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3"/>
  </p:notesMasterIdLst>
  <p:sldIdLst>
    <p:sldId id="256" r:id="rId2"/>
    <p:sldId id="279" r:id="rId3"/>
    <p:sldId id="267" r:id="rId4"/>
    <p:sldId id="268" r:id="rId5"/>
    <p:sldId id="274" r:id="rId6"/>
    <p:sldId id="277" r:id="rId7"/>
    <p:sldId id="269" r:id="rId8"/>
    <p:sldId id="280" r:id="rId9"/>
    <p:sldId id="270" r:id="rId10"/>
    <p:sldId id="290" r:id="rId11"/>
    <p:sldId id="276" r:id="rId12"/>
  </p:sldIdLst>
  <p:sldSz cx="9144000" cy="5143500" type="screen16x9"/>
  <p:notesSz cx="6858000" cy="9144000"/>
  <p:embeddedFontLst>
    <p:embeddedFont>
      <p:font typeface="Bebas Neue" panose="020B0604020202020204" charset="0"/>
      <p:regular r:id="rId14"/>
    </p:embeddedFont>
    <p:embeddedFont>
      <p:font typeface="Fredoka One" panose="020B0604020202020204" charset="0"/>
      <p:regular r:id="rId15"/>
    </p:embeddedFont>
    <p:embeddedFont>
      <p:font typeface="Quicksand Medium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DE6E999-B1DB-4BC7-A0A7-787AA3B61C59}">
  <a:tblStyle styleId="{7DE6E999-B1DB-4BC7-A0A7-787AA3B61C5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35723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Google Shape;160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2" name="Google Shape;160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62618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3" name="Google Shape;4723;gee5a5c876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24" name="Google Shape;4724;gee5a5c876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17062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6" name="Google Shape;3406;gea615d0de5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7" name="Google Shape;3407;gea615d0de5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7380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" name="Google Shape;3686;gec820c91b1_0_7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7" name="Google Shape;3687;gec820c91b1_0_7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0741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" name="Google Shape;2764;ged5ef9ebbf_0_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5" name="Google Shape;2765;ged5ef9ebbf_0_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634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2" name="Google Shape;2852;ged5566cd28_0_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3" name="Google Shape;2853;ged5566cd28_0_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8931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9" name="Google Shape;3289;gea615d0de5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0" name="Google Shape;3290;gea615d0de5_0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3363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5" name="Google Shape;3515;ged393a6d4f_1_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6" name="Google Shape;3516;ged393a6d4f_1_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4690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0" name="Google Shape;2930;gec820c91b1_0_7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1" name="Google Shape;2931;gec820c91b1_0_7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8688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7" name="Google Shape;3787;ged85b28d5e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8" name="Google Shape;3788;ged85b28d5e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68107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9" name="Google Shape;3029;gec820c91b1_0_4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0" name="Google Shape;3030;gec820c91b1_0_4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76590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10" name="Google Shape;10;p2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2"/>
          <p:cNvSpPr txBox="1">
            <a:spLocks noGrp="1"/>
          </p:cNvSpPr>
          <p:nvPr>
            <p:ph type="ctrTitle"/>
          </p:nvPr>
        </p:nvSpPr>
        <p:spPr>
          <a:xfrm>
            <a:off x="1708950" y="1038225"/>
            <a:ext cx="5726100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None/>
              <a:defRPr sz="5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2"/>
          <p:cNvSpPr txBox="1">
            <a:spLocks noGrp="1"/>
          </p:cNvSpPr>
          <p:nvPr>
            <p:ph type="subTitle" idx="1"/>
          </p:nvPr>
        </p:nvSpPr>
        <p:spPr>
          <a:xfrm>
            <a:off x="2168150" y="4083913"/>
            <a:ext cx="4801200" cy="409500"/>
          </a:xfrm>
          <a:prstGeom prst="rect">
            <a:avLst/>
          </a:prstGeom>
          <a:solidFill>
            <a:schemeClr val="dk2"/>
          </a:solidFill>
          <a:ln w="28575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1" name="Google Shape;1311;p31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1312" name="Google Shape;1312;p31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1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31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31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31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31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31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1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31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1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31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1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1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1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1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1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1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1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1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1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1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31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31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31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31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31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31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31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31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31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31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31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31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31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31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31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31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31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31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31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31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31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4" name="Google Shape;1354;p31"/>
          <p:cNvGrpSpPr/>
          <p:nvPr/>
        </p:nvGrpSpPr>
        <p:grpSpPr>
          <a:xfrm>
            <a:off x="526975" y="250880"/>
            <a:ext cx="8329820" cy="4551680"/>
            <a:chOff x="526975" y="250880"/>
            <a:chExt cx="8329820" cy="4551680"/>
          </a:xfrm>
        </p:grpSpPr>
        <p:sp>
          <p:nvSpPr>
            <p:cNvPr id="1355" name="Google Shape;1355;p31"/>
            <p:cNvSpPr/>
            <p:nvPr/>
          </p:nvSpPr>
          <p:spPr>
            <a:xfrm rot="-627876">
              <a:off x="765608" y="547911"/>
              <a:ext cx="564637" cy="556515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31"/>
            <p:cNvSpPr/>
            <p:nvPr/>
          </p:nvSpPr>
          <p:spPr>
            <a:xfrm rot="-65030">
              <a:off x="553161" y="1269810"/>
              <a:ext cx="256959" cy="253294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31"/>
            <p:cNvSpPr/>
            <p:nvPr/>
          </p:nvSpPr>
          <p:spPr>
            <a:xfrm>
              <a:off x="7743867" y="383065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31"/>
            <p:cNvSpPr/>
            <p:nvPr/>
          </p:nvSpPr>
          <p:spPr>
            <a:xfrm>
              <a:off x="526975" y="30252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359" name="Google Shape;1359;p31"/>
            <p:cNvSpPr/>
            <p:nvPr/>
          </p:nvSpPr>
          <p:spPr>
            <a:xfrm>
              <a:off x="8174378" y="1918383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1"/>
            <p:cNvSpPr/>
            <p:nvPr/>
          </p:nvSpPr>
          <p:spPr>
            <a:xfrm>
              <a:off x="1202067" y="1918366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1"/>
            <p:cNvSpPr/>
            <p:nvPr/>
          </p:nvSpPr>
          <p:spPr>
            <a:xfrm>
              <a:off x="5574045" y="250880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1"/>
            <p:cNvSpPr/>
            <p:nvPr/>
          </p:nvSpPr>
          <p:spPr>
            <a:xfrm>
              <a:off x="917904" y="4365082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31"/>
            <p:cNvSpPr/>
            <p:nvPr/>
          </p:nvSpPr>
          <p:spPr>
            <a:xfrm rot="-397278">
              <a:off x="8067794" y="4060906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31"/>
            <p:cNvSpPr/>
            <p:nvPr/>
          </p:nvSpPr>
          <p:spPr>
            <a:xfrm rot="-397250">
              <a:off x="8198962" y="4294999"/>
              <a:ext cx="459868" cy="453323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31"/>
            <p:cNvSpPr/>
            <p:nvPr/>
          </p:nvSpPr>
          <p:spPr>
            <a:xfrm>
              <a:off x="8746695" y="3469716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1"/>
            <p:cNvSpPr/>
            <p:nvPr/>
          </p:nvSpPr>
          <p:spPr>
            <a:xfrm>
              <a:off x="8636595" y="701666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1"/>
            <p:cNvSpPr/>
            <p:nvPr/>
          </p:nvSpPr>
          <p:spPr>
            <a:xfrm rot="-397328">
              <a:off x="3845962" y="4433733"/>
              <a:ext cx="354591" cy="349547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9" name="Google Shape;1369;p32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1370" name="Google Shape;1370;p32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2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32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32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32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32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2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2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32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32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2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32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32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2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32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32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2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32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32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2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32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32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2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32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32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2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32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32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32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32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32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32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32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2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2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2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2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32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32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2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32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32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2" name="Google Shape;1412;p32"/>
          <p:cNvGrpSpPr/>
          <p:nvPr/>
        </p:nvGrpSpPr>
        <p:grpSpPr>
          <a:xfrm rot="1086106">
            <a:off x="365394" y="413494"/>
            <a:ext cx="812782" cy="1082810"/>
            <a:chOff x="228073" y="488875"/>
            <a:chExt cx="863961" cy="1150993"/>
          </a:xfrm>
        </p:grpSpPr>
        <p:sp>
          <p:nvSpPr>
            <p:cNvPr id="1413" name="Google Shape;1413;p32"/>
            <p:cNvSpPr/>
            <p:nvPr/>
          </p:nvSpPr>
          <p:spPr>
            <a:xfrm>
              <a:off x="785861" y="941131"/>
              <a:ext cx="129456" cy="115393"/>
            </a:xfrm>
            <a:custGeom>
              <a:avLst/>
              <a:gdLst/>
              <a:ahLst/>
              <a:cxnLst/>
              <a:rect l="l" t="t" r="r" b="b"/>
              <a:pathLst>
                <a:path w="7760" h="6916" extrusionOk="0">
                  <a:moveTo>
                    <a:pt x="3776" y="0"/>
                  </a:moveTo>
                  <a:cubicBezTo>
                    <a:pt x="3220" y="0"/>
                    <a:pt x="2659" y="140"/>
                    <a:pt x="2147" y="434"/>
                  </a:cubicBezTo>
                  <a:cubicBezTo>
                    <a:pt x="532" y="1359"/>
                    <a:pt x="0" y="3462"/>
                    <a:pt x="957" y="5132"/>
                  </a:cubicBezTo>
                  <a:cubicBezTo>
                    <a:pt x="1611" y="6273"/>
                    <a:pt x="2788" y="6916"/>
                    <a:pt x="3983" y="6916"/>
                  </a:cubicBezTo>
                  <a:cubicBezTo>
                    <a:pt x="4540" y="6916"/>
                    <a:pt x="5100" y="6776"/>
                    <a:pt x="5614" y="6482"/>
                  </a:cubicBezTo>
                  <a:cubicBezTo>
                    <a:pt x="7227" y="5557"/>
                    <a:pt x="7760" y="3453"/>
                    <a:pt x="6802" y="1783"/>
                  </a:cubicBezTo>
                  <a:cubicBezTo>
                    <a:pt x="6149" y="643"/>
                    <a:pt x="4971" y="0"/>
                    <a:pt x="37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2"/>
            <p:cNvSpPr/>
            <p:nvPr/>
          </p:nvSpPr>
          <p:spPr>
            <a:xfrm>
              <a:off x="303152" y="789784"/>
              <a:ext cx="788882" cy="850084"/>
            </a:xfrm>
            <a:custGeom>
              <a:avLst/>
              <a:gdLst/>
              <a:ahLst/>
              <a:cxnLst/>
              <a:rect l="l" t="t" r="r" b="b"/>
              <a:pathLst>
                <a:path w="47288" h="50949" extrusionOk="0">
                  <a:moveTo>
                    <a:pt x="25165" y="0"/>
                  </a:moveTo>
                  <a:cubicBezTo>
                    <a:pt x="23722" y="0"/>
                    <a:pt x="22275" y="116"/>
                    <a:pt x="20842" y="341"/>
                  </a:cubicBezTo>
                  <a:cubicBezTo>
                    <a:pt x="18886" y="649"/>
                    <a:pt x="16981" y="1165"/>
                    <a:pt x="15139" y="1855"/>
                  </a:cubicBezTo>
                  <a:cubicBezTo>
                    <a:pt x="13552" y="2311"/>
                    <a:pt x="12011" y="2954"/>
                    <a:pt x="10530" y="3637"/>
                  </a:cubicBezTo>
                  <a:cubicBezTo>
                    <a:pt x="7943" y="4831"/>
                    <a:pt x="5470" y="6395"/>
                    <a:pt x="3582" y="8556"/>
                  </a:cubicBezTo>
                  <a:cubicBezTo>
                    <a:pt x="3177" y="9019"/>
                    <a:pt x="2803" y="9506"/>
                    <a:pt x="2462" y="10017"/>
                  </a:cubicBezTo>
                  <a:cubicBezTo>
                    <a:pt x="2420" y="10058"/>
                    <a:pt x="2376" y="10096"/>
                    <a:pt x="2335" y="10136"/>
                  </a:cubicBezTo>
                  <a:cubicBezTo>
                    <a:pt x="2238" y="10228"/>
                    <a:pt x="2196" y="10333"/>
                    <a:pt x="2193" y="10433"/>
                  </a:cubicBezTo>
                  <a:cubicBezTo>
                    <a:pt x="1799" y="11071"/>
                    <a:pt x="1460" y="11741"/>
                    <a:pt x="1180" y="12437"/>
                  </a:cubicBezTo>
                  <a:cubicBezTo>
                    <a:pt x="1153" y="12498"/>
                    <a:pt x="1141" y="12565"/>
                    <a:pt x="1144" y="12633"/>
                  </a:cubicBezTo>
                  <a:cubicBezTo>
                    <a:pt x="914" y="13255"/>
                    <a:pt x="742" y="13903"/>
                    <a:pt x="603" y="14546"/>
                  </a:cubicBezTo>
                  <a:cubicBezTo>
                    <a:pt x="590" y="14606"/>
                    <a:pt x="578" y="14667"/>
                    <a:pt x="566" y="14727"/>
                  </a:cubicBezTo>
                  <a:cubicBezTo>
                    <a:pt x="149" y="16301"/>
                    <a:pt x="10" y="17976"/>
                    <a:pt x="11" y="19637"/>
                  </a:cubicBezTo>
                  <a:cubicBezTo>
                    <a:pt x="1" y="20134"/>
                    <a:pt x="4" y="20630"/>
                    <a:pt x="19" y="21128"/>
                  </a:cubicBezTo>
                  <a:cubicBezTo>
                    <a:pt x="22" y="21185"/>
                    <a:pt x="33" y="21242"/>
                    <a:pt x="54" y="21295"/>
                  </a:cubicBezTo>
                  <a:cubicBezTo>
                    <a:pt x="78" y="21780"/>
                    <a:pt x="108" y="22261"/>
                    <a:pt x="144" y="22733"/>
                  </a:cubicBezTo>
                  <a:cubicBezTo>
                    <a:pt x="149" y="22815"/>
                    <a:pt x="176" y="22895"/>
                    <a:pt x="219" y="22965"/>
                  </a:cubicBezTo>
                  <a:cubicBezTo>
                    <a:pt x="276" y="23454"/>
                    <a:pt x="346" y="23943"/>
                    <a:pt x="428" y="24428"/>
                  </a:cubicBezTo>
                  <a:cubicBezTo>
                    <a:pt x="1317" y="29733"/>
                    <a:pt x="3756" y="34706"/>
                    <a:pt x="7022" y="38947"/>
                  </a:cubicBezTo>
                  <a:cubicBezTo>
                    <a:pt x="10326" y="43237"/>
                    <a:pt x="14584" y="47241"/>
                    <a:pt x="19606" y="49411"/>
                  </a:cubicBezTo>
                  <a:cubicBezTo>
                    <a:pt x="21880" y="50393"/>
                    <a:pt x="24358" y="50948"/>
                    <a:pt x="26809" y="50948"/>
                  </a:cubicBezTo>
                  <a:cubicBezTo>
                    <a:pt x="28935" y="50948"/>
                    <a:pt x="31039" y="50531"/>
                    <a:pt x="32971" y="49611"/>
                  </a:cubicBezTo>
                  <a:cubicBezTo>
                    <a:pt x="33973" y="49341"/>
                    <a:pt x="34845" y="48773"/>
                    <a:pt x="35665" y="48145"/>
                  </a:cubicBezTo>
                  <a:cubicBezTo>
                    <a:pt x="36432" y="47559"/>
                    <a:pt x="37168" y="46930"/>
                    <a:pt x="37868" y="46264"/>
                  </a:cubicBezTo>
                  <a:cubicBezTo>
                    <a:pt x="39285" y="44911"/>
                    <a:pt x="40549" y="43397"/>
                    <a:pt x="41653" y="41779"/>
                  </a:cubicBezTo>
                  <a:cubicBezTo>
                    <a:pt x="43851" y="38553"/>
                    <a:pt x="45404" y="34885"/>
                    <a:pt x="46289" y="31087"/>
                  </a:cubicBezTo>
                  <a:cubicBezTo>
                    <a:pt x="46763" y="29045"/>
                    <a:pt x="47048" y="26964"/>
                    <a:pt x="47140" y="24870"/>
                  </a:cubicBezTo>
                  <a:cubicBezTo>
                    <a:pt x="47287" y="23740"/>
                    <a:pt x="47241" y="22592"/>
                    <a:pt x="47004" y="21477"/>
                  </a:cubicBezTo>
                  <a:cubicBezTo>
                    <a:pt x="46930" y="20118"/>
                    <a:pt x="46790" y="18765"/>
                    <a:pt x="46594" y="17430"/>
                  </a:cubicBezTo>
                  <a:cubicBezTo>
                    <a:pt x="46181" y="14604"/>
                    <a:pt x="45476" y="11751"/>
                    <a:pt x="43987" y="9284"/>
                  </a:cubicBezTo>
                  <a:cubicBezTo>
                    <a:pt x="42518" y="6850"/>
                    <a:pt x="40307" y="4937"/>
                    <a:pt x="37901" y="3461"/>
                  </a:cubicBezTo>
                  <a:cubicBezTo>
                    <a:pt x="34051" y="1102"/>
                    <a:pt x="29626" y="0"/>
                    <a:pt x="251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2"/>
            <p:cNvSpPr/>
            <p:nvPr/>
          </p:nvSpPr>
          <p:spPr>
            <a:xfrm>
              <a:off x="430419" y="928984"/>
              <a:ext cx="36368" cy="49538"/>
            </a:xfrm>
            <a:custGeom>
              <a:avLst/>
              <a:gdLst/>
              <a:ahLst/>
              <a:cxnLst/>
              <a:rect l="l" t="t" r="r" b="b"/>
              <a:pathLst>
                <a:path w="2180" h="2969" extrusionOk="0">
                  <a:moveTo>
                    <a:pt x="864" y="1"/>
                  </a:moveTo>
                  <a:cubicBezTo>
                    <a:pt x="723" y="1"/>
                    <a:pt x="585" y="70"/>
                    <a:pt x="499" y="238"/>
                  </a:cubicBezTo>
                  <a:cubicBezTo>
                    <a:pt x="218" y="784"/>
                    <a:pt x="0" y="1429"/>
                    <a:pt x="172" y="2046"/>
                  </a:cubicBezTo>
                  <a:cubicBezTo>
                    <a:pt x="303" y="2514"/>
                    <a:pt x="723" y="2969"/>
                    <a:pt x="1220" y="2969"/>
                  </a:cubicBezTo>
                  <a:cubicBezTo>
                    <a:pt x="1307" y="2969"/>
                    <a:pt x="1397" y="2955"/>
                    <a:pt x="1487" y="2924"/>
                  </a:cubicBezTo>
                  <a:cubicBezTo>
                    <a:pt x="2042" y="2738"/>
                    <a:pt x="2179" y="2084"/>
                    <a:pt x="2091" y="1573"/>
                  </a:cubicBezTo>
                  <a:cubicBezTo>
                    <a:pt x="2013" y="1126"/>
                    <a:pt x="1735" y="309"/>
                    <a:pt x="1224" y="157"/>
                  </a:cubicBezTo>
                  <a:cubicBezTo>
                    <a:pt x="1127" y="60"/>
                    <a:pt x="994" y="1"/>
                    <a:pt x="86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2"/>
            <p:cNvSpPr/>
            <p:nvPr/>
          </p:nvSpPr>
          <p:spPr>
            <a:xfrm>
              <a:off x="361130" y="1000712"/>
              <a:ext cx="37769" cy="45800"/>
            </a:xfrm>
            <a:custGeom>
              <a:avLst/>
              <a:gdLst/>
              <a:ahLst/>
              <a:cxnLst/>
              <a:rect l="l" t="t" r="r" b="b"/>
              <a:pathLst>
                <a:path w="2264" h="2745" extrusionOk="0">
                  <a:moveTo>
                    <a:pt x="963" y="1"/>
                  </a:moveTo>
                  <a:cubicBezTo>
                    <a:pt x="761" y="1"/>
                    <a:pt x="580" y="151"/>
                    <a:pt x="502" y="349"/>
                  </a:cubicBezTo>
                  <a:cubicBezTo>
                    <a:pt x="490" y="381"/>
                    <a:pt x="478" y="414"/>
                    <a:pt x="466" y="450"/>
                  </a:cubicBezTo>
                  <a:cubicBezTo>
                    <a:pt x="443" y="474"/>
                    <a:pt x="421" y="499"/>
                    <a:pt x="403" y="525"/>
                  </a:cubicBezTo>
                  <a:cubicBezTo>
                    <a:pt x="85" y="988"/>
                    <a:pt x="1" y="1597"/>
                    <a:pt x="210" y="2122"/>
                  </a:cubicBezTo>
                  <a:cubicBezTo>
                    <a:pt x="353" y="2483"/>
                    <a:pt x="674" y="2745"/>
                    <a:pt x="1015" y="2745"/>
                  </a:cubicBezTo>
                  <a:cubicBezTo>
                    <a:pt x="1182" y="2745"/>
                    <a:pt x="1354" y="2682"/>
                    <a:pt x="1512" y="2538"/>
                  </a:cubicBezTo>
                  <a:cubicBezTo>
                    <a:pt x="2263" y="1851"/>
                    <a:pt x="2017" y="572"/>
                    <a:pt x="1193" y="69"/>
                  </a:cubicBezTo>
                  <a:cubicBezTo>
                    <a:pt x="1116" y="22"/>
                    <a:pt x="1038" y="1"/>
                    <a:pt x="963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2"/>
            <p:cNvSpPr/>
            <p:nvPr/>
          </p:nvSpPr>
          <p:spPr>
            <a:xfrm>
              <a:off x="342877" y="1140246"/>
              <a:ext cx="36301" cy="42947"/>
            </a:xfrm>
            <a:custGeom>
              <a:avLst/>
              <a:gdLst/>
              <a:ahLst/>
              <a:cxnLst/>
              <a:rect l="l" t="t" r="r" b="b"/>
              <a:pathLst>
                <a:path w="2176" h="2574" extrusionOk="0">
                  <a:moveTo>
                    <a:pt x="582" y="1"/>
                  </a:moveTo>
                  <a:cubicBezTo>
                    <a:pt x="399" y="1"/>
                    <a:pt x="223" y="102"/>
                    <a:pt x="171" y="337"/>
                  </a:cubicBezTo>
                  <a:cubicBezTo>
                    <a:pt x="0" y="1102"/>
                    <a:pt x="200" y="1856"/>
                    <a:pt x="728" y="2435"/>
                  </a:cubicBezTo>
                  <a:cubicBezTo>
                    <a:pt x="806" y="2519"/>
                    <a:pt x="947" y="2574"/>
                    <a:pt x="1080" y="2574"/>
                  </a:cubicBezTo>
                  <a:cubicBezTo>
                    <a:pt x="1161" y="2574"/>
                    <a:pt x="1239" y="2554"/>
                    <a:pt x="1298" y="2508"/>
                  </a:cubicBezTo>
                  <a:cubicBezTo>
                    <a:pt x="2002" y="1965"/>
                    <a:pt x="2176" y="852"/>
                    <a:pt x="1465" y="221"/>
                  </a:cubicBezTo>
                  <a:cubicBezTo>
                    <a:pt x="1314" y="86"/>
                    <a:pt x="1149" y="25"/>
                    <a:pt x="989" y="25"/>
                  </a:cubicBezTo>
                  <a:cubicBezTo>
                    <a:pt x="928" y="25"/>
                    <a:pt x="867" y="34"/>
                    <a:pt x="809" y="52"/>
                  </a:cubicBezTo>
                  <a:cubicBezTo>
                    <a:pt x="737" y="18"/>
                    <a:pt x="659" y="1"/>
                    <a:pt x="582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2"/>
            <p:cNvSpPr/>
            <p:nvPr/>
          </p:nvSpPr>
          <p:spPr>
            <a:xfrm>
              <a:off x="409147" y="1321776"/>
              <a:ext cx="40171" cy="48487"/>
            </a:xfrm>
            <a:custGeom>
              <a:avLst/>
              <a:gdLst/>
              <a:ahLst/>
              <a:cxnLst/>
              <a:rect l="l" t="t" r="r" b="b"/>
              <a:pathLst>
                <a:path w="2408" h="2906" extrusionOk="0">
                  <a:moveTo>
                    <a:pt x="1050" y="1331"/>
                  </a:moveTo>
                  <a:lnTo>
                    <a:pt x="1050" y="1331"/>
                  </a:lnTo>
                  <a:cubicBezTo>
                    <a:pt x="1118" y="1379"/>
                    <a:pt x="1180" y="1431"/>
                    <a:pt x="1238" y="1490"/>
                  </a:cubicBezTo>
                  <a:cubicBezTo>
                    <a:pt x="1275" y="1553"/>
                    <a:pt x="1308" y="1619"/>
                    <a:pt x="1337" y="1687"/>
                  </a:cubicBezTo>
                  <a:cubicBezTo>
                    <a:pt x="1347" y="1713"/>
                    <a:pt x="1354" y="1741"/>
                    <a:pt x="1361" y="1770"/>
                  </a:cubicBezTo>
                  <a:cubicBezTo>
                    <a:pt x="1360" y="1773"/>
                    <a:pt x="1357" y="1776"/>
                    <a:pt x="1354" y="1778"/>
                  </a:cubicBezTo>
                  <a:cubicBezTo>
                    <a:pt x="1262" y="1686"/>
                    <a:pt x="1164" y="1588"/>
                    <a:pt x="1145" y="1558"/>
                  </a:cubicBezTo>
                  <a:cubicBezTo>
                    <a:pt x="1123" y="1521"/>
                    <a:pt x="1104" y="1483"/>
                    <a:pt x="1086" y="1443"/>
                  </a:cubicBezTo>
                  <a:cubicBezTo>
                    <a:pt x="1073" y="1406"/>
                    <a:pt x="1061" y="1369"/>
                    <a:pt x="1050" y="1331"/>
                  </a:cubicBezTo>
                  <a:close/>
                  <a:moveTo>
                    <a:pt x="842" y="0"/>
                  </a:moveTo>
                  <a:cubicBezTo>
                    <a:pt x="806" y="0"/>
                    <a:pt x="770" y="3"/>
                    <a:pt x="734" y="9"/>
                  </a:cubicBezTo>
                  <a:cubicBezTo>
                    <a:pt x="337" y="72"/>
                    <a:pt x="142" y="334"/>
                    <a:pt x="75" y="652"/>
                  </a:cubicBezTo>
                  <a:cubicBezTo>
                    <a:pt x="25" y="731"/>
                    <a:pt x="1" y="825"/>
                    <a:pt x="10" y="919"/>
                  </a:cubicBezTo>
                  <a:cubicBezTo>
                    <a:pt x="35" y="1365"/>
                    <a:pt x="167" y="1795"/>
                    <a:pt x="415" y="2159"/>
                  </a:cubicBezTo>
                  <a:cubicBezTo>
                    <a:pt x="453" y="2217"/>
                    <a:pt x="494" y="2273"/>
                    <a:pt x="541" y="2325"/>
                  </a:cubicBezTo>
                  <a:lnTo>
                    <a:pt x="542" y="2327"/>
                  </a:lnTo>
                  <a:cubicBezTo>
                    <a:pt x="545" y="2331"/>
                    <a:pt x="547" y="2334"/>
                    <a:pt x="550" y="2337"/>
                  </a:cubicBezTo>
                  <a:cubicBezTo>
                    <a:pt x="595" y="2390"/>
                    <a:pt x="643" y="2441"/>
                    <a:pt x="693" y="2490"/>
                  </a:cubicBezTo>
                  <a:cubicBezTo>
                    <a:pt x="932" y="2722"/>
                    <a:pt x="1266" y="2906"/>
                    <a:pt x="1582" y="2906"/>
                  </a:cubicBezTo>
                  <a:cubicBezTo>
                    <a:pt x="1802" y="2906"/>
                    <a:pt x="2014" y="2816"/>
                    <a:pt x="2179" y="2591"/>
                  </a:cubicBezTo>
                  <a:cubicBezTo>
                    <a:pt x="2408" y="2277"/>
                    <a:pt x="2391" y="1896"/>
                    <a:pt x="2281" y="1541"/>
                  </a:cubicBezTo>
                  <a:cubicBezTo>
                    <a:pt x="2248" y="1371"/>
                    <a:pt x="2179" y="1209"/>
                    <a:pt x="2078" y="1068"/>
                  </a:cubicBezTo>
                  <a:cubicBezTo>
                    <a:pt x="1844" y="632"/>
                    <a:pt x="1384" y="0"/>
                    <a:pt x="84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2"/>
            <p:cNvSpPr/>
            <p:nvPr/>
          </p:nvSpPr>
          <p:spPr>
            <a:xfrm>
              <a:off x="407078" y="1223953"/>
              <a:ext cx="37102" cy="36857"/>
            </a:xfrm>
            <a:custGeom>
              <a:avLst/>
              <a:gdLst/>
              <a:ahLst/>
              <a:cxnLst/>
              <a:rect l="l" t="t" r="r" b="b"/>
              <a:pathLst>
                <a:path w="2224" h="2209" extrusionOk="0">
                  <a:moveTo>
                    <a:pt x="625" y="1"/>
                  </a:moveTo>
                  <a:cubicBezTo>
                    <a:pt x="434" y="1"/>
                    <a:pt x="230" y="152"/>
                    <a:pt x="184" y="341"/>
                  </a:cubicBezTo>
                  <a:cubicBezTo>
                    <a:pt x="74" y="428"/>
                    <a:pt x="0" y="559"/>
                    <a:pt x="11" y="703"/>
                  </a:cubicBezTo>
                  <a:cubicBezTo>
                    <a:pt x="43" y="1159"/>
                    <a:pt x="211" y="1594"/>
                    <a:pt x="546" y="1915"/>
                  </a:cubicBezTo>
                  <a:cubicBezTo>
                    <a:pt x="733" y="2096"/>
                    <a:pt x="973" y="2208"/>
                    <a:pt x="1202" y="2208"/>
                  </a:cubicBezTo>
                  <a:cubicBezTo>
                    <a:pt x="1430" y="2208"/>
                    <a:pt x="1646" y="2097"/>
                    <a:pt x="1787" y="1833"/>
                  </a:cubicBezTo>
                  <a:cubicBezTo>
                    <a:pt x="2223" y="1009"/>
                    <a:pt x="1509" y="31"/>
                    <a:pt x="637" y="1"/>
                  </a:cubicBezTo>
                  <a:cubicBezTo>
                    <a:pt x="633" y="1"/>
                    <a:pt x="629" y="1"/>
                    <a:pt x="62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2"/>
            <p:cNvSpPr/>
            <p:nvPr/>
          </p:nvSpPr>
          <p:spPr>
            <a:xfrm>
              <a:off x="514058" y="1288990"/>
              <a:ext cx="40472" cy="45950"/>
            </a:xfrm>
            <a:custGeom>
              <a:avLst/>
              <a:gdLst/>
              <a:ahLst/>
              <a:cxnLst/>
              <a:rect l="l" t="t" r="r" b="b"/>
              <a:pathLst>
                <a:path w="2426" h="2754" extrusionOk="0">
                  <a:moveTo>
                    <a:pt x="667" y="0"/>
                  </a:moveTo>
                  <a:cubicBezTo>
                    <a:pt x="473" y="0"/>
                    <a:pt x="273" y="131"/>
                    <a:pt x="217" y="317"/>
                  </a:cubicBezTo>
                  <a:cubicBezTo>
                    <a:pt x="119" y="393"/>
                    <a:pt x="48" y="508"/>
                    <a:pt x="38" y="664"/>
                  </a:cubicBezTo>
                  <a:cubicBezTo>
                    <a:pt x="1" y="1257"/>
                    <a:pt x="210" y="1840"/>
                    <a:pt x="617" y="2274"/>
                  </a:cubicBezTo>
                  <a:cubicBezTo>
                    <a:pt x="854" y="2526"/>
                    <a:pt x="1199" y="2754"/>
                    <a:pt x="1533" y="2754"/>
                  </a:cubicBezTo>
                  <a:cubicBezTo>
                    <a:pt x="1711" y="2754"/>
                    <a:pt x="1885" y="2689"/>
                    <a:pt x="2039" y="2528"/>
                  </a:cubicBezTo>
                  <a:cubicBezTo>
                    <a:pt x="2425" y="2124"/>
                    <a:pt x="2283" y="1474"/>
                    <a:pt x="2047" y="1030"/>
                  </a:cubicBezTo>
                  <a:cubicBezTo>
                    <a:pt x="1781" y="534"/>
                    <a:pt x="1319" y="185"/>
                    <a:pt x="787" y="18"/>
                  </a:cubicBezTo>
                  <a:cubicBezTo>
                    <a:pt x="748" y="6"/>
                    <a:pt x="708" y="0"/>
                    <a:pt x="667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2"/>
            <p:cNvSpPr/>
            <p:nvPr/>
          </p:nvSpPr>
          <p:spPr>
            <a:xfrm>
              <a:off x="510487" y="1401545"/>
              <a:ext cx="37636" cy="38075"/>
            </a:xfrm>
            <a:custGeom>
              <a:avLst/>
              <a:gdLst/>
              <a:ahLst/>
              <a:cxnLst/>
              <a:rect l="l" t="t" r="r" b="b"/>
              <a:pathLst>
                <a:path w="2256" h="2282" extrusionOk="0">
                  <a:moveTo>
                    <a:pt x="749" y="0"/>
                  </a:moveTo>
                  <a:cubicBezTo>
                    <a:pt x="639" y="0"/>
                    <a:pt x="523" y="48"/>
                    <a:pt x="436" y="121"/>
                  </a:cubicBezTo>
                  <a:cubicBezTo>
                    <a:pt x="216" y="152"/>
                    <a:pt x="0" y="353"/>
                    <a:pt x="22" y="587"/>
                  </a:cubicBezTo>
                  <a:cubicBezTo>
                    <a:pt x="64" y="1060"/>
                    <a:pt x="239" y="1495"/>
                    <a:pt x="575" y="1836"/>
                  </a:cubicBezTo>
                  <a:cubicBezTo>
                    <a:pt x="803" y="2067"/>
                    <a:pt x="1135" y="2281"/>
                    <a:pt x="1453" y="2281"/>
                  </a:cubicBezTo>
                  <a:cubicBezTo>
                    <a:pt x="1622" y="2281"/>
                    <a:pt x="1786" y="2221"/>
                    <a:pt x="1930" y="2072"/>
                  </a:cubicBezTo>
                  <a:cubicBezTo>
                    <a:pt x="2255" y="1732"/>
                    <a:pt x="2204" y="1173"/>
                    <a:pt x="1960" y="805"/>
                  </a:cubicBezTo>
                  <a:cubicBezTo>
                    <a:pt x="1705" y="419"/>
                    <a:pt x="1293" y="185"/>
                    <a:pt x="871" y="22"/>
                  </a:cubicBezTo>
                  <a:cubicBezTo>
                    <a:pt x="832" y="7"/>
                    <a:pt x="791" y="0"/>
                    <a:pt x="749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2"/>
            <p:cNvSpPr/>
            <p:nvPr/>
          </p:nvSpPr>
          <p:spPr>
            <a:xfrm>
              <a:off x="564160" y="1505558"/>
              <a:ext cx="42857" cy="42997"/>
            </a:xfrm>
            <a:custGeom>
              <a:avLst/>
              <a:gdLst/>
              <a:ahLst/>
              <a:cxnLst/>
              <a:rect l="l" t="t" r="r" b="b"/>
              <a:pathLst>
                <a:path w="2569" h="2577" extrusionOk="0">
                  <a:moveTo>
                    <a:pt x="652" y="1"/>
                  </a:moveTo>
                  <a:cubicBezTo>
                    <a:pt x="249" y="1"/>
                    <a:pt x="0" y="377"/>
                    <a:pt x="11" y="751"/>
                  </a:cubicBezTo>
                  <a:cubicBezTo>
                    <a:pt x="27" y="1332"/>
                    <a:pt x="485" y="1995"/>
                    <a:pt x="1060" y="2142"/>
                  </a:cubicBezTo>
                  <a:cubicBezTo>
                    <a:pt x="1191" y="2274"/>
                    <a:pt x="1331" y="2397"/>
                    <a:pt x="1480" y="2510"/>
                  </a:cubicBezTo>
                  <a:cubicBezTo>
                    <a:pt x="1540" y="2556"/>
                    <a:pt x="1623" y="2577"/>
                    <a:pt x="1708" y="2577"/>
                  </a:cubicBezTo>
                  <a:cubicBezTo>
                    <a:pt x="1798" y="2577"/>
                    <a:pt x="1890" y="2553"/>
                    <a:pt x="1955" y="2510"/>
                  </a:cubicBezTo>
                  <a:cubicBezTo>
                    <a:pt x="2569" y="2105"/>
                    <a:pt x="2481" y="1336"/>
                    <a:pt x="2055" y="844"/>
                  </a:cubicBezTo>
                  <a:cubicBezTo>
                    <a:pt x="1893" y="525"/>
                    <a:pt x="1579" y="318"/>
                    <a:pt x="1255" y="160"/>
                  </a:cubicBezTo>
                  <a:cubicBezTo>
                    <a:pt x="1188" y="126"/>
                    <a:pt x="1113" y="108"/>
                    <a:pt x="1038" y="108"/>
                  </a:cubicBezTo>
                  <a:cubicBezTo>
                    <a:pt x="1017" y="108"/>
                    <a:pt x="995" y="109"/>
                    <a:pt x="974" y="112"/>
                  </a:cubicBezTo>
                  <a:cubicBezTo>
                    <a:pt x="878" y="51"/>
                    <a:pt x="776" y="2"/>
                    <a:pt x="665" y="1"/>
                  </a:cubicBezTo>
                  <a:cubicBezTo>
                    <a:pt x="660" y="1"/>
                    <a:pt x="656" y="1"/>
                    <a:pt x="652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2"/>
            <p:cNvSpPr/>
            <p:nvPr/>
          </p:nvSpPr>
          <p:spPr>
            <a:xfrm>
              <a:off x="611510" y="1418080"/>
              <a:ext cx="40288" cy="47486"/>
            </a:xfrm>
            <a:custGeom>
              <a:avLst/>
              <a:gdLst/>
              <a:ahLst/>
              <a:cxnLst/>
              <a:rect l="l" t="t" r="r" b="b"/>
              <a:pathLst>
                <a:path w="2415" h="2846" extrusionOk="0">
                  <a:moveTo>
                    <a:pt x="569" y="1"/>
                  </a:moveTo>
                  <a:cubicBezTo>
                    <a:pt x="410" y="1"/>
                    <a:pt x="253" y="67"/>
                    <a:pt x="177" y="226"/>
                  </a:cubicBezTo>
                  <a:cubicBezTo>
                    <a:pt x="64" y="460"/>
                    <a:pt x="30" y="693"/>
                    <a:pt x="64" y="923"/>
                  </a:cubicBezTo>
                  <a:cubicBezTo>
                    <a:pt x="1" y="1381"/>
                    <a:pt x="110" y="1858"/>
                    <a:pt x="386" y="2236"/>
                  </a:cubicBezTo>
                  <a:cubicBezTo>
                    <a:pt x="630" y="2573"/>
                    <a:pt x="1017" y="2845"/>
                    <a:pt x="1432" y="2845"/>
                  </a:cubicBezTo>
                  <a:cubicBezTo>
                    <a:pt x="1545" y="2845"/>
                    <a:pt x="1660" y="2825"/>
                    <a:pt x="1775" y="2780"/>
                  </a:cubicBezTo>
                  <a:cubicBezTo>
                    <a:pt x="2414" y="2531"/>
                    <a:pt x="2285" y="1810"/>
                    <a:pt x="2058" y="1306"/>
                  </a:cubicBezTo>
                  <a:cubicBezTo>
                    <a:pt x="2028" y="1237"/>
                    <a:pt x="1993" y="1171"/>
                    <a:pt x="1956" y="1105"/>
                  </a:cubicBezTo>
                  <a:cubicBezTo>
                    <a:pt x="1951" y="1094"/>
                    <a:pt x="1948" y="1083"/>
                    <a:pt x="1943" y="1072"/>
                  </a:cubicBezTo>
                  <a:cubicBezTo>
                    <a:pt x="1885" y="947"/>
                    <a:pt x="1709" y="776"/>
                    <a:pt x="1704" y="644"/>
                  </a:cubicBezTo>
                  <a:cubicBezTo>
                    <a:pt x="1689" y="342"/>
                    <a:pt x="1447" y="190"/>
                    <a:pt x="1212" y="190"/>
                  </a:cubicBezTo>
                  <a:cubicBezTo>
                    <a:pt x="1170" y="190"/>
                    <a:pt x="1129" y="195"/>
                    <a:pt x="1088" y="205"/>
                  </a:cubicBezTo>
                  <a:cubicBezTo>
                    <a:pt x="1002" y="149"/>
                    <a:pt x="914" y="100"/>
                    <a:pt x="821" y="57"/>
                  </a:cubicBezTo>
                  <a:cubicBezTo>
                    <a:pt x="745" y="21"/>
                    <a:pt x="656" y="1"/>
                    <a:pt x="569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2"/>
            <p:cNvSpPr/>
            <p:nvPr/>
          </p:nvSpPr>
          <p:spPr>
            <a:xfrm>
              <a:off x="611293" y="1270554"/>
              <a:ext cx="34149" cy="43181"/>
            </a:xfrm>
            <a:custGeom>
              <a:avLst/>
              <a:gdLst/>
              <a:ahLst/>
              <a:cxnLst/>
              <a:rect l="l" t="t" r="r" b="b"/>
              <a:pathLst>
                <a:path w="2047" h="2588" extrusionOk="0">
                  <a:moveTo>
                    <a:pt x="585" y="1"/>
                  </a:moveTo>
                  <a:cubicBezTo>
                    <a:pt x="381" y="1"/>
                    <a:pt x="150" y="134"/>
                    <a:pt x="118" y="345"/>
                  </a:cubicBezTo>
                  <a:cubicBezTo>
                    <a:pt x="0" y="1135"/>
                    <a:pt x="235" y="1921"/>
                    <a:pt x="849" y="2456"/>
                  </a:cubicBezTo>
                  <a:cubicBezTo>
                    <a:pt x="950" y="2544"/>
                    <a:pt x="1070" y="2588"/>
                    <a:pt x="1187" y="2588"/>
                  </a:cubicBezTo>
                  <a:cubicBezTo>
                    <a:pt x="1341" y="2588"/>
                    <a:pt x="1491" y="2512"/>
                    <a:pt x="1588" y="2360"/>
                  </a:cubicBezTo>
                  <a:cubicBezTo>
                    <a:pt x="2046" y="1647"/>
                    <a:pt x="1762" y="583"/>
                    <a:pt x="973" y="235"/>
                  </a:cubicBezTo>
                  <a:cubicBezTo>
                    <a:pt x="916" y="127"/>
                    <a:pt x="816" y="47"/>
                    <a:pt x="698" y="16"/>
                  </a:cubicBezTo>
                  <a:cubicBezTo>
                    <a:pt x="662" y="5"/>
                    <a:pt x="624" y="1"/>
                    <a:pt x="58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2"/>
            <p:cNvSpPr/>
            <p:nvPr/>
          </p:nvSpPr>
          <p:spPr>
            <a:xfrm>
              <a:off x="679882" y="1379989"/>
              <a:ext cx="36501" cy="37491"/>
            </a:xfrm>
            <a:custGeom>
              <a:avLst/>
              <a:gdLst/>
              <a:ahLst/>
              <a:cxnLst/>
              <a:rect l="l" t="t" r="r" b="b"/>
              <a:pathLst>
                <a:path w="2188" h="2247" extrusionOk="0">
                  <a:moveTo>
                    <a:pt x="1352" y="775"/>
                  </a:moveTo>
                  <a:cubicBezTo>
                    <a:pt x="1401" y="775"/>
                    <a:pt x="1461" y="824"/>
                    <a:pt x="1320" y="880"/>
                  </a:cubicBezTo>
                  <a:cubicBezTo>
                    <a:pt x="1317" y="856"/>
                    <a:pt x="1315" y="826"/>
                    <a:pt x="1316" y="826"/>
                  </a:cubicBezTo>
                  <a:lnTo>
                    <a:pt x="1316" y="826"/>
                  </a:lnTo>
                  <a:cubicBezTo>
                    <a:pt x="1316" y="826"/>
                    <a:pt x="1316" y="826"/>
                    <a:pt x="1316" y="826"/>
                  </a:cubicBezTo>
                  <a:cubicBezTo>
                    <a:pt x="1302" y="789"/>
                    <a:pt x="1325" y="775"/>
                    <a:pt x="1352" y="775"/>
                  </a:cubicBezTo>
                  <a:close/>
                  <a:moveTo>
                    <a:pt x="1044" y="0"/>
                  </a:moveTo>
                  <a:cubicBezTo>
                    <a:pt x="988" y="0"/>
                    <a:pt x="929" y="9"/>
                    <a:pt x="866" y="27"/>
                  </a:cubicBezTo>
                  <a:cubicBezTo>
                    <a:pt x="784" y="50"/>
                    <a:pt x="707" y="93"/>
                    <a:pt x="644" y="151"/>
                  </a:cubicBezTo>
                  <a:cubicBezTo>
                    <a:pt x="595" y="132"/>
                    <a:pt x="545" y="123"/>
                    <a:pt x="493" y="123"/>
                  </a:cubicBezTo>
                  <a:cubicBezTo>
                    <a:pt x="255" y="123"/>
                    <a:pt x="1" y="339"/>
                    <a:pt x="22" y="594"/>
                  </a:cubicBezTo>
                  <a:cubicBezTo>
                    <a:pt x="72" y="1183"/>
                    <a:pt x="317" y="1874"/>
                    <a:pt x="889" y="2145"/>
                  </a:cubicBezTo>
                  <a:cubicBezTo>
                    <a:pt x="1033" y="2213"/>
                    <a:pt x="1189" y="2247"/>
                    <a:pt x="1340" y="2247"/>
                  </a:cubicBezTo>
                  <a:cubicBezTo>
                    <a:pt x="1785" y="2247"/>
                    <a:pt x="2187" y="1958"/>
                    <a:pt x="2115" y="1412"/>
                  </a:cubicBezTo>
                  <a:cubicBezTo>
                    <a:pt x="2074" y="1096"/>
                    <a:pt x="1865" y="807"/>
                    <a:pt x="1713" y="533"/>
                  </a:cubicBezTo>
                  <a:cubicBezTo>
                    <a:pt x="1561" y="261"/>
                    <a:pt x="1356" y="0"/>
                    <a:pt x="1044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2"/>
            <p:cNvSpPr/>
            <p:nvPr/>
          </p:nvSpPr>
          <p:spPr>
            <a:xfrm>
              <a:off x="695115" y="1479096"/>
              <a:ext cx="31363" cy="39460"/>
            </a:xfrm>
            <a:custGeom>
              <a:avLst/>
              <a:gdLst/>
              <a:ahLst/>
              <a:cxnLst/>
              <a:rect l="l" t="t" r="r" b="b"/>
              <a:pathLst>
                <a:path w="1880" h="2365" extrusionOk="0">
                  <a:moveTo>
                    <a:pt x="648" y="0"/>
                  </a:moveTo>
                  <a:cubicBezTo>
                    <a:pt x="483" y="0"/>
                    <a:pt x="304" y="82"/>
                    <a:pt x="231" y="232"/>
                  </a:cubicBezTo>
                  <a:cubicBezTo>
                    <a:pt x="2" y="709"/>
                    <a:pt x="1" y="1195"/>
                    <a:pt x="248" y="1666"/>
                  </a:cubicBezTo>
                  <a:cubicBezTo>
                    <a:pt x="280" y="1730"/>
                    <a:pt x="326" y="1785"/>
                    <a:pt x="383" y="1828"/>
                  </a:cubicBezTo>
                  <a:cubicBezTo>
                    <a:pt x="579" y="2088"/>
                    <a:pt x="874" y="2365"/>
                    <a:pt x="1176" y="2365"/>
                  </a:cubicBezTo>
                  <a:cubicBezTo>
                    <a:pt x="1309" y="2365"/>
                    <a:pt x="1443" y="2311"/>
                    <a:pt x="1571" y="2180"/>
                  </a:cubicBezTo>
                  <a:cubicBezTo>
                    <a:pt x="1880" y="1863"/>
                    <a:pt x="1880" y="1308"/>
                    <a:pt x="1734" y="920"/>
                  </a:cubicBezTo>
                  <a:cubicBezTo>
                    <a:pt x="1569" y="478"/>
                    <a:pt x="1219" y="140"/>
                    <a:pt x="763" y="15"/>
                  </a:cubicBezTo>
                  <a:cubicBezTo>
                    <a:pt x="727" y="5"/>
                    <a:pt x="688" y="0"/>
                    <a:pt x="648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2"/>
            <p:cNvSpPr/>
            <p:nvPr/>
          </p:nvSpPr>
          <p:spPr>
            <a:xfrm>
              <a:off x="743183" y="1557147"/>
              <a:ext cx="36918" cy="40645"/>
            </a:xfrm>
            <a:custGeom>
              <a:avLst/>
              <a:gdLst/>
              <a:ahLst/>
              <a:cxnLst/>
              <a:rect l="l" t="t" r="r" b="b"/>
              <a:pathLst>
                <a:path w="2213" h="2436" extrusionOk="0">
                  <a:moveTo>
                    <a:pt x="644" y="1"/>
                  </a:moveTo>
                  <a:cubicBezTo>
                    <a:pt x="436" y="1"/>
                    <a:pt x="268" y="147"/>
                    <a:pt x="191" y="347"/>
                  </a:cubicBezTo>
                  <a:cubicBezTo>
                    <a:pt x="0" y="843"/>
                    <a:pt x="11" y="1441"/>
                    <a:pt x="264" y="1916"/>
                  </a:cubicBezTo>
                  <a:cubicBezTo>
                    <a:pt x="439" y="2246"/>
                    <a:pt x="757" y="2435"/>
                    <a:pt x="1094" y="2435"/>
                  </a:cubicBezTo>
                  <a:cubicBezTo>
                    <a:pt x="1252" y="2435"/>
                    <a:pt x="1415" y="2394"/>
                    <a:pt x="1569" y="2305"/>
                  </a:cubicBezTo>
                  <a:cubicBezTo>
                    <a:pt x="1995" y="2058"/>
                    <a:pt x="2213" y="1547"/>
                    <a:pt x="2070" y="1073"/>
                  </a:cubicBezTo>
                  <a:cubicBezTo>
                    <a:pt x="1920" y="577"/>
                    <a:pt x="1452" y="241"/>
                    <a:pt x="965" y="128"/>
                  </a:cubicBezTo>
                  <a:lnTo>
                    <a:pt x="961" y="128"/>
                  </a:lnTo>
                  <a:cubicBezTo>
                    <a:pt x="907" y="77"/>
                    <a:pt x="842" y="40"/>
                    <a:pt x="771" y="18"/>
                  </a:cubicBezTo>
                  <a:cubicBezTo>
                    <a:pt x="727" y="7"/>
                    <a:pt x="685" y="1"/>
                    <a:pt x="64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2"/>
            <p:cNvSpPr/>
            <p:nvPr/>
          </p:nvSpPr>
          <p:spPr>
            <a:xfrm>
              <a:off x="763955" y="1462795"/>
              <a:ext cx="31346" cy="45033"/>
            </a:xfrm>
            <a:custGeom>
              <a:avLst/>
              <a:gdLst/>
              <a:ahLst/>
              <a:cxnLst/>
              <a:rect l="l" t="t" r="r" b="b"/>
              <a:pathLst>
                <a:path w="1879" h="2699" extrusionOk="0">
                  <a:moveTo>
                    <a:pt x="803" y="0"/>
                  </a:moveTo>
                  <a:cubicBezTo>
                    <a:pt x="688" y="0"/>
                    <a:pt x="568" y="38"/>
                    <a:pt x="447" y="125"/>
                  </a:cubicBezTo>
                  <a:cubicBezTo>
                    <a:pt x="335" y="204"/>
                    <a:pt x="257" y="317"/>
                    <a:pt x="204" y="447"/>
                  </a:cubicBezTo>
                  <a:cubicBezTo>
                    <a:pt x="112" y="530"/>
                    <a:pt x="56" y="646"/>
                    <a:pt x="50" y="771"/>
                  </a:cubicBezTo>
                  <a:cubicBezTo>
                    <a:pt x="1" y="1442"/>
                    <a:pt x="251" y="2078"/>
                    <a:pt x="713" y="2561"/>
                  </a:cubicBezTo>
                  <a:cubicBezTo>
                    <a:pt x="805" y="2657"/>
                    <a:pt x="912" y="2699"/>
                    <a:pt x="1020" y="2699"/>
                  </a:cubicBezTo>
                  <a:cubicBezTo>
                    <a:pt x="1182" y="2699"/>
                    <a:pt x="1345" y="2604"/>
                    <a:pt x="1452" y="2466"/>
                  </a:cubicBezTo>
                  <a:cubicBezTo>
                    <a:pt x="1783" y="2037"/>
                    <a:pt x="1878" y="1432"/>
                    <a:pt x="1718" y="915"/>
                  </a:cubicBezTo>
                  <a:cubicBezTo>
                    <a:pt x="1597" y="527"/>
                    <a:pt x="1234" y="0"/>
                    <a:pt x="803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2"/>
            <p:cNvSpPr/>
            <p:nvPr/>
          </p:nvSpPr>
          <p:spPr>
            <a:xfrm>
              <a:off x="769093" y="1374299"/>
              <a:ext cx="32164" cy="31268"/>
            </a:xfrm>
            <a:custGeom>
              <a:avLst/>
              <a:gdLst/>
              <a:ahLst/>
              <a:cxnLst/>
              <a:rect l="l" t="t" r="r" b="b"/>
              <a:pathLst>
                <a:path w="1928" h="1874" extrusionOk="0">
                  <a:moveTo>
                    <a:pt x="598" y="1"/>
                  </a:moveTo>
                  <a:cubicBezTo>
                    <a:pt x="393" y="1"/>
                    <a:pt x="169" y="133"/>
                    <a:pt x="133" y="344"/>
                  </a:cubicBezTo>
                  <a:cubicBezTo>
                    <a:pt x="1" y="1113"/>
                    <a:pt x="529" y="1809"/>
                    <a:pt x="1310" y="1872"/>
                  </a:cubicBezTo>
                  <a:cubicBezTo>
                    <a:pt x="1319" y="1873"/>
                    <a:pt x="1329" y="1873"/>
                    <a:pt x="1338" y="1873"/>
                  </a:cubicBezTo>
                  <a:cubicBezTo>
                    <a:pt x="1538" y="1873"/>
                    <a:pt x="1703" y="1704"/>
                    <a:pt x="1764" y="1527"/>
                  </a:cubicBezTo>
                  <a:cubicBezTo>
                    <a:pt x="1928" y="1049"/>
                    <a:pt x="1913" y="354"/>
                    <a:pt x="1311" y="205"/>
                  </a:cubicBezTo>
                  <a:cubicBezTo>
                    <a:pt x="1259" y="192"/>
                    <a:pt x="1205" y="186"/>
                    <a:pt x="1152" y="185"/>
                  </a:cubicBezTo>
                  <a:cubicBezTo>
                    <a:pt x="1077" y="136"/>
                    <a:pt x="988" y="108"/>
                    <a:pt x="898" y="107"/>
                  </a:cubicBezTo>
                  <a:cubicBezTo>
                    <a:pt x="894" y="107"/>
                    <a:pt x="892" y="108"/>
                    <a:pt x="888" y="108"/>
                  </a:cubicBezTo>
                  <a:cubicBezTo>
                    <a:pt x="837" y="65"/>
                    <a:pt x="776" y="33"/>
                    <a:pt x="712" y="16"/>
                  </a:cubicBezTo>
                  <a:cubicBezTo>
                    <a:pt x="675" y="6"/>
                    <a:pt x="637" y="1"/>
                    <a:pt x="598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2"/>
            <p:cNvSpPr/>
            <p:nvPr/>
          </p:nvSpPr>
          <p:spPr>
            <a:xfrm>
              <a:off x="726799" y="1284085"/>
              <a:ext cx="30896" cy="41813"/>
            </a:xfrm>
            <a:custGeom>
              <a:avLst/>
              <a:gdLst/>
              <a:ahLst/>
              <a:cxnLst/>
              <a:rect l="l" t="t" r="r" b="b"/>
              <a:pathLst>
                <a:path w="1852" h="2506" extrusionOk="0">
                  <a:moveTo>
                    <a:pt x="869" y="0"/>
                  </a:moveTo>
                  <a:cubicBezTo>
                    <a:pt x="796" y="0"/>
                    <a:pt x="723" y="17"/>
                    <a:pt x="657" y="49"/>
                  </a:cubicBezTo>
                  <a:cubicBezTo>
                    <a:pt x="623" y="42"/>
                    <a:pt x="589" y="39"/>
                    <a:pt x="554" y="39"/>
                  </a:cubicBezTo>
                  <a:cubicBezTo>
                    <a:pt x="318" y="39"/>
                    <a:pt x="73" y="190"/>
                    <a:pt x="51" y="491"/>
                  </a:cubicBezTo>
                  <a:cubicBezTo>
                    <a:pt x="1" y="1191"/>
                    <a:pt x="255" y="1854"/>
                    <a:pt x="723" y="2369"/>
                  </a:cubicBezTo>
                  <a:cubicBezTo>
                    <a:pt x="808" y="2462"/>
                    <a:pt x="927" y="2505"/>
                    <a:pt x="1047" y="2505"/>
                  </a:cubicBezTo>
                  <a:cubicBezTo>
                    <a:pt x="1212" y="2505"/>
                    <a:pt x="1380" y="2422"/>
                    <a:pt x="1463" y="2273"/>
                  </a:cubicBezTo>
                  <a:cubicBezTo>
                    <a:pt x="1852" y="1579"/>
                    <a:pt x="1741" y="711"/>
                    <a:pt x="1189" y="136"/>
                  </a:cubicBezTo>
                  <a:cubicBezTo>
                    <a:pt x="1100" y="43"/>
                    <a:pt x="985" y="0"/>
                    <a:pt x="869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2"/>
            <p:cNvSpPr/>
            <p:nvPr/>
          </p:nvSpPr>
          <p:spPr>
            <a:xfrm>
              <a:off x="804948" y="1251133"/>
              <a:ext cx="32247" cy="41345"/>
            </a:xfrm>
            <a:custGeom>
              <a:avLst/>
              <a:gdLst/>
              <a:ahLst/>
              <a:cxnLst/>
              <a:rect l="l" t="t" r="r" b="b"/>
              <a:pathLst>
                <a:path w="1933" h="2478" extrusionOk="0">
                  <a:moveTo>
                    <a:pt x="690" y="1"/>
                  </a:moveTo>
                  <a:cubicBezTo>
                    <a:pt x="547" y="1"/>
                    <a:pt x="404" y="65"/>
                    <a:pt x="307" y="222"/>
                  </a:cubicBezTo>
                  <a:cubicBezTo>
                    <a:pt x="53" y="636"/>
                    <a:pt x="1" y="1143"/>
                    <a:pt x="166" y="1599"/>
                  </a:cubicBezTo>
                  <a:cubicBezTo>
                    <a:pt x="312" y="2000"/>
                    <a:pt x="677" y="2478"/>
                    <a:pt x="1148" y="2478"/>
                  </a:cubicBezTo>
                  <a:cubicBezTo>
                    <a:pt x="1680" y="2478"/>
                    <a:pt x="1933" y="1933"/>
                    <a:pt x="1917" y="1471"/>
                  </a:cubicBezTo>
                  <a:cubicBezTo>
                    <a:pt x="1900" y="934"/>
                    <a:pt x="1615" y="492"/>
                    <a:pt x="1194" y="178"/>
                  </a:cubicBezTo>
                  <a:cubicBezTo>
                    <a:pt x="1140" y="141"/>
                    <a:pt x="1078" y="120"/>
                    <a:pt x="1013" y="114"/>
                  </a:cubicBezTo>
                  <a:cubicBezTo>
                    <a:pt x="922" y="43"/>
                    <a:pt x="806" y="1"/>
                    <a:pt x="690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2"/>
            <p:cNvSpPr/>
            <p:nvPr/>
          </p:nvSpPr>
          <p:spPr>
            <a:xfrm>
              <a:off x="863042" y="1298183"/>
              <a:ext cx="35000" cy="46601"/>
            </a:xfrm>
            <a:custGeom>
              <a:avLst/>
              <a:gdLst/>
              <a:ahLst/>
              <a:cxnLst/>
              <a:rect l="l" t="t" r="r" b="b"/>
              <a:pathLst>
                <a:path w="2098" h="2793" extrusionOk="0">
                  <a:moveTo>
                    <a:pt x="727" y="1"/>
                  </a:moveTo>
                  <a:cubicBezTo>
                    <a:pt x="540" y="1"/>
                    <a:pt x="351" y="99"/>
                    <a:pt x="276" y="326"/>
                  </a:cubicBezTo>
                  <a:cubicBezTo>
                    <a:pt x="0" y="1152"/>
                    <a:pt x="243" y="2075"/>
                    <a:pt x="883" y="2662"/>
                  </a:cubicBezTo>
                  <a:cubicBezTo>
                    <a:pt x="980" y="2750"/>
                    <a:pt x="1102" y="2792"/>
                    <a:pt x="1223" y="2792"/>
                  </a:cubicBezTo>
                  <a:cubicBezTo>
                    <a:pt x="1421" y="2792"/>
                    <a:pt x="1613" y="2676"/>
                    <a:pt x="1670" y="2455"/>
                  </a:cubicBezTo>
                  <a:cubicBezTo>
                    <a:pt x="1830" y="1833"/>
                    <a:pt x="2098" y="1011"/>
                    <a:pt x="1433" y="580"/>
                  </a:cubicBezTo>
                  <a:cubicBezTo>
                    <a:pt x="1363" y="534"/>
                    <a:pt x="1287" y="499"/>
                    <a:pt x="1206" y="478"/>
                  </a:cubicBezTo>
                  <a:cubicBezTo>
                    <a:pt x="1243" y="186"/>
                    <a:pt x="985" y="1"/>
                    <a:pt x="727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2"/>
            <p:cNvSpPr/>
            <p:nvPr/>
          </p:nvSpPr>
          <p:spPr>
            <a:xfrm>
              <a:off x="856986" y="1421050"/>
              <a:ext cx="35050" cy="41979"/>
            </a:xfrm>
            <a:custGeom>
              <a:avLst/>
              <a:gdLst/>
              <a:ahLst/>
              <a:cxnLst/>
              <a:rect l="l" t="t" r="r" b="b"/>
              <a:pathLst>
                <a:path w="2101" h="2516" extrusionOk="0">
                  <a:moveTo>
                    <a:pt x="935" y="0"/>
                  </a:moveTo>
                  <a:cubicBezTo>
                    <a:pt x="793" y="0"/>
                    <a:pt x="650" y="66"/>
                    <a:pt x="554" y="224"/>
                  </a:cubicBezTo>
                  <a:cubicBezTo>
                    <a:pt x="273" y="684"/>
                    <a:pt x="1" y="1240"/>
                    <a:pt x="201" y="1785"/>
                  </a:cubicBezTo>
                  <a:cubicBezTo>
                    <a:pt x="350" y="2195"/>
                    <a:pt x="755" y="2516"/>
                    <a:pt x="1195" y="2516"/>
                  </a:cubicBezTo>
                  <a:cubicBezTo>
                    <a:pt x="1231" y="2516"/>
                    <a:pt x="1266" y="2513"/>
                    <a:pt x="1302" y="2509"/>
                  </a:cubicBezTo>
                  <a:cubicBezTo>
                    <a:pt x="1818" y="2448"/>
                    <a:pt x="2101" y="1956"/>
                    <a:pt x="2098" y="1471"/>
                  </a:cubicBezTo>
                  <a:cubicBezTo>
                    <a:pt x="2097" y="965"/>
                    <a:pt x="1802" y="505"/>
                    <a:pt x="1377" y="248"/>
                  </a:cubicBezTo>
                  <a:cubicBezTo>
                    <a:pt x="1287" y="100"/>
                    <a:pt x="1111" y="0"/>
                    <a:pt x="935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2"/>
            <p:cNvSpPr/>
            <p:nvPr/>
          </p:nvSpPr>
          <p:spPr>
            <a:xfrm>
              <a:off x="845924" y="1526530"/>
              <a:ext cx="30462" cy="36840"/>
            </a:xfrm>
            <a:custGeom>
              <a:avLst/>
              <a:gdLst/>
              <a:ahLst/>
              <a:cxnLst/>
              <a:rect l="l" t="t" r="r" b="b"/>
              <a:pathLst>
                <a:path w="1826" h="2208" extrusionOk="0">
                  <a:moveTo>
                    <a:pt x="957" y="1"/>
                  </a:moveTo>
                  <a:cubicBezTo>
                    <a:pt x="610" y="1"/>
                    <a:pt x="297" y="234"/>
                    <a:pt x="149" y="558"/>
                  </a:cubicBezTo>
                  <a:cubicBezTo>
                    <a:pt x="1" y="886"/>
                    <a:pt x="48" y="1214"/>
                    <a:pt x="178" y="1521"/>
                  </a:cubicBezTo>
                  <a:cubicBezTo>
                    <a:pt x="215" y="1733"/>
                    <a:pt x="321" y="1928"/>
                    <a:pt x="479" y="2076"/>
                  </a:cubicBezTo>
                  <a:cubicBezTo>
                    <a:pt x="575" y="2166"/>
                    <a:pt x="687" y="2208"/>
                    <a:pt x="801" y="2208"/>
                  </a:cubicBezTo>
                  <a:cubicBezTo>
                    <a:pt x="921" y="2208"/>
                    <a:pt x="1042" y="2161"/>
                    <a:pt x="1144" y="2076"/>
                  </a:cubicBezTo>
                  <a:cubicBezTo>
                    <a:pt x="1475" y="1799"/>
                    <a:pt x="1806" y="1450"/>
                    <a:pt x="1816" y="991"/>
                  </a:cubicBezTo>
                  <a:cubicBezTo>
                    <a:pt x="1826" y="583"/>
                    <a:pt x="1595" y="161"/>
                    <a:pt x="1192" y="37"/>
                  </a:cubicBezTo>
                  <a:cubicBezTo>
                    <a:pt x="1113" y="12"/>
                    <a:pt x="1034" y="1"/>
                    <a:pt x="957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2"/>
            <p:cNvSpPr/>
            <p:nvPr/>
          </p:nvSpPr>
          <p:spPr>
            <a:xfrm>
              <a:off x="936870" y="1428641"/>
              <a:ext cx="36601" cy="39477"/>
            </a:xfrm>
            <a:custGeom>
              <a:avLst/>
              <a:gdLst/>
              <a:ahLst/>
              <a:cxnLst/>
              <a:rect l="l" t="t" r="r" b="b"/>
              <a:pathLst>
                <a:path w="2194" h="2366" extrusionOk="0">
                  <a:moveTo>
                    <a:pt x="1137" y="0"/>
                  </a:moveTo>
                  <a:cubicBezTo>
                    <a:pt x="1045" y="0"/>
                    <a:pt x="950" y="15"/>
                    <a:pt x="852" y="46"/>
                  </a:cubicBezTo>
                  <a:cubicBezTo>
                    <a:pt x="512" y="154"/>
                    <a:pt x="315" y="472"/>
                    <a:pt x="289" y="797"/>
                  </a:cubicBezTo>
                  <a:cubicBezTo>
                    <a:pt x="29" y="1285"/>
                    <a:pt x="0" y="1884"/>
                    <a:pt x="547" y="2230"/>
                  </a:cubicBezTo>
                  <a:cubicBezTo>
                    <a:pt x="694" y="2324"/>
                    <a:pt x="844" y="2365"/>
                    <a:pt x="989" y="2365"/>
                  </a:cubicBezTo>
                  <a:cubicBezTo>
                    <a:pt x="1551" y="2365"/>
                    <a:pt x="2049" y="1752"/>
                    <a:pt x="2117" y="1207"/>
                  </a:cubicBezTo>
                  <a:cubicBezTo>
                    <a:pt x="2193" y="604"/>
                    <a:pt x="1733" y="0"/>
                    <a:pt x="1137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2"/>
            <p:cNvSpPr/>
            <p:nvPr/>
          </p:nvSpPr>
          <p:spPr>
            <a:xfrm>
              <a:off x="954889" y="1330402"/>
              <a:ext cx="41940" cy="43831"/>
            </a:xfrm>
            <a:custGeom>
              <a:avLst/>
              <a:gdLst/>
              <a:ahLst/>
              <a:cxnLst/>
              <a:rect l="l" t="t" r="r" b="b"/>
              <a:pathLst>
                <a:path w="2514" h="2627" extrusionOk="0">
                  <a:moveTo>
                    <a:pt x="1486" y="1"/>
                  </a:moveTo>
                  <a:cubicBezTo>
                    <a:pt x="1400" y="1"/>
                    <a:pt x="1310" y="13"/>
                    <a:pt x="1216" y="41"/>
                  </a:cubicBezTo>
                  <a:cubicBezTo>
                    <a:pt x="969" y="115"/>
                    <a:pt x="797" y="252"/>
                    <a:pt x="686" y="424"/>
                  </a:cubicBezTo>
                  <a:cubicBezTo>
                    <a:pt x="622" y="466"/>
                    <a:pt x="572" y="524"/>
                    <a:pt x="536" y="592"/>
                  </a:cubicBezTo>
                  <a:cubicBezTo>
                    <a:pt x="197" y="1231"/>
                    <a:pt x="0" y="2140"/>
                    <a:pt x="801" y="2535"/>
                  </a:cubicBezTo>
                  <a:cubicBezTo>
                    <a:pt x="928" y="2598"/>
                    <a:pt x="1051" y="2626"/>
                    <a:pt x="1168" y="2626"/>
                  </a:cubicBezTo>
                  <a:cubicBezTo>
                    <a:pt x="1767" y="2626"/>
                    <a:pt x="2222" y="1899"/>
                    <a:pt x="2358" y="1355"/>
                  </a:cubicBezTo>
                  <a:cubicBezTo>
                    <a:pt x="2513" y="734"/>
                    <a:pt x="2131" y="1"/>
                    <a:pt x="1486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2"/>
            <p:cNvSpPr/>
            <p:nvPr/>
          </p:nvSpPr>
          <p:spPr>
            <a:xfrm>
              <a:off x="920403" y="1223720"/>
              <a:ext cx="35567" cy="48787"/>
            </a:xfrm>
            <a:custGeom>
              <a:avLst/>
              <a:gdLst/>
              <a:ahLst/>
              <a:cxnLst/>
              <a:rect l="l" t="t" r="r" b="b"/>
              <a:pathLst>
                <a:path w="2132" h="2924" extrusionOk="0">
                  <a:moveTo>
                    <a:pt x="662" y="0"/>
                  </a:moveTo>
                  <a:cubicBezTo>
                    <a:pt x="523" y="0"/>
                    <a:pt x="388" y="72"/>
                    <a:pt x="308" y="244"/>
                  </a:cubicBezTo>
                  <a:cubicBezTo>
                    <a:pt x="80" y="739"/>
                    <a:pt x="0" y="1259"/>
                    <a:pt x="127" y="1796"/>
                  </a:cubicBezTo>
                  <a:cubicBezTo>
                    <a:pt x="238" y="2268"/>
                    <a:pt x="549" y="2869"/>
                    <a:pt x="1089" y="2919"/>
                  </a:cubicBezTo>
                  <a:cubicBezTo>
                    <a:pt x="1121" y="2922"/>
                    <a:pt x="1152" y="2924"/>
                    <a:pt x="1182" y="2924"/>
                  </a:cubicBezTo>
                  <a:cubicBezTo>
                    <a:pt x="2132" y="2924"/>
                    <a:pt x="2101" y="1482"/>
                    <a:pt x="1660" y="929"/>
                  </a:cubicBezTo>
                  <a:cubicBezTo>
                    <a:pt x="1531" y="769"/>
                    <a:pt x="1358" y="651"/>
                    <a:pt x="1162" y="593"/>
                  </a:cubicBezTo>
                  <a:cubicBezTo>
                    <a:pt x="1221" y="270"/>
                    <a:pt x="932" y="0"/>
                    <a:pt x="66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2"/>
            <p:cNvSpPr/>
            <p:nvPr/>
          </p:nvSpPr>
          <p:spPr>
            <a:xfrm>
              <a:off x="976345" y="1105392"/>
              <a:ext cx="38787" cy="45116"/>
            </a:xfrm>
            <a:custGeom>
              <a:avLst/>
              <a:gdLst/>
              <a:ahLst/>
              <a:cxnLst/>
              <a:rect l="l" t="t" r="r" b="b"/>
              <a:pathLst>
                <a:path w="2325" h="2704" extrusionOk="0">
                  <a:moveTo>
                    <a:pt x="1115" y="0"/>
                  </a:moveTo>
                  <a:cubicBezTo>
                    <a:pt x="1092" y="0"/>
                    <a:pt x="1068" y="1"/>
                    <a:pt x="1044" y="3"/>
                  </a:cubicBezTo>
                  <a:cubicBezTo>
                    <a:pt x="809" y="25"/>
                    <a:pt x="646" y="129"/>
                    <a:pt x="541" y="281"/>
                  </a:cubicBezTo>
                  <a:cubicBezTo>
                    <a:pt x="496" y="318"/>
                    <a:pt x="457" y="362"/>
                    <a:pt x="428" y="414"/>
                  </a:cubicBezTo>
                  <a:cubicBezTo>
                    <a:pt x="45" y="1046"/>
                    <a:pt x="0" y="2129"/>
                    <a:pt x="711" y="2569"/>
                  </a:cubicBezTo>
                  <a:cubicBezTo>
                    <a:pt x="860" y="2662"/>
                    <a:pt x="1018" y="2703"/>
                    <a:pt x="1172" y="2703"/>
                  </a:cubicBezTo>
                  <a:cubicBezTo>
                    <a:pt x="1696" y="2703"/>
                    <a:pt x="2188" y="2229"/>
                    <a:pt x="2250" y="1696"/>
                  </a:cubicBezTo>
                  <a:cubicBezTo>
                    <a:pt x="2324" y="1062"/>
                    <a:pt x="1860" y="0"/>
                    <a:pt x="1115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2"/>
            <p:cNvSpPr/>
            <p:nvPr/>
          </p:nvSpPr>
          <p:spPr>
            <a:xfrm>
              <a:off x="632633" y="1051850"/>
              <a:ext cx="30596" cy="45266"/>
            </a:xfrm>
            <a:custGeom>
              <a:avLst/>
              <a:gdLst/>
              <a:ahLst/>
              <a:cxnLst/>
              <a:rect l="l" t="t" r="r" b="b"/>
              <a:pathLst>
                <a:path w="1834" h="2713" extrusionOk="0">
                  <a:moveTo>
                    <a:pt x="596" y="0"/>
                  </a:moveTo>
                  <a:cubicBezTo>
                    <a:pt x="448" y="0"/>
                    <a:pt x="306" y="66"/>
                    <a:pt x="226" y="226"/>
                  </a:cubicBezTo>
                  <a:cubicBezTo>
                    <a:pt x="70" y="532"/>
                    <a:pt x="1" y="876"/>
                    <a:pt x="27" y="1220"/>
                  </a:cubicBezTo>
                  <a:cubicBezTo>
                    <a:pt x="20" y="1333"/>
                    <a:pt x="25" y="1449"/>
                    <a:pt x="43" y="1561"/>
                  </a:cubicBezTo>
                  <a:cubicBezTo>
                    <a:pt x="121" y="2057"/>
                    <a:pt x="405" y="2712"/>
                    <a:pt x="993" y="2712"/>
                  </a:cubicBezTo>
                  <a:cubicBezTo>
                    <a:pt x="994" y="2712"/>
                    <a:pt x="994" y="2712"/>
                    <a:pt x="995" y="2712"/>
                  </a:cubicBezTo>
                  <a:cubicBezTo>
                    <a:pt x="1536" y="2710"/>
                    <a:pt x="1834" y="2129"/>
                    <a:pt x="1820" y="1650"/>
                  </a:cubicBezTo>
                  <a:cubicBezTo>
                    <a:pt x="1805" y="1064"/>
                    <a:pt x="1416" y="479"/>
                    <a:pt x="964" y="131"/>
                  </a:cubicBezTo>
                  <a:cubicBezTo>
                    <a:pt x="861" y="50"/>
                    <a:pt x="726" y="0"/>
                    <a:pt x="596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2"/>
            <p:cNvSpPr/>
            <p:nvPr/>
          </p:nvSpPr>
          <p:spPr>
            <a:xfrm>
              <a:off x="719291" y="1022969"/>
              <a:ext cx="33649" cy="35923"/>
            </a:xfrm>
            <a:custGeom>
              <a:avLst/>
              <a:gdLst/>
              <a:ahLst/>
              <a:cxnLst/>
              <a:rect l="l" t="t" r="r" b="b"/>
              <a:pathLst>
                <a:path w="2017" h="2153" extrusionOk="0">
                  <a:moveTo>
                    <a:pt x="625" y="1"/>
                  </a:moveTo>
                  <a:cubicBezTo>
                    <a:pt x="419" y="1"/>
                    <a:pt x="203" y="134"/>
                    <a:pt x="161" y="344"/>
                  </a:cubicBezTo>
                  <a:cubicBezTo>
                    <a:pt x="72" y="785"/>
                    <a:pt x="1" y="1278"/>
                    <a:pt x="264" y="1676"/>
                  </a:cubicBezTo>
                  <a:cubicBezTo>
                    <a:pt x="451" y="1958"/>
                    <a:pt x="778" y="2153"/>
                    <a:pt x="1114" y="2153"/>
                  </a:cubicBezTo>
                  <a:cubicBezTo>
                    <a:pt x="1193" y="2153"/>
                    <a:pt x="1271" y="2142"/>
                    <a:pt x="1349" y="2120"/>
                  </a:cubicBezTo>
                  <a:cubicBezTo>
                    <a:pt x="1808" y="1989"/>
                    <a:pt x="2016" y="1495"/>
                    <a:pt x="1931" y="1052"/>
                  </a:cubicBezTo>
                  <a:cubicBezTo>
                    <a:pt x="1849" y="627"/>
                    <a:pt x="1517" y="357"/>
                    <a:pt x="1193" y="110"/>
                  </a:cubicBezTo>
                  <a:cubicBezTo>
                    <a:pt x="1129" y="61"/>
                    <a:pt x="1053" y="40"/>
                    <a:pt x="976" y="40"/>
                  </a:cubicBezTo>
                  <a:cubicBezTo>
                    <a:pt x="932" y="40"/>
                    <a:pt x="887" y="47"/>
                    <a:pt x="844" y="59"/>
                  </a:cubicBezTo>
                  <a:cubicBezTo>
                    <a:pt x="811" y="41"/>
                    <a:pt x="776" y="26"/>
                    <a:pt x="740" y="16"/>
                  </a:cubicBezTo>
                  <a:cubicBezTo>
                    <a:pt x="703" y="5"/>
                    <a:pt x="664" y="1"/>
                    <a:pt x="62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2"/>
            <p:cNvSpPr/>
            <p:nvPr/>
          </p:nvSpPr>
          <p:spPr>
            <a:xfrm>
              <a:off x="794220" y="855271"/>
              <a:ext cx="36268" cy="39443"/>
            </a:xfrm>
            <a:custGeom>
              <a:avLst/>
              <a:gdLst/>
              <a:ahLst/>
              <a:cxnLst/>
              <a:rect l="l" t="t" r="r" b="b"/>
              <a:pathLst>
                <a:path w="2174" h="2364" extrusionOk="0">
                  <a:moveTo>
                    <a:pt x="594" y="1"/>
                  </a:moveTo>
                  <a:cubicBezTo>
                    <a:pt x="409" y="1"/>
                    <a:pt x="227" y="102"/>
                    <a:pt x="164" y="334"/>
                  </a:cubicBezTo>
                  <a:cubicBezTo>
                    <a:pt x="1" y="931"/>
                    <a:pt x="127" y="1623"/>
                    <a:pt x="570" y="2076"/>
                  </a:cubicBezTo>
                  <a:cubicBezTo>
                    <a:pt x="762" y="2272"/>
                    <a:pt x="997" y="2364"/>
                    <a:pt x="1223" y="2364"/>
                  </a:cubicBezTo>
                  <a:cubicBezTo>
                    <a:pt x="1602" y="2364"/>
                    <a:pt x="1958" y="2108"/>
                    <a:pt x="2054" y="1655"/>
                  </a:cubicBezTo>
                  <a:cubicBezTo>
                    <a:pt x="2174" y="1091"/>
                    <a:pt x="1679" y="256"/>
                    <a:pt x="1126" y="77"/>
                  </a:cubicBezTo>
                  <a:cubicBezTo>
                    <a:pt x="1058" y="56"/>
                    <a:pt x="987" y="44"/>
                    <a:pt x="915" y="44"/>
                  </a:cubicBezTo>
                  <a:cubicBezTo>
                    <a:pt x="884" y="44"/>
                    <a:pt x="852" y="47"/>
                    <a:pt x="820" y="51"/>
                  </a:cubicBezTo>
                  <a:cubicBezTo>
                    <a:pt x="749" y="18"/>
                    <a:pt x="672" y="1"/>
                    <a:pt x="59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2"/>
            <p:cNvSpPr/>
            <p:nvPr/>
          </p:nvSpPr>
          <p:spPr>
            <a:xfrm>
              <a:off x="906755" y="871439"/>
              <a:ext cx="29595" cy="37691"/>
            </a:xfrm>
            <a:custGeom>
              <a:avLst/>
              <a:gdLst/>
              <a:ahLst/>
              <a:cxnLst/>
              <a:rect l="l" t="t" r="r" b="b"/>
              <a:pathLst>
                <a:path w="1774" h="2259" extrusionOk="0">
                  <a:moveTo>
                    <a:pt x="743" y="1"/>
                  </a:moveTo>
                  <a:cubicBezTo>
                    <a:pt x="584" y="1"/>
                    <a:pt x="434" y="72"/>
                    <a:pt x="344" y="225"/>
                  </a:cubicBezTo>
                  <a:cubicBezTo>
                    <a:pt x="315" y="276"/>
                    <a:pt x="297" y="332"/>
                    <a:pt x="289" y="392"/>
                  </a:cubicBezTo>
                  <a:cubicBezTo>
                    <a:pt x="207" y="503"/>
                    <a:pt x="149" y="633"/>
                    <a:pt x="118" y="769"/>
                  </a:cubicBezTo>
                  <a:cubicBezTo>
                    <a:pt x="0" y="1296"/>
                    <a:pt x="326" y="1748"/>
                    <a:pt x="655" y="2123"/>
                  </a:cubicBezTo>
                  <a:cubicBezTo>
                    <a:pt x="737" y="2215"/>
                    <a:pt x="858" y="2258"/>
                    <a:pt x="980" y="2258"/>
                  </a:cubicBezTo>
                  <a:cubicBezTo>
                    <a:pt x="1107" y="2258"/>
                    <a:pt x="1235" y="2211"/>
                    <a:pt x="1321" y="2123"/>
                  </a:cubicBezTo>
                  <a:cubicBezTo>
                    <a:pt x="1710" y="1723"/>
                    <a:pt x="1774" y="1092"/>
                    <a:pt x="1538" y="610"/>
                  </a:cubicBezTo>
                  <a:cubicBezTo>
                    <a:pt x="1538" y="609"/>
                    <a:pt x="1539" y="609"/>
                    <a:pt x="1539" y="608"/>
                  </a:cubicBezTo>
                  <a:cubicBezTo>
                    <a:pt x="1600" y="384"/>
                    <a:pt x="1464" y="68"/>
                    <a:pt x="1211" y="28"/>
                  </a:cubicBezTo>
                  <a:cubicBezTo>
                    <a:pt x="1159" y="21"/>
                    <a:pt x="1106" y="17"/>
                    <a:pt x="1053" y="17"/>
                  </a:cubicBezTo>
                  <a:cubicBezTo>
                    <a:pt x="1005" y="17"/>
                    <a:pt x="957" y="20"/>
                    <a:pt x="909" y="27"/>
                  </a:cubicBezTo>
                  <a:cubicBezTo>
                    <a:pt x="855" y="10"/>
                    <a:pt x="798" y="1"/>
                    <a:pt x="743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2"/>
            <p:cNvSpPr/>
            <p:nvPr/>
          </p:nvSpPr>
          <p:spPr>
            <a:xfrm>
              <a:off x="979098" y="962904"/>
              <a:ext cx="32297" cy="34855"/>
            </a:xfrm>
            <a:custGeom>
              <a:avLst/>
              <a:gdLst/>
              <a:ahLst/>
              <a:cxnLst/>
              <a:rect l="l" t="t" r="r" b="b"/>
              <a:pathLst>
                <a:path w="1936" h="2089" extrusionOk="0">
                  <a:moveTo>
                    <a:pt x="642" y="0"/>
                  </a:moveTo>
                  <a:cubicBezTo>
                    <a:pt x="325" y="0"/>
                    <a:pt x="0" y="340"/>
                    <a:pt x="202" y="707"/>
                  </a:cubicBezTo>
                  <a:cubicBezTo>
                    <a:pt x="260" y="813"/>
                    <a:pt x="248" y="948"/>
                    <a:pt x="259" y="1067"/>
                  </a:cubicBezTo>
                  <a:cubicBezTo>
                    <a:pt x="279" y="1264"/>
                    <a:pt x="310" y="1450"/>
                    <a:pt x="411" y="1623"/>
                  </a:cubicBezTo>
                  <a:cubicBezTo>
                    <a:pt x="569" y="1895"/>
                    <a:pt x="850" y="2089"/>
                    <a:pt x="1154" y="2089"/>
                  </a:cubicBezTo>
                  <a:cubicBezTo>
                    <a:pt x="1232" y="2089"/>
                    <a:pt x="1311" y="2076"/>
                    <a:pt x="1390" y="2049"/>
                  </a:cubicBezTo>
                  <a:cubicBezTo>
                    <a:pt x="1779" y="1914"/>
                    <a:pt x="1935" y="1489"/>
                    <a:pt x="1855" y="1108"/>
                  </a:cubicBezTo>
                  <a:cubicBezTo>
                    <a:pt x="1779" y="755"/>
                    <a:pt x="1500" y="588"/>
                    <a:pt x="1317" y="306"/>
                  </a:cubicBezTo>
                  <a:cubicBezTo>
                    <a:pt x="1219" y="153"/>
                    <a:pt x="1076" y="89"/>
                    <a:pt x="933" y="89"/>
                  </a:cubicBezTo>
                  <a:cubicBezTo>
                    <a:pt x="922" y="89"/>
                    <a:pt x="910" y="90"/>
                    <a:pt x="899" y="91"/>
                  </a:cubicBezTo>
                  <a:cubicBezTo>
                    <a:pt x="822" y="28"/>
                    <a:pt x="733" y="0"/>
                    <a:pt x="64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2"/>
            <p:cNvSpPr/>
            <p:nvPr/>
          </p:nvSpPr>
          <p:spPr>
            <a:xfrm>
              <a:off x="548227" y="1081616"/>
              <a:ext cx="303088" cy="120432"/>
            </a:xfrm>
            <a:custGeom>
              <a:avLst/>
              <a:gdLst/>
              <a:ahLst/>
              <a:cxnLst/>
              <a:rect l="l" t="t" r="r" b="b"/>
              <a:pathLst>
                <a:path w="18168" h="7218" extrusionOk="0">
                  <a:moveTo>
                    <a:pt x="15025" y="1"/>
                  </a:moveTo>
                  <a:cubicBezTo>
                    <a:pt x="14774" y="1"/>
                    <a:pt x="14506" y="265"/>
                    <a:pt x="14640" y="574"/>
                  </a:cubicBezTo>
                  <a:cubicBezTo>
                    <a:pt x="14822" y="992"/>
                    <a:pt x="15065" y="1380"/>
                    <a:pt x="15360" y="1726"/>
                  </a:cubicBezTo>
                  <a:cubicBezTo>
                    <a:pt x="15303" y="1763"/>
                    <a:pt x="15258" y="1816"/>
                    <a:pt x="15229" y="1877"/>
                  </a:cubicBezTo>
                  <a:cubicBezTo>
                    <a:pt x="14336" y="3715"/>
                    <a:pt x="12788" y="5153"/>
                    <a:pt x="10889" y="5910"/>
                  </a:cubicBezTo>
                  <a:cubicBezTo>
                    <a:pt x="9999" y="6265"/>
                    <a:pt x="9056" y="6435"/>
                    <a:pt x="8111" y="6435"/>
                  </a:cubicBezTo>
                  <a:cubicBezTo>
                    <a:pt x="7061" y="6435"/>
                    <a:pt x="6009" y="6225"/>
                    <a:pt x="5028" y="5826"/>
                  </a:cubicBezTo>
                  <a:cubicBezTo>
                    <a:pt x="3960" y="5389"/>
                    <a:pt x="3001" y="4725"/>
                    <a:pt x="2216" y="3882"/>
                  </a:cubicBezTo>
                  <a:cubicBezTo>
                    <a:pt x="2183" y="3845"/>
                    <a:pt x="2144" y="3816"/>
                    <a:pt x="2100" y="3794"/>
                  </a:cubicBezTo>
                  <a:cubicBezTo>
                    <a:pt x="2241" y="3294"/>
                    <a:pt x="2273" y="2770"/>
                    <a:pt x="2194" y="2257"/>
                  </a:cubicBezTo>
                  <a:cubicBezTo>
                    <a:pt x="2161" y="2049"/>
                    <a:pt x="2007" y="1957"/>
                    <a:pt x="1846" y="1957"/>
                  </a:cubicBezTo>
                  <a:cubicBezTo>
                    <a:pt x="1623" y="1957"/>
                    <a:pt x="1385" y="2133"/>
                    <a:pt x="1430" y="2420"/>
                  </a:cubicBezTo>
                  <a:cubicBezTo>
                    <a:pt x="1593" y="3441"/>
                    <a:pt x="1147" y="4440"/>
                    <a:pt x="324" y="5050"/>
                  </a:cubicBezTo>
                  <a:cubicBezTo>
                    <a:pt x="0" y="5290"/>
                    <a:pt x="279" y="5708"/>
                    <a:pt x="609" y="5708"/>
                  </a:cubicBezTo>
                  <a:cubicBezTo>
                    <a:pt x="689" y="5708"/>
                    <a:pt x="772" y="5684"/>
                    <a:pt x="851" y="5626"/>
                  </a:cubicBezTo>
                  <a:cubicBezTo>
                    <a:pt x="1234" y="5340"/>
                    <a:pt x="1553" y="4976"/>
                    <a:pt x="1785" y="4558"/>
                  </a:cubicBezTo>
                  <a:cubicBezTo>
                    <a:pt x="3267" y="6070"/>
                    <a:pt x="5280" y="7009"/>
                    <a:pt x="7390" y="7189"/>
                  </a:cubicBezTo>
                  <a:cubicBezTo>
                    <a:pt x="7620" y="7208"/>
                    <a:pt x="7849" y="7218"/>
                    <a:pt x="8077" y="7218"/>
                  </a:cubicBezTo>
                  <a:cubicBezTo>
                    <a:pt x="10059" y="7218"/>
                    <a:pt x="11991" y="6498"/>
                    <a:pt x="13537" y="5249"/>
                  </a:cubicBezTo>
                  <a:cubicBezTo>
                    <a:pt x="14526" y="4451"/>
                    <a:pt x="15328" y="3444"/>
                    <a:pt x="15884" y="2301"/>
                  </a:cubicBezTo>
                  <a:cubicBezTo>
                    <a:pt x="15891" y="2289"/>
                    <a:pt x="15895" y="2278"/>
                    <a:pt x="15899" y="2266"/>
                  </a:cubicBezTo>
                  <a:cubicBezTo>
                    <a:pt x="16367" y="2666"/>
                    <a:pt x="16908" y="2970"/>
                    <a:pt x="17492" y="3163"/>
                  </a:cubicBezTo>
                  <a:cubicBezTo>
                    <a:pt x="17538" y="3178"/>
                    <a:pt x="17581" y="3185"/>
                    <a:pt x="17622" y="3185"/>
                  </a:cubicBezTo>
                  <a:cubicBezTo>
                    <a:pt x="18010" y="3185"/>
                    <a:pt x="18167" y="2566"/>
                    <a:pt x="17735" y="2424"/>
                  </a:cubicBezTo>
                  <a:cubicBezTo>
                    <a:pt x="16644" y="2062"/>
                    <a:pt x="15789" y="1267"/>
                    <a:pt x="15331" y="214"/>
                  </a:cubicBezTo>
                  <a:cubicBezTo>
                    <a:pt x="15266" y="63"/>
                    <a:pt x="15148" y="1"/>
                    <a:pt x="1502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2"/>
            <p:cNvSpPr/>
            <p:nvPr/>
          </p:nvSpPr>
          <p:spPr>
            <a:xfrm>
              <a:off x="468877" y="1183776"/>
              <a:ext cx="75455" cy="62102"/>
            </a:xfrm>
            <a:custGeom>
              <a:avLst/>
              <a:gdLst/>
              <a:ahLst/>
              <a:cxnLst/>
              <a:rect l="l" t="t" r="r" b="b"/>
              <a:pathLst>
                <a:path w="4523" h="3722" extrusionOk="0">
                  <a:moveTo>
                    <a:pt x="1939" y="0"/>
                  </a:moveTo>
                  <a:cubicBezTo>
                    <a:pt x="1639" y="0"/>
                    <a:pt x="1346" y="65"/>
                    <a:pt x="1096" y="208"/>
                  </a:cubicBezTo>
                  <a:cubicBezTo>
                    <a:pt x="401" y="395"/>
                    <a:pt x="0" y="892"/>
                    <a:pt x="118" y="1709"/>
                  </a:cubicBezTo>
                  <a:cubicBezTo>
                    <a:pt x="184" y="2167"/>
                    <a:pt x="383" y="2620"/>
                    <a:pt x="690" y="2974"/>
                  </a:cubicBezTo>
                  <a:cubicBezTo>
                    <a:pt x="904" y="3340"/>
                    <a:pt x="1229" y="3627"/>
                    <a:pt x="1669" y="3702"/>
                  </a:cubicBezTo>
                  <a:cubicBezTo>
                    <a:pt x="1750" y="3715"/>
                    <a:pt x="1832" y="3722"/>
                    <a:pt x="1912" y="3722"/>
                  </a:cubicBezTo>
                  <a:cubicBezTo>
                    <a:pt x="2174" y="3722"/>
                    <a:pt x="2428" y="3653"/>
                    <a:pt x="2659" y="3533"/>
                  </a:cubicBezTo>
                  <a:cubicBezTo>
                    <a:pt x="3818" y="3099"/>
                    <a:pt x="4523" y="1480"/>
                    <a:pt x="3406" y="526"/>
                  </a:cubicBezTo>
                  <a:cubicBezTo>
                    <a:pt x="3031" y="204"/>
                    <a:pt x="2474" y="0"/>
                    <a:pt x="1939" y="0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2"/>
            <p:cNvSpPr/>
            <p:nvPr/>
          </p:nvSpPr>
          <p:spPr>
            <a:xfrm>
              <a:off x="861891" y="1104574"/>
              <a:ext cx="75472" cy="62118"/>
            </a:xfrm>
            <a:custGeom>
              <a:avLst/>
              <a:gdLst/>
              <a:ahLst/>
              <a:cxnLst/>
              <a:rect l="l" t="t" r="r" b="b"/>
              <a:pathLst>
                <a:path w="4524" h="3723" extrusionOk="0">
                  <a:moveTo>
                    <a:pt x="1940" y="1"/>
                  </a:moveTo>
                  <a:cubicBezTo>
                    <a:pt x="1640" y="1"/>
                    <a:pt x="1346" y="65"/>
                    <a:pt x="1096" y="209"/>
                  </a:cubicBezTo>
                  <a:cubicBezTo>
                    <a:pt x="402" y="395"/>
                    <a:pt x="1" y="891"/>
                    <a:pt x="118" y="1708"/>
                  </a:cubicBezTo>
                  <a:cubicBezTo>
                    <a:pt x="184" y="2167"/>
                    <a:pt x="383" y="2621"/>
                    <a:pt x="690" y="2974"/>
                  </a:cubicBezTo>
                  <a:cubicBezTo>
                    <a:pt x="904" y="3339"/>
                    <a:pt x="1230" y="3628"/>
                    <a:pt x="1669" y="3702"/>
                  </a:cubicBezTo>
                  <a:cubicBezTo>
                    <a:pt x="1751" y="3716"/>
                    <a:pt x="1833" y="3722"/>
                    <a:pt x="1913" y="3722"/>
                  </a:cubicBezTo>
                  <a:cubicBezTo>
                    <a:pt x="2175" y="3722"/>
                    <a:pt x="2428" y="3653"/>
                    <a:pt x="2659" y="3534"/>
                  </a:cubicBezTo>
                  <a:cubicBezTo>
                    <a:pt x="3818" y="3100"/>
                    <a:pt x="4523" y="1480"/>
                    <a:pt x="3407" y="525"/>
                  </a:cubicBezTo>
                  <a:cubicBezTo>
                    <a:pt x="3031" y="205"/>
                    <a:pt x="2474" y="1"/>
                    <a:pt x="1940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2"/>
            <p:cNvSpPr/>
            <p:nvPr/>
          </p:nvSpPr>
          <p:spPr>
            <a:xfrm>
              <a:off x="228073" y="488875"/>
              <a:ext cx="749161" cy="514482"/>
            </a:xfrm>
            <a:custGeom>
              <a:avLst/>
              <a:gdLst/>
              <a:ahLst/>
              <a:cxnLst/>
              <a:rect l="l" t="t" r="r" b="b"/>
              <a:pathLst>
                <a:path w="44907" h="30835" extrusionOk="0">
                  <a:moveTo>
                    <a:pt x="20262" y="1"/>
                  </a:moveTo>
                  <a:cubicBezTo>
                    <a:pt x="20232" y="1"/>
                    <a:pt x="20202" y="3"/>
                    <a:pt x="20173" y="7"/>
                  </a:cubicBezTo>
                  <a:cubicBezTo>
                    <a:pt x="19463" y="102"/>
                    <a:pt x="18769" y="293"/>
                    <a:pt x="18110" y="576"/>
                  </a:cubicBezTo>
                  <a:cubicBezTo>
                    <a:pt x="17581" y="803"/>
                    <a:pt x="16863" y="1076"/>
                    <a:pt x="16685" y="1687"/>
                  </a:cubicBezTo>
                  <a:cubicBezTo>
                    <a:pt x="16505" y="2306"/>
                    <a:pt x="16712" y="3111"/>
                    <a:pt x="16828" y="3729"/>
                  </a:cubicBezTo>
                  <a:cubicBezTo>
                    <a:pt x="16972" y="4494"/>
                    <a:pt x="17172" y="5247"/>
                    <a:pt x="17358" y="6002"/>
                  </a:cubicBezTo>
                  <a:cubicBezTo>
                    <a:pt x="17997" y="8608"/>
                    <a:pt x="18637" y="11215"/>
                    <a:pt x="19275" y="13820"/>
                  </a:cubicBezTo>
                  <a:cubicBezTo>
                    <a:pt x="18371" y="12967"/>
                    <a:pt x="17418" y="12167"/>
                    <a:pt x="16396" y="11455"/>
                  </a:cubicBezTo>
                  <a:cubicBezTo>
                    <a:pt x="14959" y="10454"/>
                    <a:pt x="13246" y="9486"/>
                    <a:pt x="11466" y="9486"/>
                  </a:cubicBezTo>
                  <a:cubicBezTo>
                    <a:pt x="11055" y="9486"/>
                    <a:pt x="10641" y="9537"/>
                    <a:pt x="10225" y="9652"/>
                  </a:cubicBezTo>
                  <a:cubicBezTo>
                    <a:pt x="9961" y="9725"/>
                    <a:pt x="9855" y="9979"/>
                    <a:pt x="9896" y="10231"/>
                  </a:cubicBezTo>
                  <a:cubicBezTo>
                    <a:pt x="10231" y="12257"/>
                    <a:pt x="10925" y="14208"/>
                    <a:pt x="11947" y="15990"/>
                  </a:cubicBezTo>
                  <a:cubicBezTo>
                    <a:pt x="10497" y="15671"/>
                    <a:pt x="9022" y="15488"/>
                    <a:pt x="7536" y="15488"/>
                  </a:cubicBezTo>
                  <a:cubicBezTo>
                    <a:pt x="6892" y="15488"/>
                    <a:pt x="6245" y="15522"/>
                    <a:pt x="5598" y="15595"/>
                  </a:cubicBezTo>
                  <a:cubicBezTo>
                    <a:pt x="4533" y="15714"/>
                    <a:pt x="3478" y="15923"/>
                    <a:pt x="2455" y="16250"/>
                  </a:cubicBezTo>
                  <a:cubicBezTo>
                    <a:pt x="1967" y="16408"/>
                    <a:pt x="1487" y="16591"/>
                    <a:pt x="1017" y="16797"/>
                  </a:cubicBezTo>
                  <a:cubicBezTo>
                    <a:pt x="613" y="16975"/>
                    <a:pt x="129" y="17145"/>
                    <a:pt x="61" y="17636"/>
                  </a:cubicBezTo>
                  <a:cubicBezTo>
                    <a:pt x="0" y="18077"/>
                    <a:pt x="325" y="18465"/>
                    <a:pt x="551" y="18813"/>
                  </a:cubicBezTo>
                  <a:cubicBezTo>
                    <a:pt x="841" y="19257"/>
                    <a:pt x="1148" y="19690"/>
                    <a:pt x="1471" y="20111"/>
                  </a:cubicBezTo>
                  <a:cubicBezTo>
                    <a:pt x="3409" y="22657"/>
                    <a:pt x="5894" y="24736"/>
                    <a:pt x="8742" y="26194"/>
                  </a:cubicBezTo>
                  <a:cubicBezTo>
                    <a:pt x="8818" y="26233"/>
                    <a:pt x="8893" y="26250"/>
                    <a:pt x="8964" y="26250"/>
                  </a:cubicBezTo>
                  <a:cubicBezTo>
                    <a:pt x="9161" y="26250"/>
                    <a:pt x="9327" y="26118"/>
                    <a:pt x="9406" y="25952"/>
                  </a:cubicBezTo>
                  <a:cubicBezTo>
                    <a:pt x="9419" y="25941"/>
                    <a:pt x="9434" y="25932"/>
                    <a:pt x="9447" y="25920"/>
                  </a:cubicBezTo>
                  <a:cubicBezTo>
                    <a:pt x="11477" y="24202"/>
                    <a:pt x="13768" y="22820"/>
                    <a:pt x="16233" y="21823"/>
                  </a:cubicBezTo>
                  <a:cubicBezTo>
                    <a:pt x="16803" y="24209"/>
                    <a:pt x="18562" y="26186"/>
                    <a:pt x="20480" y="27681"/>
                  </a:cubicBezTo>
                  <a:cubicBezTo>
                    <a:pt x="21950" y="28828"/>
                    <a:pt x="23526" y="29842"/>
                    <a:pt x="25142" y="30768"/>
                  </a:cubicBezTo>
                  <a:cubicBezTo>
                    <a:pt x="25223" y="30814"/>
                    <a:pt x="25302" y="30834"/>
                    <a:pt x="25376" y="30834"/>
                  </a:cubicBezTo>
                  <a:cubicBezTo>
                    <a:pt x="25443" y="30834"/>
                    <a:pt x="25506" y="30818"/>
                    <a:pt x="25564" y="30789"/>
                  </a:cubicBezTo>
                  <a:cubicBezTo>
                    <a:pt x="25595" y="30797"/>
                    <a:pt x="25627" y="30802"/>
                    <a:pt x="25660" y="30802"/>
                  </a:cubicBezTo>
                  <a:cubicBezTo>
                    <a:pt x="25766" y="30802"/>
                    <a:pt x="25875" y="30756"/>
                    <a:pt x="25968" y="30644"/>
                  </a:cubicBezTo>
                  <a:cubicBezTo>
                    <a:pt x="28085" y="28109"/>
                    <a:pt x="29236" y="24856"/>
                    <a:pt x="29210" y="21553"/>
                  </a:cubicBezTo>
                  <a:cubicBezTo>
                    <a:pt x="29202" y="20627"/>
                    <a:pt x="29112" y="19599"/>
                    <a:pt x="28890" y="18601"/>
                  </a:cubicBezTo>
                  <a:cubicBezTo>
                    <a:pt x="28891" y="18598"/>
                    <a:pt x="28894" y="18596"/>
                    <a:pt x="28895" y="18593"/>
                  </a:cubicBezTo>
                  <a:cubicBezTo>
                    <a:pt x="29363" y="18531"/>
                    <a:pt x="29830" y="18503"/>
                    <a:pt x="30296" y="18503"/>
                  </a:cubicBezTo>
                  <a:cubicBezTo>
                    <a:pt x="32737" y="18503"/>
                    <a:pt x="35147" y="19266"/>
                    <a:pt x="37532" y="19824"/>
                  </a:cubicBezTo>
                  <a:cubicBezTo>
                    <a:pt x="37832" y="19893"/>
                    <a:pt x="38131" y="19938"/>
                    <a:pt x="38426" y="19938"/>
                  </a:cubicBezTo>
                  <a:cubicBezTo>
                    <a:pt x="38798" y="19938"/>
                    <a:pt x="39163" y="19867"/>
                    <a:pt x="39517" y="19685"/>
                  </a:cubicBezTo>
                  <a:cubicBezTo>
                    <a:pt x="40058" y="19403"/>
                    <a:pt x="40467" y="18908"/>
                    <a:pt x="40788" y="18401"/>
                  </a:cubicBezTo>
                  <a:cubicBezTo>
                    <a:pt x="41618" y="17087"/>
                    <a:pt x="42182" y="15550"/>
                    <a:pt x="42786" y="14122"/>
                  </a:cubicBezTo>
                  <a:cubicBezTo>
                    <a:pt x="43517" y="12396"/>
                    <a:pt x="44193" y="10648"/>
                    <a:pt x="44815" y="8879"/>
                  </a:cubicBezTo>
                  <a:cubicBezTo>
                    <a:pt x="44907" y="8617"/>
                    <a:pt x="44673" y="8282"/>
                    <a:pt x="44394" y="8282"/>
                  </a:cubicBezTo>
                  <a:cubicBezTo>
                    <a:pt x="44383" y="8282"/>
                    <a:pt x="44372" y="8283"/>
                    <a:pt x="44361" y="8284"/>
                  </a:cubicBezTo>
                  <a:cubicBezTo>
                    <a:pt x="40195" y="8662"/>
                    <a:pt x="36190" y="10276"/>
                    <a:pt x="32904" y="12844"/>
                  </a:cubicBezTo>
                  <a:cubicBezTo>
                    <a:pt x="33136" y="11989"/>
                    <a:pt x="33250" y="11097"/>
                    <a:pt x="33295" y="10206"/>
                  </a:cubicBezTo>
                  <a:cubicBezTo>
                    <a:pt x="33394" y="8233"/>
                    <a:pt x="33219" y="6244"/>
                    <a:pt x="33128" y="4274"/>
                  </a:cubicBezTo>
                  <a:cubicBezTo>
                    <a:pt x="33116" y="4023"/>
                    <a:pt x="32891" y="3794"/>
                    <a:pt x="32648" y="3794"/>
                  </a:cubicBezTo>
                  <a:cubicBezTo>
                    <a:pt x="32572" y="3794"/>
                    <a:pt x="32494" y="3816"/>
                    <a:pt x="32420" y="3868"/>
                  </a:cubicBezTo>
                  <a:cubicBezTo>
                    <a:pt x="30398" y="5272"/>
                    <a:pt x="28252" y="6628"/>
                    <a:pt x="26713" y="8589"/>
                  </a:cubicBezTo>
                  <a:cubicBezTo>
                    <a:pt x="25531" y="10094"/>
                    <a:pt x="24748" y="11945"/>
                    <a:pt x="24805" y="13851"/>
                  </a:cubicBezTo>
                  <a:cubicBezTo>
                    <a:pt x="24461" y="13789"/>
                    <a:pt x="24114" y="13759"/>
                    <a:pt x="23766" y="13759"/>
                  </a:cubicBezTo>
                  <a:cubicBezTo>
                    <a:pt x="23155" y="13759"/>
                    <a:pt x="22544" y="13851"/>
                    <a:pt x="21954" y="14021"/>
                  </a:cubicBezTo>
                  <a:cubicBezTo>
                    <a:pt x="21752" y="12073"/>
                    <a:pt x="21550" y="10126"/>
                    <a:pt x="21348" y="8179"/>
                  </a:cubicBezTo>
                  <a:cubicBezTo>
                    <a:pt x="21251" y="7238"/>
                    <a:pt x="21123" y="6287"/>
                    <a:pt x="21027" y="5334"/>
                  </a:cubicBezTo>
                  <a:cubicBezTo>
                    <a:pt x="21149" y="5263"/>
                    <a:pt x="21235" y="5133"/>
                    <a:pt x="21225" y="4944"/>
                  </a:cubicBezTo>
                  <a:cubicBezTo>
                    <a:pt x="21155" y="3401"/>
                    <a:pt x="20998" y="1862"/>
                    <a:pt x="20753" y="335"/>
                  </a:cubicBezTo>
                  <a:cubicBezTo>
                    <a:pt x="20714" y="97"/>
                    <a:pt x="20474" y="1"/>
                    <a:pt x="20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2"/>
            <p:cNvSpPr/>
            <p:nvPr/>
          </p:nvSpPr>
          <p:spPr>
            <a:xfrm>
              <a:off x="412067" y="754195"/>
              <a:ext cx="128255" cy="149781"/>
            </a:xfrm>
            <a:custGeom>
              <a:avLst/>
              <a:gdLst/>
              <a:ahLst/>
              <a:cxnLst/>
              <a:rect l="l" t="t" r="r" b="b"/>
              <a:pathLst>
                <a:path w="7688" h="8977" extrusionOk="0">
                  <a:moveTo>
                    <a:pt x="584" y="0"/>
                  </a:moveTo>
                  <a:cubicBezTo>
                    <a:pt x="143" y="0"/>
                    <a:pt x="0" y="749"/>
                    <a:pt x="502" y="942"/>
                  </a:cubicBezTo>
                  <a:cubicBezTo>
                    <a:pt x="2049" y="1539"/>
                    <a:pt x="3500" y="2344"/>
                    <a:pt x="4840" y="3322"/>
                  </a:cubicBezTo>
                  <a:cubicBezTo>
                    <a:pt x="4871" y="3345"/>
                    <a:pt x="4906" y="3365"/>
                    <a:pt x="4941" y="3379"/>
                  </a:cubicBezTo>
                  <a:cubicBezTo>
                    <a:pt x="4878" y="5343"/>
                    <a:pt x="5530" y="7256"/>
                    <a:pt x="6744" y="8812"/>
                  </a:cubicBezTo>
                  <a:cubicBezTo>
                    <a:pt x="6834" y="8928"/>
                    <a:pt x="6941" y="8977"/>
                    <a:pt x="7046" y="8977"/>
                  </a:cubicBezTo>
                  <a:cubicBezTo>
                    <a:pt x="7376" y="8977"/>
                    <a:pt x="7688" y="8505"/>
                    <a:pt x="7409" y="8147"/>
                  </a:cubicBezTo>
                  <a:cubicBezTo>
                    <a:pt x="6220" y="6621"/>
                    <a:pt x="5714" y="4675"/>
                    <a:pt x="5925" y="2761"/>
                  </a:cubicBezTo>
                  <a:cubicBezTo>
                    <a:pt x="5958" y="2461"/>
                    <a:pt x="5740" y="2312"/>
                    <a:pt x="5505" y="2312"/>
                  </a:cubicBezTo>
                  <a:cubicBezTo>
                    <a:pt x="5393" y="2312"/>
                    <a:pt x="5276" y="2346"/>
                    <a:pt x="5182" y="2415"/>
                  </a:cubicBezTo>
                  <a:cubicBezTo>
                    <a:pt x="3810" y="1431"/>
                    <a:pt x="2327" y="641"/>
                    <a:pt x="752" y="34"/>
                  </a:cubicBezTo>
                  <a:cubicBezTo>
                    <a:pt x="692" y="11"/>
                    <a:pt x="636" y="0"/>
                    <a:pt x="584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2"/>
            <p:cNvSpPr/>
            <p:nvPr/>
          </p:nvSpPr>
          <p:spPr>
            <a:xfrm>
              <a:off x="578576" y="754212"/>
              <a:ext cx="92087" cy="231604"/>
            </a:xfrm>
            <a:custGeom>
              <a:avLst/>
              <a:gdLst/>
              <a:ahLst/>
              <a:cxnLst/>
              <a:rect l="l" t="t" r="r" b="b"/>
              <a:pathLst>
                <a:path w="5520" h="13881" extrusionOk="0">
                  <a:moveTo>
                    <a:pt x="571" y="0"/>
                  </a:moveTo>
                  <a:cubicBezTo>
                    <a:pt x="285" y="0"/>
                    <a:pt x="1" y="227"/>
                    <a:pt x="118" y="576"/>
                  </a:cubicBezTo>
                  <a:cubicBezTo>
                    <a:pt x="1576" y="4903"/>
                    <a:pt x="3036" y="9230"/>
                    <a:pt x="4494" y="13555"/>
                  </a:cubicBezTo>
                  <a:cubicBezTo>
                    <a:pt x="4571" y="13782"/>
                    <a:pt x="4760" y="13880"/>
                    <a:pt x="4949" y="13880"/>
                  </a:cubicBezTo>
                  <a:cubicBezTo>
                    <a:pt x="5235" y="13880"/>
                    <a:pt x="5519" y="13654"/>
                    <a:pt x="5402" y="13307"/>
                  </a:cubicBezTo>
                  <a:lnTo>
                    <a:pt x="1026" y="325"/>
                  </a:lnTo>
                  <a:cubicBezTo>
                    <a:pt x="949" y="99"/>
                    <a:pt x="760" y="0"/>
                    <a:pt x="571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2"/>
            <p:cNvSpPr/>
            <p:nvPr/>
          </p:nvSpPr>
          <p:spPr>
            <a:xfrm>
              <a:off x="649884" y="622436"/>
              <a:ext cx="156899" cy="262322"/>
            </a:xfrm>
            <a:custGeom>
              <a:avLst/>
              <a:gdLst/>
              <a:ahLst/>
              <a:cxnLst/>
              <a:rect l="l" t="t" r="r" b="b"/>
              <a:pathLst>
                <a:path w="9405" h="15722" extrusionOk="0">
                  <a:moveTo>
                    <a:pt x="5487" y="1"/>
                  </a:moveTo>
                  <a:cubicBezTo>
                    <a:pt x="5348" y="1"/>
                    <a:pt x="5215" y="73"/>
                    <a:pt x="5137" y="246"/>
                  </a:cubicBezTo>
                  <a:cubicBezTo>
                    <a:pt x="4010" y="2750"/>
                    <a:pt x="2955" y="5286"/>
                    <a:pt x="1973" y="7853"/>
                  </a:cubicBezTo>
                  <a:lnTo>
                    <a:pt x="974" y="6739"/>
                  </a:lnTo>
                  <a:cubicBezTo>
                    <a:pt x="879" y="6632"/>
                    <a:pt x="769" y="6588"/>
                    <a:pt x="662" y="6588"/>
                  </a:cubicBezTo>
                  <a:cubicBezTo>
                    <a:pt x="315" y="6588"/>
                    <a:pt x="0" y="7059"/>
                    <a:pt x="309" y="7404"/>
                  </a:cubicBezTo>
                  <a:cubicBezTo>
                    <a:pt x="696" y="7837"/>
                    <a:pt x="1084" y="8270"/>
                    <a:pt x="1473" y="8702"/>
                  </a:cubicBezTo>
                  <a:cubicBezTo>
                    <a:pt x="1490" y="8722"/>
                    <a:pt x="1510" y="8741"/>
                    <a:pt x="1531" y="8757"/>
                  </a:cubicBezTo>
                  <a:cubicBezTo>
                    <a:pt x="2937" y="10540"/>
                    <a:pt x="3408" y="12950"/>
                    <a:pt x="2819" y="15139"/>
                  </a:cubicBezTo>
                  <a:cubicBezTo>
                    <a:pt x="2724" y="15491"/>
                    <a:pt x="3016" y="15722"/>
                    <a:pt x="3297" y="15722"/>
                  </a:cubicBezTo>
                  <a:cubicBezTo>
                    <a:pt x="3483" y="15722"/>
                    <a:pt x="3664" y="15621"/>
                    <a:pt x="3727" y="15389"/>
                  </a:cubicBezTo>
                  <a:cubicBezTo>
                    <a:pt x="4199" y="13636"/>
                    <a:pt x="4063" y="11796"/>
                    <a:pt x="3396" y="10151"/>
                  </a:cubicBezTo>
                  <a:lnTo>
                    <a:pt x="3396" y="10151"/>
                  </a:lnTo>
                  <a:cubicBezTo>
                    <a:pt x="3425" y="10157"/>
                    <a:pt x="3454" y="10160"/>
                    <a:pt x="3483" y="10160"/>
                  </a:cubicBezTo>
                  <a:cubicBezTo>
                    <a:pt x="3625" y="10160"/>
                    <a:pt x="3763" y="10091"/>
                    <a:pt x="3851" y="9925"/>
                  </a:cubicBezTo>
                  <a:cubicBezTo>
                    <a:pt x="4972" y="7809"/>
                    <a:pt x="6748" y="6149"/>
                    <a:pt x="8926" y="5161"/>
                  </a:cubicBezTo>
                  <a:cubicBezTo>
                    <a:pt x="9404" y="4943"/>
                    <a:pt x="9106" y="4301"/>
                    <a:pt x="8659" y="4301"/>
                  </a:cubicBezTo>
                  <a:cubicBezTo>
                    <a:pt x="8592" y="4301"/>
                    <a:pt x="8522" y="4315"/>
                    <a:pt x="8451" y="4348"/>
                  </a:cubicBezTo>
                  <a:cubicBezTo>
                    <a:pt x="6152" y="5390"/>
                    <a:pt x="4244" y="7191"/>
                    <a:pt x="3056" y="9417"/>
                  </a:cubicBezTo>
                  <a:cubicBezTo>
                    <a:pt x="2909" y="9136"/>
                    <a:pt x="2747" y="8864"/>
                    <a:pt x="2570" y="8602"/>
                  </a:cubicBezTo>
                  <a:cubicBezTo>
                    <a:pt x="2671" y="8546"/>
                    <a:pt x="2746" y="8456"/>
                    <a:pt x="2786" y="8349"/>
                  </a:cubicBezTo>
                  <a:cubicBezTo>
                    <a:pt x="3765" y="5775"/>
                    <a:pt x="4821" y="3232"/>
                    <a:pt x="5950" y="721"/>
                  </a:cubicBezTo>
                  <a:cubicBezTo>
                    <a:pt x="6119" y="345"/>
                    <a:pt x="5790" y="1"/>
                    <a:pt x="5487" y="1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2"/>
            <p:cNvSpPr/>
            <p:nvPr/>
          </p:nvSpPr>
          <p:spPr>
            <a:xfrm>
              <a:off x="806800" y="668219"/>
              <a:ext cx="126186" cy="132879"/>
            </a:xfrm>
            <a:custGeom>
              <a:avLst/>
              <a:gdLst/>
              <a:ahLst/>
              <a:cxnLst/>
              <a:rect l="l" t="t" r="r" b="b"/>
              <a:pathLst>
                <a:path w="7564" h="7964" extrusionOk="0">
                  <a:moveTo>
                    <a:pt x="6911" y="0"/>
                  </a:moveTo>
                  <a:cubicBezTo>
                    <a:pt x="6805" y="0"/>
                    <a:pt x="6697" y="47"/>
                    <a:pt x="6604" y="157"/>
                  </a:cubicBezTo>
                  <a:cubicBezTo>
                    <a:pt x="4591" y="2562"/>
                    <a:pt x="2497" y="4895"/>
                    <a:pt x="324" y="7156"/>
                  </a:cubicBezTo>
                  <a:cubicBezTo>
                    <a:pt x="0" y="7492"/>
                    <a:pt x="320" y="7964"/>
                    <a:pt x="675" y="7964"/>
                  </a:cubicBezTo>
                  <a:cubicBezTo>
                    <a:pt x="782" y="7964"/>
                    <a:pt x="892" y="7921"/>
                    <a:pt x="988" y="7820"/>
                  </a:cubicBezTo>
                  <a:cubicBezTo>
                    <a:pt x="3162" y="5560"/>
                    <a:pt x="5256" y="3227"/>
                    <a:pt x="7270" y="823"/>
                  </a:cubicBezTo>
                  <a:cubicBezTo>
                    <a:pt x="7564" y="472"/>
                    <a:pt x="7250" y="0"/>
                    <a:pt x="6911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2"/>
            <p:cNvSpPr/>
            <p:nvPr/>
          </p:nvSpPr>
          <p:spPr>
            <a:xfrm>
              <a:off x="245324" y="782142"/>
              <a:ext cx="203009" cy="85728"/>
            </a:xfrm>
            <a:custGeom>
              <a:avLst/>
              <a:gdLst/>
              <a:ahLst/>
              <a:cxnLst/>
              <a:rect l="l" t="t" r="r" b="b"/>
              <a:pathLst>
                <a:path w="12169" h="5138" extrusionOk="0">
                  <a:moveTo>
                    <a:pt x="637" y="0"/>
                  </a:moveTo>
                  <a:cubicBezTo>
                    <a:pt x="161" y="0"/>
                    <a:pt x="0" y="771"/>
                    <a:pt x="531" y="930"/>
                  </a:cubicBezTo>
                  <a:cubicBezTo>
                    <a:pt x="4199" y="2031"/>
                    <a:pt x="7774" y="3420"/>
                    <a:pt x="11222" y="5086"/>
                  </a:cubicBezTo>
                  <a:cubicBezTo>
                    <a:pt x="11296" y="5122"/>
                    <a:pt x="11369" y="5138"/>
                    <a:pt x="11438" y="5138"/>
                  </a:cubicBezTo>
                  <a:cubicBezTo>
                    <a:pt x="11876" y="5138"/>
                    <a:pt x="12168" y="4501"/>
                    <a:pt x="11697" y="4274"/>
                  </a:cubicBezTo>
                  <a:cubicBezTo>
                    <a:pt x="8176" y="2570"/>
                    <a:pt x="4525" y="1148"/>
                    <a:pt x="781" y="22"/>
                  </a:cubicBezTo>
                  <a:cubicBezTo>
                    <a:pt x="730" y="7"/>
                    <a:pt x="682" y="0"/>
                    <a:pt x="637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2"/>
            <p:cNvSpPr/>
            <p:nvPr/>
          </p:nvSpPr>
          <p:spPr>
            <a:xfrm>
              <a:off x="441181" y="697017"/>
              <a:ext cx="77857" cy="61735"/>
            </a:xfrm>
            <a:custGeom>
              <a:avLst/>
              <a:gdLst/>
              <a:ahLst/>
              <a:cxnLst/>
              <a:rect l="l" t="t" r="r" b="b"/>
              <a:pathLst>
                <a:path w="4667" h="3700" extrusionOk="0">
                  <a:moveTo>
                    <a:pt x="717" y="0"/>
                  </a:moveTo>
                  <a:cubicBezTo>
                    <a:pt x="335" y="0"/>
                    <a:pt x="1" y="476"/>
                    <a:pt x="363" y="785"/>
                  </a:cubicBezTo>
                  <a:lnTo>
                    <a:pt x="3640" y="3580"/>
                  </a:lnTo>
                  <a:cubicBezTo>
                    <a:pt x="3738" y="3664"/>
                    <a:pt x="3846" y="3700"/>
                    <a:pt x="3950" y="3700"/>
                  </a:cubicBezTo>
                  <a:cubicBezTo>
                    <a:pt x="4332" y="3700"/>
                    <a:pt x="4667" y="3224"/>
                    <a:pt x="4304" y="2916"/>
                  </a:cubicBezTo>
                  <a:lnTo>
                    <a:pt x="1028" y="120"/>
                  </a:lnTo>
                  <a:cubicBezTo>
                    <a:pt x="929" y="36"/>
                    <a:pt x="821" y="0"/>
                    <a:pt x="717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2"/>
            <p:cNvSpPr/>
            <p:nvPr/>
          </p:nvSpPr>
          <p:spPr>
            <a:xfrm>
              <a:off x="559122" y="505243"/>
              <a:ext cx="45793" cy="223162"/>
            </a:xfrm>
            <a:custGeom>
              <a:avLst/>
              <a:gdLst/>
              <a:ahLst/>
              <a:cxnLst/>
              <a:rect l="l" t="t" r="r" b="b"/>
              <a:pathLst>
                <a:path w="2745" h="13375" extrusionOk="0">
                  <a:moveTo>
                    <a:pt x="579" y="0"/>
                  </a:moveTo>
                  <a:cubicBezTo>
                    <a:pt x="305" y="0"/>
                    <a:pt x="0" y="234"/>
                    <a:pt x="57" y="591"/>
                  </a:cubicBezTo>
                  <a:cubicBezTo>
                    <a:pt x="714" y="4691"/>
                    <a:pt x="1284" y="8802"/>
                    <a:pt x="1768" y="12926"/>
                  </a:cubicBezTo>
                  <a:cubicBezTo>
                    <a:pt x="1804" y="13224"/>
                    <a:pt x="2058" y="13375"/>
                    <a:pt x="2294" y="13375"/>
                  </a:cubicBezTo>
                  <a:cubicBezTo>
                    <a:pt x="2529" y="13375"/>
                    <a:pt x="2745" y="13226"/>
                    <a:pt x="2709" y="12926"/>
                  </a:cubicBezTo>
                  <a:cubicBezTo>
                    <a:pt x="2216" y="8720"/>
                    <a:pt x="1635" y="4524"/>
                    <a:pt x="965" y="341"/>
                  </a:cubicBezTo>
                  <a:cubicBezTo>
                    <a:pt x="927" y="103"/>
                    <a:pt x="760" y="0"/>
                    <a:pt x="579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2"/>
            <p:cNvSpPr/>
            <p:nvPr/>
          </p:nvSpPr>
          <p:spPr>
            <a:xfrm>
              <a:off x="490666" y="1007236"/>
              <a:ext cx="15948" cy="37825"/>
            </a:xfrm>
            <a:custGeom>
              <a:avLst/>
              <a:gdLst/>
              <a:ahLst/>
              <a:cxnLst/>
              <a:rect l="l" t="t" r="r" b="b"/>
              <a:pathLst>
                <a:path w="956" h="2267" extrusionOk="0">
                  <a:moveTo>
                    <a:pt x="595" y="0"/>
                  </a:moveTo>
                  <a:cubicBezTo>
                    <a:pt x="258" y="0"/>
                    <a:pt x="0" y="2081"/>
                    <a:pt x="0" y="2081"/>
                  </a:cubicBezTo>
                  <a:lnTo>
                    <a:pt x="421" y="2266"/>
                  </a:lnTo>
                  <a:cubicBezTo>
                    <a:pt x="421" y="2266"/>
                    <a:pt x="956" y="73"/>
                    <a:pt x="612" y="2"/>
                  </a:cubicBezTo>
                  <a:cubicBezTo>
                    <a:pt x="606" y="1"/>
                    <a:pt x="600" y="0"/>
                    <a:pt x="59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2"/>
            <p:cNvSpPr/>
            <p:nvPr/>
          </p:nvSpPr>
          <p:spPr>
            <a:xfrm>
              <a:off x="463104" y="1008086"/>
              <a:ext cx="18901" cy="35773"/>
            </a:xfrm>
            <a:custGeom>
              <a:avLst/>
              <a:gdLst/>
              <a:ahLst/>
              <a:cxnLst/>
              <a:rect l="l" t="t" r="r" b="b"/>
              <a:pathLst>
                <a:path w="1133" h="2144" extrusionOk="0">
                  <a:moveTo>
                    <a:pt x="362" y="0"/>
                  </a:moveTo>
                  <a:cubicBezTo>
                    <a:pt x="356" y="0"/>
                    <a:pt x="350" y="1"/>
                    <a:pt x="343" y="3"/>
                  </a:cubicBezTo>
                  <a:cubicBezTo>
                    <a:pt x="1" y="85"/>
                    <a:pt x="672" y="2144"/>
                    <a:pt x="672" y="2144"/>
                  </a:cubicBezTo>
                  <a:lnTo>
                    <a:pt x="1132" y="2133"/>
                  </a:lnTo>
                  <a:cubicBezTo>
                    <a:pt x="1132" y="2133"/>
                    <a:pt x="701" y="0"/>
                    <a:pt x="362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2"/>
            <p:cNvSpPr/>
            <p:nvPr/>
          </p:nvSpPr>
          <p:spPr>
            <a:xfrm>
              <a:off x="432839" y="1019015"/>
              <a:ext cx="29728" cy="31718"/>
            </a:xfrm>
            <a:custGeom>
              <a:avLst/>
              <a:gdLst/>
              <a:ahLst/>
              <a:cxnLst/>
              <a:rect l="l" t="t" r="r" b="b"/>
              <a:pathLst>
                <a:path w="1782" h="1901" extrusionOk="0">
                  <a:moveTo>
                    <a:pt x="341" y="0"/>
                  </a:moveTo>
                  <a:cubicBezTo>
                    <a:pt x="322" y="0"/>
                    <a:pt x="306" y="5"/>
                    <a:pt x="292" y="15"/>
                  </a:cubicBezTo>
                  <a:cubicBezTo>
                    <a:pt x="1" y="210"/>
                    <a:pt x="1356" y="1900"/>
                    <a:pt x="1356" y="1900"/>
                  </a:cubicBezTo>
                  <a:lnTo>
                    <a:pt x="1782" y="1728"/>
                  </a:lnTo>
                  <a:cubicBezTo>
                    <a:pt x="1782" y="1728"/>
                    <a:pt x="698" y="0"/>
                    <a:pt x="341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2"/>
            <p:cNvSpPr/>
            <p:nvPr/>
          </p:nvSpPr>
          <p:spPr>
            <a:xfrm>
              <a:off x="870650" y="912717"/>
              <a:ext cx="20886" cy="41813"/>
            </a:xfrm>
            <a:custGeom>
              <a:avLst/>
              <a:gdLst/>
              <a:ahLst/>
              <a:cxnLst/>
              <a:rect l="l" t="t" r="r" b="b"/>
              <a:pathLst>
                <a:path w="1252" h="2506" extrusionOk="0">
                  <a:moveTo>
                    <a:pt x="848" y="1"/>
                  </a:moveTo>
                  <a:cubicBezTo>
                    <a:pt x="476" y="1"/>
                    <a:pt x="1" y="2261"/>
                    <a:pt x="1" y="2261"/>
                  </a:cubicBezTo>
                  <a:lnTo>
                    <a:pt x="452" y="2506"/>
                  </a:lnTo>
                  <a:cubicBezTo>
                    <a:pt x="452" y="2506"/>
                    <a:pt x="1251" y="116"/>
                    <a:pt x="874" y="5"/>
                  </a:cubicBezTo>
                  <a:cubicBezTo>
                    <a:pt x="866" y="2"/>
                    <a:pt x="857" y="1"/>
                    <a:pt x="848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2"/>
            <p:cNvSpPr/>
            <p:nvPr/>
          </p:nvSpPr>
          <p:spPr>
            <a:xfrm>
              <a:off x="845390" y="905175"/>
              <a:ext cx="13096" cy="42213"/>
            </a:xfrm>
            <a:custGeom>
              <a:avLst/>
              <a:gdLst/>
              <a:ahLst/>
              <a:cxnLst/>
              <a:rect l="l" t="t" r="r" b="b"/>
              <a:pathLst>
                <a:path w="785" h="2530" extrusionOk="0">
                  <a:moveTo>
                    <a:pt x="388" y="0"/>
                  </a:moveTo>
                  <a:cubicBezTo>
                    <a:pt x="0" y="0"/>
                    <a:pt x="98" y="2401"/>
                    <a:pt x="98" y="2401"/>
                  </a:cubicBezTo>
                  <a:lnTo>
                    <a:pt x="595" y="2529"/>
                  </a:lnTo>
                  <a:cubicBezTo>
                    <a:pt x="595" y="2529"/>
                    <a:pt x="784" y="16"/>
                    <a:pt x="391" y="0"/>
                  </a:cubicBezTo>
                  <a:cubicBezTo>
                    <a:pt x="390" y="0"/>
                    <a:pt x="389" y="0"/>
                    <a:pt x="388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2"/>
            <p:cNvSpPr/>
            <p:nvPr/>
          </p:nvSpPr>
          <p:spPr>
            <a:xfrm>
              <a:off x="808869" y="907611"/>
              <a:ext cx="24323" cy="39310"/>
            </a:xfrm>
            <a:custGeom>
              <a:avLst/>
              <a:gdLst/>
              <a:ahLst/>
              <a:cxnLst/>
              <a:rect l="l" t="t" r="r" b="b"/>
              <a:pathLst>
                <a:path w="1458" h="2356" extrusionOk="0">
                  <a:moveTo>
                    <a:pt x="402" y="1"/>
                  </a:moveTo>
                  <a:cubicBezTo>
                    <a:pt x="392" y="1"/>
                    <a:pt x="383" y="2"/>
                    <a:pt x="373" y="5"/>
                  </a:cubicBezTo>
                  <a:cubicBezTo>
                    <a:pt x="0" y="128"/>
                    <a:pt x="946" y="2355"/>
                    <a:pt x="946" y="2355"/>
                  </a:cubicBezTo>
                  <a:lnTo>
                    <a:pt x="1457" y="2298"/>
                  </a:lnTo>
                  <a:cubicBezTo>
                    <a:pt x="1457" y="2298"/>
                    <a:pt x="782" y="1"/>
                    <a:pt x="402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2"/>
            <p:cNvSpPr/>
            <p:nvPr/>
          </p:nvSpPr>
          <p:spPr>
            <a:xfrm>
              <a:off x="419191" y="1038920"/>
              <a:ext cx="123934" cy="112023"/>
            </a:xfrm>
            <a:custGeom>
              <a:avLst/>
              <a:gdLst/>
              <a:ahLst/>
              <a:cxnLst/>
              <a:rect l="l" t="t" r="r" b="b"/>
              <a:pathLst>
                <a:path w="7429" h="6714" extrusionOk="0">
                  <a:moveTo>
                    <a:pt x="3600" y="1"/>
                  </a:moveTo>
                  <a:cubicBezTo>
                    <a:pt x="2749" y="1"/>
                    <a:pt x="1908" y="322"/>
                    <a:pt x="1276" y="967"/>
                  </a:cubicBezTo>
                  <a:cubicBezTo>
                    <a:pt x="1" y="2267"/>
                    <a:pt x="58" y="4394"/>
                    <a:pt x="1405" y="5713"/>
                  </a:cubicBezTo>
                  <a:cubicBezTo>
                    <a:pt x="2084" y="6380"/>
                    <a:pt x="2963" y="6714"/>
                    <a:pt x="3830" y="6714"/>
                  </a:cubicBezTo>
                  <a:cubicBezTo>
                    <a:pt x="4681" y="6714"/>
                    <a:pt x="5521" y="6393"/>
                    <a:pt x="6153" y="5749"/>
                  </a:cubicBezTo>
                  <a:cubicBezTo>
                    <a:pt x="7428" y="4448"/>
                    <a:pt x="7371" y="2323"/>
                    <a:pt x="6024" y="1001"/>
                  </a:cubicBezTo>
                  <a:cubicBezTo>
                    <a:pt x="5345" y="334"/>
                    <a:pt x="4467" y="1"/>
                    <a:pt x="36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2"/>
            <p:cNvSpPr/>
            <p:nvPr/>
          </p:nvSpPr>
          <p:spPr>
            <a:xfrm>
              <a:off x="452960" y="1056606"/>
              <a:ext cx="79742" cy="72096"/>
            </a:xfrm>
            <a:custGeom>
              <a:avLst/>
              <a:gdLst/>
              <a:ahLst/>
              <a:cxnLst/>
              <a:rect l="l" t="t" r="r" b="b"/>
              <a:pathLst>
                <a:path w="4780" h="4321" extrusionOk="0">
                  <a:moveTo>
                    <a:pt x="2315" y="1"/>
                  </a:moveTo>
                  <a:cubicBezTo>
                    <a:pt x="1768" y="1"/>
                    <a:pt x="1228" y="208"/>
                    <a:pt x="822" y="622"/>
                  </a:cubicBezTo>
                  <a:cubicBezTo>
                    <a:pt x="0" y="1460"/>
                    <a:pt x="38" y="2827"/>
                    <a:pt x="904" y="3676"/>
                  </a:cubicBezTo>
                  <a:cubicBezTo>
                    <a:pt x="1341" y="4105"/>
                    <a:pt x="1907" y="4320"/>
                    <a:pt x="2465" y="4320"/>
                  </a:cubicBezTo>
                  <a:cubicBezTo>
                    <a:pt x="3013" y="4320"/>
                    <a:pt x="3553" y="4114"/>
                    <a:pt x="3959" y="3699"/>
                  </a:cubicBezTo>
                  <a:cubicBezTo>
                    <a:pt x="4780" y="2861"/>
                    <a:pt x="4744" y="1494"/>
                    <a:pt x="3876" y="645"/>
                  </a:cubicBezTo>
                  <a:cubicBezTo>
                    <a:pt x="3438" y="216"/>
                    <a:pt x="2873" y="1"/>
                    <a:pt x="231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2"/>
            <p:cNvSpPr/>
            <p:nvPr/>
          </p:nvSpPr>
          <p:spPr>
            <a:xfrm>
              <a:off x="462253" y="1076644"/>
              <a:ext cx="25708" cy="23226"/>
            </a:xfrm>
            <a:custGeom>
              <a:avLst/>
              <a:gdLst/>
              <a:ahLst/>
              <a:cxnLst/>
              <a:rect l="l" t="t" r="r" b="b"/>
              <a:pathLst>
                <a:path w="1541" h="1392" extrusionOk="0">
                  <a:moveTo>
                    <a:pt x="747" y="0"/>
                  </a:moveTo>
                  <a:cubicBezTo>
                    <a:pt x="570" y="0"/>
                    <a:pt x="396" y="67"/>
                    <a:pt x="265" y="201"/>
                  </a:cubicBezTo>
                  <a:cubicBezTo>
                    <a:pt x="0" y="469"/>
                    <a:pt x="12" y="910"/>
                    <a:pt x="291" y="1184"/>
                  </a:cubicBezTo>
                  <a:cubicBezTo>
                    <a:pt x="432" y="1322"/>
                    <a:pt x="614" y="1391"/>
                    <a:pt x="794" y="1391"/>
                  </a:cubicBezTo>
                  <a:cubicBezTo>
                    <a:pt x="971" y="1391"/>
                    <a:pt x="1145" y="1325"/>
                    <a:pt x="1276" y="1192"/>
                  </a:cubicBezTo>
                  <a:cubicBezTo>
                    <a:pt x="1540" y="922"/>
                    <a:pt x="1529" y="481"/>
                    <a:pt x="1249" y="207"/>
                  </a:cubicBezTo>
                  <a:cubicBezTo>
                    <a:pt x="1109" y="69"/>
                    <a:pt x="927" y="0"/>
                    <a:pt x="7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2"/>
            <p:cNvSpPr/>
            <p:nvPr/>
          </p:nvSpPr>
          <p:spPr>
            <a:xfrm>
              <a:off x="782466" y="938645"/>
              <a:ext cx="123934" cy="112023"/>
            </a:xfrm>
            <a:custGeom>
              <a:avLst/>
              <a:gdLst/>
              <a:ahLst/>
              <a:cxnLst/>
              <a:rect l="l" t="t" r="r" b="b"/>
              <a:pathLst>
                <a:path w="7429" h="6714" extrusionOk="0">
                  <a:moveTo>
                    <a:pt x="3600" y="1"/>
                  </a:moveTo>
                  <a:cubicBezTo>
                    <a:pt x="2749" y="1"/>
                    <a:pt x="1908" y="322"/>
                    <a:pt x="1276" y="967"/>
                  </a:cubicBezTo>
                  <a:cubicBezTo>
                    <a:pt x="1" y="2267"/>
                    <a:pt x="58" y="4394"/>
                    <a:pt x="1405" y="5713"/>
                  </a:cubicBezTo>
                  <a:cubicBezTo>
                    <a:pt x="2084" y="6380"/>
                    <a:pt x="2963" y="6714"/>
                    <a:pt x="3830" y="6714"/>
                  </a:cubicBezTo>
                  <a:cubicBezTo>
                    <a:pt x="4681" y="6714"/>
                    <a:pt x="5521" y="6393"/>
                    <a:pt x="6153" y="5749"/>
                  </a:cubicBezTo>
                  <a:cubicBezTo>
                    <a:pt x="7428" y="4448"/>
                    <a:pt x="7371" y="2323"/>
                    <a:pt x="6024" y="1001"/>
                  </a:cubicBezTo>
                  <a:cubicBezTo>
                    <a:pt x="5345" y="334"/>
                    <a:pt x="4467" y="1"/>
                    <a:pt x="36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2"/>
            <p:cNvSpPr/>
            <p:nvPr/>
          </p:nvSpPr>
          <p:spPr>
            <a:xfrm>
              <a:off x="816506" y="957530"/>
              <a:ext cx="83312" cy="74248"/>
            </a:xfrm>
            <a:custGeom>
              <a:avLst/>
              <a:gdLst/>
              <a:ahLst/>
              <a:cxnLst/>
              <a:rect l="l" t="t" r="r" b="b"/>
              <a:pathLst>
                <a:path w="4994" h="4450" extrusionOk="0">
                  <a:moveTo>
                    <a:pt x="2430" y="0"/>
                  </a:moveTo>
                  <a:cubicBezTo>
                    <a:pt x="2072" y="0"/>
                    <a:pt x="1711" y="90"/>
                    <a:pt x="1381" y="279"/>
                  </a:cubicBezTo>
                  <a:cubicBezTo>
                    <a:pt x="342" y="874"/>
                    <a:pt x="1" y="2228"/>
                    <a:pt x="616" y="3302"/>
                  </a:cubicBezTo>
                  <a:cubicBezTo>
                    <a:pt x="1037" y="4036"/>
                    <a:pt x="1794" y="4450"/>
                    <a:pt x="2562" y="4450"/>
                  </a:cubicBezTo>
                  <a:cubicBezTo>
                    <a:pt x="2921" y="4450"/>
                    <a:pt x="3282" y="4360"/>
                    <a:pt x="3612" y="4170"/>
                  </a:cubicBezTo>
                  <a:cubicBezTo>
                    <a:pt x="4651" y="3575"/>
                    <a:pt x="4993" y="2221"/>
                    <a:pt x="4377" y="1147"/>
                  </a:cubicBezTo>
                  <a:cubicBezTo>
                    <a:pt x="3957" y="414"/>
                    <a:pt x="3199" y="0"/>
                    <a:pt x="2430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32"/>
            <p:cNvSpPr/>
            <p:nvPr/>
          </p:nvSpPr>
          <p:spPr>
            <a:xfrm>
              <a:off x="828519" y="978447"/>
              <a:ext cx="26842" cy="23943"/>
            </a:xfrm>
            <a:custGeom>
              <a:avLst/>
              <a:gdLst/>
              <a:ahLst/>
              <a:cxnLst/>
              <a:rect l="l" t="t" r="r" b="b"/>
              <a:pathLst>
                <a:path w="1609" h="1435" extrusionOk="0">
                  <a:moveTo>
                    <a:pt x="783" y="1"/>
                  </a:moveTo>
                  <a:cubicBezTo>
                    <a:pt x="668" y="1"/>
                    <a:pt x="552" y="30"/>
                    <a:pt x="445" y="91"/>
                  </a:cubicBezTo>
                  <a:cubicBezTo>
                    <a:pt x="111" y="283"/>
                    <a:pt x="1" y="719"/>
                    <a:pt x="199" y="1065"/>
                  </a:cubicBezTo>
                  <a:cubicBezTo>
                    <a:pt x="334" y="1301"/>
                    <a:pt x="578" y="1434"/>
                    <a:pt x="825" y="1434"/>
                  </a:cubicBezTo>
                  <a:cubicBezTo>
                    <a:pt x="941" y="1434"/>
                    <a:pt x="1057" y="1405"/>
                    <a:pt x="1164" y="1344"/>
                  </a:cubicBezTo>
                  <a:cubicBezTo>
                    <a:pt x="1499" y="1153"/>
                    <a:pt x="1608" y="717"/>
                    <a:pt x="1410" y="370"/>
                  </a:cubicBezTo>
                  <a:cubicBezTo>
                    <a:pt x="1275" y="134"/>
                    <a:pt x="1031" y="1"/>
                    <a:pt x="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7" name="Google Shape;1467;p32"/>
          <p:cNvGrpSpPr/>
          <p:nvPr/>
        </p:nvGrpSpPr>
        <p:grpSpPr>
          <a:xfrm rot="-2426271" flipH="1">
            <a:off x="7871159" y="3775307"/>
            <a:ext cx="1217894" cy="812054"/>
            <a:chOff x="2216800" y="1544750"/>
            <a:chExt cx="1123850" cy="736500"/>
          </a:xfrm>
        </p:grpSpPr>
        <p:sp>
          <p:nvSpPr>
            <p:cNvPr id="1468" name="Google Shape;1468;p32"/>
            <p:cNvSpPr/>
            <p:nvPr/>
          </p:nvSpPr>
          <p:spPr>
            <a:xfrm>
              <a:off x="2216800" y="1906450"/>
              <a:ext cx="411625" cy="174275"/>
            </a:xfrm>
            <a:custGeom>
              <a:avLst/>
              <a:gdLst/>
              <a:ahLst/>
              <a:cxnLst/>
              <a:rect l="l" t="t" r="r" b="b"/>
              <a:pathLst>
                <a:path w="16465" h="6971" extrusionOk="0">
                  <a:moveTo>
                    <a:pt x="7268" y="0"/>
                  </a:moveTo>
                  <a:cubicBezTo>
                    <a:pt x="7223" y="0"/>
                    <a:pt x="7177" y="0"/>
                    <a:pt x="7131" y="1"/>
                  </a:cubicBezTo>
                  <a:cubicBezTo>
                    <a:pt x="6863" y="3"/>
                    <a:pt x="6595" y="15"/>
                    <a:pt x="6333" y="38"/>
                  </a:cubicBezTo>
                  <a:cubicBezTo>
                    <a:pt x="6063" y="58"/>
                    <a:pt x="5795" y="87"/>
                    <a:pt x="5535" y="124"/>
                  </a:cubicBezTo>
                  <a:cubicBezTo>
                    <a:pt x="4565" y="257"/>
                    <a:pt x="3612" y="494"/>
                    <a:pt x="2693" y="832"/>
                  </a:cubicBezTo>
                  <a:cubicBezTo>
                    <a:pt x="1028" y="1443"/>
                    <a:pt x="1" y="2151"/>
                    <a:pt x="1" y="2151"/>
                  </a:cubicBezTo>
                  <a:cubicBezTo>
                    <a:pt x="1" y="2151"/>
                    <a:pt x="823" y="3142"/>
                    <a:pt x="2151" y="4197"/>
                  </a:cubicBezTo>
                  <a:cubicBezTo>
                    <a:pt x="2810" y="4723"/>
                    <a:pt x="3632" y="5314"/>
                    <a:pt x="4553" y="5795"/>
                  </a:cubicBezTo>
                  <a:cubicBezTo>
                    <a:pt x="4784" y="5916"/>
                    <a:pt x="5019" y="6032"/>
                    <a:pt x="5269" y="6141"/>
                  </a:cubicBezTo>
                  <a:cubicBezTo>
                    <a:pt x="5521" y="6251"/>
                    <a:pt x="5783" y="6350"/>
                    <a:pt x="6051" y="6442"/>
                  </a:cubicBezTo>
                  <a:cubicBezTo>
                    <a:pt x="6599" y="6632"/>
                    <a:pt x="7162" y="6775"/>
                    <a:pt x="7734" y="6869"/>
                  </a:cubicBezTo>
                  <a:cubicBezTo>
                    <a:pt x="8197" y="6940"/>
                    <a:pt x="8667" y="6970"/>
                    <a:pt x="9129" y="6970"/>
                  </a:cubicBezTo>
                  <a:cubicBezTo>
                    <a:pt x="9848" y="6970"/>
                    <a:pt x="10550" y="6897"/>
                    <a:pt x="11182" y="6783"/>
                  </a:cubicBezTo>
                  <a:lnTo>
                    <a:pt x="11307" y="6736"/>
                  </a:lnTo>
                  <a:lnTo>
                    <a:pt x="11470" y="6695"/>
                  </a:lnTo>
                  <a:cubicBezTo>
                    <a:pt x="11575" y="6665"/>
                    <a:pt x="11708" y="6640"/>
                    <a:pt x="11826" y="6611"/>
                  </a:cubicBezTo>
                  <a:cubicBezTo>
                    <a:pt x="12074" y="6554"/>
                    <a:pt x="12329" y="6493"/>
                    <a:pt x="12579" y="6427"/>
                  </a:cubicBezTo>
                  <a:cubicBezTo>
                    <a:pt x="13086" y="6294"/>
                    <a:pt x="13580" y="6129"/>
                    <a:pt x="14030" y="5938"/>
                  </a:cubicBezTo>
                  <a:cubicBezTo>
                    <a:pt x="14930" y="5566"/>
                    <a:pt x="15677" y="5054"/>
                    <a:pt x="16065" y="4576"/>
                  </a:cubicBezTo>
                  <a:cubicBezTo>
                    <a:pt x="16168" y="4463"/>
                    <a:pt x="16229" y="4345"/>
                    <a:pt x="16282" y="4248"/>
                  </a:cubicBezTo>
                  <a:cubicBezTo>
                    <a:pt x="16309" y="4199"/>
                    <a:pt x="16331" y="4154"/>
                    <a:pt x="16352" y="4113"/>
                  </a:cubicBezTo>
                  <a:cubicBezTo>
                    <a:pt x="16368" y="4066"/>
                    <a:pt x="16382" y="4025"/>
                    <a:pt x="16395" y="3987"/>
                  </a:cubicBezTo>
                  <a:cubicBezTo>
                    <a:pt x="16446" y="3837"/>
                    <a:pt x="16464" y="3757"/>
                    <a:pt x="16464" y="3757"/>
                  </a:cubicBezTo>
                  <a:lnTo>
                    <a:pt x="16260" y="3729"/>
                  </a:lnTo>
                  <a:cubicBezTo>
                    <a:pt x="16180" y="3721"/>
                    <a:pt x="16098" y="3704"/>
                    <a:pt x="16022" y="3678"/>
                  </a:cubicBezTo>
                  <a:cubicBezTo>
                    <a:pt x="15930" y="3653"/>
                    <a:pt x="15826" y="3624"/>
                    <a:pt x="15720" y="3567"/>
                  </a:cubicBezTo>
                  <a:cubicBezTo>
                    <a:pt x="15308" y="3369"/>
                    <a:pt x="14821" y="2990"/>
                    <a:pt x="14210" y="2530"/>
                  </a:cubicBezTo>
                  <a:cubicBezTo>
                    <a:pt x="13905" y="2299"/>
                    <a:pt x="13573" y="2053"/>
                    <a:pt x="13197" y="1801"/>
                  </a:cubicBezTo>
                  <a:cubicBezTo>
                    <a:pt x="13005" y="1673"/>
                    <a:pt x="12808" y="1548"/>
                    <a:pt x="12585" y="1423"/>
                  </a:cubicBezTo>
                  <a:cubicBezTo>
                    <a:pt x="12469" y="1358"/>
                    <a:pt x="12362" y="1296"/>
                    <a:pt x="12227" y="1235"/>
                  </a:cubicBezTo>
                  <a:cubicBezTo>
                    <a:pt x="12158" y="1204"/>
                    <a:pt x="12100" y="1173"/>
                    <a:pt x="12025" y="1143"/>
                  </a:cubicBezTo>
                  <a:lnTo>
                    <a:pt x="11779" y="1055"/>
                  </a:lnTo>
                  <a:cubicBezTo>
                    <a:pt x="10834" y="607"/>
                    <a:pt x="9874" y="287"/>
                    <a:pt x="8772" y="124"/>
                  </a:cubicBezTo>
                  <a:cubicBezTo>
                    <a:pt x="8275" y="41"/>
                    <a:pt x="7773" y="0"/>
                    <a:pt x="7268" y="0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32"/>
            <p:cNvSpPr/>
            <p:nvPr/>
          </p:nvSpPr>
          <p:spPr>
            <a:xfrm>
              <a:off x="2437875" y="1645775"/>
              <a:ext cx="284600" cy="232975"/>
            </a:xfrm>
            <a:custGeom>
              <a:avLst/>
              <a:gdLst/>
              <a:ahLst/>
              <a:cxnLst/>
              <a:rect l="l" t="t" r="r" b="b"/>
              <a:pathLst>
                <a:path w="11384" h="9319" extrusionOk="0">
                  <a:moveTo>
                    <a:pt x="4959" y="0"/>
                  </a:moveTo>
                  <a:cubicBezTo>
                    <a:pt x="4805" y="0"/>
                    <a:pt x="4647" y="15"/>
                    <a:pt x="4487" y="47"/>
                  </a:cubicBezTo>
                  <a:cubicBezTo>
                    <a:pt x="3147" y="307"/>
                    <a:pt x="2934" y="1522"/>
                    <a:pt x="3218" y="2619"/>
                  </a:cubicBezTo>
                  <a:cubicBezTo>
                    <a:pt x="3214" y="2619"/>
                    <a:pt x="3209" y="2619"/>
                    <a:pt x="3205" y="2619"/>
                  </a:cubicBezTo>
                  <a:cubicBezTo>
                    <a:pt x="2170" y="2619"/>
                    <a:pt x="1162" y="3081"/>
                    <a:pt x="632" y="4069"/>
                  </a:cubicBezTo>
                  <a:cubicBezTo>
                    <a:pt x="0" y="5246"/>
                    <a:pt x="907" y="6052"/>
                    <a:pt x="1952" y="6393"/>
                  </a:cubicBezTo>
                  <a:cubicBezTo>
                    <a:pt x="1786" y="6731"/>
                    <a:pt x="1688" y="7095"/>
                    <a:pt x="1735" y="7474"/>
                  </a:cubicBezTo>
                  <a:cubicBezTo>
                    <a:pt x="1852" y="8450"/>
                    <a:pt x="2711" y="8906"/>
                    <a:pt x="3568" y="9164"/>
                  </a:cubicBezTo>
                  <a:cubicBezTo>
                    <a:pt x="3917" y="9269"/>
                    <a:pt x="4257" y="9319"/>
                    <a:pt x="4580" y="9319"/>
                  </a:cubicBezTo>
                  <a:cubicBezTo>
                    <a:pt x="5623" y="9319"/>
                    <a:pt x="6504" y="8800"/>
                    <a:pt x="7024" y="7930"/>
                  </a:cubicBezTo>
                  <a:cubicBezTo>
                    <a:pt x="7233" y="8009"/>
                    <a:pt x="7454" y="8053"/>
                    <a:pt x="7676" y="8053"/>
                  </a:cubicBezTo>
                  <a:cubicBezTo>
                    <a:pt x="8072" y="8053"/>
                    <a:pt x="8473" y="7915"/>
                    <a:pt x="8824" y="7601"/>
                  </a:cubicBezTo>
                  <a:cubicBezTo>
                    <a:pt x="9278" y="7191"/>
                    <a:pt x="9489" y="6535"/>
                    <a:pt x="9438" y="5945"/>
                  </a:cubicBezTo>
                  <a:cubicBezTo>
                    <a:pt x="10154" y="5720"/>
                    <a:pt x="10727" y="5176"/>
                    <a:pt x="11013" y="4440"/>
                  </a:cubicBezTo>
                  <a:cubicBezTo>
                    <a:pt x="11384" y="3488"/>
                    <a:pt x="10766" y="2531"/>
                    <a:pt x="10029" y="1995"/>
                  </a:cubicBezTo>
                  <a:cubicBezTo>
                    <a:pt x="9504" y="1615"/>
                    <a:pt x="8817" y="1414"/>
                    <a:pt x="8142" y="1414"/>
                  </a:cubicBezTo>
                  <a:cubicBezTo>
                    <a:pt x="7831" y="1414"/>
                    <a:pt x="7522" y="1457"/>
                    <a:pt x="7233" y="1545"/>
                  </a:cubicBezTo>
                  <a:cubicBezTo>
                    <a:pt x="6822" y="653"/>
                    <a:pt x="5973" y="0"/>
                    <a:pt x="4959" y="0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32"/>
            <p:cNvSpPr/>
            <p:nvPr/>
          </p:nvSpPr>
          <p:spPr>
            <a:xfrm>
              <a:off x="2511675" y="1702325"/>
              <a:ext cx="135825" cy="116400"/>
            </a:xfrm>
            <a:custGeom>
              <a:avLst/>
              <a:gdLst/>
              <a:ahLst/>
              <a:cxnLst/>
              <a:rect l="l" t="t" r="r" b="b"/>
              <a:pathLst>
                <a:path w="5433" h="4656" extrusionOk="0">
                  <a:moveTo>
                    <a:pt x="2715" y="1"/>
                  </a:moveTo>
                  <a:cubicBezTo>
                    <a:pt x="1214" y="1"/>
                    <a:pt x="1" y="1042"/>
                    <a:pt x="1" y="2329"/>
                  </a:cubicBezTo>
                  <a:cubicBezTo>
                    <a:pt x="1" y="3616"/>
                    <a:pt x="1218" y="4655"/>
                    <a:pt x="2715" y="4655"/>
                  </a:cubicBezTo>
                  <a:cubicBezTo>
                    <a:pt x="4217" y="4655"/>
                    <a:pt x="5432" y="3616"/>
                    <a:pt x="5432" y="2329"/>
                  </a:cubicBezTo>
                  <a:cubicBezTo>
                    <a:pt x="5432" y="1042"/>
                    <a:pt x="4217" y="1"/>
                    <a:pt x="2715" y="1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2"/>
            <p:cNvSpPr/>
            <p:nvPr/>
          </p:nvSpPr>
          <p:spPr>
            <a:xfrm>
              <a:off x="2540875" y="1727800"/>
              <a:ext cx="83200" cy="72825"/>
            </a:xfrm>
            <a:custGeom>
              <a:avLst/>
              <a:gdLst/>
              <a:ahLst/>
              <a:cxnLst/>
              <a:rect l="l" t="t" r="r" b="b"/>
              <a:pathLst>
                <a:path w="3328" h="2913" extrusionOk="0">
                  <a:moveTo>
                    <a:pt x="2530" y="1"/>
                  </a:moveTo>
                  <a:cubicBezTo>
                    <a:pt x="2079" y="1"/>
                    <a:pt x="1710" y="448"/>
                    <a:pt x="1435" y="893"/>
                  </a:cubicBezTo>
                  <a:cubicBezTo>
                    <a:pt x="1212" y="807"/>
                    <a:pt x="991" y="719"/>
                    <a:pt x="770" y="625"/>
                  </a:cubicBezTo>
                  <a:cubicBezTo>
                    <a:pt x="713" y="600"/>
                    <a:pt x="658" y="589"/>
                    <a:pt x="605" y="589"/>
                  </a:cubicBezTo>
                  <a:cubicBezTo>
                    <a:pt x="243" y="589"/>
                    <a:pt x="0" y="1104"/>
                    <a:pt x="389" y="1277"/>
                  </a:cubicBezTo>
                  <a:cubicBezTo>
                    <a:pt x="612" y="1373"/>
                    <a:pt x="833" y="1466"/>
                    <a:pt x="1058" y="1556"/>
                  </a:cubicBezTo>
                  <a:cubicBezTo>
                    <a:pt x="911" y="1824"/>
                    <a:pt x="758" y="2143"/>
                    <a:pt x="752" y="2450"/>
                  </a:cubicBezTo>
                  <a:cubicBezTo>
                    <a:pt x="748" y="2685"/>
                    <a:pt x="949" y="2913"/>
                    <a:pt x="1173" y="2913"/>
                  </a:cubicBezTo>
                  <a:cubicBezTo>
                    <a:pt x="1235" y="2913"/>
                    <a:pt x="1299" y="2895"/>
                    <a:pt x="1361" y="2855"/>
                  </a:cubicBezTo>
                  <a:cubicBezTo>
                    <a:pt x="1423" y="2814"/>
                    <a:pt x="1472" y="2754"/>
                    <a:pt x="1496" y="2683"/>
                  </a:cubicBezTo>
                  <a:cubicBezTo>
                    <a:pt x="1504" y="2671"/>
                    <a:pt x="1513" y="2652"/>
                    <a:pt x="1533" y="2619"/>
                  </a:cubicBezTo>
                  <a:cubicBezTo>
                    <a:pt x="1578" y="2527"/>
                    <a:pt x="1621" y="2433"/>
                    <a:pt x="1670" y="2341"/>
                  </a:cubicBezTo>
                  <a:cubicBezTo>
                    <a:pt x="1748" y="2196"/>
                    <a:pt x="1834" y="2055"/>
                    <a:pt x="1922" y="1914"/>
                  </a:cubicBezTo>
                  <a:cubicBezTo>
                    <a:pt x="2268" y="2095"/>
                    <a:pt x="2647" y="2355"/>
                    <a:pt x="3012" y="2355"/>
                  </a:cubicBezTo>
                  <a:cubicBezTo>
                    <a:pt x="3029" y="2355"/>
                    <a:pt x="3046" y="2355"/>
                    <a:pt x="3063" y="2353"/>
                  </a:cubicBezTo>
                  <a:cubicBezTo>
                    <a:pt x="3219" y="2341"/>
                    <a:pt x="3327" y="2208"/>
                    <a:pt x="3293" y="2051"/>
                  </a:cubicBezTo>
                  <a:cubicBezTo>
                    <a:pt x="3192" y="1627"/>
                    <a:pt x="2732" y="1435"/>
                    <a:pt x="2362" y="1271"/>
                  </a:cubicBezTo>
                  <a:cubicBezTo>
                    <a:pt x="2591" y="964"/>
                    <a:pt x="2836" y="625"/>
                    <a:pt x="2842" y="279"/>
                  </a:cubicBezTo>
                  <a:cubicBezTo>
                    <a:pt x="2845" y="166"/>
                    <a:pt x="2755" y="25"/>
                    <a:pt x="2636" y="9"/>
                  </a:cubicBezTo>
                  <a:cubicBezTo>
                    <a:pt x="2600" y="3"/>
                    <a:pt x="2565" y="1"/>
                    <a:pt x="2530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2"/>
            <p:cNvSpPr/>
            <p:nvPr/>
          </p:nvSpPr>
          <p:spPr>
            <a:xfrm>
              <a:off x="2448650" y="1646525"/>
              <a:ext cx="465475" cy="465475"/>
            </a:xfrm>
            <a:custGeom>
              <a:avLst/>
              <a:gdLst/>
              <a:ahLst/>
              <a:cxnLst/>
              <a:rect l="l" t="t" r="r" b="b"/>
              <a:pathLst>
                <a:path w="18619" h="18619" extrusionOk="0">
                  <a:moveTo>
                    <a:pt x="9310" y="1"/>
                  </a:moveTo>
                  <a:cubicBezTo>
                    <a:pt x="4171" y="1"/>
                    <a:pt x="1" y="4168"/>
                    <a:pt x="1" y="9310"/>
                  </a:cubicBezTo>
                  <a:cubicBezTo>
                    <a:pt x="1" y="14451"/>
                    <a:pt x="4171" y="18619"/>
                    <a:pt x="9310" y="18619"/>
                  </a:cubicBezTo>
                  <a:cubicBezTo>
                    <a:pt x="14451" y="18619"/>
                    <a:pt x="18619" y="14451"/>
                    <a:pt x="18619" y="9310"/>
                  </a:cubicBezTo>
                  <a:cubicBezTo>
                    <a:pt x="18619" y="4168"/>
                    <a:pt x="14451" y="1"/>
                    <a:pt x="9310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2"/>
            <p:cNvSpPr/>
            <p:nvPr/>
          </p:nvSpPr>
          <p:spPr>
            <a:xfrm>
              <a:off x="2448700" y="1830000"/>
              <a:ext cx="465475" cy="282000"/>
            </a:xfrm>
            <a:custGeom>
              <a:avLst/>
              <a:gdLst/>
              <a:ahLst/>
              <a:cxnLst/>
              <a:rect l="l" t="t" r="r" b="b"/>
              <a:pathLst>
                <a:path w="18619" h="11280" extrusionOk="0">
                  <a:moveTo>
                    <a:pt x="212" y="0"/>
                  </a:moveTo>
                  <a:cubicBezTo>
                    <a:pt x="73" y="647"/>
                    <a:pt x="1" y="1310"/>
                    <a:pt x="1" y="1971"/>
                  </a:cubicBezTo>
                  <a:cubicBezTo>
                    <a:pt x="1" y="7112"/>
                    <a:pt x="4169" y="11280"/>
                    <a:pt x="9310" y="11280"/>
                  </a:cubicBezTo>
                  <a:cubicBezTo>
                    <a:pt x="14449" y="11280"/>
                    <a:pt x="18619" y="7112"/>
                    <a:pt x="18619" y="1971"/>
                  </a:cubicBezTo>
                  <a:cubicBezTo>
                    <a:pt x="18619" y="1786"/>
                    <a:pt x="18611" y="1602"/>
                    <a:pt x="18600" y="1422"/>
                  </a:cubicBezTo>
                  <a:cubicBezTo>
                    <a:pt x="17694" y="5616"/>
                    <a:pt x="13966" y="8759"/>
                    <a:pt x="9504" y="8759"/>
                  </a:cubicBezTo>
                  <a:cubicBezTo>
                    <a:pt x="4547" y="8759"/>
                    <a:pt x="496" y="4884"/>
                    <a:pt x="212" y="0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2"/>
            <p:cNvSpPr/>
            <p:nvPr/>
          </p:nvSpPr>
          <p:spPr>
            <a:xfrm>
              <a:off x="2790125" y="1544750"/>
              <a:ext cx="235200" cy="359950"/>
            </a:xfrm>
            <a:custGeom>
              <a:avLst/>
              <a:gdLst/>
              <a:ahLst/>
              <a:cxnLst/>
              <a:rect l="l" t="t" r="r" b="b"/>
              <a:pathLst>
                <a:path w="9408" h="14398" extrusionOk="0">
                  <a:moveTo>
                    <a:pt x="9178" y="0"/>
                  </a:moveTo>
                  <a:cubicBezTo>
                    <a:pt x="9178" y="0"/>
                    <a:pt x="7943" y="352"/>
                    <a:pt x="6427" y="1130"/>
                  </a:cubicBezTo>
                  <a:cubicBezTo>
                    <a:pt x="5678" y="1518"/>
                    <a:pt x="4804" y="2030"/>
                    <a:pt x="3992" y="2676"/>
                  </a:cubicBezTo>
                  <a:cubicBezTo>
                    <a:pt x="3787" y="2840"/>
                    <a:pt x="3585" y="3006"/>
                    <a:pt x="3386" y="3190"/>
                  </a:cubicBezTo>
                  <a:cubicBezTo>
                    <a:pt x="3184" y="3376"/>
                    <a:pt x="2988" y="3577"/>
                    <a:pt x="2795" y="3783"/>
                  </a:cubicBezTo>
                  <a:cubicBezTo>
                    <a:pt x="2398" y="4209"/>
                    <a:pt x="2040" y="4665"/>
                    <a:pt x="1721" y="5150"/>
                  </a:cubicBezTo>
                  <a:cubicBezTo>
                    <a:pt x="1079" y="6156"/>
                    <a:pt x="655" y="7310"/>
                    <a:pt x="404" y="8335"/>
                  </a:cubicBezTo>
                  <a:lnTo>
                    <a:pt x="395" y="8468"/>
                  </a:lnTo>
                  <a:lnTo>
                    <a:pt x="369" y="8634"/>
                  </a:lnTo>
                  <a:cubicBezTo>
                    <a:pt x="352" y="8745"/>
                    <a:pt x="322" y="8875"/>
                    <a:pt x="301" y="8996"/>
                  </a:cubicBezTo>
                  <a:cubicBezTo>
                    <a:pt x="252" y="9244"/>
                    <a:pt x="205" y="9504"/>
                    <a:pt x="164" y="9759"/>
                  </a:cubicBezTo>
                  <a:cubicBezTo>
                    <a:pt x="82" y="10277"/>
                    <a:pt x="31" y="10797"/>
                    <a:pt x="23" y="11284"/>
                  </a:cubicBezTo>
                  <a:cubicBezTo>
                    <a:pt x="0" y="12259"/>
                    <a:pt x="164" y="13149"/>
                    <a:pt x="444" y="13698"/>
                  </a:cubicBezTo>
                  <a:cubicBezTo>
                    <a:pt x="506" y="13837"/>
                    <a:pt x="588" y="13939"/>
                    <a:pt x="657" y="14029"/>
                  </a:cubicBezTo>
                  <a:cubicBezTo>
                    <a:pt x="690" y="14072"/>
                    <a:pt x="723" y="14113"/>
                    <a:pt x="751" y="14148"/>
                  </a:cubicBezTo>
                  <a:cubicBezTo>
                    <a:pt x="788" y="14181"/>
                    <a:pt x="821" y="14213"/>
                    <a:pt x="850" y="14240"/>
                  </a:cubicBezTo>
                  <a:cubicBezTo>
                    <a:pt x="966" y="14348"/>
                    <a:pt x="1034" y="14397"/>
                    <a:pt x="1034" y="14397"/>
                  </a:cubicBezTo>
                  <a:cubicBezTo>
                    <a:pt x="1034" y="14397"/>
                    <a:pt x="1070" y="14334"/>
                    <a:pt x="1140" y="14219"/>
                  </a:cubicBezTo>
                  <a:cubicBezTo>
                    <a:pt x="1183" y="14152"/>
                    <a:pt x="1232" y="14084"/>
                    <a:pt x="1285" y="14023"/>
                  </a:cubicBezTo>
                  <a:cubicBezTo>
                    <a:pt x="1347" y="13949"/>
                    <a:pt x="1414" y="13866"/>
                    <a:pt x="1508" y="13794"/>
                  </a:cubicBezTo>
                  <a:cubicBezTo>
                    <a:pt x="1856" y="13497"/>
                    <a:pt x="2400" y="13203"/>
                    <a:pt x="3071" y="12832"/>
                  </a:cubicBezTo>
                  <a:cubicBezTo>
                    <a:pt x="3403" y="12648"/>
                    <a:pt x="3765" y="12444"/>
                    <a:pt x="4148" y="12202"/>
                  </a:cubicBezTo>
                  <a:cubicBezTo>
                    <a:pt x="4340" y="12081"/>
                    <a:pt x="4536" y="11948"/>
                    <a:pt x="4741" y="11799"/>
                  </a:cubicBezTo>
                  <a:cubicBezTo>
                    <a:pt x="4845" y="11719"/>
                    <a:pt x="4943" y="11648"/>
                    <a:pt x="5056" y="11547"/>
                  </a:cubicBezTo>
                  <a:cubicBezTo>
                    <a:pt x="5111" y="11498"/>
                    <a:pt x="5162" y="11455"/>
                    <a:pt x="5222" y="11402"/>
                  </a:cubicBezTo>
                  <a:lnTo>
                    <a:pt x="5404" y="11214"/>
                  </a:lnTo>
                  <a:cubicBezTo>
                    <a:pt x="6200" y="10533"/>
                    <a:pt x="6879" y="9786"/>
                    <a:pt x="7474" y="8845"/>
                  </a:cubicBezTo>
                  <a:cubicBezTo>
                    <a:pt x="7775" y="8384"/>
                    <a:pt x="8035" y="7902"/>
                    <a:pt x="8252" y="7394"/>
                  </a:cubicBezTo>
                  <a:cubicBezTo>
                    <a:pt x="8360" y="7147"/>
                    <a:pt x="8454" y="6899"/>
                    <a:pt x="8542" y="6647"/>
                  </a:cubicBezTo>
                  <a:cubicBezTo>
                    <a:pt x="8630" y="6394"/>
                    <a:pt x="8716" y="6136"/>
                    <a:pt x="8790" y="5882"/>
                  </a:cubicBezTo>
                  <a:cubicBezTo>
                    <a:pt x="9060" y="4941"/>
                    <a:pt x="9230" y="3975"/>
                    <a:pt x="9293" y="2998"/>
                  </a:cubicBezTo>
                  <a:cubicBezTo>
                    <a:pt x="9408" y="1228"/>
                    <a:pt x="9178" y="0"/>
                    <a:pt x="9178" y="0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2"/>
            <p:cNvSpPr/>
            <p:nvPr/>
          </p:nvSpPr>
          <p:spPr>
            <a:xfrm>
              <a:off x="2854825" y="1716950"/>
              <a:ext cx="485825" cy="238925"/>
            </a:xfrm>
            <a:custGeom>
              <a:avLst/>
              <a:gdLst/>
              <a:ahLst/>
              <a:cxnLst/>
              <a:rect l="l" t="t" r="r" b="b"/>
              <a:pathLst>
                <a:path w="19433" h="9557" extrusionOk="0">
                  <a:moveTo>
                    <a:pt x="12235" y="1"/>
                  </a:moveTo>
                  <a:cubicBezTo>
                    <a:pt x="11904" y="1"/>
                    <a:pt x="11572" y="5"/>
                    <a:pt x="11233" y="27"/>
                  </a:cubicBezTo>
                  <a:cubicBezTo>
                    <a:pt x="10887" y="54"/>
                    <a:pt x="10537" y="95"/>
                    <a:pt x="10183" y="146"/>
                  </a:cubicBezTo>
                  <a:cubicBezTo>
                    <a:pt x="9459" y="253"/>
                    <a:pt x="8747" y="416"/>
                    <a:pt x="8051" y="641"/>
                  </a:cubicBezTo>
                  <a:cubicBezTo>
                    <a:pt x="6625" y="1128"/>
                    <a:pt x="5295" y="1926"/>
                    <a:pt x="4242" y="2736"/>
                  </a:cubicBezTo>
                  <a:lnTo>
                    <a:pt x="4129" y="2861"/>
                  </a:lnTo>
                  <a:lnTo>
                    <a:pt x="3972" y="3002"/>
                  </a:lnTo>
                  <a:cubicBezTo>
                    <a:pt x="3869" y="3094"/>
                    <a:pt x="3736" y="3199"/>
                    <a:pt x="3622" y="3301"/>
                  </a:cubicBezTo>
                  <a:cubicBezTo>
                    <a:pt x="3376" y="3510"/>
                    <a:pt x="3125" y="3727"/>
                    <a:pt x="2881" y="3945"/>
                  </a:cubicBezTo>
                  <a:cubicBezTo>
                    <a:pt x="2394" y="4389"/>
                    <a:pt x="1936" y="4860"/>
                    <a:pt x="1541" y="5333"/>
                  </a:cubicBezTo>
                  <a:cubicBezTo>
                    <a:pt x="751" y="6272"/>
                    <a:pt x="209" y="7276"/>
                    <a:pt x="54" y="8035"/>
                  </a:cubicBezTo>
                  <a:cubicBezTo>
                    <a:pt x="5" y="8219"/>
                    <a:pt x="3" y="8385"/>
                    <a:pt x="1" y="8526"/>
                  </a:cubicBezTo>
                  <a:lnTo>
                    <a:pt x="1" y="8719"/>
                  </a:lnTo>
                  <a:cubicBezTo>
                    <a:pt x="7" y="8780"/>
                    <a:pt x="15" y="8833"/>
                    <a:pt x="23" y="8884"/>
                  </a:cubicBezTo>
                  <a:cubicBezTo>
                    <a:pt x="56" y="9081"/>
                    <a:pt x="82" y="9181"/>
                    <a:pt x="82" y="9181"/>
                  </a:cubicBezTo>
                  <a:cubicBezTo>
                    <a:pt x="82" y="9181"/>
                    <a:pt x="168" y="9150"/>
                    <a:pt x="328" y="9095"/>
                  </a:cubicBezTo>
                  <a:cubicBezTo>
                    <a:pt x="402" y="9066"/>
                    <a:pt x="502" y="9038"/>
                    <a:pt x="625" y="9015"/>
                  </a:cubicBezTo>
                  <a:cubicBezTo>
                    <a:pt x="739" y="8993"/>
                    <a:pt x="868" y="8964"/>
                    <a:pt x="1011" y="8964"/>
                  </a:cubicBezTo>
                  <a:cubicBezTo>
                    <a:pt x="1016" y="8964"/>
                    <a:pt x="1021" y="8964"/>
                    <a:pt x="1026" y="8964"/>
                  </a:cubicBezTo>
                  <a:cubicBezTo>
                    <a:pt x="1060" y="8963"/>
                    <a:pt x="1095" y="8962"/>
                    <a:pt x="1130" y="8962"/>
                  </a:cubicBezTo>
                  <a:cubicBezTo>
                    <a:pt x="1694" y="8962"/>
                    <a:pt x="2426" y="9097"/>
                    <a:pt x="3319" y="9251"/>
                  </a:cubicBezTo>
                  <a:cubicBezTo>
                    <a:pt x="3792" y="9332"/>
                    <a:pt x="4307" y="9416"/>
                    <a:pt x="4874" y="9480"/>
                  </a:cubicBezTo>
                  <a:cubicBezTo>
                    <a:pt x="5158" y="9510"/>
                    <a:pt x="5455" y="9537"/>
                    <a:pt x="5774" y="9549"/>
                  </a:cubicBezTo>
                  <a:cubicBezTo>
                    <a:pt x="5876" y="9553"/>
                    <a:pt x="5972" y="9557"/>
                    <a:pt x="6076" y="9557"/>
                  </a:cubicBezTo>
                  <a:cubicBezTo>
                    <a:pt x="6142" y="9557"/>
                    <a:pt x="6210" y="9555"/>
                    <a:pt x="6284" y="9551"/>
                  </a:cubicBezTo>
                  <a:cubicBezTo>
                    <a:pt x="6376" y="9547"/>
                    <a:pt x="6462" y="9545"/>
                    <a:pt x="6562" y="9537"/>
                  </a:cubicBezTo>
                  <a:lnTo>
                    <a:pt x="6889" y="9496"/>
                  </a:lnTo>
                  <a:cubicBezTo>
                    <a:pt x="8207" y="9449"/>
                    <a:pt x="9465" y="9253"/>
                    <a:pt x="10793" y="8798"/>
                  </a:cubicBezTo>
                  <a:cubicBezTo>
                    <a:pt x="11449" y="8584"/>
                    <a:pt x="12088" y="8309"/>
                    <a:pt x="12700" y="7984"/>
                  </a:cubicBezTo>
                  <a:cubicBezTo>
                    <a:pt x="12998" y="7822"/>
                    <a:pt x="13291" y="7655"/>
                    <a:pt x="13571" y="7477"/>
                  </a:cubicBezTo>
                  <a:cubicBezTo>
                    <a:pt x="13858" y="7301"/>
                    <a:pt x="14144" y="7115"/>
                    <a:pt x="14416" y="6922"/>
                  </a:cubicBezTo>
                  <a:cubicBezTo>
                    <a:pt x="15509" y="6151"/>
                    <a:pt x="16423" y="5316"/>
                    <a:pt x="17182" y="4486"/>
                  </a:cubicBezTo>
                  <a:cubicBezTo>
                    <a:pt x="18692" y="2839"/>
                    <a:pt x="19433" y="1449"/>
                    <a:pt x="19433" y="1449"/>
                  </a:cubicBezTo>
                  <a:cubicBezTo>
                    <a:pt x="19433" y="1449"/>
                    <a:pt x="17939" y="821"/>
                    <a:pt x="15848" y="400"/>
                  </a:cubicBezTo>
                  <a:cubicBezTo>
                    <a:pt x="14805" y="191"/>
                    <a:pt x="13545" y="5"/>
                    <a:pt x="12235" y="1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2"/>
            <p:cNvSpPr/>
            <p:nvPr/>
          </p:nvSpPr>
          <p:spPr>
            <a:xfrm>
              <a:off x="2671400" y="1815775"/>
              <a:ext cx="465475" cy="465475"/>
            </a:xfrm>
            <a:custGeom>
              <a:avLst/>
              <a:gdLst/>
              <a:ahLst/>
              <a:cxnLst/>
              <a:rect l="l" t="t" r="r" b="b"/>
              <a:pathLst>
                <a:path w="18619" h="18619" extrusionOk="0">
                  <a:moveTo>
                    <a:pt x="9310" y="1"/>
                  </a:moveTo>
                  <a:cubicBezTo>
                    <a:pt x="4170" y="1"/>
                    <a:pt x="1" y="4168"/>
                    <a:pt x="1" y="9310"/>
                  </a:cubicBezTo>
                  <a:cubicBezTo>
                    <a:pt x="1" y="14451"/>
                    <a:pt x="4170" y="18619"/>
                    <a:pt x="9310" y="18619"/>
                  </a:cubicBezTo>
                  <a:cubicBezTo>
                    <a:pt x="14451" y="18619"/>
                    <a:pt x="18619" y="14451"/>
                    <a:pt x="18619" y="9310"/>
                  </a:cubicBezTo>
                  <a:cubicBezTo>
                    <a:pt x="18619" y="4168"/>
                    <a:pt x="14451" y="1"/>
                    <a:pt x="9310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2"/>
            <p:cNvSpPr/>
            <p:nvPr/>
          </p:nvSpPr>
          <p:spPr>
            <a:xfrm>
              <a:off x="2660625" y="1815025"/>
              <a:ext cx="284550" cy="232975"/>
            </a:xfrm>
            <a:custGeom>
              <a:avLst/>
              <a:gdLst/>
              <a:ahLst/>
              <a:cxnLst/>
              <a:rect l="l" t="t" r="r" b="b"/>
              <a:pathLst>
                <a:path w="11382" h="9319" extrusionOk="0">
                  <a:moveTo>
                    <a:pt x="4959" y="0"/>
                  </a:moveTo>
                  <a:cubicBezTo>
                    <a:pt x="4805" y="0"/>
                    <a:pt x="4647" y="15"/>
                    <a:pt x="4487" y="47"/>
                  </a:cubicBezTo>
                  <a:cubicBezTo>
                    <a:pt x="3147" y="307"/>
                    <a:pt x="2934" y="1522"/>
                    <a:pt x="3218" y="2619"/>
                  </a:cubicBezTo>
                  <a:cubicBezTo>
                    <a:pt x="3214" y="2619"/>
                    <a:pt x="3209" y="2619"/>
                    <a:pt x="3205" y="2619"/>
                  </a:cubicBezTo>
                  <a:cubicBezTo>
                    <a:pt x="2170" y="2619"/>
                    <a:pt x="1162" y="3081"/>
                    <a:pt x="632" y="4069"/>
                  </a:cubicBezTo>
                  <a:cubicBezTo>
                    <a:pt x="0" y="5246"/>
                    <a:pt x="907" y="6052"/>
                    <a:pt x="1952" y="6393"/>
                  </a:cubicBezTo>
                  <a:cubicBezTo>
                    <a:pt x="1786" y="6731"/>
                    <a:pt x="1688" y="7095"/>
                    <a:pt x="1735" y="7474"/>
                  </a:cubicBezTo>
                  <a:cubicBezTo>
                    <a:pt x="1850" y="8450"/>
                    <a:pt x="2711" y="8906"/>
                    <a:pt x="3568" y="9164"/>
                  </a:cubicBezTo>
                  <a:cubicBezTo>
                    <a:pt x="3917" y="9269"/>
                    <a:pt x="4257" y="9319"/>
                    <a:pt x="4580" y="9319"/>
                  </a:cubicBezTo>
                  <a:cubicBezTo>
                    <a:pt x="5623" y="9319"/>
                    <a:pt x="6504" y="8800"/>
                    <a:pt x="7024" y="7930"/>
                  </a:cubicBezTo>
                  <a:cubicBezTo>
                    <a:pt x="7233" y="8009"/>
                    <a:pt x="7454" y="8053"/>
                    <a:pt x="7676" y="8053"/>
                  </a:cubicBezTo>
                  <a:cubicBezTo>
                    <a:pt x="8072" y="8053"/>
                    <a:pt x="8473" y="7915"/>
                    <a:pt x="8824" y="7601"/>
                  </a:cubicBezTo>
                  <a:cubicBezTo>
                    <a:pt x="9278" y="7191"/>
                    <a:pt x="9489" y="6535"/>
                    <a:pt x="9438" y="5945"/>
                  </a:cubicBezTo>
                  <a:cubicBezTo>
                    <a:pt x="10154" y="5720"/>
                    <a:pt x="10727" y="5176"/>
                    <a:pt x="11013" y="4440"/>
                  </a:cubicBezTo>
                  <a:cubicBezTo>
                    <a:pt x="11382" y="3488"/>
                    <a:pt x="10766" y="2529"/>
                    <a:pt x="10029" y="1995"/>
                  </a:cubicBezTo>
                  <a:cubicBezTo>
                    <a:pt x="9504" y="1615"/>
                    <a:pt x="8817" y="1414"/>
                    <a:pt x="8142" y="1414"/>
                  </a:cubicBezTo>
                  <a:cubicBezTo>
                    <a:pt x="7831" y="1414"/>
                    <a:pt x="7522" y="1457"/>
                    <a:pt x="7233" y="1545"/>
                  </a:cubicBezTo>
                  <a:cubicBezTo>
                    <a:pt x="6822" y="653"/>
                    <a:pt x="5973" y="0"/>
                    <a:pt x="4959" y="0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32"/>
            <p:cNvSpPr/>
            <p:nvPr/>
          </p:nvSpPr>
          <p:spPr>
            <a:xfrm>
              <a:off x="2734425" y="1871525"/>
              <a:ext cx="135825" cy="116400"/>
            </a:xfrm>
            <a:custGeom>
              <a:avLst/>
              <a:gdLst/>
              <a:ahLst/>
              <a:cxnLst/>
              <a:rect l="l" t="t" r="r" b="b"/>
              <a:pathLst>
                <a:path w="5433" h="4656" extrusionOk="0">
                  <a:moveTo>
                    <a:pt x="2715" y="1"/>
                  </a:moveTo>
                  <a:cubicBezTo>
                    <a:pt x="1216" y="1"/>
                    <a:pt x="0" y="1042"/>
                    <a:pt x="0" y="2329"/>
                  </a:cubicBezTo>
                  <a:cubicBezTo>
                    <a:pt x="0" y="3614"/>
                    <a:pt x="1218" y="4655"/>
                    <a:pt x="2715" y="4655"/>
                  </a:cubicBezTo>
                  <a:cubicBezTo>
                    <a:pt x="4217" y="4655"/>
                    <a:pt x="5432" y="3614"/>
                    <a:pt x="5432" y="2329"/>
                  </a:cubicBezTo>
                  <a:cubicBezTo>
                    <a:pt x="5432" y="1044"/>
                    <a:pt x="4217" y="1"/>
                    <a:pt x="2715" y="1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32"/>
            <p:cNvSpPr/>
            <p:nvPr/>
          </p:nvSpPr>
          <p:spPr>
            <a:xfrm>
              <a:off x="2763575" y="1897050"/>
              <a:ext cx="83200" cy="72875"/>
            </a:xfrm>
            <a:custGeom>
              <a:avLst/>
              <a:gdLst/>
              <a:ahLst/>
              <a:cxnLst/>
              <a:rect l="l" t="t" r="r" b="b"/>
              <a:pathLst>
                <a:path w="3328" h="2915" extrusionOk="0">
                  <a:moveTo>
                    <a:pt x="2528" y="1"/>
                  </a:moveTo>
                  <a:cubicBezTo>
                    <a:pt x="2079" y="1"/>
                    <a:pt x="1710" y="448"/>
                    <a:pt x="1435" y="893"/>
                  </a:cubicBezTo>
                  <a:cubicBezTo>
                    <a:pt x="1212" y="807"/>
                    <a:pt x="991" y="719"/>
                    <a:pt x="770" y="625"/>
                  </a:cubicBezTo>
                  <a:cubicBezTo>
                    <a:pt x="713" y="600"/>
                    <a:pt x="658" y="589"/>
                    <a:pt x="605" y="589"/>
                  </a:cubicBezTo>
                  <a:cubicBezTo>
                    <a:pt x="243" y="589"/>
                    <a:pt x="0" y="1104"/>
                    <a:pt x="389" y="1279"/>
                  </a:cubicBezTo>
                  <a:cubicBezTo>
                    <a:pt x="612" y="1375"/>
                    <a:pt x="833" y="1468"/>
                    <a:pt x="1058" y="1558"/>
                  </a:cubicBezTo>
                  <a:cubicBezTo>
                    <a:pt x="911" y="1826"/>
                    <a:pt x="758" y="2147"/>
                    <a:pt x="751" y="2454"/>
                  </a:cubicBezTo>
                  <a:cubicBezTo>
                    <a:pt x="748" y="2687"/>
                    <a:pt x="949" y="2915"/>
                    <a:pt x="1173" y="2915"/>
                  </a:cubicBezTo>
                  <a:cubicBezTo>
                    <a:pt x="1235" y="2915"/>
                    <a:pt x="1299" y="2897"/>
                    <a:pt x="1361" y="2857"/>
                  </a:cubicBezTo>
                  <a:cubicBezTo>
                    <a:pt x="1423" y="2816"/>
                    <a:pt x="1470" y="2756"/>
                    <a:pt x="1496" y="2685"/>
                  </a:cubicBezTo>
                  <a:cubicBezTo>
                    <a:pt x="1504" y="2673"/>
                    <a:pt x="1511" y="2654"/>
                    <a:pt x="1529" y="2619"/>
                  </a:cubicBezTo>
                  <a:cubicBezTo>
                    <a:pt x="1576" y="2527"/>
                    <a:pt x="1619" y="2433"/>
                    <a:pt x="1668" y="2341"/>
                  </a:cubicBezTo>
                  <a:cubicBezTo>
                    <a:pt x="1744" y="2194"/>
                    <a:pt x="1832" y="2055"/>
                    <a:pt x="1918" y="1914"/>
                  </a:cubicBezTo>
                  <a:cubicBezTo>
                    <a:pt x="2267" y="2094"/>
                    <a:pt x="2647" y="2355"/>
                    <a:pt x="3013" y="2355"/>
                  </a:cubicBezTo>
                  <a:cubicBezTo>
                    <a:pt x="3029" y="2355"/>
                    <a:pt x="3045" y="2354"/>
                    <a:pt x="3061" y="2353"/>
                  </a:cubicBezTo>
                  <a:cubicBezTo>
                    <a:pt x="3221" y="2341"/>
                    <a:pt x="3327" y="2208"/>
                    <a:pt x="3293" y="2051"/>
                  </a:cubicBezTo>
                  <a:cubicBezTo>
                    <a:pt x="3192" y="1627"/>
                    <a:pt x="2732" y="1435"/>
                    <a:pt x="2362" y="1271"/>
                  </a:cubicBezTo>
                  <a:cubicBezTo>
                    <a:pt x="2591" y="964"/>
                    <a:pt x="2836" y="625"/>
                    <a:pt x="2842" y="279"/>
                  </a:cubicBezTo>
                  <a:cubicBezTo>
                    <a:pt x="2844" y="166"/>
                    <a:pt x="2754" y="25"/>
                    <a:pt x="2634" y="9"/>
                  </a:cubicBezTo>
                  <a:cubicBezTo>
                    <a:pt x="2598" y="3"/>
                    <a:pt x="2563" y="1"/>
                    <a:pt x="2528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32"/>
            <p:cNvSpPr/>
            <p:nvPr/>
          </p:nvSpPr>
          <p:spPr>
            <a:xfrm>
              <a:off x="2671350" y="1999200"/>
              <a:ext cx="465475" cy="282050"/>
            </a:xfrm>
            <a:custGeom>
              <a:avLst/>
              <a:gdLst/>
              <a:ahLst/>
              <a:cxnLst/>
              <a:rect l="l" t="t" r="r" b="b"/>
              <a:pathLst>
                <a:path w="18619" h="11282" extrusionOk="0">
                  <a:moveTo>
                    <a:pt x="214" y="0"/>
                  </a:moveTo>
                  <a:cubicBezTo>
                    <a:pt x="72" y="649"/>
                    <a:pt x="1" y="1310"/>
                    <a:pt x="1" y="1973"/>
                  </a:cubicBezTo>
                  <a:cubicBezTo>
                    <a:pt x="1" y="7114"/>
                    <a:pt x="4170" y="11282"/>
                    <a:pt x="9310" y="11282"/>
                  </a:cubicBezTo>
                  <a:cubicBezTo>
                    <a:pt x="14451" y="11282"/>
                    <a:pt x="18619" y="7114"/>
                    <a:pt x="18619" y="1973"/>
                  </a:cubicBezTo>
                  <a:cubicBezTo>
                    <a:pt x="18619" y="1788"/>
                    <a:pt x="18611" y="1604"/>
                    <a:pt x="18602" y="1422"/>
                  </a:cubicBezTo>
                  <a:cubicBezTo>
                    <a:pt x="17698" y="5616"/>
                    <a:pt x="13970" y="8761"/>
                    <a:pt x="9504" y="8761"/>
                  </a:cubicBezTo>
                  <a:cubicBezTo>
                    <a:pt x="4549" y="8761"/>
                    <a:pt x="498" y="4886"/>
                    <a:pt x="214" y="0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2"/>
            <p:cNvSpPr/>
            <p:nvPr/>
          </p:nvSpPr>
          <p:spPr>
            <a:xfrm>
              <a:off x="2970225" y="1889375"/>
              <a:ext cx="66600" cy="51700"/>
            </a:xfrm>
            <a:custGeom>
              <a:avLst/>
              <a:gdLst/>
              <a:ahLst/>
              <a:cxnLst/>
              <a:rect l="l" t="t" r="r" b="b"/>
              <a:pathLst>
                <a:path w="2664" h="2068" extrusionOk="0">
                  <a:moveTo>
                    <a:pt x="1332" y="1"/>
                  </a:moveTo>
                  <a:cubicBezTo>
                    <a:pt x="0" y="1"/>
                    <a:pt x="0" y="2067"/>
                    <a:pt x="1332" y="2067"/>
                  </a:cubicBezTo>
                  <a:cubicBezTo>
                    <a:pt x="2664" y="2067"/>
                    <a:pt x="2664" y="1"/>
                    <a:pt x="13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32"/>
            <p:cNvSpPr/>
            <p:nvPr/>
          </p:nvSpPr>
          <p:spPr>
            <a:xfrm>
              <a:off x="3029150" y="1936675"/>
              <a:ext cx="82100" cy="93350"/>
            </a:xfrm>
            <a:custGeom>
              <a:avLst/>
              <a:gdLst/>
              <a:ahLst/>
              <a:cxnLst/>
              <a:rect l="l" t="t" r="r" b="b"/>
              <a:pathLst>
                <a:path w="3284" h="3734" extrusionOk="0">
                  <a:moveTo>
                    <a:pt x="661" y="1"/>
                  </a:moveTo>
                  <a:cubicBezTo>
                    <a:pt x="5" y="1"/>
                    <a:pt x="1" y="953"/>
                    <a:pt x="563" y="1167"/>
                  </a:cubicBezTo>
                  <a:cubicBezTo>
                    <a:pt x="868" y="1282"/>
                    <a:pt x="1013" y="1750"/>
                    <a:pt x="1088" y="2031"/>
                  </a:cubicBezTo>
                  <a:cubicBezTo>
                    <a:pt x="1215" y="2516"/>
                    <a:pt x="1264" y="3181"/>
                    <a:pt x="1655" y="3522"/>
                  </a:cubicBezTo>
                  <a:cubicBezTo>
                    <a:pt x="1809" y="3656"/>
                    <a:pt x="2005" y="3734"/>
                    <a:pt x="2199" y="3734"/>
                  </a:cubicBezTo>
                  <a:cubicBezTo>
                    <a:pt x="2378" y="3734"/>
                    <a:pt x="2554" y="3668"/>
                    <a:pt x="2692" y="3522"/>
                  </a:cubicBezTo>
                  <a:cubicBezTo>
                    <a:pt x="3284" y="2900"/>
                    <a:pt x="2987" y="1791"/>
                    <a:pt x="2590" y="1131"/>
                  </a:cubicBezTo>
                  <a:cubicBezTo>
                    <a:pt x="2165" y="423"/>
                    <a:pt x="1532" y="73"/>
                    <a:pt x="722" y="3"/>
                  </a:cubicBezTo>
                  <a:cubicBezTo>
                    <a:pt x="701" y="1"/>
                    <a:pt x="681" y="1"/>
                    <a:pt x="6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3" name="Google Shape;1483;p32"/>
          <p:cNvGrpSpPr/>
          <p:nvPr/>
        </p:nvGrpSpPr>
        <p:grpSpPr>
          <a:xfrm>
            <a:off x="333150" y="440211"/>
            <a:ext cx="8411028" cy="4555119"/>
            <a:chOff x="333150" y="440211"/>
            <a:chExt cx="8411028" cy="4555119"/>
          </a:xfrm>
        </p:grpSpPr>
        <p:sp>
          <p:nvSpPr>
            <p:cNvPr id="1484" name="Google Shape;1484;p32"/>
            <p:cNvSpPr/>
            <p:nvPr/>
          </p:nvSpPr>
          <p:spPr>
            <a:xfrm>
              <a:off x="333150" y="245633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85" name="Google Shape;1485;p32"/>
            <p:cNvSpPr/>
            <p:nvPr/>
          </p:nvSpPr>
          <p:spPr>
            <a:xfrm>
              <a:off x="8373842" y="2073266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2"/>
            <p:cNvSpPr/>
            <p:nvPr/>
          </p:nvSpPr>
          <p:spPr>
            <a:xfrm>
              <a:off x="2005600" y="48852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87" name="Google Shape;1487;p32"/>
            <p:cNvSpPr/>
            <p:nvPr/>
          </p:nvSpPr>
          <p:spPr>
            <a:xfrm>
              <a:off x="4153100" y="469783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88" name="Google Shape;1488;p32"/>
            <p:cNvSpPr/>
            <p:nvPr/>
          </p:nvSpPr>
          <p:spPr>
            <a:xfrm flipH="1">
              <a:off x="8636178" y="3260625"/>
              <a:ext cx="1080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89" name="Google Shape;1489;p32"/>
            <p:cNvSpPr/>
            <p:nvPr/>
          </p:nvSpPr>
          <p:spPr>
            <a:xfrm flipH="1">
              <a:off x="6616878" y="4807925"/>
              <a:ext cx="1080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90" name="Google Shape;1490;p32"/>
            <p:cNvSpPr/>
            <p:nvPr/>
          </p:nvSpPr>
          <p:spPr>
            <a:xfrm rot="-397287">
              <a:off x="562982" y="1793084"/>
              <a:ext cx="352945" cy="34792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32"/>
            <p:cNvSpPr/>
            <p:nvPr/>
          </p:nvSpPr>
          <p:spPr>
            <a:xfrm rot="-397278">
              <a:off x="8067794" y="2765868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32"/>
            <p:cNvSpPr/>
            <p:nvPr/>
          </p:nvSpPr>
          <p:spPr>
            <a:xfrm flipH="1">
              <a:off x="7121703" y="479950"/>
              <a:ext cx="1080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493" name="Google Shape;1493;p32"/>
            <p:cNvSpPr/>
            <p:nvPr/>
          </p:nvSpPr>
          <p:spPr>
            <a:xfrm rot="841299">
              <a:off x="1434625" y="457047"/>
              <a:ext cx="158142" cy="155900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5" name="Google Shape;1495;p33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1496" name="Google Shape;1496;p33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33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33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33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33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33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33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33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33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33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33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33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33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33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33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33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33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33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33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33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33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33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33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33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3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33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33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3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33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33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33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33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33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33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33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33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33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33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33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33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33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33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8" name="Google Shape;1538;p33"/>
          <p:cNvGrpSpPr/>
          <p:nvPr/>
        </p:nvGrpSpPr>
        <p:grpSpPr>
          <a:xfrm rot="-613018">
            <a:off x="390956" y="2879868"/>
            <a:ext cx="648280" cy="1825403"/>
            <a:chOff x="1587225" y="262250"/>
            <a:chExt cx="794125" cy="2235800"/>
          </a:xfrm>
        </p:grpSpPr>
        <p:sp>
          <p:nvSpPr>
            <p:cNvPr id="1539" name="Google Shape;1539;p33"/>
            <p:cNvSpPr/>
            <p:nvPr/>
          </p:nvSpPr>
          <p:spPr>
            <a:xfrm>
              <a:off x="1924175" y="262250"/>
              <a:ext cx="158025" cy="342650"/>
            </a:xfrm>
            <a:custGeom>
              <a:avLst/>
              <a:gdLst/>
              <a:ahLst/>
              <a:cxnLst/>
              <a:rect l="l" t="t" r="r" b="b"/>
              <a:pathLst>
                <a:path w="6321" h="13706" extrusionOk="0">
                  <a:moveTo>
                    <a:pt x="0" y="0"/>
                  </a:moveTo>
                  <a:lnTo>
                    <a:pt x="1829" y="13642"/>
                  </a:lnTo>
                  <a:lnTo>
                    <a:pt x="3407" y="13705"/>
                  </a:lnTo>
                  <a:lnTo>
                    <a:pt x="6320" y="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33"/>
            <p:cNvSpPr/>
            <p:nvPr/>
          </p:nvSpPr>
          <p:spPr>
            <a:xfrm>
              <a:off x="1682650" y="320050"/>
              <a:ext cx="295150" cy="322025"/>
            </a:xfrm>
            <a:custGeom>
              <a:avLst/>
              <a:gdLst/>
              <a:ahLst/>
              <a:cxnLst/>
              <a:rect l="l" t="t" r="r" b="b"/>
              <a:pathLst>
                <a:path w="11806" h="12881" extrusionOk="0">
                  <a:moveTo>
                    <a:pt x="4813" y="1"/>
                  </a:moveTo>
                  <a:lnTo>
                    <a:pt x="0" y="4105"/>
                  </a:lnTo>
                  <a:lnTo>
                    <a:pt x="10604" y="12881"/>
                  </a:lnTo>
                  <a:lnTo>
                    <a:pt x="11805" y="11856"/>
                  </a:lnTo>
                  <a:lnTo>
                    <a:pt x="481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33"/>
            <p:cNvSpPr/>
            <p:nvPr/>
          </p:nvSpPr>
          <p:spPr>
            <a:xfrm>
              <a:off x="2000450" y="335850"/>
              <a:ext cx="309700" cy="309475"/>
            </a:xfrm>
            <a:custGeom>
              <a:avLst/>
              <a:gdLst/>
              <a:ahLst/>
              <a:cxnLst/>
              <a:rect l="l" t="t" r="r" b="b"/>
              <a:pathLst>
                <a:path w="12388" h="12379" extrusionOk="0">
                  <a:moveTo>
                    <a:pt x="7917" y="1"/>
                  </a:moveTo>
                  <a:lnTo>
                    <a:pt x="0" y="11260"/>
                  </a:lnTo>
                  <a:lnTo>
                    <a:pt x="1117" y="12378"/>
                  </a:lnTo>
                  <a:lnTo>
                    <a:pt x="12388" y="4478"/>
                  </a:lnTo>
                  <a:lnTo>
                    <a:pt x="791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3"/>
            <p:cNvSpPr/>
            <p:nvPr/>
          </p:nvSpPr>
          <p:spPr>
            <a:xfrm>
              <a:off x="1587225" y="558775"/>
              <a:ext cx="794125" cy="1939275"/>
            </a:xfrm>
            <a:custGeom>
              <a:avLst/>
              <a:gdLst/>
              <a:ahLst/>
              <a:cxnLst/>
              <a:rect l="l" t="t" r="r" b="b"/>
              <a:pathLst>
                <a:path w="31765" h="77571" extrusionOk="0">
                  <a:moveTo>
                    <a:pt x="15434" y="1"/>
                  </a:moveTo>
                  <a:cubicBezTo>
                    <a:pt x="6144" y="1"/>
                    <a:pt x="1" y="7320"/>
                    <a:pt x="825" y="27424"/>
                  </a:cubicBezTo>
                  <a:cubicBezTo>
                    <a:pt x="2307" y="63597"/>
                    <a:pt x="5749" y="77274"/>
                    <a:pt x="13066" y="77566"/>
                  </a:cubicBezTo>
                  <a:cubicBezTo>
                    <a:pt x="13145" y="77569"/>
                    <a:pt x="13223" y="77570"/>
                    <a:pt x="13300" y="77570"/>
                  </a:cubicBezTo>
                  <a:cubicBezTo>
                    <a:pt x="20480" y="77570"/>
                    <a:pt x="24954" y="64117"/>
                    <a:pt x="29274" y="28562"/>
                  </a:cubicBezTo>
                  <a:cubicBezTo>
                    <a:pt x="31764" y="8065"/>
                    <a:pt x="25867" y="403"/>
                    <a:pt x="16168" y="15"/>
                  </a:cubicBezTo>
                  <a:cubicBezTo>
                    <a:pt x="15921" y="6"/>
                    <a:pt x="15676" y="1"/>
                    <a:pt x="154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3"/>
            <p:cNvSpPr/>
            <p:nvPr/>
          </p:nvSpPr>
          <p:spPr>
            <a:xfrm>
              <a:off x="1648875" y="1851800"/>
              <a:ext cx="580750" cy="51625"/>
            </a:xfrm>
            <a:custGeom>
              <a:avLst/>
              <a:gdLst/>
              <a:ahLst/>
              <a:cxnLst/>
              <a:rect l="l" t="t" r="r" b="b"/>
              <a:pathLst>
                <a:path w="23230" h="2065" extrusionOk="0">
                  <a:moveTo>
                    <a:pt x="1" y="1"/>
                  </a:moveTo>
                  <a:lnTo>
                    <a:pt x="1" y="1"/>
                  </a:lnTo>
                  <a:cubicBezTo>
                    <a:pt x="22" y="191"/>
                    <a:pt x="41" y="385"/>
                    <a:pt x="62" y="571"/>
                  </a:cubicBezTo>
                  <a:cubicBezTo>
                    <a:pt x="4750" y="1565"/>
                    <a:pt x="9522" y="2064"/>
                    <a:pt x="14298" y="2064"/>
                  </a:cubicBezTo>
                  <a:cubicBezTo>
                    <a:pt x="17244" y="2064"/>
                    <a:pt x="20192" y="1874"/>
                    <a:pt x="23123" y="1494"/>
                  </a:cubicBezTo>
                  <a:cubicBezTo>
                    <a:pt x="23158" y="1309"/>
                    <a:pt x="23195" y="1117"/>
                    <a:pt x="23230" y="930"/>
                  </a:cubicBezTo>
                  <a:lnTo>
                    <a:pt x="23230" y="930"/>
                  </a:lnTo>
                  <a:cubicBezTo>
                    <a:pt x="20271" y="1317"/>
                    <a:pt x="17294" y="1511"/>
                    <a:pt x="14320" y="1511"/>
                  </a:cubicBezTo>
                  <a:cubicBezTo>
                    <a:pt x="9515" y="1511"/>
                    <a:pt x="4716" y="1006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3"/>
            <p:cNvSpPr/>
            <p:nvPr/>
          </p:nvSpPr>
          <p:spPr>
            <a:xfrm>
              <a:off x="1740400" y="2320500"/>
              <a:ext cx="360600" cy="32000"/>
            </a:xfrm>
            <a:custGeom>
              <a:avLst/>
              <a:gdLst/>
              <a:ahLst/>
              <a:cxnLst/>
              <a:rect l="l" t="t" r="r" b="b"/>
              <a:pathLst>
                <a:path w="14424" h="1280" extrusionOk="0">
                  <a:moveTo>
                    <a:pt x="0" y="0"/>
                  </a:moveTo>
                  <a:lnTo>
                    <a:pt x="0" y="0"/>
                  </a:lnTo>
                  <a:cubicBezTo>
                    <a:pt x="74" y="199"/>
                    <a:pt x="147" y="402"/>
                    <a:pt x="223" y="591"/>
                  </a:cubicBezTo>
                  <a:cubicBezTo>
                    <a:pt x="3436" y="1049"/>
                    <a:pt x="6676" y="1279"/>
                    <a:pt x="9919" y="1279"/>
                  </a:cubicBezTo>
                  <a:cubicBezTo>
                    <a:pt x="11331" y="1279"/>
                    <a:pt x="12744" y="1236"/>
                    <a:pt x="14155" y="1148"/>
                  </a:cubicBezTo>
                  <a:cubicBezTo>
                    <a:pt x="14246" y="967"/>
                    <a:pt x="14334" y="769"/>
                    <a:pt x="14424" y="577"/>
                  </a:cubicBezTo>
                  <a:lnTo>
                    <a:pt x="14424" y="577"/>
                  </a:lnTo>
                  <a:cubicBezTo>
                    <a:pt x="12929" y="675"/>
                    <a:pt x="11432" y="724"/>
                    <a:pt x="9936" y="724"/>
                  </a:cubicBezTo>
                  <a:cubicBezTo>
                    <a:pt x="6613" y="724"/>
                    <a:pt x="3292" y="482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3"/>
            <p:cNvSpPr/>
            <p:nvPr/>
          </p:nvSpPr>
          <p:spPr>
            <a:xfrm>
              <a:off x="1680650" y="2084325"/>
              <a:ext cx="498750" cy="43500"/>
            </a:xfrm>
            <a:custGeom>
              <a:avLst/>
              <a:gdLst/>
              <a:ahLst/>
              <a:cxnLst/>
              <a:rect l="l" t="t" r="r" b="b"/>
              <a:pathLst>
                <a:path w="19950" h="1740" extrusionOk="0">
                  <a:moveTo>
                    <a:pt x="1" y="1"/>
                  </a:moveTo>
                  <a:lnTo>
                    <a:pt x="1" y="1"/>
                  </a:lnTo>
                  <a:cubicBezTo>
                    <a:pt x="36" y="201"/>
                    <a:pt x="73" y="386"/>
                    <a:pt x="108" y="581"/>
                  </a:cubicBezTo>
                  <a:cubicBezTo>
                    <a:pt x="4255" y="1352"/>
                    <a:pt x="8459" y="1739"/>
                    <a:pt x="12668" y="1739"/>
                  </a:cubicBezTo>
                  <a:cubicBezTo>
                    <a:pt x="15046" y="1739"/>
                    <a:pt x="17425" y="1616"/>
                    <a:pt x="19797" y="1368"/>
                  </a:cubicBezTo>
                  <a:cubicBezTo>
                    <a:pt x="19848" y="1177"/>
                    <a:pt x="19899" y="995"/>
                    <a:pt x="19949" y="799"/>
                  </a:cubicBezTo>
                  <a:lnTo>
                    <a:pt x="19949" y="799"/>
                  </a:lnTo>
                  <a:cubicBezTo>
                    <a:pt x="17534" y="1056"/>
                    <a:pt x="15110" y="1184"/>
                    <a:pt x="12687" y="1184"/>
                  </a:cubicBezTo>
                  <a:cubicBezTo>
                    <a:pt x="8436" y="1184"/>
                    <a:pt x="4189" y="789"/>
                    <a:pt x="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3"/>
            <p:cNvSpPr/>
            <p:nvPr/>
          </p:nvSpPr>
          <p:spPr>
            <a:xfrm>
              <a:off x="1606075" y="1161350"/>
              <a:ext cx="721400" cy="68025"/>
            </a:xfrm>
            <a:custGeom>
              <a:avLst/>
              <a:gdLst/>
              <a:ahLst/>
              <a:cxnLst/>
              <a:rect l="l" t="t" r="r" b="b"/>
              <a:pathLst>
                <a:path w="28856" h="2721" extrusionOk="0">
                  <a:moveTo>
                    <a:pt x="0" y="0"/>
                  </a:moveTo>
                  <a:cubicBezTo>
                    <a:pt x="0" y="184"/>
                    <a:pt x="4" y="373"/>
                    <a:pt x="5" y="561"/>
                  </a:cubicBezTo>
                  <a:cubicBezTo>
                    <a:pt x="5601" y="1999"/>
                    <a:pt x="11341" y="2720"/>
                    <a:pt x="17088" y="2720"/>
                  </a:cubicBezTo>
                  <a:cubicBezTo>
                    <a:pt x="21005" y="2720"/>
                    <a:pt x="24925" y="2385"/>
                    <a:pt x="28806" y="1713"/>
                  </a:cubicBezTo>
                  <a:cubicBezTo>
                    <a:pt x="28823" y="1526"/>
                    <a:pt x="28840" y="1339"/>
                    <a:pt x="28855" y="1154"/>
                  </a:cubicBezTo>
                  <a:lnTo>
                    <a:pt x="28855" y="1154"/>
                  </a:lnTo>
                  <a:cubicBezTo>
                    <a:pt x="24966" y="1830"/>
                    <a:pt x="21037" y="2167"/>
                    <a:pt x="17111" y="2167"/>
                  </a:cubicBezTo>
                  <a:cubicBezTo>
                    <a:pt x="11355" y="2167"/>
                    <a:pt x="5606" y="1443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3"/>
            <p:cNvSpPr/>
            <p:nvPr/>
          </p:nvSpPr>
          <p:spPr>
            <a:xfrm>
              <a:off x="1614525" y="1390150"/>
              <a:ext cx="686250" cy="63650"/>
            </a:xfrm>
            <a:custGeom>
              <a:avLst/>
              <a:gdLst/>
              <a:ahLst/>
              <a:cxnLst/>
              <a:rect l="l" t="t" r="r" b="b"/>
              <a:pathLst>
                <a:path w="27450" h="2546" extrusionOk="0">
                  <a:moveTo>
                    <a:pt x="0" y="0"/>
                  </a:moveTo>
                  <a:lnTo>
                    <a:pt x="0" y="0"/>
                  </a:lnTo>
                  <a:cubicBezTo>
                    <a:pt x="10" y="188"/>
                    <a:pt x="18" y="382"/>
                    <a:pt x="28" y="567"/>
                  </a:cubicBezTo>
                  <a:cubicBezTo>
                    <a:pt x="5395" y="1885"/>
                    <a:pt x="10889" y="2546"/>
                    <a:pt x="16389" y="2546"/>
                  </a:cubicBezTo>
                  <a:cubicBezTo>
                    <a:pt x="20060" y="2546"/>
                    <a:pt x="23735" y="2251"/>
                    <a:pt x="27376" y="1661"/>
                  </a:cubicBezTo>
                  <a:cubicBezTo>
                    <a:pt x="27401" y="1478"/>
                    <a:pt x="27425" y="1284"/>
                    <a:pt x="27449" y="1099"/>
                  </a:cubicBezTo>
                  <a:lnTo>
                    <a:pt x="27449" y="1099"/>
                  </a:lnTo>
                  <a:cubicBezTo>
                    <a:pt x="23791" y="1695"/>
                    <a:pt x="20100" y="1992"/>
                    <a:pt x="16412" y="1992"/>
                  </a:cubicBezTo>
                  <a:cubicBezTo>
                    <a:pt x="10895" y="1992"/>
                    <a:pt x="5384" y="1327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3"/>
            <p:cNvSpPr/>
            <p:nvPr/>
          </p:nvSpPr>
          <p:spPr>
            <a:xfrm>
              <a:off x="1628450" y="1620275"/>
              <a:ext cx="640075" cy="58200"/>
            </a:xfrm>
            <a:custGeom>
              <a:avLst/>
              <a:gdLst/>
              <a:ahLst/>
              <a:cxnLst/>
              <a:rect l="l" t="t" r="r" b="b"/>
              <a:pathLst>
                <a:path w="25603" h="2328" extrusionOk="0">
                  <a:moveTo>
                    <a:pt x="0" y="1"/>
                  </a:moveTo>
                  <a:lnTo>
                    <a:pt x="0" y="1"/>
                  </a:lnTo>
                  <a:cubicBezTo>
                    <a:pt x="14" y="192"/>
                    <a:pt x="28" y="382"/>
                    <a:pt x="42" y="571"/>
                  </a:cubicBezTo>
                  <a:cubicBezTo>
                    <a:pt x="5113" y="1741"/>
                    <a:pt x="10290" y="2328"/>
                    <a:pt x="15473" y="2328"/>
                  </a:cubicBezTo>
                  <a:cubicBezTo>
                    <a:pt x="18827" y="2328"/>
                    <a:pt x="22184" y="2082"/>
                    <a:pt x="25515" y="1590"/>
                  </a:cubicBezTo>
                  <a:cubicBezTo>
                    <a:pt x="25544" y="1403"/>
                    <a:pt x="25573" y="1214"/>
                    <a:pt x="25602" y="1025"/>
                  </a:cubicBezTo>
                  <a:lnTo>
                    <a:pt x="25602" y="1025"/>
                  </a:lnTo>
                  <a:cubicBezTo>
                    <a:pt x="22250" y="1524"/>
                    <a:pt x="18873" y="1773"/>
                    <a:pt x="15499" y="1773"/>
                  </a:cubicBezTo>
                  <a:cubicBezTo>
                    <a:pt x="10293" y="1773"/>
                    <a:pt x="5093" y="1181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3"/>
            <p:cNvSpPr/>
            <p:nvPr/>
          </p:nvSpPr>
          <p:spPr>
            <a:xfrm>
              <a:off x="1872850" y="939900"/>
              <a:ext cx="219875" cy="180725"/>
            </a:xfrm>
            <a:custGeom>
              <a:avLst/>
              <a:gdLst/>
              <a:ahLst/>
              <a:cxnLst/>
              <a:rect l="l" t="t" r="r" b="b"/>
              <a:pathLst>
                <a:path w="8795" h="7229" extrusionOk="0">
                  <a:moveTo>
                    <a:pt x="0" y="0"/>
                  </a:moveTo>
                  <a:cubicBezTo>
                    <a:pt x="0" y="1"/>
                    <a:pt x="1319" y="7114"/>
                    <a:pt x="4116" y="7227"/>
                  </a:cubicBezTo>
                  <a:cubicBezTo>
                    <a:pt x="4138" y="7228"/>
                    <a:pt x="4161" y="7228"/>
                    <a:pt x="4183" y="7228"/>
                  </a:cubicBezTo>
                  <a:cubicBezTo>
                    <a:pt x="6944" y="7228"/>
                    <a:pt x="8795" y="353"/>
                    <a:pt x="8795" y="35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3"/>
            <p:cNvSpPr/>
            <p:nvPr/>
          </p:nvSpPr>
          <p:spPr>
            <a:xfrm>
              <a:off x="1794375" y="920400"/>
              <a:ext cx="84100" cy="47050"/>
            </a:xfrm>
            <a:custGeom>
              <a:avLst/>
              <a:gdLst/>
              <a:ahLst/>
              <a:cxnLst/>
              <a:rect l="l" t="t" r="r" b="b"/>
              <a:pathLst>
                <a:path w="3364" h="1882" extrusionOk="0">
                  <a:moveTo>
                    <a:pt x="1602" y="1"/>
                  </a:moveTo>
                  <a:cubicBezTo>
                    <a:pt x="738" y="1"/>
                    <a:pt x="41" y="379"/>
                    <a:pt x="22" y="875"/>
                  </a:cubicBezTo>
                  <a:cubicBezTo>
                    <a:pt x="1" y="1392"/>
                    <a:pt x="728" y="1841"/>
                    <a:pt x="1645" y="1879"/>
                  </a:cubicBezTo>
                  <a:cubicBezTo>
                    <a:pt x="1684" y="1881"/>
                    <a:pt x="1724" y="1881"/>
                    <a:pt x="1763" y="1881"/>
                  </a:cubicBezTo>
                  <a:cubicBezTo>
                    <a:pt x="2626" y="1881"/>
                    <a:pt x="3323" y="1503"/>
                    <a:pt x="3343" y="1007"/>
                  </a:cubicBezTo>
                  <a:cubicBezTo>
                    <a:pt x="3363" y="490"/>
                    <a:pt x="2637" y="40"/>
                    <a:pt x="1720" y="3"/>
                  </a:cubicBezTo>
                  <a:cubicBezTo>
                    <a:pt x="1680" y="1"/>
                    <a:pt x="1641" y="1"/>
                    <a:pt x="1602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3"/>
            <p:cNvSpPr/>
            <p:nvPr/>
          </p:nvSpPr>
          <p:spPr>
            <a:xfrm>
              <a:off x="2073175" y="931575"/>
              <a:ext cx="84100" cy="47025"/>
            </a:xfrm>
            <a:custGeom>
              <a:avLst/>
              <a:gdLst/>
              <a:ahLst/>
              <a:cxnLst/>
              <a:rect l="l" t="t" r="r" b="b"/>
              <a:pathLst>
                <a:path w="3364" h="1881" extrusionOk="0">
                  <a:moveTo>
                    <a:pt x="1598" y="0"/>
                  </a:moveTo>
                  <a:cubicBezTo>
                    <a:pt x="736" y="0"/>
                    <a:pt x="42" y="379"/>
                    <a:pt x="21" y="874"/>
                  </a:cubicBezTo>
                  <a:cubicBezTo>
                    <a:pt x="1" y="1392"/>
                    <a:pt x="727" y="1841"/>
                    <a:pt x="1644" y="1878"/>
                  </a:cubicBezTo>
                  <a:cubicBezTo>
                    <a:pt x="1685" y="1879"/>
                    <a:pt x="1726" y="1880"/>
                    <a:pt x="1766" y="1880"/>
                  </a:cubicBezTo>
                  <a:cubicBezTo>
                    <a:pt x="2627" y="1880"/>
                    <a:pt x="3323" y="1501"/>
                    <a:pt x="3342" y="1007"/>
                  </a:cubicBezTo>
                  <a:cubicBezTo>
                    <a:pt x="3363" y="488"/>
                    <a:pt x="2638" y="39"/>
                    <a:pt x="1719" y="3"/>
                  </a:cubicBezTo>
                  <a:cubicBezTo>
                    <a:pt x="1679" y="1"/>
                    <a:pt x="1638" y="0"/>
                    <a:pt x="1598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3"/>
            <p:cNvSpPr/>
            <p:nvPr/>
          </p:nvSpPr>
          <p:spPr>
            <a:xfrm>
              <a:off x="1858350" y="756100"/>
              <a:ext cx="106475" cy="108825"/>
            </a:xfrm>
            <a:custGeom>
              <a:avLst/>
              <a:gdLst/>
              <a:ahLst/>
              <a:cxnLst/>
              <a:rect l="l" t="t" r="r" b="b"/>
              <a:pathLst>
                <a:path w="4259" h="4353" extrusionOk="0">
                  <a:moveTo>
                    <a:pt x="2129" y="0"/>
                  </a:moveTo>
                  <a:cubicBezTo>
                    <a:pt x="953" y="0"/>
                    <a:pt x="0" y="975"/>
                    <a:pt x="0" y="2177"/>
                  </a:cubicBezTo>
                  <a:cubicBezTo>
                    <a:pt x="0" y="3378"/>
                    <a:pt x="954" y="4352"/>
                    <a:pt x="2129" y="4352"/>
                  </a:cubicBezTo>
                  <a:cubicBezTo>
                    <a:pt x="3305" y="4352"/>
                    <a:pt x="4259" y="3378"/>
                    <a:pt x="4259" y="2177"/>
                  </a:cubicBezTo>
                  <a:cubicBezTo>
                    <a:pt x="4259" y="975"/>
                    <a:pt x="3304" y="0"/>
                    <a:pt x="21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3"/>
            <p:cNvSpPr/>
            <p:nvPr/>
          </p:nvSpPr>
          <p:spPr>
            <a:xfrm>
              <a:off x="2000750" y="760300"/>
              <a:ext cx="106500" cy="109050"/>
            </a:xfrm>
            <a:custGeom>
              <a:avLst/>
              <a:gdLst/>
              <a:ahLst/>
              <a:cxnLst/>
              <a:rect l="l" t="t" r="r" b="b"/>
              <a:pathLst>
                <a:path w="4260" h="4362" extrusionOk="0">
                  <a:moveTo>
                    <a:pt x="2130" y="1"/>
                  </a:moveTo>
                  <a:cubicBezTo>
                    <a:pt x="955" y="1"/>
                    <a:pt x="0" y="977"/>
                    <a:pt x="0" y="2181"/>
                  </a:cubicBezTo>
                  <a:cubicBezTo>
                    <a:pt x="0" y="3385"/>
                    <a:pt x="954" y="4361"/>
                    <a:pt x="2130" y="4361"/>
                  </a:cubicBezTo>
                  <a:cubicBezTo>
                    <a:pt x="3306" y="4361"/>
                    <a:pt x="4259" y="3385"/>
                    <a:pt x="4259" y="2181"/>
                  </a:cubicBezTo>
                  <a:cubicBezTo>
                    <a:pt x="4259" y="976"/>
                    <a:pt x="3306" y="1"/>
                    <a:pt x="21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3"/>
            <p:cNvSpPr/>
            <p:nvPr/>
          </p:nvSpPr>
          <p:spPr>
            <a:xfrm>
              <a:off x="1863275" y="771200"/>
              <a:ext cx="83025" cy="83025"/>
            </a:xfrm>
            <a:custGeom>
              <a:avLst/>
              <a:gdLst/>
              <a:ahLst/>
              <a:cxnLst/>
              <a:rect l="l" t="t" r="r" b="b"/>
              <a:pathLst>
                <a:path w="3321" h="3321" extrusionOk="0">
                  <a:moveTo>
                    <a:pt x="1660" y="1"/>
                  </a:moveTo>
                  <a:cubicBezTo>
                    <a:pt x="743" y="1"/>
                    <a:pt x="0" y="744"/>
                    <a:pt x="0" y="1661"/>
                  </a:cubicBezTo>
                  <a:cubicBezTo>
                    <a:pt x="0" y="2577"/>
                    <a:pt x="743" y="3321"/>
                    <a:pt x="1660" y="3321"/>
                  </a:cubicBezTo>
                  <a:cubicBezTo>
                    <a:pt x="2577" y="3321"/>
                    <a:pt x="3320" y="2577"/>
                    <a:pt x="3320" y="1661"/>
                  </a:cubicBezTo>
                  <a:cubicBezTo>
                    <a:pt x="3320" y="744"/>
                    <a:pt x="2577" y="1"/>
                    <a:pt x="1660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3"/>
            <p:cNvSpPr/>
            <p:nvPr/>
          </p:nvSpPr>
          <p:spPr>
            <a:xfrm>
              <a:off x="1898950" y="785425"/>
              <a:ext cx="37275" cy="37275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1"/>
                  </a:moveTo>
                  <a:cubicBezTo>
                    <a:pt x="333" y="1"/>
                    <a:pt x="0" y="335"/>
                    <a:pt x="0" y="746"/>
                  </a:cubicBezTo>
                  <a:cubicBezTo>
                    <a:pt x="0" y="1158"/>
                    <a:pt x="333" y="1491"/>
                    <a:pt x="745" y="1491"/>
                  </a:cubicBezTo>
                  <a:cubicBezTo>
                    <a:pt x="1156" y="1491"/>
                    <a:pt x="1490" y="1158"/>
                    <a:pt x="1490" y="746"/>
                  </a:cubicBezTo>
                  <a:cubicBezTo>
                    <a:pt x="1490" y="335"/>
                    <a:pt x="1156" y="1"/>
                    <a:pt x="7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3"/>
            <p:cNvSpPr/>
            <p:nvPr/>
          </p:nvSpPr>
          <p:spPr>
            <a:xfrm>
              <a:off x="2003800" y="771200"/>
              <a:ext cx="86300" cy="83050"/>
            </a:xfrm>
            <a:custGeom>
              <a:avLst/>
              <a:gdLst/>
              <a:ahLst/>
              <a:cxnLst/>
              <a:rect l="l" t="t" r="r" b="b"/>
              <a:pathLst>
                <a:path w="3452" h="3322" extrusionOk="0">
                  <a:moveTo>
                    <a:pt x="1791" y="1"/>
                  </a:moveTo>
                  <a:cubicBezTo>
                    <a:pt x="1120" y="1"/>
                    <a:pt x="514" y="405"/>
                    <a:pt x="258" y="1025"/>
                  </a:cubicBezTo>
                  <a:cubicBezTo>
                    <a:pt x="1" y="1646"/>
                    <a:pt x="142" y="2360"/>
                    <a:pt x="617" y="2835"/>
                  </a:cubicBezTo>
                  <a:cubicBezTo>
                    <a:pt x="935" y="3153"/>
                    <a:pt x="1360" y="3321"/>
                    <a:pt x="1792" y="3321"/>
                  </a:cubicBezTo>
                  <a:cubicBezTo>
                    <a:pt x="2006" y="3321"/>
                    <a:pt x="2221" y="3280"/>
                    <a:pt x="2427" y="3195"/>
                  </a:cubicBezTo>
                  <a:cubicBezTo>
                    <a:pt x="3047" y="2938"/>
                    <a:pt x="3452" y="2332"/>
                    <a:pt x="3452" y="1661"/>
                  </a:cubicBezTo>
                  <a:cubicBezTo>
                    <a:pt x="3452" y="744"/>
                    <a:pt x="2708" y="1"/>
                    <a:pt x="1791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3"/>
            <p:cNvSpPr/>
            <p:nvPr/>
          </p:nvSpPr>
          <p:spPr>
            <a:xfrm>
              <a:off x="2042750" y="785425"/>
              <a:ext cx="37275" cy="37275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1"/>
                  </a:moveTo>
                  <a:cubicBezTo>
                    <a:pt x="334" y="1"/>
                    <a:pt x="0" y="335"/>
                    <a:pt x="0" y="746"/>
                  </a:cubicBezTo>
                  <a:cubicBezTo>
                    <a:pt x="0" y="1158"/>
                    <a:pt x="334" y="1491"/>
                    <a:pt x="745" y="1491"/>
                  </a:cubicBezTo>
                  <a:cubicBezTo>
                    <a:pt x="1156" y="1491"/>
                    <a:pt x="1490" y="1158"/>
                    <a:pt x="1490" y="746"/>
                  </a:cubicBezTo>
                  <a:cubicBezTo>
                    <a:pt x="1490" y="335"/>
                    <a:pt x="1156" y="1"/>
                    <a:pt x="74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3"/>
            <p:cNvSpPr/>
            <p:nvPr/>
          </p:nvSpPr>
          <p:spPr>
            <a:xfrm>
              <a:off x="1891475" y="700175"/>
              <a:ext cx="64125" cy="21975"/>
            </a:xfrm>
            <a:custGeom>
              <a:avLst/>
              <a:gdLst/>
              <a:ahLst/>
              <a:cxnLst/>
              <a:rect l="l" t="t" r="r" b="b"/>
              <a:pathLst>
                <a:path w="2565" h="879" extrusionOk="0">
                  <a:moveTo>
                    <a:pt x="1141" y="1"/>
                  </a:moveTo>
                  <a:cubicBezTo>
                    <a:pt x="410" y="1"/>
                    <a:pt x="0" y="596"/>
                    <a:pt x="0" y="596"/>
                  </a:cubicBezTo>
                  <a:cubicBezTo>
                    <a:pt x="244" y="798"/>
                    <a:pt x="623" y="879"/>
                    <a:pt x="993" y="879"/>
                  </a:cubicBezTo>
                  <a:cubicBezTo>
                    <a:pt x="1800" y="879"/>
                    <a:pt x="2565" y="495"/>
                    <a:pt x="1789" y="149"/>
                  </a:cubicBezTo>
                  <a:cubicBezTo>
                    <a:pt x="1551" y="43"/>
                    <a:pt x="1335" y="1"/>
                    <a:pt x="1141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3"/>
            <p:cNvSpPr/>
            <p:nvPr/>
          </p:nvSpPr>
          <p:spPr>
            <a:xfrm>
              <a:off x="2013775" y="700175"/>
              <a:ext cx="64150" cy="21975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1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4" y="798"/>
                    <a:pt x="623" y="879"/>
                    <a:pt x="993" y="879"/>
                  </a:cubicBezTo>
                  <a:cubicBezTo>
                    <a:pt x="1801" y="879"/>
                    <a:pt x="2566" y="495"/>
                    <a:pt x="1789" y="149"/>
                  </a:cubicBezTo>
                  <a:cubicBezTo>
                    <a:pt x="1552" y="43"/>
                    <a:pt x="1335" y="1"/>
                    <a:pt x="1141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0" name="Google Shape;1560;p33"/>
          <p:cNvGrpSpPr/>
          <p:nvPr/>
        </p:nvGrpSpPr>
        <p:grpSpPr>
          <a:xfrm rot="804429" flipH="1">
            <a:off x="7883269" y="567357"/>
            <a:ext cx="1091267" cy="1178392"/>
            <a:chOff x="2285779" y="3523413"/>
            <a:chExt cx="1506139" cy="1626387"/>
          </a:xfrm>
        </p:grpSpPr>
        <p:sp>
          <p:nvSpPr>
            <p:cNvPr id="1561" name="Google Shape;1561;p33"/>
            <p:cNvSpPr/>
            <p:nvPr/>
          </p:nvSpPr>
          <p:spPr>
            <a:xfrm>
              <a:off x="3129571" y="3523413"/>
              <a:ext cx="662346" cy="555205"/>
            </a:xfrm>
            <a:custGeom>
              <a:avLst/>
              <a:gdLst/>
              <a:ahLst/>
              <a:cxnLst/>
              <a:rect l="l" t="t" r="r" b="b"/>
              <a:pathLst>
                <a:path w="19022" h="15945" extrusionOk="0">
                  <a:moveTo>
                    <a:pt x="10146" y="0"/>
                  </a:moveTo>
                  <a:cubicBezTo>
                    <a:pt x="8106" y="0"/>
                    <a:pt x="5607" y="7298"/>
                    <a:pt x="5607" y="7298"/>
                  </a:cubicBezTo>
                  <a:cubicBezTo>
                    <a:pt x="6153" y="5309"/>
                    <a:pt x="6315" y="1584"/>
                    <a:pt x="5159" y="1584"/>
                  </a:cubicBezTo>
                  <a:cubicBezTo>
                    <a:pt x="5121" y="1584"/>
                    <a:pt x="5082" y="1588"/>
                    <a:pt x="5041" y="1596"/>
                  </a:cubicBezTo>
                  <a:cubicBezTo>
                    <a:pt x="3758" y="1854"/>
                    <a:pt x="3192" y="7770"/>
                    <a:pt x="3192" y="7770"/>
                  </a:cubicBezTo>
                  <a:cubicBezTo>
                    <a:pt x="3321" y="4534"/>
                    <a:pt x="1806" y="3092"/>
                    <a:pt x="888" y="3092"/>
                  </a:cubicBezTo>
                  <a:cubicBezTo>
                    <a:pt x="336" y="3092"/>
                    <a:pt x="1" y="3612"/>
                    <a:pt x="367" y="4577"/>
                  </a:cubicBezTo>
                  <a:cubicBezTo>
                    <a:pt x="1343" y="7144"/>
                    <a:pt x="991" y="10963"/>
                    <a:pt x="991" y="10963"/>
                  </a:cubicBezTo>
                  <a:lnTo>
                    <a:pt x="9185" y="15715"/>
                  </a:lnTo>
                  <a:cubicBezTo>
                    <a:pt x="9608" y="15560"/>
                    <a:pt x="10114" y="15503"/>
                    <a:pt x="10657" y="15503"/>
                  </a:cubicBezTo>
                  <a:cubicBezTo>
                    <a:pt x="12167" y="15503"/>
                    <a:pt x="13962" y="15944"/>
                    <a:pt x="15052" y="15944"/>
                  </a:cubicBezTo>
                  <a:cubicBezTo>
                    <a:pt x="15792" y="15944"/>
                    <a:pt x="16206" y="15740"/>
                    <a:pt x="15984" y="15056"/>
                  </a:cubicBezTo>
                  <a:cubicBezTo>
                    <a:pt x="15474" y="13488"/>
                    <a:pt x="12901" y="13236"/>
                    <a:pt x="11710" y="13204"/>
                  </a:cubicBezTo>
                  <a:lnTo>
                    <a:pt x="11710" y="13204"/>
                  </a:lnTo>
                  <a:cubicBezTo>
                    <a:pt x="13572" y="13181"/>
                    <a:pt x="19021" y="12971"/>
                    <a:pt x="18039" y="11305"/>
                  </a:cubicBezTo>
                  <a:cubicBezTo>
                    <a:pt x="17594" y="10551"/>
                    <a:pt x="16495" y="10316"/>
                    <a:pt x="15297" y="10316"/>
                  </a:cubicBezTo>
                  <a:cubicBezTo>
                    <a:pt x="13491" y="10316"/>
                    <a:pt x="11461" y="10850"/>
                    <a:pt x="11106" y="10948"/>
                  </a:cubicBezTo>
                  <a:lnTo>
                    <a:pt x="11106" y="10948"/>
                  </a:lnTo>
                  <a:cubicBezTo>
                    <a:pt x="11728" y="10772"/>
                    <a:pt x="17470" y="9105"/>
                    <a:pt x="16497" y="7452"/>
                  </a:cubicBezTo>
                  <a:cubicBezTo>
                    <a:pt x="16206" y="6958"/>
                    <a:pt x="15647" y="6781"/>
                    <a:pt x="14996" y="6781"/>
                  </a:cubicBezTo>
                  <a:cubicBezTo>
                    <a:pt x="13347" y="6781"/>
                    <a:pt x="11103" y="7916"/>
                    <a:pt x="11103" y="7916"/>
                  </a:cubicBezTo>
                  <a:cubicBezTo>
                    <a:pt x="11103" y="7916"/>
                    <a:pt x="16497" y="4063"/>
                    <a:pt x="15060" y="2778"/>
                  </a:cubicBezTo>
                  <a:cubicBezTo>
                    <a:pt x="14833" y="2576"/>
                    <a:pt x="14544" y="2491"/>
                    <a:pt x="14216" y="2491"/>
                  </a:cubicBezTo>
                  <a:cubicBezTo>
                    <a:pt x="12460" y="2491"/>
                    <a:pt x="9614" y="4935"/>
                    <a:pt x="9614" y="4935"/>
                  </a:cubicBezTo>
                  <a:cubicBezTo>
                    <a:pt x="9614" y="4935"/>
                    <a:pt x="12285" y="210"/>
                    <a:pt x="10230" y="4"/>
                  </a:cubicBezTo>
                  <a:cubicBezTo>
                    <a:pt x="10202" y="1"/>
                    <a:pt x="10174" y="0"/>
                    <a:pt x="101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3"/>
            <p:cNvSpPr/>
            <p:nvPr/>
          </p:nvSpPr>
          <p:spPr>
            <a:xfrm>
              <a:off x="2285779" y="3894051"/>
              <a:ext cx="1372744" cy="1255748"/>
            </a:xfrm>
            <a:custGeom>
              <a:avLst/>
              <a:gdLst/>
              <a:ahLst/>
              <a:cxnLst/>
              <a:rect l="l" t="t" r="r" b="b"/>
              <a:pathLst>
                <a:path w="39424" h="36064" extrusionOk="0">
                  <a:moveTo>
                    <a:pt x="22276" y="1"/>
                  </a:moveTo>
                  <a:cubicBezTo>
                    <a:pt x="18908" y="1"/>
                    <a:pt x="15568" y="1217"/>
                    <a:pt x="12927" y="3499"/>
                  </a:cubicBezTo>
                  <a:cubicBezTo>
                    <a:pt x="9789" y="6209"/>
                    <a:pt x="6042" y="10439"/>
                    <a:pt x="3834" y="16412"/>
                  </a:cubicBezTo>
                  <a:cubicBezTo>
                    <a:pt x="1" y="26778"/>
                    <a:pt x="12144" y="36063"/>
                    <a:pt x="20979" y="36063"/>
                  </a:cubicBezTo>
                  <a:cubicBezTo>
                    <a:pt x="22116" y="36063"/>
                    <a:pt x="23199" y="35909"/>
                    <a:pt x="24185" y="35584"/>
                  </a:cubicBezTo>
                  <a:cubicBezTo>
                    <a:pt x="32837" y="32733"/>
                    <a:pt x="39424" y="13757"/>
                    <a:pt x="35000" y="7072"/>
                  </a:cubicBezTo>
                  <a:cubicBezTo>
                    <a:pt x="33156" y="4286"/>
                    <a:pt x="30579" y="2406"/>
                    <a:pt x="27944" y="1216"/>
                  </a:cubicBezTo>
                  <a:cubicBezTo>
                    <a:pt x="26128" y="397"/>
                    <a:pt x="24197" y="1"/>
                    <a:pt x="222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3"/>
            <p:cNvSpPr/>
            <p:nvPr/>
          </p:nvSpPr>
          <p:spPr>
            <a:xfrm>
              <a:off x="2484992" y="4369641"/>
              <a:ext cx="528568" cy="692256"/>
            </a:xfrm>
            <a:custGeom>
              <a:avLst/>
              <a:gdLst/>
              <a:ahLst/>
              <a:cxnLst/>
              <a:rect l="l" t="t" r="r" b="b"/>
              <a:pathLst>
                <a:path w="15180" h="19881" extrusionOk="0">
                  <a:moveTo>
                    <a:pt x="1696" y="1"/>
                  </a:moveTo>
                  <a:cubicBezTo>
                    <a:pt x="1695" y="1"/>
                    <a:pt x="0" y="3469"/>
                    <a:pt x="2851" y="9709"/>
                  </a:cubicBezTo>
                  <a:cubicBezTo>
                    <a:pt x="5702" y="15951"/>
                    <a:pt x="12560" y="19880"/>
                    <a:pt x="15179" y="19880"/>
                  </a:cubicBezTo>
                  <a:cubicBezTo>
                    <a:pt x="15179" y="19880"/>
                    <a:pt x="7243" y="14332"/>
                    <a:pt x="4931" y="9555"/>
                  </a:cubicBezTo>
                  <a:cubicBezTo>
                    <a:pt x="2620" y="4778"/>
                    <a:pt x="1696" y="1"/>
                    <a:pt x="16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3"/>
            <p:cNvSpPr/>
            <p:nvPr/>
          </p:nvSpPr>
          <p:spPr>
            <a:xfrm>
              <a:off x="2635212" y="4112068"/>
              <a:ext cx="587657" cy="858696"/>
            </a:xfrm>
            <a:custGeom>
              <a:avLst/>
              <a:gdLst/>
              <a:ahLst/>
              <a:cxnLst/>
              <a:rect l="l" t="t" r="r" b="b"/>
              <a:pathLst>
                <a:path w="16877" h="24661" extrusionOk="0">
                  <a:moveTo>
                    <a:pt x="1388" y="0"/>
                  </a:moveTo>
                  <a:cubicBezTo>
                    <a:pt x="1388" y="0"/>
                    <a:pt x="287" y="1216"/>
                    <a:pt x="309" y="2465"/>
                  </a:cubicBezTo>
                  <a:cubicBezTo>
                    <a:pt x="309" y="2465"/>
                    <a:pt x="1" y="7475"/>
                    <a:pt x="3238" y="13562"/>
                  </a:cubicBezTo>
                  <a:cubicBezTo>
                    <a:pt x="6422" y="19552"/>
                    <a:pt x="13327" y="24661"/>
                    <a:pt x="16715" y="24661"/>
                  </a:cubicBezTo>
                  <a:cubicBezTo>
                    <a:pt x="16770" y="24661"/>
                    <a:pt x="16823" y="24660"/>
                    <a:pt x="16876" y="24657"/>
                  </a:cubicBezTo>
                  <a:cubicBezTo>
                    <a:pt x="16876" y="24657"/>
                    <a:pt x="7784" y="17261"/>
                    <a:pt x="5164" y="12097"/>
                  </a:cubicBezTo>
                  <a:cubicBezTo>
                    <a:pt x="2543" y="6935"/>
                    <a:pt x="1388" y="0"/>
                    <a:pt x="1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3"/>
            <p:cNvSpPr/>
            <p:nvPr/>
          </p:nvSpPr>
          <p:spPr>
            <a:xfrm>
              <a:off x="2832858" y="3983264"/>
              <a:ext cx="510705" cy="791528"/>
            </a:xfrm>
            <a:custGeom>
              <a:avLst/>
              <a:gdLst/>
              <a:ahLst/>
              <a:cxnLst/>
              <a:rect l="l" t="t" r="r" b="b"/>
              <a:pathLst>
                <a:path w="14667" h="22732" extrusionOk="0">
                  <a:moveTo>
                    <a:pt x="797" y="0"/>
                  </a:moveTo>
                  <a:lnTo>
                    <a:pt x="1" y="1542"/>
                  </a:lnTo>
                  <a:cubicBezTo>
                    <a:pt x="1" y="1542"/>
                    <a:pt x="181" y="7167"/>
                    <a:pt x="2570" y="12330"/>
                  </a:cubicBezTo>
                  <a:cubicBezTo>
                    <a:pt x="4958" y="17492"/>
                    <a:pt x="14667" y="22732"/>
                    <a:pt x="14667" y="22732"/>
                  </a:cubicBezTo>
                  <a:cubicBezTo>
                    <a:pt x="14667" y="22732"/>
                    <a:pt x="6191" y="15026"/>
                    <a:pt x="3494" y="9555"/>
                  </a:cubicBezTo>
                  <a:cubicBezTo>
                    <a:pt x="797" y="4084"/>
                    <a:pt x="797" y="0"/>
                    <a:pt x="7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3"/>
            <p:cNvSpPr/>
            <p:nvPr/>
          </p:nvSpPr>
          <p:spPr>
            <a:xfrm>
              <a:off x="2997459" y="3921525"/>
              <a:ext cx="451929" cy="600401"/>
            </a:xfrm>
            <a:custGeom>
              <a:avLst/>
              <a:gdLst/>
              <a:ahLst/>
              <a:cxnLst/>
              <a:rect l="l" t="t" r="r" b="b"/>
              <a:pathLst>
                <a:path w="12979" h="17243" extrusionOk="0">
                  <a:moveTo>
                    <a:pt x="463" y="1"/>
                  </a:moveTo>
                  <a:lnTo>
                    <a:pt x="0" y="1388"/>
                  </a:lnTo>
                  <a:cubicBezTo>
                    <a:pt x="0" y="1388"/>
                    <a:pt x="1310" y="6704"/>
                    <a:pt x="5086" y="11636"/>
                  </a:cubicBezTo>
                  <a:cubicBezTo>
                    <a:pt x="8862" y="16568"/>
                    <a:pt x="12979" y="17243"/>
                    <a:pt x="12979" y="17243"/>
                  </a:cubicBezTo>
                  <a:cubicBezTo>
                    <a:pt x="12979" y="17243"/>
                    <a:pt x="6550" y="11405"/>
                    <a:pt x="4470" y="7937"/>
                  </a:cubicBezTo>
                  <a:cubicBezTo>
                    <a:pt x="2390" y="4470"/>
                    <a:pt x="463" y="1"/>
                    <a:pt x="4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3"/>
            <p:cNvSpPr/>
            <p:nvPr/>
          </p:nvSpPr>
          <p:spPr>
            <a:xfrm>
              <a:off x="3223415" y="3999351"/>
              <a:ext cx="216023" cy="276366"/>
            </a:xfrm>
            <a:custGeom>
              <a:avLst/>
              <a:gdLst/>
              <a:ahLst/>
              <a:cxnLst/>
              <a:rect l="l" t="t" r="r" b="b"/>
              <a:pathLst>
                <a:path w="6204" h="7937" extrusionOk="0">
                  <a:moveTo>
                    <a:pt x="0" y="0"/>
                  </a:moveTo>
                  <a:lnTo>
                    <a:pt x="6204" y="7937"/>
                  </a:lnTo>
                  <a:cubicBezTo>
                    <a:pt x="6204" y="7937"/>
                    <a:pt x="4410" y="30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3"/>
            <p:cNvSpPr/>
            <p:nvPr/>
          </p:nvSpPr>
          <p:spPr>
            <a:xfrm>
              <a:off x="2443311" y="4626901"/>
              <a:ext cx="888119" cy="124064"/>
            </a:xfrm>
            <a:custGeom>
              <a:avLst/>
              <a:gdLst/>
              <a:ahLst/>
              <a:cxnLst/>
              <a:rect l="l" t="t" r="r" b="b"/>
              <a:pathLst>
                <a:path w="25506" h="3563" extrusionOk="0">
                  <a:moveTo>
                    <a:pt x="1" y="1"/>
                  </a:moveTo>
                  <a:cubicBezTo>
                    <a:pt x="1" y="1"/>
                    <a:pt x="4393" y="2759"/>
                    <a:pt x="12403" y="3469"/>
                  </a:cubicBezTo>
                  <a:cubicBezTo>
                    <a:pt x="13128" y="3533"/>
                    <a:pt x="13830" y="3562"/>
                    <a:pt x="14506" y="3562"/>
                  </a:cubicBezTo>
                  <a:cubicBezTo>
                    <a:pt x="21293" y="3562"/>
                    <a:pt x="25505" y="618"/>
                    <a:pt x="25506" y="618"/>
                  </a:cubicBezTo>
                  <a:lnTo>
                    <a:pt x="25506" y="618"/>
                  </a:lnTo>
                  <a:cubicBezTo>
                    <a:pt x="22594" y="1398"/>
                    <a:pt x="19233" y="1676"/>
                    <a:pt x="15926" y="1676"/>
                  </a:cubicBezTo>
                  <a:cubicBezTo>
                    <a:pt x="7800" y="1676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3"/>
            <p:cNvSpPr/>
            <p:nvPr/>
          </p:nvSpPr>
          <p:spPr>
            <a:xfrm>
              <a:off x="2468522" y="4400284"/>
              <a:ext cx="1010685" cy="141160"/>
            </a:xfrm>
            <a:custGeom>
              <a:avLst/>
              <a:gdLst/>
              <a:ahLst/>
              <a:cxnLst/>
              <a:rect l="l" t="t" r="r" b="b"/>
              <a:pathLst>
                <a:path w="29026" h="4054" extrusionOk="0">
                  <a:moveTo>
                    <a:pt x="1" y="1"/>
                  </a:moveTo>
                  <a:cubicBezTo>
                    <a:pt x="1" y="1"/>
                    <a:pt x="5001" y="3140"/>
                    <a:pt x="14115" y="3947"/>
                  </a:cubicBezTo>
                  <a:cubicBezTo>
                    <a:pt x="14942" y="4020"/>
                    <a:pt x="15741" y="4053"/>
                    <a:pt x="16511" y="4053"/>
                  </a:cubicBezTo>
                  <a:cubicBezTo>
                    <a:pt x="24234" y="4053"/>
                    <a:pt x="29025" y="703"/>
                    <a:pt x="29025" y="703"/>
                  </a:cubicBezTo>
                  <a:lnTo>
                    <a:pt x="29025" y="703"/>
                  </a:lnTo>
                  <a:cubicBezTo>
                    <a:pt x="25712" y="1591"/>
                    <a:pt x="21887" y="1907"/>
                    <a:pt x="18124" y="1907"/>
                  </a:cubicBezTo>
                  <a:cubicBezTo>
                    <a:pt x="8877" y="1907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3"/>
            <p:cNvSpPr/>
            <p:nvPr/>
          </p:nvSpPr>
          <p:spPr>
            <a:xfrm>
              <a:off x="2630859" y="4179134"/>
              <a:ext cx="835262" cy="116647"/>
            </a:xfrm>
            <a:custGeom>
              <a:avLst/>
              <a:gdLst/>
              <a:ahLst/>
              <a:cxnLst/>
              <a:rect l="l" t="t" r="r" b="b"/>
              <a:pathLst>
                <a:path w="23988" h="3350" extrusionOk="0">
                  <a:moveTo>
                    <a:pt x="1" y="0"/>
                  </a:moveTo>
                  <a:cubicBezTo>
                    <a:pt x="1" y="1"/>
                    <a:pt x="4133" y="2595"/>
                    <a:pt x="11666" y="3261"/>
                  </a:cubicBezTo>
                  <a:cubicBezTo>
                    <a:pt x="12348" y="3322"/>
                    <a:pt x="13008" y="3349"/>
                    <a:pt x="13643" y="3349"/>
                  </a:cubicBezTo>
                  <a:cubicBezTo>
                    <a:pt x="20026" y="3349"/>
                    <a:pt x="23987" y="581"/>
                    <a:pt x="23987" y="581"/>
                  </a:cubicBezTo>
                  <a:lnTo>
                    <a:pt x="23987" y="581"/>
                  </a:lnTo>
                  <a:cubicBezTo>
                    <a:pt x="21249" y="1315"/>
                    <a:pt x="18088" y="1575"/>
                    <a:pt x="14978" y="1575"/>
                  </a:cubicBezTo>
                  <a:cubicBezTo>
                    <a:pt x="7336" y="1575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3"/>
            <p:cNvSpPr/>
            <p:nvPr/>
          </p:nvSpPr>
          <p:spPr>
            <a:xfrm>
              <a:off x="2784630" y="3999351"/>
              <a:ext cx="558931" cy="90149"/>
            </a:xfrm>
            <a:custGeom>
              <a:avLst/>
              <a:gdLst/>
              <a:ahLst/>
              <a:cxnLst/>
              <a:rect l="l" t="t" r="r" b="b"/>
              <a:pathLst>
                <a:path w="16052" h="2589" extrusionOk="0">
                  <a:moveTo>
                    <a:pt x="1" y="0"/>
                  </a:moveTo>
                  <a:cubicBezTo>
                    <a:pt x="1" y="0"/>
                    <a:pt x="2764" y="2005"/>
                    <a:pt x="7806" y="2521"/>
                  </a:cubicBezTo>
                  <a:cubicBezTo>
                    <a:pt x="8263" y="2568"/>
                    <a:pt x="8704" y="2589"/>
                    <a:pt x="9129" y="2589"/>
                  </a:cubicBezTo>
                  <a:cubicBezTo>
                    <a:pt x="13402" y="2589"/>
                    <a:pt x="16052" y="449"/>
                    <a:pt x="16052" y="449"/>
                  </a:cubicBezTo>
                  <a:lnTo>
                    <a:pt x="16052" y="449"/>
                  </a:lnTo>
                  <a:cubicBezTo>
                    <a:pt x="14219" y="1016"/>
                    <a:pt x="12104" y="1217"/>
                    <a:pt x="10023" y="1217"/>
                  </a:cubicBezTo>
                  <a:cubicBezTo>
                    <a:pt x="4909" y="1217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3"/>
            <p:cNvSpPr/>
            <p:nvPr/>
          </p:nvSpPr>
          <p:spPr>
            <a:xfrm>
              <a:off x="2508079" y="4835550"/>
              <a:ext cx="800721" cy="111842"/>
            </a:xfrm>
            <a:custGeom>
              <a:avLst/>
              <a:gdLst/>
              <a:ahLst/>
              <a:cxnLst/>
              <a:rect l="l" t="t" r="r" b="b"/>
              <a:pathLst>
                <a:path w="22996" h="3212" extrusionOk="0">
                  <a:moveTo>
                    <a:pt x="0" y="1"/>
                  </a:moveTo>
                  <a:lnTo>
                    <a:pt x="0" y="1"/>
                  </a:lnTo>
                  <a:cubicBezTo>
                    <a:pt x="1" y="1"/>
                    <a:pt x="3961" y="2487"/>
                    <a:pt x="11183" y="3127"/>
                  </a:cubicBezTo>
                  <a:cubicBezTo>
                    <a:pt x="11837" y="3185"/>
                    <a:pt x="12469" y="3211"/>
                    <a:pt x="13078" y="3211"/>
                  </a:cubicBezTo>
                  <a:cubicBezTo>
                    <a:pt x="19198" y="3211"/>
                    <a:pt x="22995" y="557"/>
                    <a:pt x="22995" y="557"/>
                  </a:cubicBezTo>
                  <a:lnTo>
                    <a:pt x="22995" y="557"/>
                  </a:lnTo>
                  <a:cubicBezTo>
                    <a:pt x="20370" y="1260"/>
                    <a:pt x="17340" y="1510"/>
                    <a:pt x="14358" y="1510"/>
                  </a:cubicBezTo>
                  <a:cubicBezTo>
                    <a:pt x="7032" y="1510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3"/>
            <p:cNvSpPr/>
            <p:nvPr/>
          </p:nvSpPr>
          <p:spPr>
            <a:xfrm>
              <a:off x="3111151" y="4184600"/>
              <a:ext cx="255126" cy="233329"/>
            </a:xfrm>
            <a:custGeom>
              <a:avLst/>
              <a:gdLst/>
              <a:ahLst/>
              <a:cxnLst/>
              <a:rect l="l" t="t" r="r" b="b"/>
              <a:pathLst>
                <a:path w="7327" h="6701" extrusionOk="0">
                  <a:moveTo>
                    <a:pt x="3699" y="1"/>
                  </a:moveTo>
                  <a:cubicBezTo>
                    <a:pt x="2259" y="1"/>
                    <a:pt x="927" y="972"/>
                    <a:pt x="506" y="2454"/>
                  </a:cubicBezTo>
                  <a:cubicBezTo>
                    <a:pt x="0" y="4235"/>
                    <a:pt x="1004" y="6081"/>
                    <a:pt x="2747" y="6578"/>
                  </a:cubicBezTo>
                  <a:cubicBezTo>
                    <a:pt x="3041" y="6661"/>
                    <a:pt x="3337" y="6701"/>
                    <a:pt x="3628" y="6701"/>
                  </a:cubicBezTo>
                  <a:cubicBezTo>
                    <a:pt x="5068" y="6701"/>
                    <a:pt x="6400" y="5730"/>
                    <a:pt x="6821" y="4248"/>
                  </a:cubicBezTo>
                  <a:cubicBezTo>
                    <a:pt x="7327" y="2465"/>
                    <a:pt x="6323" y="619"/>
                    <a:pt x="4580" y="124"/>
                  </a:cubicBezTo>
                  <a:cubicBezTo>
                    <a:pt x="4286" y="40"/>
                    <a:pt x="3990" y="1"/>
                    <a:pt x="36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3"/>
            <p:cNvSpPr/>
            <p:nvPr/>
          </p:nvSpPr>
          <p:spPr>
            <a:xfrm>
              <a:off x="2814646" y="4110327"/>
              <a:ext cx="255231" cy="233712"/>
            </a:xfrm>
            <a:custGeom>
              <a:avLst/>
              <a:gdLst/>
              <a:ahLst/>
              <a:cxnLst/>
              <a:rect l="l" t="t" r="r" b="b"/>
              <a:pathLst>
                <a:path w="7330" h="6712" extrusionOk="0">
                  <a:moveTo>
                    <a:pt x="3704" y="1"/>
                  </a:moveTo>
                  <a:cubicBezTo>
                    <a:pt x="2264" y="1"/>
                    <a:pt x="930" y="974"/>
                    <a:pt x="508" y="2459"/>
                  </a:cubicBezTo>
                  <a:cubicBezTo>
                    <a:pt x="1" y="4245"/>
                    <a:pt x="1003" y="6094"/>
                    <a:pt x="2747" y="6589"/>
                  </a:cubicBezTo>
                  <a:cubicBezTo>
                    <a:pt x="3040" y="6672"/>
                    <a:pt x="3335" y="6712"/>
                    <a:pt x="3626" y="6712"/>
                  </a:cubicBezTo>
                  <a:cubicBezTo>
                    <a:pt x="5066" y="6712"/>
                    <a:pt x="6401" y="5738"/>
                    <a:pt x="6822" y="4253"/>
                  </a:cubicBezTo>
                  <a:cubicBezTo>
                    <a:pt x="7329" y="2468"/>
                    <a:pt x="6327" y="619"/>
                    <a:pt x="4583" y="124"/>
                  </a:cubicBezTo>
                  <a:cubicBezTo>
                    <a:pt x="4290" y="40"/>
                    <a:pt x="3995" y="1"/>
                    <a:pt x="37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3"/>
            <p:cNvSpPr/>
            <p:nvPr/>
          </p:nvSpPr>
          <p:spPr>
            <a:xfrm>
              <a:off x="3155931" y="4220641"/>
              <a:ext cx="188237" cy="178244"/>
            </a:xfrm>
            <a:custGeom>
              <a:avLst/>
              <a:gdLst/>
              <a:ahLst/>
              <a:cxnLst/>
              <a:rect l="l" t="t" r="r" b="b"/>
              <a:pathLst>
                <a:path w="5406" h="5119" extrusionOk="0">
                  <a:moveTo>
                    <a:pt x="2742" y="1"/>
                  </a:moveTo>
                  <a:cubicBezTo>
                    <a:pt x="1627" y="1"/>
                    <a:pt x="602" y="736"/>
                    <a:pt x="283" y="1861"/>
                  </a:cubicBezTo>
                  <a:cubicBezTo>
                    <a:pt x="1" y="2857"/>
                    <a:pt x="345" y="3924"/>
                    <a:pt x="1157" y="4567"/>
                  </a:cubicBezTo>
                  <a:cubicBezTo>
                    <a:pt x="1619" y="4932"/>
                    <a:pt x="2180" y="5118"/>
                    <a:pt x="2744" y="5118"/>
                  </a:cubicBezTo>
                  <a:cubicBezTo>
                    <a:pt x="3172" y="5118"/>
                    <a:pt x="3601" y="5011"/>
                    <a:pt x="3990" y="4794"/>
                  </a:cubicBezTo>
                  <a:cubicBezTo>
                    <a:pt x="4894" y="4291"/>
                    <a:pt x="5405" y="3292"/>
                    <a:pt x="5286" y="2265"/>
                  </a:cubicBezTo>
                  <a:cubicBezTo>
                    <a:pt x="5166" y="1236"/>
                    <a:pt x="4438" y="382"/>
                    <a:pt x="3444" y="99"/>
                  </a:cubicBezTo>
                  <a:cubicBezTo>
                    <a:pt x="3210" y="32"/>
                    <a:pt x="2974" y="1"/>
                    <a:pt x="2742" y="1"/>
                  </a:cubicBezTo>
                  <a:close/>
                </a:path>
              </a:pathLst>
            </a:custGeom>
            <a:solidFill>
              <a:srgbClr val="624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3"/>
            <p:cNvSpPr/>
            <p:nvPr/>
          </p:nvSpPr>
          <p:spPr>
            <a:xfrm>
              <a:off x="3187201" y="4244458"/>
              <a:ext cx="84508" cy="80016"/>
            </a:xfrm>
            <a:custGeom>
              <a:avLst/>
              <a:gdLst/>
              <a:ahLst/>
              <a:cxnLst/>
              <a:rect l="l" t="t" r="r" b="b"/>
              <a:pathLst>
                <a:path w="2427" h="2298" extrusionOk="0">
                  <a:moveTo>
                    <a:pt x="1232" y="1"/>
                  </a:moveTo>
                  <a:cubicBezTo>
                    <a:pt x="732" y="1"/>
                    <a:pt x="272" y="330"/>
                    <a:pt x="128" y="835"/>
                  </a:cubicBezTo>
                  <a:cubicBezTo>
                    <a:pt x="0" y="1282"/>
                    <a:pt x="155" y="1761"/>
                    <a:pt x="520" y="2050"/>
                  </a:cubicBezTo>
                  <a:cubicBezTo>
                    <a:pt x="727" y="2214"/>
                    <a:pt x="979" y="2298"/>
                    <a:pt x="1232" y="2298"/>
                  </a:cubicBezTo>
                  <a:cubicBezTo>
                    <a:pt x="1424" y="2298"/>
                    <a:pt x="1616" y="2250"/>
                    <a:pt x="1791" y="2153"/>
                  </a:cubicBezTo>
                  <a:cubicBezTo>
                    <a:pt x="2197" y="1927"/>
                    <a:pt x="2427" y="1478"/>
                    <a:pt x="2373" y="1016"/>
                  </a:cubicBezTo>
                  <a:cubicBezTo>
                    <a:pt x="2320" y="555"/>
                    <a:pt x="1993" y="171"/>
                    <a:pt x="1546" y="45"/>
                  </a:cubicBezTo>
                  <a:cubicBezTo>
                    <a:pt x="1441" y="15"/>
                    <a:pt x="1336" y="1"/>
                    <a:pt x="12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3"/>
            <p:cNvSpPr/>
            <p:nvPr/>
          </p:nvSpPr>
          <p:spPr>
            <a:xfrm>
              <a:off x="2858905" y="4136338"/>
              <a:ext cx="188272" cy="178209"/>
            </a:xfrm>
            <a:custGeom>
              <a:avLst/>
              <a:gdLst/>
              <a:ahLst/>
              <a:cxnLst/>
              <a:rect l="l" t="t" r="r" b="b"/>
              <a:pathLst>
                <a:path w="5407" h="5118" extrusionOk="0">
                  <a:moveTo>
                    <a:pt x="2744" y="0"/>
                  </a:moveTo>
                  <a:cubicBezTo>
                    <a:pt x="1629" y="0"/>
                    <a:pt x="604" y="735"/>
                    <a:pt x="284" y="1860"/>
                  </a:cubicBezTo>
                  <a:cubicBezTo>
                    <a:pt x="1" y="2856"/>
                    <a:pt x="346" y="3924"/>
                    <a:pt x="1157" y="4566"/>
                  </a:cubicBezTo>
                  <a:cubicBezTo>
                    <a:pt x="1619" y="4931"/>
                    <a:pt x="2181" y="5118"/>
                    <a:pt x="2745" y="5118"/>
                  </a:cubicBezTo>
                  <a:cubicBezTo>
                    <a:pt x="3173" y="5118"/>
                    <a:pt x="3602" y="5011"/>
                    <a:pt x="3992" y="4794"/>
                  </a:cubicBezTo>
                  <a:cubicBezTo>
                    <a:pt x="4895" y="4290"/>
                    <a:pt x="5407" y="3291"/>
                    <a:pt x="5287" y="2264"/>
                  </a:cubicBezTo>
                  <a:cubicBezTo>
                    <a:pt x="5166" y="1235"/>
                    <a:pt x="4440" y="381"/>
                    <a:pt x="3445" y="98"/>
                  </a:cubicBezTo>
                  <a:cubicBezTo>
                    <a:pt x="3211" y="32"/>
                    <a:pt x="2976" y="0"/>
                    <a:pt x="2744" y="0"/>
                  </a:cubicBezTo>
                  <a:close/>
                </a:path>
              </a:pathLst>
            </a:custGeom>
            <a:solidFill>
              <a:srgbClr val="624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3"/>
            <p:cNvSpPr/>
            <p:nvPr/>
          </p:nvSpPr>
          <p:spPr>
            <a:xfrm>
              <a:off x="2890244" y="4160121"/>
              <a:ext cx="84508" cy="79982"/>
            </a:xfrm>
            <a:custGeom>
              <a:avLst/>
              <a:gdLst/>
              <a:ahLst/>
              <a:cxnLst/>
              <a:rect l="l" t="t" r="r" b="b"/>
              <a:pathLst>
                <a:path w="2427" h="2297" extrusionOk="0">
                  <a:moveTo>
                    <a:pt x="1231" y="0"/>
                  </a:moveTo>
                  <a:cubicBezTo>
                    <a:pt x="731" y="0"/>
                    <a:pt x="271" y="330"/>
                    <a:pt x="127" y="835"/>
                  </a:cubicBezTo>
                  <a:cubicBezTo>
                    <a:pt x="1" y="1282"/>
                    <a:pt x="155" y="1761"/>
                    <a:pt x="519" y="2050"/>
                  </a:cubicBezTo>
                  <a:cubicBezTo>
                    <a:pt x="727" y="2213"/>
                    <a:pt x="979" y="2297"/>
                    <a:pt x="1232" y="2297"/>
                  </a:cubicBezTo>
                  <a:cubicBezTo>
                    <a:pt x="1424" y="2297"/>
                    <a:pt x="1617" y="2249"/>
                    <a:pt x="1792" y="2152"/>
                  </a:cubicBezTo>
                  <a:cubicBezTo>
                    <a:pt x="2196" y="1926"/>
                    <a:pt x="2426" y="1477"/>
                    <a:pt x="2372" y="1015"/>
                  </a:cubicBezTo>
                  <a:cubicBezTo>
                    <a:pt x="2319" y="554"/>
                    <a:pt x="1993" y="172"/>
                    <a:pt x="1546" y="44"/>
                  </a:cubicBezTo>
                  <a:cubicBezTo>
                    <a:pt x="1441" y="14"/>
                    <a:pt x="1335" y="0"/>
                    <a:pt x="12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3"/>
            <p:cNvSpPr/>
            <p:nvPr/>
          </p:nvSpPr>
          <p:spPr>
            <a:xfrm>
              <a:off x="2965771" y="4394503"/>
              <a:ext cx="171140" cy="152059"/>
            </a:xfrm>
            <a:custGeom>
              <a:avLst/>
              <a:gdLst/>
              <a:ahLst/>
              <a:cxnLst/>
              <a:rect l="l" t="t" r="r" b="b"/>
              <a:pathLst>
                <a:path w="4915" h="4367" extrusionOk="0">
                  <a:moveTo>
                    <a:pt x="104" y="0"/>
                  </a:moveTo>
                  <a:cubicBezTo>
                    <a:pt x="33" y="493"/>
                    <a:pt x="1" y="992"/>
                    <a:pt x="9" y="1491"/>
                  </a:cubicBezTo>
                  <a:cubicBezTo>
                    <a:pt x="19" y="2375"/>
                    <a:pt x="165" y="3412"/>
                    <a:pt x="743" y="3898"/>
                  </a:cubicBezTo>
                  <a:cubicBezTo>
                    <a:pt x="1087" y="4191"/>
                    <a:pt x="1551" y="4366"/>
                    <a:pt x="2048" y="4366"/>
                  </a:cubicBezTo>
                  <a:cubicBezTo>
                    <a:pt x="2896" y="4366"/>
                    <a:pt x="3843" y="3854"/>
                    <a:pt x="4462" y="2537"/>
                  </a:cubicBezTo>
                  <a:cubicBezTo>
                    <a:pt x="4647" y="2150"/>
                    <a:pt x="4798" y="1691"/>
                    <a:pt x="4914" y="1157"/>
                  </a:cubicBezTo>
                  <a:lnTo>
                    <a:pt x="1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3"/>
            <p:cNvSpPr/>
            <p:nvPr/>
          </p:nvSpPr>
          <p:spPr>
            <a:xfrm>
              <a:off x="3194304" y="4065581"/>
              <a:ext cx="141926" cy="55016"/>
            </a:xfrm>
            <a:custGeom>
              <a:avLst/>
              <a:gdLst/>
              <a:ahLst/>
              <a:cxnLst/>
              <a:rect l="l" t="t" r="r" b="b"/>
              <a:pathLst>
                <a:path w="4076" h="1580" extrusionOk="0">
                  <a:moveTo>
                    <a:pt x="2014" y="0"/>
                  </a:moveTo>
                  <a:cubicBezTo>
                    <a:pt x="1887" y="0"/>
                    <a:pt x="1753" y="10"/>
                    <a:pt x="1611" y="30"/>
                  </a:cubicBezTo>
                  <a:cubicBezTo>
                    <a:pt x="1" y="262"/>
                    <a:pt x="1891" y="1580"/>
                    <a:pt x="3363" y="1580"/>
                  </a:cubicBezTo>
                  <a:cubicBezTo>
                    <a:pt x="3621" y="1580"/>
                    <a:pt x="3865" y="1540"/>
                    <a:pt x="4075" y="1447"/>
                  </a:cubicBezTo>
                  <a:cubicBezTo>
                    <a:pt x="4075" y="1447"/>
                    <a:pt x="3585" y="0"/>
                    <a:pt x="2014" y="0"/>
                  </a:cubicBezTo>
                  <a:close/>
                </a:path>
              </a:pathLst>
            </a:custGeom>
            <a:solidFill>
              <a:srgbClr val="624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3"/>
            <p:cNvSpPr/>
            <p:nvPr/>
          </p:nvSpPr>
          <p:spPr>
            <a:xfrm>
              <a:off x="2941710" y="3993849"/>
              <a:ext cx="141926" cy="55050"/>
            </a:xfrm>
            <a:custGeom>
              <a:avLst/>
              <a:gdLst/>
              <a:ahLst/>
              <a:cxnLst/>
              <a:rect l="l" t="t" r="r" b="b"/>
              <a:pathLst>
                <a:path w="4076" h="1581" extrusionOk="0">
                  <a:moveTo>
                    <a:pt x="2014" y="1"/>
                  </a:moveTo>
                  <a:cubicBezTo>
                    <a:pt x="1887" y="1"/>
                    <a:pt x="1753" y="10"/>
                    <a:pt x="1611" y="31"/>
                  </a:cubicBezTo>
                  <a:cubicBezTo>
                    <a:pt x="1" y="263"/>
                    <a:pt x="1891" y="1580"/>
                    <a:pt x="3363" y="1580"/>
                  </a:cubicBezTo>
                  <a:cubicBezTo>
                    <a:pt x="3620" y="1580"/>
                    <a:pt x="3865" y="1540"/>
                    <a:pt x="4076" y="1447"/>
                  </a:cubicBezTo>
                  <a:cubicBezTo>
                    <a:pt x="4076" y="1447"/>
                    <a:pt x="3585" y="1"/>
                    <a:pt x="2014" y="1"/>
                  </a:cubicBezTo>
                  <a:close/>
                </a:path>
              </a:pathLst>
            </a:custGeom>
            <a:solidFill>
              <a:srgbClr val="6241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2" name="Google Shape;1582;p33"/>
          <p:cNvSpPr/>
          <p:nvPr/>
        </p:nvSpPr>
        <p:spPr>
          <a:xfrm rot="-3713999">
            <a:off x="8594029" y="1284964"/>
            <a:ext cx="110188" cy="1101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 </a:t>
            </a:r>
            <a:endParaRPr b="1"/>
          </a:p>
        </p:txBody>
      </p:sp>
      <p:grpSp>
        <p:nvGrpSpPr>
          <p:cNvPr id="1583" name="Google Shape;1583;p33"/>
          <p:cNvGrpSpPr/>
          <p:nvPr/>
        </p:nvGrpSpPr>
        <p:grpSpPr>
          <a:xfrm>
            <a:off x="221148" y="222929"/>
            <a:ext cx="8502525" cy="4668304"/>
            <a:chOff x="221148" y="222929"/>
            <a:chExt cx="8502525" cy="4668304"/>
          </a:xfrm>
        </p:grpSpPr>
        <p:sp>
          <p:nvSpPr>
            <p:cNvPr id="1584" name="Google Shape;1584;p33"/>
            <p:cNvSpPr/>
            <p:nvPr/>
          </p:nvSpPr>
          <p:spPr>
            <a:xfrm rot="-4114101">
              <a:off x="7239071" y="405897"/>
              <a:ext cx="327929" cy="323257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3"/>
            <p:cNvSpPr/>
            <p:nvPr/>
          </p:nvSpPr>
          <p:spPr>
            <a:xfrm rot="-3713999">
              <a:off x="240604" y="2230014"/>
              <a:ext cx="110188" cy="1101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86" name="Google Shape;1586;p33"/>
            <p:cNvSpPr/>
            <p:nvPr/>
          </p:nvSpPr>
          <p:spPr>
            <a:xfrm rot="-3713999">
              <a:off x="6578029" y="310251"/>
              <a:ext cx="110188" cy="110188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87" name="Google Shape;1587;p33"/>
            <p:cNvSpPr/>
            <p:nvPr/>
          </p:nvSpPr>
          <p:spPr>
            <a:xfrm rot="-3713999">
              <a:off x="7962079" y="4553414"/>
              <a:ext cx="110188" cy="11018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88" name="Google Shape;1588;p33"/>
            <p:cNvSpPr/>
            <p:nvPr/>
          </p:nvSpPr>
          <p:spPr>
            <a:xfrm rot="-3713999">
              <a:off x="8594029" y="2756714"/>
              <a:ext cx="110188" cy="11018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89" name="Google Shape;1589;p33"/>
            <p:cNvSpPr/>
            <p:nvPr/>
          </p:nvSpPr>
          <p:spPr>
            <a:xfrm rot="-3713999">
              <a:off x="6355654" y="4713964"/>
              <a:ext cx="110188" cy="11018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90" name="Google Shape;1590;p33"/>
            <p:cNvSpPr/>
            <p:nvPr/>
          </p:nvSpPr>
          <p:spPr>
            <a:xfrm rot="-3713999">
              <a:off x="3764854" y="4569114"/>
              <a:ext cx="110188" cy="11018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91" name="Google Shape;1591;p33"/>
            <p:cNvSpPr/>
            <p:nvPr/>
          </p:nvSpPr>
          <p:spPr>
            <a:xfrm rot="-3713999">
              <a:off x="1393129" y="4761589"/>
              <a:ext cx="110188" cy="110188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592" name="Google Shape;1592;p33"/>
            <p:cNvSpPr/>
            <p:nvPr/>
          </p:nvSpPr>
          <p:spPr>
            <a:xfrm rot="-4113905">
              <a:off x="981985" y="295158"/>
              <a:ext cx="473161" cy="46642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3"/>
            <p:cNvSpPr/>
            <p:nvPr/>
          </p:nvSpPr>
          <p:spPr>
            <a:xfrm rot="-4113866">
              <a:off x="602613" y="797567"/>
              <a:ext cx="171154" cy="193243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8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291" name="Google Shape;291;p8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8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8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8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8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8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8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8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8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8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8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8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8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8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8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8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8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8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8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8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8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8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8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8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8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8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8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8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8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3" name="Google Shape;33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2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11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385" name="Google Shape;385;p11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1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1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1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1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1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1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1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1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1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1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1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1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1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1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1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1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1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1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1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1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1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1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1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1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1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1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1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1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1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1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1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1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1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1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1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1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1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1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1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1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1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082750"/>
            <a:ext cx="6576000" cy="209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28" name="Google Shape;428;p11"/>
          <p:cNvSpPr txBox="1">
            <a:spLocks noGrp="1"/>
          </p:cNvSpPr>
          <p:nvPr>
            <p:ph type="subTitle" idx="1"/>
          </p:nvPr>
        </p:nvSpPr>
        <p:spPr>
          <a:xfrm>
            <a:off x="1926000" y="4152200"/>
            <a:ext cx="5292000" cy="456300"/>
          </a:xfrm>
          <a:prstGeom prst="rect">
            <a:avLst/>
          </a:prstGeom>
          <a:solidFill>
            <a:schemeClr val="dk2"/>
          </a:solidFill>
          <a:ln w="19050" cap="flat" cmpd="sng">
            <a:solidFill>
              <a:schemeClr val="l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2"/>
        </a:solidFill>
        <a:effectLst/>
      </p:bgPr>
    </p:bg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4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492" name="Google Shape;492;p14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4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4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4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4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4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4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4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4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4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4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4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4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4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4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4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4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4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4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4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4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4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4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4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4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4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4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4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4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4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4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4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4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4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4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4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4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4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4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4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4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4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4" name="Google Shape;534;p14"/>
          <p:cNvSpPr txBox="1">
            <a:spLocks noGrp="1"/>
          </p:cNvSpPr>
          <p:nvPr>
            <p:ph type="title"/>
          </p:nvPr>
        </p:nvSpPr>
        <p:spPr>
          <a:xfrm>
            <a:off x="2326000" y="3270813"/>
            <a:ext cx="45639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535" name="Google Shape;535;p14"/>
          <p:cNvSpPr txBox="1">
            <a:spLocks noGrp="1"/>
          </p:cNvSpPr>
          <p:nvPr>
            <p:ph type="subTitle" idx="1"/>
          </p:nvPr>
        </p:nvSpPr>
        <p:spPr>
          <a:xfrm>
            <a:off x="1458150" y="1298413"/>
            <a:ext cx="6227700" cy="165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7" name="Google Shape;537;p15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538" name="Google Shape;538;p15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5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5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5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5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5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5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5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5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5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5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5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5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5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5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5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5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5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5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15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15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15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15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15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15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15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15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15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15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15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15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15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15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15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5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5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5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5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5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5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5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15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15"/>
          <p:cNvSpPr txBox="1">
            <a:spLocks noGrp="1"/>
          </p:cNvSpPr>
          <p:nvPr>
            <p:ph type="title"/>
          </p:nvPr>
        </p:nvSpPr>
        <p:spPr>
          <a:xfrm>
            <a:off x="720000" y="3327975"/>
            <a:ext cx="77040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_1_1">
    <p:spTree>
      <p:nvGrpSpPr>
        <p:cNvPr id="1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7" name="Google Shape;627;p17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628" name="Google Shape;628;p17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7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17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17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17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17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17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17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17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7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17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17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7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7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7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7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7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17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17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17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17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17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17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17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17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17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17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17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17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17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7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17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17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7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17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17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17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17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17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17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17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17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0" name="Google Shape;670;p17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_1_1_1"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2" name="Google Shape;672;p18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673" name="Google Shape;673;p18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18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18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18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18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18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18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18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18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18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18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18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18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18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18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18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18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18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18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18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18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18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18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18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18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18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18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18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8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8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8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8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8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8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8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8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8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8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18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18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8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8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5" name="Google Shape;715;p18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LANK_1_1_1_1_1_1_3">
    <p:spTree>
      <p:nvGrpSpPr>
        <p:cNvPr id="1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3" name="Google Shape;1213;p29"/>
          <p:cNvGrpSpPr/>
          <p:nvPr/>
        </p:nvGrpSpPr>
        <p:grpSpPr>
          <a:xfrm>
            <a:off x="-8650" y="-622"/>
            <a:ext cx="9151396" cy="5145172"/>
            <a:chOff x="-8650" y="-622"/>
            <a:chExt cx="9151396" cy="5145172"/>
          </a:xfrm>
        </p:grpSpPr>
        <p:sp>
          <p:nvSpPr>
            <p:cNvPr id="1214" name="Google Shape;1214;p29"/>
            <p:cNvSpPr/>
            <p:nvPr/>
          </p:nvSpPr>
          <p:spPr>
            <a:xfrm>
              <a:off x="-8650" y="15100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29"/>
            <p:cNvSpPr/>
            <p:nvPr/>
          </p:nvSpPr>
          <p:spPr>
            <a:xfrm>
              <a:off x="364885" y="12830"/>
              <a:ext cx="47" cy="5129397"/>
            </a:xfrm>
            <a:custGeom>
              <a:avLst/>
              <a:gdLst/>
              <a:ahLst/>
              <a:cxnLst/>
              <a:rect l="l" t="t" r="r" b="b"/>
              <a:pathLst>
                <a:path w="1" h="208958" fill="none" extrusionOk="0">
                  <a:moveTo>
                    <a:pt x="0" y="1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29"/>
            <p:cNvSpPr/>
            <p:nvPr/>
          </p:nvSpPr>
          <p:spPr>
            <a:xfrm>
              <a:off x="730467" y="1226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29"/>
            <p:cNvSpPr/>
            <p:nvPr/>
          </p:nvSpPr>
          <p:spPr>
            <a:xfrm>
              <a:off x="1096049" y="11701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29"/>
            <p:cNvSpPr/>
            <p:nvPr/>
          </p:nvSpPr>
          <p:spPr>
            <a:xfrm>
              <a:off x="1461584" y="1111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29"/>
            <p:cNvSpPr/>
            <p:nvPr/>
          </p:nvSpPr>
          <p:spPr>
            <a:xfrm>
              <a:off x="1827166" y="10571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29"/>
            <p:cNvSpPr/>
            <p:nvPr/>
          </p:nvSpPr>
          <p:spPr>
            <a:xfrm>
              <a:off x="2192747" y="10007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29"/>
            <p:cNvSpPr/>
            <p:nvPr/>
          </p:nvSpPr>
          <p:spPr>
            <a:xfrm>
              <a:off x="2558283" y="944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29"/>
            <p:cNvSpPr/>
            <p:nvPr/>
          </p:nvSpPr>
          <p:spPr>
            <a:xfrm>
              <a:off x="2923864" y="890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29"/>
            <p:cNvSpPr/>
            <p:nvPr/>
          </p:nvSpPr>
          <p:spPr>
            <a:xfrm>
              <a:off x="3289399" y="8338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29"/>
            <p:cNvSpPr/>
            <p:nvPr/>
          </p:nvSpPr>
          <p:spPr>
            <a:xfrm>
              <a:off x="3654981" y="777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29"/>
            <p:cNvSpPr/>
            <p:nvPr/>
          </p:nvSpPr>
          <p:spPr>
            <a:xfrm>
              <a:off x="4020516" y="723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29"/>
            <p:cNvSpPr/>
            <p:nvPr/>
          </p:nvSpPr>
          <p:spPr>
            <a:xfrm>
              <a:off x="4386098" y="6644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29"/>
            <p:cNvSpPr/>
            <p:nvPr/>
          </p:nvSpPr>
          <p:spPr>
            <a:xfrm>
              <a:off x="4751680" y="607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29"/>
            <p:cNvSpPr/>
            <p:nvPr/>
          </p:nvSpPr>
          <p:spPr>
            <a:xfrm>
              <a:off x="5117215" y="5539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29"/>
            <p:cNvSpPr/>
            <p:nvPr/>
          </p:nvSpPr>
          <p:spPr>
            <a:xfrm>
              <a:off x="5482797" y="497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29"/>
            <p:cNvSpPr/>
            <p:nvPr/>
          </p:nvSpPr>
          <p:spPr>
            <a:xfrm>
              <a:off x="5848332" y="4410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29"/>
            <p:cNvSpPr/>
            <p:nvPr/>
          </p:nvSpPr>
          <p:spPr>
            <a:xfrm>
              <a:off x="6213914" y="3846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29"/>
            <p:cNvSpPr/>
            <p:nvPr/>
          </p:nvSpPr>
          <p:spPr>
            <a:xfrm>
              <a:off x="6579496" y="3305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29"/>
            <p:cNvSpPr/>
            <p:nvPr/>
          </p:nvSpPr>
          <p:spPr>
            <a:xfrm>
              <a:off x="6945031" y="2716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29"/>
            <p:cNvSpPr/>
            <p:nvPr/>
          </p:nvSpPr>
          <p:spPr>
            <a:xfrm>
              <a:off x="7310613" y="215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29"/>
            <p:cNvSpPr/>
            <p:nvPr/>
          </p:nvSpPr>
          <p:spPr>
            <a:xfrm>
              <a:off x="7676148" y="1612"/>
              <a:ext cx="47" cy="5129446"/>
            </a:xfrm>
            <a:custGeom>
              <a:avLst/>
              <a:gdLst/>
              <a:ahLst/>
              <a:cxnLst/>
              <a:rect l="l" t="t" r="r" b="b"/>
              <a:pathLst>
                <a:path w="1" h="208960" fill="none" extrusionOk="0">
                  <a:moveTo>
                    <a:pt x="0" y="1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29"/>
            <p:cNvSpPr/>
            <p:nvPr/>
          </p:nvSpPr>
          <p:spPr>
            <a:xfrm>
              <a:off x="8041729" y="104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29"/>
            <p:cNvSpPr/>
            <p:nvPr/>
          </p:nvSpPr>
          <p:spPr>
            <a:xfrm>
              <a:off x="8407311" y="483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29"/>
            <p:cNvSpPr/>
            <p:nvPr/>
          </p:nvSpPr>
          <p:spPr>
            <a:xfrm>
              <a:off x="8772846" y="-57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0" y="0"/>
                  </a:moveTo>
                  <a:lnTo>
                    <a:pt x="0" y="208959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9"/>
            <p:cNvSpPr/>
            <p:nvPr/>
          </p:nvSpPr>
          <p:spPr>
            <a:xfrm>
              <a:off x="9138428" y="-622"/>
              <a:ext cx="47" cy="5129421"/>
            </a:xfrm>
            <a:custGeom>
              <a:avLst/>
              <a:gdLst/>
              <a:ahLst/>
              <a:cxnLst/>
              <a:rect l="l" t="t" r="r" b="b"/>
              <a:pathLst>
                <a:path w="1" h="208959" fill="none" extrusionOk="0">
                  <a:moveTo>
                    <a:pt x="1" y="0"/>
                  </a:moveTo>
                  <a:lnTo>
                    <a:pt x="1" y="208958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9"/>
            <p:cNvSpPr/>
            <p:nvPr/>
          </p:nvSpPr>
          <p:spPr>
            <a:xfrm>
              <a:off x="-650" y="3800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9"/>
            <p:cNvSpPr/>
            <p:nvPr/>
          </p:nvSpPr>
          <p:spPr>
            <a:xfrm>
              <a:off x="338" y="355193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29"/>
            <p:cNvSpPr/>
            <p:nvPr/>
          </p:nvSpPr>
          <p:spPr>
            <a:xfrm>
              <a:off x="1326" y="69601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29"/>
            <p:cNvSpPr/>
            <p:nvPr/>
          </p:nvSpPr>
          <p:spPr>
            <a:xfrm>
              <a:off x="2353" y="1036829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9"/>
            <p:cNvSpPr/>
            <p:nvPr/>
          </p:nvSpPr>
          <p:spPr>
            <a:xfrm>
              <a:off x="3341" y="1377648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9"/>
            <p:cNvSpPr/>
            <p:nvPr/>
          </p:nvSpPr>
          <p:spPr>
            <a:xfrm>
              <a:off x="4369" y="1718466"/>
              <a:ext cx="9129135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9"/>
            <p:cNvSpPr/>
            <p:nvPr/>
          </p:nvSpPr>
          <p:spPr>
            <a:xfrm>
              <a:off x="5317" y="2059284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9"/>
            <p:cNvSpPr/>
            <p:nvPr/>
          </p:nvSpPr>
          <p:spPr>
            <a:xfrm>
              <a:off x="6305" y="2400102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0"/>
                  </a:moveTo>
                  <a:lnTo>
                    <a:pt x="1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29"/>
            <p:cNvSpPr/>
            <p:nvPr/>
          </p:nvSpPr>
          <p:spPr>
            <a:xfrm>
              <a:off x="7332" y="2740920"/>
              <a:ext cx="9129175" cy="0"/>
            </a:xfrm>
            <a:custGeom>
              <a:avLst/>
              <a:gdLst/>
              <a:ahLst/>
              <a:cxnLst/>
              <a:rect l="l" t="t" r="r" b="b"/>
              <a:pathLst>
                <a:path w="231016" fill="none" extrusionOk="0">
                  <a:moveTo>
                    <a:pt x="231015" y="0"/>
                  </a:moveTo>
                  <a:lnTo>
                    <a:pt x="0" y="0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29"/>
            <p:cNvSpPr/>
            <p:nvPr/>
          </p:nvSpPr>
          <p:spPr>
            <a:xfrm>
              <a:off x="8320" y="3081691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29"/>
            <p:cNvSpPr/>
            <p:nvPr/>
          </p:nvSpPr>
          <p:spPr>
            <a:xfrm>
              <a:off x="-642" y="3422509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29"/>
            <p:cNvSpPr/>
            <p:nvPr/>
          </p:nvSpPr>
          <p:spPr>
            <a:xfrm>
              <a:off x="-1525" y="3763325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9"/>
            <p:cNvSpPr/>
            <p:nvPr/>
          </p:nvSpPr>
          <p:spPr>
            <a:xfrm>
              <a:off x="-536" y="4104094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5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9"/>
            <p:cNvSpPr/>
            <p:nvPr/>
          </p:nvSpPr>
          <p:spPr>
            <a:xfrm>
              <a:off x="493" y="4444911"/>
              <a:ext cx="9141264" cy="47"/>
            </a:xfrm>
            <a:custGeom>
              <a:avLst/>
              <a:gdLst/>
              <a:ahLst/>
              <a:cxnLst/>
              <a:rect l="l" t="t" r="r" b="b"/>
              <a:pathLst>
                <a:path w="231015" h="1" fill="none" extrusionOk="0">
                  <a:moveTo>
                    <a:pt x="231014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9"/>
            <p:cNvSpPr/>
            <p:nvPr/>
          </p:nvSpPr>
          <p:spPr>
            <a:xfrm>
              <a:off x="1443" y="4785728"/>
              <a:ext cx="9141303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0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9"/>
            <p:cNvSpPr/>
            <p:nvPr/>
          </p:nvSpPr>
          <p:spPr>
            <a:xfrm>
              <a:off x="7413" y="5144503"/>
              <a:ext cx="9129175" cy="47"/>
            </a:xfrm>
            <a:custGeom>
              <a:avLst/>
              <a:gdLst/>
              <a:ahLst/>
              <a:cxnLst/>
              <a:rect l="l" t="t" r="r" b="b"/>
              <a:pathLst>
                <a:path w="231016" h="1" fill="none" extrusionOk="0">
                  <a:moveTo>
                    <a:pt x="231016" y="1"/>
                  </a:moveTo>
                  <a:lnTo>
                    <a:pt x="1" y="1"/>
                  </a:lnTo>
                </a:path>
              </a:pathLst>
            </a:custGeom>
            <a:noFill/>
            <a:ln w="9525" cap="flat" cmpd="sng">
              <a:solidFill>
                <a:srgbClr val="D9EAD3"/>
              </a:solidFill>
              <a:prstDash val="solid"/>
              <a:miter lim="110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6" name="Google Shape;1256;p29"/>
          <p:cNvSpPr txBox="1">
            <a:spLocks noGrp="1"/>
          </p:cNvSpPr>
          <p:nvPr>
            <p:ph type="title" hasCustomPrompt="1"/>
          </p:nvPr>
        </p:nvSpPr>
        <p:spPr>
          <a:xfrm>
            <a:off x="1026307" y="2203854"/>
            <a:ext cx="1494000" cy="6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57" name="Google Shape;1257;p29"/>
          <p:cNvSpPr txBox="1">
            <a:spLocks noGrp="1"/>
          </p:cNvSpPr>
          <p:nvPr>
            <p:ph type="subTitle" idx="1"/>
          </p:nvPr>
        </p:nvSpPr>
        <p:spPr>
          <a:xfrm>
            <a:off x="740257" y="3744200"/>
            <a:ext cx="20661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8" name="Google Shape;1258;p29"/>
          <p:cNvSpPr txBox="1">
            <a:spLocks noGrp="1"/>
          </p:cNvSpPr>
          <p:nvPr>
            <p:ph type="title" idx="2" hasCustomPrompt="1"/>
          </p:nvPr>
        </p:nvSpPr>
        <p:spPr>
          <a:xfrm>
            <a:off x="3879000" y="2203850"/>
            <a:ext cx="1386000" cy="6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59" name="Google Shape;1259;p29"/>
          <p:cNvSpPr txBox="1">
            <a:spLocks noGrp="1"/>
          </p:cNvSpPr>
          <p:nvPr>
            <p:ph type="subTitle" idx="3"/>
          </p:nvPr>
        </p:nvSpPr>
        <p:spPr>
          <a:xfrm>
            <a:off x="3538800" y="3744200"/>
            <a:ext cx="20664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0" name="Google Shape;1260;p29"/>
          <p:cNvSpPr txBox="1">
            <a:spLocks noGrp="1"/>
          </p:cNvSpPr>
          <p:nvPr>
            <p:ph type="title" idx="4" hasCustomPrompt="1"/>
          </p:nvPr>
        </p:nvSpPr>
        <p:spPr>
          <a:xfrm>
            <a:off x="6677704" y="2203857"/>
            <a:ext cx="1386000" cy="6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5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61" name="Google Shape;1261;p29"/>
          <p:cNvSpPr txBox="1">
            <a:spLocks noGrp="1"/>
          </p:cNvSpPr>
          <p:nvPr>
            <p:ph type="subTitle" idx="5"/>
          </p:nvPr>
        </p:nvSpPr>
        <p:spPr>
          <a:xfrm>
            <a:off x="6337504" y="3744200"/>
            <a:ext cx="20664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2" name="Google Shape;1262;p29"/>
          <p:cNvSpPr txBox="1">
            <a:spLocks noGrp="1"/>
          </p:cNvSpPr>
          <p:nvPr>
            <p:ph type="title" idx="6"/>
          </p:nvPr>
        </p:nvSpPr>
        <p:spPr>
          <a:xfrm>
            <a:off x="720000" y="532925"/>
            <a:ext cx="77040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500"/>
              <a:buFont typeface="Fredoka One"/>
              <a:buNone/>
              <a:defRPr sz="35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●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○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■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●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○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■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●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Quicksand Medium"/>
              <a:buChar char="○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Quicksand Medium"/>
              <a:buChar char="■"/>
              <a:defRPr>
                <a:solidFill>
                  <a:schemeClr val="accent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0" r:id="rId5"/>
    <p:sldLayoutId id="2147483661" r:id="rId6"/>
    <p:sldLayoutId id="2147483663" r:id="rId7"/>
    <p:sldLayoutId id="2147483664" r:id="rId8"/>
    <p:sldLayoutId id="2147483675" r:id="rId9"/>
    <p:sldLayoutId id="2147483677" r:id="rId10"/>
    <p:sldLayoutId id="2147483678" r:id="rId11"/>
    <p:sldLayoutId id="2147483679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4" name="Google Shape;1604;p37"/>
          <p:cNvGrpSpPr/>
          <p:nvPr/>
        </p:nvGrpSpPr>
        <p:grpSpPr>
          <a:xfrm>
            <a:off x="581663" y="712176"/>
            <a:ext cx="8033235" cy="3109547"/>
            <a:chOff x="2244650" y="589875"/>
            <a:chExt cx="2753525" cy="1155450"/>
          </a:xfrm>
        </p:grpSpPr>
        <p:sp>
          <p:nvSpPr>
            <p:cNvPr id="1605" name="Google Shape;1605;p37"/>
            <p:cNvSpPr/>
            <p:nvPr/>
          </p:nvSpPr>
          <p:spPr>
            <a:xfrm>
              <a:off x="3408250" y="1684750"/>
              <a:ext cx="417850" cy="60050"/>
            </a:xfrm>
            <a:custGeom>
              <a:avLst/>
              <a:gdLst/>
              <a:ahLst/>
              <a:cxnLst/>
              <a:rect l="l" t="t" r="r" b="b"/>
              <a:pathLst>
                <a:path w="16714" h="2402" fill="none" extrusionOk="0">
                  <a:moveTo>
                    <a:pt x="16714" y="163"/>
                  </a:moveTo>
                  <a:cubicBezTo>
                    <a:pt x="14833" y="1246"/>
                    <a:pt x="12101" y="2401"/>
                    <a:pt x="8994" y="2401"/>
                  </a:cubicBezTo>
                  <a:cubicBezTo>
                    <a:pt x="8906" y="2401"/>
                    <a:pt x="8815" y="2400"/>
                    <a:pt x="8725" y="2399"/>
                  </a:cubicBezTo>
                  <a:cubicBezTo>
                    <a:pt x="8647" y="2397"/>
                    <a:pt x="8571" y="2393"/>
                    <a:pt x="8496" y="2391"/>
                  </a:cubicBezTo>
                  <a:cubicBezTo>
                    <a:pt x="8416" y="2394"/>
                    <a:pt x="8343" y="2397"/>
                    <a:pt x="8270" y="2399"/>
                  </a:cubicBezTo>
                  <a:cubicBezTo>
                    <a:pt x="8176" y="2400"/>
                    <a:pt x="8086" y="2401"/>
                    <a:pt x="7997" y="2401"/>
                  </a:cubicBezTo>
                  <a:cubicBezTo>
                    <a:pt x="4734" y="2401"/>
                    <a:pt x="1883" y="1127"/>
                    <a:pt x="0" y="0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06" name="Google Shape;1606;p37"/>
            <p:cNvSpPr/>
            <p:nvPr/>
          </p:nvSpPr>
          <p:spPr>
            <a:xfrm>
              <a:off x="2934600" y="1663225"/>
              <a:ext cx="463550" cy="82100"/>
            </a:xfrm>
            <a:custGeom>
              <a:avLst/>
              <a:gdLst/>
              <a:ahLst/>
              <a:cxnLst/>
              <a:rect l="l" t="t" r="r" b="b"/>
              <a:pathLst>
                <a:path w="18542" h="3284" fill="none" extrusionOk="0">
                  <a:moveTo>
                    <a:pt x="18542" y="1015"/>
                  </a:moveTo>
                  <a:cubicBezTo>
                    <a:pt x="16706" y="2009"/>
                    <a:pt x="13933" y="3023"/>
                    <a:pt x="10045" y="3257"/>
                  </a:cubicBezTo>
                  <a:cubicBezTo>
                    <a:pt x="9747" y="3274"/>
                    <a:pt x="9446" y="3283"/>
                    <a:pt x="9150" y="3283"/>
                  </a:cubicBezTo>
                  <a:cubicBezTo>
                    <a:pt x="5081" y="3283"/>
                    <a:pt x="2020" y="1622"/>
                    <a:pt x="1" y="0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07" name="Google Shape;1607;p37"/>
            <p:cNvSpPr/>
            <p:nvPr/>
          </p:nvSpPr>
          <p:spPr>
            <a:xfrm>
              <a:off x="2455600" y="1550975"/>
              <a:ext cx="469575" cy="175625"/>
            </a:xfrm>
            <a:custGeom>
              <a:avLst/>
              <a:gdLst/>
              <a:ahLst/>
              <a:cxnLst/>
              <a:rect l="l" t="t" r="r" b="b"/>
              <a:pathLst>
                <a:path w="18783" h="7025" fill="none" extrusionOk="0">
                  <a:moveTo>
                    <a:pt x="18783" y="4679"/>
                  </a:moveTo>
                  <a:cubicBezTo>
                    <a:pt x="16940" y="5977"/>
                    <a:pt x="14447" y="7025"/>
                    <a:pt x="11369" y="7025"/>
                  </a:cubicBezTo>
                  <a:cubicBezTo>
                    <a:pt x="10578" y="7024"/>
                    <a:pt x="9789" y="6958"/>
                    <a:pt x="9009" y="6828"/>
                  </a:cubicBezTo>
                  <a:cubicBezTo>
                    <a:pt x="3827" y="5978"/>
                    <a:pt x="1171" y="2801"/>
                    <a:pt x="1" y="1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08" name="Google Shape;1608;p37"/>
            <p:cNvSpPr/>
            <p:nvPr/>
          </p:nvSpPr>
          <p:spPr>
            <a:xfrm>
              <a:off x="2260675" y="1215450"/>
              <a:ext cx="184725" cy="331625"/>
            </a:xfrm>
            <a:custGeom>
              <a:avLst/>
              <a:gdLst/>
              <a:ahLst/>
              <a:cxnLst/>
              <a:rect l="l" t="t" r="r" b="b"/>
              <a:pathLst>
                <a:path w="7389" h="13265" fill="none" extrusionOk="0">
                  <a:moveTo>
                    <a:pt x="7388" y="13264"/>
                  </a:moveTo>
                  <a:cubicBezTo>
                    <a:pt x="4579" y="12538"/>
                    <a:pt x="2364" y="10620"/>
                    <a:pt x="1237" y="7835"/>
                  </a:cubicBezTo>
                  <a:cubicBezTo>
                    <a:pt x="0" y="4777"/>
                    <a:pt x="637" y="2038"/>
                    <a:pt x="1776" y="0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09" name="Google Shape;1609;p37"/>
            <p:cNvSpPr/>
            <p:nvPr/>
          </p:nvSpPr>
          <p:spPr>
            <a:xfrm>
              <a:off x="2244650" y="833850"/>
              <a:ext cx="227125" cy="371875"/>
            </a:xfrm>
            <a:custGeom>
              <a:avLst/>
              <a:gdLst/>
              <a:ahLst/>
              <a:cxnLst/>
              <a:rect l="l" t="t" r="r" b="b"/>
              <a:pathLst>
                <a:path w="9085" h="14875" fill="none" extrusionOk="0">
                  <a:moveTo>
                    <a:pt x="2224" y="14875"/>
                  </a:moveTo>
                  <a:cubicBezTo>
                    <a:pt x="816" y="12775"/>
                    <a:pt x="1" y="9778"/>
                    <a:pt x="1426" y="6037"/>
                  </a:cubicBezTo>
                  <a:cubicBezTo>
                    <a:pt x="2792" y="2451"/>
                    <a:pt x="5557" y="286"/>
                    <a:pt x="9085" y="0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0" name="Google Shape;1610;p37"/>
            <p:cNvSpPr/>
            <p:nvPr/>
          </p:nvSpPr>
          <p:spPr>
            <a:xfrm>
              <a:off x="2477925" y="646900"/>
              <a:ext cx="475975" cy="178000"/>
            </a:xfrm>
            <a:custGeom>
              <a:avLst/>
              <a:gdLst/>
              <a:ahLst/>
              <a:cxnLst/>
              <a:rect l="l" t="t" r="r" b="b"/>
              <a:pathLst>
                <a:path w="19039" h="7120" fill="none" extrusionOk="0">
                  <a:moveTo>
                    <a:pt x="1" y="7120"/>
                  </a:moveTo>
                  <a:cubicBezTo>
                    <a:pt x="1313" y="4569"/>
                    <a:pt x="3841" y="1816"/>
                    <a:pt x="8233" y="581"/>
                  </a:cubicBezTo>
                  <a:cubicBezTo>
                    <a:pt x="9604" y="196"/>
                    <a:pt x="10999" y="0"/>
                    <a:pt x="12381" y="0"/>
                  </a:cubicBezTo>
                  <a:cubicBezTo>
                    <a:pt x="15129" y="0"/>
                    <a:pt x="17396" y="754"/>
                    <a:pt x="19038" y="1564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1" name="Google Shape;1611;p37"/>
            <p:cNvSpPr/>
            <p:nvPr/>
          </p:nvSpPr>
          <p:spPr>
            <a:xfrm>
              <a:off x="2962950" y="589875"/>
              <a:ext cx="444000" cy="90400"/>
            </a:xfrm>
            <a:custGeom>
              <a:avLst/>
              <a:gdLst/>
              <a:ahLst/>
              <a:cxnLst/>
              <a:rect l="l" t="t" r="r" b="b"/>
              <a:pathLst>
                <a:path w="17760" h="3616" fill="none" extrusionOk="0">
                  <a:moveTo>
                    <a:pt x="0" y="3616"/>
                  </a:moveTo>
                  <a:cubicBezTo>
                    <a:pt x="1959" y="1951"/>
                    <a:pt x="5032" y="143"/>
                    <a:pt x="9231" y="8"/>
                  </a:cubicBezTo>
                  <a:cubicBezTo>
                    <a:pt x="9380" y="3"/>
                    <a:pt x="9526" y="1"/>
                    <a:pt x="9672" y="1"/>
                  </a:cubicBezTo>
                  <a:cubicBezTo>
                    <a:pt x="13225" y="1"/>
                    <a:pt x="15900" y="1387"/>
                    <a:pt x="17760" y="3069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2" name="Google Shape;1612;p37"/>
            <p:cNvSpPr/>
            <p:nvPr/>
          </p:nvSpPr>
          <p:spPr>
            <a:xfrm>
              <a:off x="3415925" y="589925"/>
              <a:ext cx="415725" cy="76775"/>
            </a:xfrm>
            <a:custGeom>
              <a:avLst/>
              <a:gdLst/>
              <a:ahLst/>
              <a:cxnLst/>
              <a:rect l="l" t="t" r="r" b="b"/>
              <a:pathLst>
                <a:path w="16629" h="3071" fill="none" extrusionOk="0">
                  <a:moveTo>
                    <a:pt x="0" y="2869"/>
                  </a:moveTo>
                  <a:cubicBezTo>
                    <a:pt x="1321" y="1835"/>
                    <a:pt x="2813" y="1051"/>
                    <a:pt x="4383" y="574"/>
                  </a:cubicBezTo>
                  <a:cubicBezTo>
                    <a:pt x="5539" y="210"/>
                    <a:pt x="6743" y="17"/>
                    <a:pt x="7955" y="2"/>
                  </a:cubicBezTo>
                  <a:cubicBezTo>
                    <a:pt x="7984" y="2"/>
                    <a:pt x="8114" y="0"/>
                    <a:pt x="8114" y="0"/>
                  </a:cubicBezTo>
                  <a:lnTo>
                    <a:pt x="8395" y="1"/>
                  </a:lnTo>
                  <a:lnTo>
                    <a:pt x="8424" y="2"/>
                  </a:lnTo>
                  <a:cubicBezTo>
                    <a:pt x="9636" y="18"/>
                    <a:pt x="10838" y="210"/>
                    <a:pt x="11993" y="574"/>
                  </a:cubicBezTo>
                  <a:cubicBezTo>
                    <a:pt x="13665" y="1081"/>
                    <a:pt x="15247" y="1935"/>
                    <a:pt x="16629" y="3070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3" name="Google Shape;1613;p37"/>
            <p:cNvSpPr/>
            <p:nvPr/>
          </p:nvSpPr>
          <p:spPr>
            <a:xfrm>
              <a:off x="3840425" y="589875"/>
              <a:ext cx="444050" cy="95725"/>
            </a:xfrm>
            <a:custGeom>
              <a:avLst/>
              <a:gdLst/>
              <a:ahLst/>
              <a:cxnLst/>
              <a:rect l="l" t="t" r="r" b="b"/>
              <a:pathLst>
                <a:path w="17762" h="3829" fill="none" extrusionOk="0">
                  <a:moveTo>
                    <a:pt x="0" y="2855"/>
                  </a:moveTo>
                  <a:cubicBezTo>
                    <a:pt x="1846" y="1271"/>
                    <a:pt x="4443" y="1"/>
                    <a:pt x="7845" y="1"/>
                  </a:cubicBezTo>
                  <a:cubicBezTo>
                    <a:pt x="7990" y="1"/>
                    <a:pt x="8137" y="3"/>
                    <a:pt x="8286" y="8"/>
                  </a:cubicBezTo>
                  <a:cubicBezTo>
                    <a:pt x="12663" y="149"/>
                    <a:pt x="15817" y="2108"/>
                    <a:pt x="17762" y="3828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4" name="Google Shape;1614;p37"/>
            <p:cNvSpPr/>
            <p:nvPr/>
          </p:nvSpPr>
          <p:spPr>
            <a:xfrm>
              <a:off x="4294650" y="646875"/>
              <a:ext cx="472325" cy="185250"/>
            </a:xfrm>
            <a:custGeom>
              <a:avLst/>
              <a:gdLst/>
              <a:ahLst/>
              <a:cxnLst/>
              <a:rect l="l" t="t" r="r" b="b"/>
              <a:pathLst>
                <a:path w="18893" h="7410" fill="none" extrusionOk="0">
                  <a:moveTo>
                    <a:pt x="1" y="1424"/>
                  </a:moveTo>
                  <a:cubicBezTo>
                    <a:pt x="1617" y="669"/>
                    <a:pt x="3779" y="0"/>
                    <a:pt x="6369" y="0"/>
                  </a:cubicBezTo>
                  <a:cubicBezTo>
                    <a:pt x="7750" y="0"/>
                    <a:pt x="9145" y="196"/>
                    <a:pt x="10516" y="582"/>
                  </a:cubicBezTo>
                  <a:cubicBezTo>
                    <a:pt x="15074" y="1863"/>
                    <a:pt x="17625" y="4781"/>
                    <a:pt x="18892" y="7409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5" name="Google Shape;1615;p37"/>
            <p:cNvSpPr/>
            <p:nvPr/>
          </p:nvSpPr>
          <p:spPr>
            <a:xfrm>
              <a:off x="4777625" y="834650"/>
              <a:ext cx="220550" cy="377800"/>
            </a:xfrm>
            <a:custGeom>
              <a:avLst/>
              <a:gdLst/>
              <a:ahLst/>
              <a:cxnLst/>
              <a:rect l="l" t="t" r="r" b="b"/>
              <a:pathLst>
                <a:path w="8822" h="15112" fill="none" extrusionOk="0">
                  <a:moveTo>
                    <a:pt x="1" y="0"/>
                  </a:moveTo>
                  <a:cubicBezTo>
                    <a:pt x="3373" y="390"/>
                    <a:pt x="6011" y="2530"/>
                    <a:pt x="7334" y="6005"/>
                  </a:cubicBezTo>
                  <a:cubicBezTo>
                    <a:pt x="8821" y="9908"/>
                    <a:pt x="7871" y="13001"/>
                    <a:pt x="6350" y="15112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6" name="Google Shape;1616;p37"/>
            <p:cNvSpPr/>
            <p:nvPr/>
          </p:nvSpPr>
          <p:spPr>
            <a:xfrm>
              <a:off x="4788100" y="1222475"/>
              <a:ext cx="191125" cy="326500"/>
            </a:xfrm>
            <a:custGeom>
              <a:avLst/>
              <a:gdLst/>
              <a:ahLst/>
              <a:cxnLst/>
              <a:rect l="l" t="t" r="r" b="b"/>
              <a:pathLst>
                <a:path w="7645" h="13060" fill="none" extrusionOk="0">
                  <a:moveTo>
                    <a:pt x="6077" y="1"/>
                  </a:moveTo>
                  <a:cubicBezTo>
                    <a:pt x="7118" y="2007"/>
                    <a:pt x="7645" y="4634"/>
                    <a:pt x="6463" y="7554"/>
                  </a:cubicBezTo>
                  <a:cubicBezTo>
                    <a:pt x="5294" y="10441"/>
                    <a:pt x="2958" y="12396"/>
                    <a:pt x="0" y="13059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7" name="Google Shape;1617;p37"/>
            <p:cNvSpPr/>
            <p:nvPr/>
          </p:nvSpPr>
          <p:spPr>
            <a:xfrm>
              <a:off x="4309475" y="1558450"/>
              <a:ext cx="472950" cy="168150"/>
            </a:xfrm>
            <a:custGeom>
              <a:avLst/>
              <a:gdLst/>
              <a:ahLst/>
              <a:cxnLst/>
              <a:rect l="l" t="t" r="r" b="b"/>
              <a:pathLst>
                <a:path w="18918" h="6726" fill="none" extrusionOk="0">
                  <a:moveTo>
                    <a:pt x="18918" y="1"/>
                  </a:moveTo>
                  <a:cubicBezTo>
                    <a:pt x="17687" y="2724"/>
                    <a:pt x="15039" y="5709"/>
                    <a:pt x="10039" y="6529"/>
                  </a:cubicBezTo>
                  <a:cubicBezTo>
                    <a:pt x="9259" y="6659"/>
                    <a:pt x="8470" y="6725"/>
                    <a:pt x="7679" y="6726"/>
                  </a:cubicBezTo>
                  <a:cubicBezTo>
                    <a:pt x="4451" y="6726"/>
                    <a:pt x="1868" y="5573"/>
                    <a:pt x="1" y="4189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1618" name="Google Shape;1618;p37"/>
            <p:cNvSpPr/>
            <p:nvPr/>
          </p:nvSpPr>
          <p:spPr>
            <a:xfrm>
              <a:off x="3836075" y="1668175"/>
              <a:ext cx="464300" cy="77150"/>
            </a:xfrm>
            <a:custGeom>
              <a:avLst/>
              <a:gdLst/>
              <a:ahLst/>
              <a:cxnLst/>
              <a:rect l="l" t="t" r="r" b="b"/>
              <a:pathLst>
                <a:path w="18572" h="3086" fill="none" extrusionOk="0">
                  <a:moveTo>
                    <a:pt x="18571" y="0"/>
                  </a:moveTo>
                  <a:cubicBezTo>
                    <a:pt x="16553" y="1556"/>
                    <a:pt x="13577" y="3085"/>
                    <a:pt x="9674" y="3085"/>
                  </a:cubicBezTo>
                  <a:cubicBezTo>
                    <a:pt x="9379" y="3085"/>
                    <a:pt x="9077" y="3076"/>
                    <a:pt x="8780" y="3059"/>
                  </a:cubicBezTo>
                  <a:cubicBezTo>
                    <a:pt x="4688" y="2814"/>
                    <a:pt x="1831" y="1703"/>
                    <a:pt x="1" y="661"/>
                  </a:cubicBezTo>
                </a:path>
              </a:pathLst>
            </a:custGeom>
            <a:solidFill>
              <a:schemeClr val="accent5"/>
            </a:solidFill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sp>
        <p:nvSpPr>
          <p:cNvPr id="1619" name="Google Shape;1619;p37"/>
          <p:cNvSpPr/>
          <p:nvPr/>
        </p:nvSpPr>
        <p:spPr>
          <a:xfrm>
            <a:off x="772285" y="941616"/>
            <a:ext cx="7645508" cy="2650630"/>
          </a:xfrm>
          <a:custGeom>
            <a:avLst/>
            <a:gdLst/>
            <a:ahLst/>
            <a:cxnLst/>
            <a:rect l="l" t="t" r="r" b="b"/>
            <a:pathLst>
              <a:path w="104825" h="39397" extrusionOk="0">
                <a:moveTo>
                  <a:pt x="52353" y="1"/>
                </a:moveTo>
                <a:cubicBezTo>
                  <a:pt x="52344" y="1"/>
                  <a:pt x="52336" y="1"/>
                  <a:pt x="52328" y="1"/>
                </a:cubicBezTo>
                <a:cubicBezTo>
                  <a:pt x="52309" y="1"/>
                  <a:pt x="52292" y="3"/>
                  <a:pt x="52273" y="3"/>
                </a:cubicBezTo>
                <a:cubicBezTo>
                  <a:pt x="51371" y="9"/>
                  <a:pt x="50475" y="151"/>
                  <a:pt x="49615" y="423"/>
                </a:cubicBezTo>
                <a:cubicBezTo>
                  <a:pt x="47733" y="991"/>
                  <a:pt x="46351" y="2031"/>
                  <a:pt x="45446" y="2917"/>
                </a:cubicBezTo>
                <a:cubicBezTo>
                  <a:pt x="44266" y="4003"/>
                  <a:pt x="43631" y="4976"/>
                  <a:pt x="43631" y="4976"/>
                </a:cubicBezTo>
                <a:cubicBezTo>
                  <a:pt x="43631" y="4976"/>
                  <a:pt x="41566" y="2"/>
                  <a:pt x="35779" y="2"/>
                </a:cubicBezTo>
                <a:cubicBezTo>
                  <a:pt x="35669" y="2"/>
                  <a:pt x="35559" y="3"/>
                  <a:pt x="35446" y="7"/>
                </a:cubicBezTo>
                <a:cubicBezTo>
                  <a:pt x="29404" y="201"/>
                  <a:pt x="26383" y="4879"/>
                  <a:pt x="26383" y="4879"/>
                </a:cubicBezTo>
                <a:cubicBezTo>
                  <a:pt x="26383" y="4879"/>
                  <a:pt x="23526" y="2282"/>
                  <a:pt x="19084" y="2282"/>
                </a:cubicBezTo>
                <a:cubicBezTo>
                  <a:pt x="18085" y="2282"/>
                  <a:pt x="17005" y="2413"/>
                  <a:pt x="15860" y="2736"/>
                </a:cubicBezTo>
                <a:cubicBezTo>
                  <a:pt x="9623" y="4490"/>
                  <a:pt x="8941" y="9946"/>
                  <a:pt x="8941" y="9946"/>
                </a:cubicBezTo>
                <a:cubicBezTo>
                  <a:pt x="8941" y="9946"/>
                  <a:pt x="8246" y="9728"/>
                  <a:pt x="7271" y="9728"/>
                </a:cubicBezTo>
                <a:cubicBezTo>
                  <a:pt x="5640" y="9728"/>
                  <a:pt x="3229" y="10338"/>
                  <a:pt x="1986" y="13601"/>
                </a:cubicBezTo>
                <a:cubicBezTo>
                  <a:pt x="0" y="18813"/>
                  <a:pt x="4459" y="21250"/>
                  <a:pt x="4459" y="21250"/>
                </a:cubicBezTo>
                <a:cubicBezTo>
                  <a:pt x="4459" y="21250"/>
                  <a:pt x="755" y="24075"/>
                  <a:pt x="2413" y="28168"/>
                </a:cubicBezTo>
                <a:cubicBezTo>
                  <a:pt x="3750" y="31473"/>
                  <a:pt x="6868" y="31791"/>
                  <a:pt x="8018" y="31791"/>
                </a:cubicBezTo>
                <a:cubicBezTo>
                  <a:pt x="8292" y="31791"/>
                  <a:pt x="8454" y="31773"/>
                  <a:pt x="8454" y="31773"/>
                </a:cubicBezTo>
                <a:cubicBezTo>
                  <a:pt x="8454" y="31773"/>
                  <a:pt x="8844" y="37424"/>
                  <a:pt x="15372" y="38497"/>
                </a:cubicBezTo>
                <a:cubicBezTo>
                  <a:pt x="16008" y="38601"/>
                  <a:pt x="16610" y="38648"/>
                  <a:pt x="17180" y="38648"/>
                </a:cubicBezTo>
                <a:cubicBezTo>
                  <a:pt x="22461" y="38648"/>
                  <a:pt x="24923" y="34599"/>
                  <a:pt x="24923" y="34599"/>
                </a:cubicBezTo>
                <a:cubicBezTo>
                  <a:pt x="24923" y="34599"/>
                  <a:pt x="28091" y="39397"/>
                  <a:pt x="34121" y="39397"/>
                </a:cubicBezTo>
                <a:cubicBezTo>
                  <a:pt x="34348" y="39397"/>
                  <a:pt x="34578" y="39390"/>
                  <a:pt x="34812" y="39376"/>
                </a:cubicBezTo>
                <a:cubicBezTo>
                  <a:pt x="41292" y="38989"/>
                  <a:pt x="43825" y="36158"/>
                  <a:pt x="43825" y="36158"/>
                </a:cubicBezTo>
                <a:cubicBezTo>
                  <a:pt x="43825" y="36158"/>
                  <a:pt x="47517" y="39376"/>
                  <a:pt x="51913" y="39376"/>
                </a:cubicBezTo>
                <a:cubicBezTo>
                  <a:pt x="51978" y="39376"/>
                  <a:pt x="52043" y="39375"/>
                  <a:pt x="52108" y="39374"/>
                </a:cubicBezTo>
                <a:cubicBezTo>
                  <a:pt x="52210" y="39371"/>
                  <a:pt x="52311" y="39366"/>
                  <a:pt x="52413" y="39360"/>
                </a:cubicBezTo>
                <a:cubicBezTo>
                  <a:pt x="52514" y="39366"/>
                  <a:pt x="52615" y="39371"/>
                  <a:pt x="52717" y="39374"/>
                </a:cubicBezTo>
                <a:cubicBezTo>
                  <a:pt x="52782" y="39375"/>
                  <a:pt x="52847" y="39376"/>
                  <a:pt x="52912" y="39376"/>
                </a:cubicBezTo>
                <a:cubicBezTo>
                  <a:pt x="57309" y="39376"/>
                  <a:pt x="61000" y="36158"/>
                  <a:pt x="61000" y="36158"/>
                </a:cubicBezTo>
                <a:cubicBezTo>
                  <a:pt x="61000" y="36158"/>
                  <a:pt x="63533" y="38989"/>
                  <a:pt x="70013" y="39376"/>
                </a:cubicBezTo>
                <a:cubicBezTo>
                  <a:pt x="70248" y="39390"/>
                  <a:pt x="70479" y="39397"/>
                  <a:pt x="70706" y="39397"/>
                </a:cubicBezTo>
                <a:cubicBezTo>
                  <a:pt x="76736" y="39397"/>
                  <a:pt x="79904" y="34599"/>
                  <a:pt x="79904" y="34599"/>
                </a:cubicBezTo>
                <a:cubicBezTo>
                  <a:pt x="79904" y="34599"/>
                  <a:pt x="82365" y="38648"/>
                  <a:pt x="87645" y="38648"/>
                </a:cubicBezTo>
                <a:cubicBezTo>
                  <a:pt x="88215" y="38648"/>
                  <a:pt x="88817" y="38601"/>
                  <a:pt x="89453" y="38497"/>
                </a:cubicBezTo>
                <a:cubicBezTo>
                  <a:pt x="95982" y="37426"/>
                  <a:pt x="96371" y="31773"/>
                  <a:pt x="96371" y="31773"/>
                </a:cubicBezTo>
                <a:cubicBezTo>
                  <a:pt x="96371" y="31773"/>
                  <a:pt x="96533" y="31791"/>
                  <a:pt x="96807" y="31791"/>
                </a:cubicBezTo>
                <a:cubicBezTo>
                  <a:pt x="97957" y="31791"/>
                  <a:pt x="101075" y="31473"/>
                  <a:pt x="102412" y="28167"/>
                </a:cubicBezTo>
                <a:cubicBezTo>
                  <a:pt x="104070" y="24075"/>
                  <a:pt x="100366" y="21250"/>
                  <a:pt x="100366" y="21250"/>
                </a:cubicBezTo>
                <a:cubicBezTo>
                  <a:pt x="100366" y="21250"/>
                  <a:pt x="104825" y="18813"/>
                  <a:pt x="102840" y="13601"/>
                </a:cubicBezTo>
                <a:cubicBezTo>
                  <a:pt x="101597" y="10338"/>
                  <a:pt x="99185" y="9728"/>
                  <a:pt x="97555" y="9728"/>
                </a:cubicBezTo>
                <a:cubicBezTo>
                  <a:pt x="96580" y="9728"/>
                  <a:pt x="95884" y="9946"/>
                  <a:pt x="95884" y="9946"/>
                </a:cubicBezTo>
                <a:cubicBezTo>
                  <a:pt x="95884" y="9946"/>
                  <a:pt x="95202" y="4490"/>
                  <a:pt x="88966" y="2736"/>
                </a:cubicBezTo>
                <a:cubicBezTo>
                  <a:pt x="87820" y="2413"/>
                  <a:pt x="86740" y="2282"/>
                  <a:pt x="85741" y="2282"/>
                </a:cubicBezTo>
                <a:cubicBezTo>
                  <a:pt x="81299" y="2282"/>
                  <a:pt x="78442" y="4879"/>
                  <a:pt x="78442" y="4879"/>
                </a:cubicBezTo>
                <a:cubicBezTo>
                  <a:pt x="78442" y="4879"/>
                  <a:pt x="75421" y="202"/>
                  <a:pt x="69380" y="7"/>
                </a:cubicBezTo>
                <a:cubicBezTo>
                  <a:pt x="69268" y="3"/>
                  <a:pt x="69157" y="2"/>
                  <a:pt x="69047" y="2"/>
                </a:cubicBezTo>
                <a:cubicBezTo>
                  <a:pt x="63260" y="2"/>
                  <a:pt x="61194" y="4976"/>
                  <a:pt x="61194" y="4976"/>
                </a:cubicBezTo>
                <a:cubicBezTo>
                  <a:pt x="61194" y="4976"/>
                  <a:pt x="60559" y="4003"/>
                  <a:pt x="59379" y="2917"/>
                </a:cubicBezTo>
                <a:cubicBezTo>
                  <a:pt x="58474" y="2031"/>
                  <a:pt x="57092" y="991"/>
                  <a:pt x="55211" y="423"/>
                </a:cubicBezTo>
                <a:cubicBezTo>
                  <a:pt x="54350" y="151"/>
                  <a:pt x="53454" y="9"/>
                  <a:pt x="52552" y="3"/>
                </a:cubicBezTo>
                <a:cubicBezTo>
                  <a:pt x="52533" y="3"/>
                  <a:pt x="52516" y="1"/>
                  <a:pt x="52499" y="1"/>
                </a:cubicBezTo>
                <a:cubicBezTo>
                  <a:pt x="52470" y="1"/>
                  <a:pt x="52441" y="2"/>
                  <a:pt x="52413" y="2"/>
                </a:cubicBezTo>
                <a:cubicBezTo>
                  <a:pt x="52392" y="2"/>
                  <a:pt x="52373" y="1"/>
                  <a:pt x="523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1" name="Google Shape;1621;p37"/>
          <p:cNvSpPr txBox="1">
            <a:spLocks noGrp="1"/>
          </p:cNvSpPr>
          <p:nvPr>
            <p:ph type="ctrTitle"/>
          </p:nvPr>
        </p:nvSpPr>
        <p:spPr>
          <a:xfrm>
            <a:off x="741830" y="1007149"/>
            <a:ext cx="7578245" cy="240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CHÀO MỪNG CÁC EM </a:t>
            </a:r>
            <a:b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</a:br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ĐẾN VỚI TIẾT HỌC HÔM NAY!</a:t>
            </a:r>
            <a:endParaRPr sz="3600" b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grpSp>
        <p:nvGrpSpPr>
          <p:cNvPr id="1622" name="Google Shape;1622;p37"/>
          <p:cNvGrpSpPr/>
          <p:nvPr/>
        </p:nvGrpSpPr>
        <p:grpSpPr>
          <a:xfrm>
            <a:off x="228073" y="488875"/>
            <a:ext cx="863961" cy="1150993"/>
            <a:chOff x="228073" y="488875"/>
            <a:chExt cx="863961" cy="1150993"/>
          </a:xfrm>
        </p:grpSpPr>
        <p:grpSp>
          <p:nvGrpSpPr>
            <p:cNvPr id="1623" name="Google Shape;1623;p37"/>
            <p:cNvGrpSpPr/>
            <p:nvPr/>
          </p:nvGrpSpPr>
          <p:grpSpPr>
            <a:xfrm>
              <a:off x="228073" y="488875"/>
              <a:ext cx="863961" cy="1150993"/>
              <a:chOff x="228073" y="488875"/>
              <a:chExt cx="863961" cy="1150993"/>
            </a:xfrm>
          </p:grpSpPr>
          <p:sp>
            <p:nvSpPr>
              <p:cNvPr id="1624" name="Google Shape;1624;p37"/>
              <p:cNvSpPr/>
              <p:nvPr/>
            </p:nvSpPr>
            <p:spPr>
              <a:xfrm>
                <a:off x="785861" y="941131"/>
                <a:ext cx="129456" cy="115393"/>
              </a:xfrm>
              <a:custGeom>
                <a:avLst/>
                <a:gdLst/>
                <a:ahLst/>
                <a:cxnLst/>
                <a:rect l="l" t="t" r="r" b="b"/>
                <a:pathLst>
                  <a:path w="7760" h="6916" extrusionOk="0">
                    <a:moveTo>
                      <a:pt x="3776" y="0"/>
                    </a:moveTo>
                    <a:cubicBezTo>
                      <a:pt x="3220" y="0"/>
                      <a:pt x="2659" y="140"/>
                      <a:pt x="2147" y="434"/>
                    </a:cubicBezTo>
                    <a:cubicBezTo>
                      <a:pt x="532" y="1359"/>
                      <a:pt x="0" y="3462"/>
                      <a:pt x="957" y="5132"/>
                    </a:cubicBezTo>
                    <a:cubicBezTo>
                      <a:pt x="1611" y="6273"/>
                      <a:pt x="2788" y="6916"/>
                      <a:pt x="3983" y="6916"/>
                    </a:cubicBezTo>
                    <a:cubicBezTo>
                      <a:pt x="4540" y="6916"/>
                      <a:pt x="5100" y="6776"/>
                      <a:pt x="5614" y="6482"/>
                    </a:cubicBezTo>
                    <a:cubicBezTo>
                      <a:pt x="7227" y="5557"/>
                      <a:pt x="7760" y="3453"/>
                      <a:pt x="6802" y="1783"/>
                    </a:cubicBezTo>
                    <a:cubicBezTo>
                      <a:pt x="6149" y="643"/>
                      <a:pt x="4971" y="0"/>
                      <a:pt x="377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5" name="Google Shape;1625;p37"/>
              <p:cNvSpPr/>
              <p:nvPr/>
            </p:nvSpPr>
            <p:spPr>
              <a:xfrm>
                <a:off x="303152" y="789784"/>
                <a:ext cx="788882" cy="850084"/>
              </a:xfrm>
              <a:custGeom>
                <a:avLst/>
                <a:gdLst/>
                <a:ahLst/>
                <a:cxnLst/>
                <a:rect l="l" t="t" r="r" b="b"/>
                <a:pathLst>
                  <a:path w="47288" h="50949" extrusionOk="0">
                    <a:moveTo>
                      <a:pt x="25165" y="0"/>
                    </a:moveTo>
                    <a:cubicBezTo>
                      <a:pt x="23722" y="0"/>
                      <a:pt x="22275" y="116"/>
                      <a:pt x="20842" y="341"/>
                    </a:cubicBezTo>
                    <a:cubicBezTo>
                      <a:pt x="18886" y="649"/>
                      <a:pt x="16981" y="1165"/>
                      <a:pt x="15139" y="1855"/>
                    </a:cubicBezTo>
                    <a:cubicBezTo>
                      <a:pt x="13552" y="2311"/>
                      <a:pt x="12011" y="2954"/>
                      <a:pt x="10530" y="3637"/>
                    </a:cubicBezTo>
                    <a:cubicBezTo>
                      <a:pt x="7943" y="4831"/>
                      <a:pt x="5470" y="6395"/>
                      <a:pt x="3582" y="8556"/>
                    </a:cubicBezTo>
                    <a:cubicBezTo>
                      <a:pt x="3177" y="9019"/>
                      <a:pt x="2803" y="9506"/>
                      <a:pt x="2462" y="10017"/>
                    </a:cubicBezTo>
                    <a:cubicBezTo>
                      <a:pt x="2420" y="10058"/>
                      <a:pt x="2376" y="10096"/>
                      <a:pt x="2335" y="10136"/>
                    </a:cubicBezTo>
                    <a:cubicBezTo>
                      <a:pt x="2238" y="10228"/>
                      <a:pt x="2196" y="10333"/>
                      <a:pt x="2193" y="10433"/>
                    </a:cubicBezTo>
                    <a:cubicBezTo>
                      <a:pt x="1799" y="11071"/>
                      <a:pt x="1460" y="11741"/>
                      <a:pt x="1180" y="12437"/>
                    </a:cubicBezTo>
                    <a:cubicBezTo>
                      <a:pt x="1153" y="12498"/>
                      <a:pt x="1141" y="12565"/>
                      <a:pt x="1144" y="12633"/>
                    </a:cubicBezTo>
                    <a:cubicBezTo>
                      <a:pt x="914" y="13255"/>
                      <a:pt x="742" y="13903"/>
                      <a:pt x="603" y="14546"/>
                    </a:cubicBezTo>
                    <a:cubicBezTo>
                      <a:pt x="590" y="14606"/>
                      <a:pt x="578" y="14667"/>
                      <a:pt x="566" y="14727"/>
                    </a:cubicBezTo>
                    <a:cubicBezTo>
                      <a:pt x="149" y="16301"/>
                      <a:pt x="10" y="17976"/>
                      <a:pt x="11" y="19637"/>
                    </a:cubicBezTo>
                    <a:cubicBezTo>
                      <a:pt x="1" y="20134"/>
                      <a:pt x="4" y="20630"/>
                      <a:pt x="19" y="21128"/>
                    </a:cubicBezTo>
                    <a:cubicBezTo>
                      <a:pt x="22" y="21185"/>
                      <a:pt x="33" y="21242"/>
                      <a:pt x="54" y="21295"/>
                    </a:cubicBezTo>
                    <a:cubicBezTo>
                      <a:pt x="78" y="21780"/>
                      <a:pt x="108" y="22261"/>
                      <a:pt x="144" y="22733"/>
                    </a:cubicBezTo>
                    <a:cubicBezTo>
                      <a:pt x="149" y="22815"/>
                      <a:pt x="176" y="22895"/>
                      <a:pt x="219" y="22965"/>
                    </a:cubicBezTo>
                    <a:cubicBezTo>
                      <a:pt x="276" y="23454"/>
                      <a:pt x="346" y="23943"/>
                      <a:pt x="428" y="24428"/>
                    </a:cubicBezTo>
                    <a:cubicBezTo>
                      <a:pt x="1317" y="29733"/>
                      <a:pt x="3756" y="34706"/>
                      <a:pt x="7022" y="38947"/>
                    </a:cubicBezTo>
                    <a:cubicBezTo>
                      <a:pt x="10326" y="43237"/>
                      <a:pt x="14584" y="47241"/>
                      <a:pt x="19606" y="49411"/>
                    </a:cubicBezTo>
                    <a:cubicBezTo>
                      <a:pt x="21880" y="50393"/>
                      <a:pt x="24358" y="50948"/>
                      <a:pt x="26809" y="50948"/>
                    </a:cubicBezTo>
                    <a:cubicBezTo>
                      <a:pt x="28935" y="50948"/>
                      <a:pt x="31039" y="50531"/>
                      <a:pt x="32971" y="49611"/>
                    </a:cubicBezTo>
                    <a:cubicBezTo>
                      <a:pt x="33973" y="49341"/>
                      <a:pt x="34845" y="48773"/>
                      <a:pt x="35665" y="48145"/>
                    </a:cubicBezTo>
                    <a:cubicBezTo>
                      <a:pt x="36432" y="47559"/>
                      <a:pt x="37168" y="46930"/>
                      <a:pt x="37868" y="46264"/>
                    </a:cubicBezTo>
                    <a:cubicBezTo>
                      <a:pt x="39285" y="44911"/>
                      <a:pt x="40549" y="43397"/>
                      <a:pt x="41653" y="41779"/>
                    </a:cubicBezTo>
                    <a:cubicBezTo>
                      <a:pt x="43851" y="38553"/>
                      <a:pt x="45404" y="34885"/>
                      <a:pt x="46289" y="31087"/>
                    </a:cubicBezTo>
                    <a:cubicBezTo>
                      <a:pt x="46763" y="29045"/>
                      <a:pt x="47048" y="26964"/>
                      <a:pt x="47140" y="24870"/>
                    </a:cubicBezTo>
                    <a:cubicBezTo>
                      <a:pt x="47287" y="23740"/>
                      <a:pt x="47241" y="22592"/>
                      <a:pt x="47004" y="21477"/>
                    </a:cubicBezTo>
                    <a:cubicBezTo>
                      <a:pt x="46930" y="20118"/>
                      <a:pt x="46790" y="18765"/>
                      <a:pt x="46594" y="17430"/>
                    </a:cubicBezTo>
                    <a:cubicBezTo>
                      <a:pt x="46181" y="14604"/>
                      <a:pt x="45476" y="11751"/>
                      <a:pt x="43987" y="9284"/>
                    </a:cubicBezTo>
                    <a:cubicBezTo>
                      <a:pt x="42518" y="6850"/>
                      <a:pt x="40307" y="4937"/>
                      <a:pt x="37901" y="3461"/>
                    </a:cubicBezTo>
                    <a:cubicBezTo>
                      <a:pt x="34051" y="1102"/>
                      <a:pt x="29626" y="0"/>
                      <a:pt x="2516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6" name="Google Shape;1626;p37"/>
              <p:cNvSpPr/>
              <p:nvPr/>
            </p:nvSpPr>
            <p:spPr>
              <a:xfrm>
                <a:off x="430419" y="928984"/>
                <a:ext cx="36368" cy="49538"/>
              </a:xfrm>
              <a:custGeom>
                <a:avLst/>
                <a:gdLst/>
                <a:ahLst/>
                <a:cxnLst/>
                <a:rect l="l" t="t" r="r" b="b"/>
                <a:pathLst>
                  <a:path w="2180" h="2969" extrusionOk="0">
                    <a:moveTo>
                      <a:pt x="864" y="1"/>
                    </a:moveTo>
                    <a:cubicBezTo>
                      <a:pt x="723" y="1"/>
                      <a:pt x="585" y="70"/>
                      <a:pt x="499" y="238"/>
                    </a:cubicBezTo>
                    <a:cubicBezTo>
                      <a:pt x="218" y="784"/>
                      <a:pt x="0" y="1429"/>
                      <a:pt x="172" y="2046"/>
                    </a:cubicBezTo>
                    <a:cubicBezTo>
                      <a:pt x="303" y="2514"/>
                      <a:pt x="723" y="2969"/>
                      <a:pt x="1220" y="2969"/>
                    </a:cubicBezTo>
                    <a:cubicBezTo>
                      <a:pt x="1307" y="2969"/>
                      <a:pt x="1397" y="2955"/>
                      <a:pt x="1487" y="2924"/>
                    </a:cubicBezTo>
                    <a:cubicBezTo>
                      <a:pt x="2042" y="2738"/>
                      <a:pt x="2179" y="2084"/>
                      <a:pt x="2091" y="1573"/>
                    </a:cubicBezTo>
                    <a:cubicBezTo>
                      <a:pt x="2013" y="1126"/>
                      <a:pt x="1735" y="309"/>
                      <a:pt x="1224" y="157"/>
                    </a:cubicBezTo>
                    <a:cubicBezTo>
                      <a:pt x="1127" y="60"/>
                      <a:pt x="994" y="1"/>
                      <a:pt x="864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7" name="Google Shape;1627;p37"/>
              <p:cNvSpPr/>
              <p:nvPr/>
            </p:nvSpPr>
            <p:spPr>
              <a:xfrm>
                <a:off x="361130" y="1000712"/>
                <a:ext cx="37769" cy="45800"/>
              </a:xfrm>
              <a:custGeom>
                <a:avLst/>
                <a:gdLst/>
                <a:ahLst/>
                <a:cxnLst/>
                <a:rect l="l" t="t" r="r" b="b"/>
                <a:pathLst>
                  <a:path w="2264" h="2745" extrusionOk="0">
                    <a:moveTo>
                      <a:pt x="963" y="1"/>
                    </a:moveTo>
                    <a:cubicBezTo>
                      <a:pt x="761" y="1"/>
                      <a:pt x="580" y="151"/>
                      <a:pt x="502" y="349"/>
                    </a:cubicBezTo>
                    <a:cubicBezTo>
                      <a:pt x="490" y="381"/>
                      <a:pt x="478" y="414"/>
                      <a:pt x="466" y="450"/>
                    </a:cubicBezTo>
                    <a:cubicBezTo>
                      <a:pt x="443" y="474"/>
                      <a:pt x="421" y="499"/>
                      <a:pt x="403" y="525"/>
                    </a:cubicBezTo>
                    <a:cubicBezTo>
                      <a:pt x="85" y="988"/>
                      <a:pt x="1" y="1597"/>
                      <a:pt x="210" y="2122"/>
                    </a:cubicBezTo>
                    <a:cubicBezTo>
                      <a:pt x="353" y="2483"/>
                      <a:pt x="674" y="2745"/>
                      <a:pt x="1015" y="2745"/>
                    </a:cubicBezTo>
                    <a:cubicBezTo>
                      <a:pt x="1182" y="2745"/>
                      <a:pt x="1354" y="2682"/>
                      <a:pt x="1512" y="2538"/>
                    </a:cubicBezTo>
                    <a:cubicBezTo>
                      <a:pt x="2263" y="1851"/>
                      <a:pt x="2017" y="572"/>
                      <a:pt x="1193" y="69"/>
                    </a:cubicBezTo>
                    <a:cubicBezTo>
                      <a:pt x="1116" y="22"/>
                      <a:pt x="1038" y="1"/>
                      <a:pt x="963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8" name="Google Shape;1628;p37"/>
              <p:cNvSpPr/>
              <p:nvPr/>
            </p:nvSpPr>
            <p:spPr>
              <a:xfrm>
                <a:off x="342877" y="1140246"/>
                <a:ext cx="36301" cy="42947"/>
              </a:xfrm>
              <a:custGeom>
                <a:avLst/>
                <a:gdLst/>
                <a:ahLst/>
                <a:cxnLst/>
                <a:rect l="l" t="t" r="r" b="b"/>
                <a:pathLst>
                  <a:path w="2176" h="2574" extrusionOk="0">
                    <a:moveTo>
                      <a:pt x="582" y="1"/>
                    </a:moveTo>
                    <a:cubicBezTo>
                      <a:pt x="399" y="1"/>
                      <a:pt x="223" y="102"/>
                      <a:pt x="171" y="337"/>
                    </a:cubicBezTo>
                    <a:cubicBezTo>
                      <a:pt x="0" y="1102"/>
                      <a:pt x="200" y="1856"/>
                      <a:pt x="728" y="2435"/>
                    </a:cubicBezTo>
                    <a:cubicBezTo>
                      <a:pt x="806" y="2519"/>
                      <a:pt x="947" y="2574"/>
                      <a:pt x="1080" y="2574"/>
                    </a:cubicBezTo>
                    <a:cubicBezTo>
                      <a:pt x="1161" y="2574"/>
                      <a:pt x="1239" y="2554"/>
                      <a:pt x="1298" y="2508"/>
                    </a:cubicBezTo>
                    <a:cubicBezTo>
                      <a:pt x="2002" y="1965"/>
                      <a:pt x="2176" y="852"/>
                      <a:pt x="1465" y="221"/>
                    </a:cubicBezTo>
                    <a:cubicBezTo>
                      <a:pt x="1314" y="86"/>
                      <a:pt x="1149" y="25"/>
                      <a:pt x="989" y="25"/>
                    </a:cubicBezTo>
                    <a:cubicBezTo>
                      <a:pt x="928" y="25"/>
                      <a:pt x="867" y="34"/>
                      <a:pt x="809" y="52"/>
                    </a:cubicBezTo>
                    <a:cubicBezTo>
                      <a:pt x="737" y="18"/>
                      <a:pt x="659" y="1"/>
                      <a:pt x="582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9" name="Google Shape;1629;p37"/>
              <p:cNvSpPr/>
              <p:nvPr/>
            </p:nvSpPr>
            <p:spPr>
              <a:xfrm>
                <a:off x="409147" y="1321776"/>
                <a:ext cx="40171" cy="48487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906" extrusionOk="0">
                    <a:moveTo>
                      <a:pt x="1050" y="1331"/>
                    </a:moveTo>
                    <a:lnTo>
                      <a:pt x="1050" y="1331"/>
                    </a:lnTo>
                    <a:cubicBezTo>
                      <a:pt x="1118" y="1379"/>
                      <a:pt x="1180" y="1431"/>
                      <a:pt x="1238" y="1490"/>
                    </a:cubicBezTo>
                    <a:cubicBezTo>
                      <a:pt x="1275" y="1553"/>
                      <a:pt x="1308" y="1619"/>
                      <a:pt x="1337" y="1687"/>
                    </a:cubicBezTo>
                    <a:cubicBezTo>
                      <a:pt x="1347" y="1713"/>
                      <a:pt x="1354" y="1741"/>
                      <a:pt x="1361" y="1770"/>
                    </a:cubicBezTo>
                    <a:cubicBezTo>
                      <a:pt x="1360" y="1773"/>
                      <a:pt x="1357" y="1776"/>
                      <a:pt x="1354" y="1778"/>
                    </a:cubicBezTo>
                    <a:cubicBezTo>
                      <a:pt x="1262" y="1686"/>
                      <a:pt x="1164" y="1588"/>
                      <a:pt x="1145" y="1558"/>
                    </a:cubicBezTo>
                    <a:cubicBezTo>
                      <a:pt x="1123" y="1521"/>
                      <a:pt x="1104" y="1483"/>
                      <a:pt x="1086" y="1443"/>
                    </a:cubicBezTo>
                    <a:cubicBezTo>
                      <a:pt x="1073" y="1406"/>
                      <a:pt x="1061" y="1369"/>
                      <a:pt x="1050" y="1331"/>
                    </a:cubicBezTo>
                    <a:close/>
                    <a:moveTo>
                      <a:pt x="842" y="0"/>
                    </a:moveTo>
                    <a:cubicBezTo>
                      <a:pt x="806" y="0"/>
                      <a:pt x="770" y="3"/>
                      <a:pt x="734" y="9"/>
                    </a:cubicBezTo>
                    <a:cubicBezTo>
                      <a:pt x="337" y="72"/>
                      <a:pt x="142" y="334"/>
                      <a:pt x="75" y="652"/>
                    </a:cubicBezTo>
                    <a:cubicBezTo>
                      <a:pt x="25" y="731"/>
                      <a:pt x="1" y="825"/>
                      <a:pt x="10" y="919"/>
                    </a:cubicBezTo>
                    <a:cubicBezTo>
                      <a:pt x="35" y="1365"/>
                      <a:pt x="167" y="1795"/>
                      <a:pt x="415" y="2159"/>
                    </a:cubicBezTo>
                    <a:cubicBezTo>
                      <a:pt x="453" y="2217"/>
                      <a:pt x="494" y="2273"/>
                      <a:pt x="541" y="2325"/>
                    </a:cubicBezTo>
                    <a:lnTo>
                      <a:pt x="542" y="2327"/>
                    </a:lnTo>
                    <a:cubicBezTo>
                      <a:pt x="545" y="2331"/>
                      <a:pt x="547" y="2334"/>
                      <a:pt x="550" y="2337"/>
                    </a:cubicBezTo>
                    <a:cubicBezTo>
                      <a:pt x="595" y="2390"/>
                      <a:pt x="643" y="2441"/>
                      <a:pt x="693" y="2490"/>
                    </a:cubicBezTo>
                    <a:cubicBezTo>
                      <a:pt x="932" y="2722"/>
                      <a:pt x="1266" y="2906"/>
                      <a:pt x="1582" y="2906"/>
                    </a:cubicBezTo>
                    <a:cubicBezTo>
                      <a:pt x="1802" y="2906"/>
                      <a:pt x="2014" y="2816"/>
                      <a:pt x="2179" y="2591"/>
                    </a:cubicBezTo>
                    <a:cubicBezTo>
                      <a:pt x="2408" y="2277"/>
                      <a:pt x="2391" y="1896"/>
                      <a:pt x="2281" y="1541"/>
                    </a:cubicBezTo>
                    <a:cubicBezTo>
                      <a:pt x="2248" y="1371"/>
                      <a:pt x="2179" y="1209"/>
                      <a:pt x="2078" y="1068"/>
                    </a:cubicBezTo>
                    <a:cubicBezTo>
                      <a:pt x="1844" y="632"/>
                      <a:pt x="1384" y="0"/>
                      <a:pt x="842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37"/>
              <p:cNvSpPr/>
              <p:nvPr/>
            </p:nvSpPr>
            <p:spPr>
              <a:xfrm>
                <a:off x="407078" y="1223953"/>
                <a:ext cx="37102" cy="36857"/>
              </a:xfrm>
              <a:custGeom>
                <a:avLst/>
                <a:gdLst/>
                <a:ahLst/>
                <a:cxnLst/>
                <a:rect l="l" t="t" r="r" b="b"/>
                <a:pathLst>
                  <a:path w="2224" h="2209" extrusionOk="0">
                    <a:moveTo>
                      <a:pt x="625" y="1"/>
                    </a:moveTo>
                    <a:cubicBezTo>
                      <a:pt x="434" y="1"/>
                      <a:pt x="230" y="152"/>
                      <a:pt x="184" y="341"/>
                    </a:cubicBezTo>
                    <a:cubicBezTo>
                      <a:pt x="74" y="428"/>
                      <a:pt x="0" y="559"/>
                      <a:pt x="11" y="703"/>
                    </a:cubicBezTo>
                    <a:cubicBezTo>
                      <a:pt x="43" y="1159"/>
                      <a:pt x="211" y="1594"/>
                      <a:pt x="546" y="1915"/>
                    </a:cubicBezTo>
                    <a:cubicBezTo>
                      <a:pt x="733" y="2096"/>
                      <a:pt x="973" y="2208"/>
                      <a:pt x="1202" y="2208"/>
                    </a:cubicBezTo>
                    <a:cubicBezTo>
                      <a:pt x="1430" y="2208"/>
                      <a:pt x="1646" y="2097"/>
                      <a:pt x="1787" y="1833"/>
                    </a:cubicBezTo>
                    <a:cubicBezTo>
                      <a:pt x="2223" y="1009"/>
                      <a:pt x="1509" y="31"/>
                      <a:pt x="637" y="1"/>
                    </a:cubicBezTo>
                    <a:cubicBezTo>
                      <a:pt x="633" y="1"/>
                      <a:pt x="629" y="1"/>
                      <a:pt x="625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37"/>
              <p:cNvSpPr/>
              <p:nvPr/>
            </p:nvSpPr>
            <p:spPr>
              <a:xfrm>
                <a:off x="514058" y="1288990"/>
                <a:ext cx="40472" cy="45950"/>
              </a:xfrm>
              <a:custGeom>
                <a:avLst/>
                <a:gdLst/>
                <a:ahLst/>
                <a:cxnLst/>
                <a:rect l="l" t="t" r="r" b="b"/>
                <a:pathLst>
                  <a:path w="2426" h="2754" extrusionOk="0">
                    <a:moveTo>
                      <a:pt x="667" y="0"/>
                    </a:moveTo>
                    <a:cubicBezTo>
                      <a:pt x="473" y="0"/>
                      <a:pt x="273" y="131"/>
                      <a:pt x="217" y="317"/>
                    </a:cubicBezTo>
                    <a:cubicBezTo>
                      <a:pt x="119" y="393"/>
                      <a:pt x="48" y="508"/>
                      <a:pt x="38" y="664"/>
                    </a:cubicBezTo>
                    <a:cubicBezTo>
                      <a:pt x="1" y="1257"/>
                      <a:pt x="210" y="1840"/>
                      <a:pt x="617" y="2274"/>
                    </a:cubicBezTo>
                    <a:cubicBezTo>
                      <a:pt x="854" y="2526"/>
                      <a:pt x="1199" y="2754"/>
                      <a:pt x="1533" y="2754"/>
                    </a:cubicBezTo>
                    <a:cubicBezTo>
                      <a:pt x="1711" y="2754"/>
                      <a:pt x="1885" y="2689"/>
                      <a:pt x="2039" y="2528"/>
                    </a:cubicBezTo>
                    <a:cubicBezTo>
                      <a:pt x="2425" y="2124"/>
                      <a:pt x="2283" y="1474"/>
                      <a:pt x="2047" y="1030"/>
                    </a:cubicBezTo>
                    <a:cubicBezTo>
                      <a:pt x="1781" y="534"/>
                      <a:pt x="1319" y="185"/>
                      <a:pt x="787" y="18"/>
                    </a:cubicBezTo>
                    <a:cubicBezTo>
                      <a:pt x="748" y="6"/>
                      <a:pt x="708" y="0"/>
                      <a:pt x="667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37"/>
              <p:cNvSpPr/>
              <p:nvPr/>
            </p:nvSpPr>
            <p:spPr>
              <a:xfrm>
                <a:off x="510487" y="1401545"/>
                <a:ext cx="37636" cy="380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2282" extrusionOk="0">
                    <a:moveTo>
                      <a:pt x="749" y="0"/>
                    </a:moveTo>
                    <a:cubicBezTo>
                      <a:pt x="639" y="0"/>
                      <a:pt x="523" y="48"/>
                      <a:pt x="436" y="121"/>
                    </a:cubicBezTo>
                    <a:cubicBezTo>
                      <a:pt x="216" y="152"/>
                      <a:pt x="0" y="353"/>
                      <a:pt x="22" y="587"/>
                    </a:cubicBezTo>
                    <a:cubicBezTo>
                      <a:pt x="64" y="1060"/>
                      <a:pt x="239" y="1495"/>
                      <a:pt x="575" y="1836"/>
                    </a:cubicBezTo>
                    <a:cubicBezTo>
                      <a:pt x="803" y="2067"/>
                      <a:pt x="1135" y="2281"/>
                      <a:pt x="1453" y="2281"/>
                    </a:cubicBezTo>
                    <a:cubicBezTo>
                      <a:pt x="1622" y="2281"/>
                      <a:pt x="1786" y="2221"/>
                      <a:pt x="1930" y="2072"/>
                    </a:cubicBezTo>
                    <a:cubicBezTo>
                      <a:pt x="2255" y="1732"/>
                      <a:pt x="2204" y="1173"/>
                      <a:pt x="1960" y="805"/>
                    </a:cubicBezTo>
                    <a:cubicBezTo>
                      <a:pt x="1705" y="419"/>
                      <a:pt x="1293" y="185"/>
                      <a:pt x="871" y="22"/>
                    </a:cubicBezTo>
                    <a:cubicBezTo>
                      <a:pt x="832" y="7"/>
                      <a:pt x="791" y="0"/>
                      <a:pt x="749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37"/>
              <p:cNvSpPr/>
              <p:nvPr/>
            </p:nvSpPr>
            <p:spPr>
              <a:xfrm>
                <a:off x="564160" y="1505558"/>
                <a:ext cx="42857" cy="42997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2577" extrusionOk="0">
                    <a:moveTo>
                      <a:pt x="652" y="1"/>
                    </a:moveTo>
                    <a:cubicBezTo>
                      <a:pt x="249" y="1"/>
                      <a:pt x="0" y="377"/>
                      <a:pt x="11" y="751"/>
                    </a:cubicBezTo>
                    <a:cubicBezTo>
                      <a:pt x="27" y="1332"/>
                      <a:pt x="485" y="1995"/>
                      <a:pt x="1060" y="2142"/>
                    </a:cubicBezTo>
                    <a:cubicBezTo>
                      <a:pt x="1191" y="2274"/>
                      <a:pt x="1331" y="2397"/>
                      <a:pt x="1480" y="2510"/>
                    </a:cubicBezTo>
                    <a:cubicBezTo>
                      <a:pt x="1540" y="2556"/>
                      <a:pt x="1623" y="2577"/>
                      <a:pt x="1708" y="2577"/>
                    </a:cubicBezTo>
                    <a:cubicBezTo>
                      <a:pt x="1798" y="2577"/>
                      <a:pt x="1890" y="2553"/>
                      <a:pt x="1955" y="2510"/>
                    </a:cubicBezTo>
                    <a:cubicBezTo>
                      <a:pt x="2569" y="2105"/>
                      <a:pt x="2481" y="1336"/>
                      <a:pt x="2055" y="844"/>
                    </a:cubicBezTo>
                    <a:cubicBezTo>
                      <a:pt x="1893" y="525"/>
                      <a:pt x="1579" y="318"/>
                      <a:pt x="1255" y="160"/>
                    </a:cubicBezTo>
                    <a:cubicBezTo>
                      <a:pt x="1188" y="126"/>
                      <a:pt x="1113" y="108"/>
                      <a:pt x="1038" y="108"/>
                    </a:cubicBezTo>
                    <a:cubicBezTo>
                      <a:pt x="1017" y="108"/>
                      <a:pt x="995" y="109"/>
                      <a:pt x="974" y="112"/>
                    </a:cubicBezTo>
                    <a:cubicBezTo>
                      <a:pt x="878" y="51"/>
                      <a:pt x="776" y="2"/>
                      <a:pt x="665" y="1"/>
                    </a:cubicBezTo>
                    <a:cubicBezTo>
                      <a:pt x="660" y="1"/>
                      <a:pt x="656" y="1"/>
                      <a:pt x="652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37"/>
              <p:cNvSpPr/>
              <p:nvPr/>
            </p:nvSpPr>
            <p:spPr>
              <a:xfrm>
                <a:off x="611510" y="1418080"/>
                <a:ext cx="40288" cy="47486"/>
              </a:xfrm>
              <a:custGeom>
                <a:avLst/>
                <a:gdLst/>
                <a:ahLst/>
                <a:cxnLst/>
                <a:rect l="l" t="t" r="r" b="b"/>
                <a:pathLst>
                  <a:path w="2415" h="2846" extrusionOk="0">
                    <a:moveTo>
                      <a:pt x="569" y="1"/>
                    </a:moveTo>
                    <a:cubicBezTo>
                      <a:pt x="410" y="1"/>
                      <a:pt x="253" y="67"/>
                      <a:pt x="177" y="226"/>
                    </a:cubicBezTo>
                    <a:cubicBezTo>
                      <a:pt x="64" y="460"/>
                      <a:pt x="30" y="693"/>
                      <a:pt x="64" y="923"/>
                    </a:cubicBezTo>
                    <a:cubicBezTo>
                      <a:pt x="1" y="1381"/>
                      <a:pt x="110" y="1858"/>
                      <a:pt x="386" y="2236"/>
                    </a:cubicBezTo>
                    <a:cubicBezTo>
                      <a:pt x="630" y="2573"/>
                      <a:pt x="1017" y="2845"/>
                      <a:pt x="1432" y="2845"/>
                    </a:cubicBezTo>
                    <a:cubicBezTo>
                      <a:pt x="1545" y="2845"/>
                      <a:pt x="1660" y="2825"/>
                      <a:pt x="1775" y="2780"/>
                    </a:cubicBezTo>
                    <a:cubicBezTo>
                      <a:pt x="2414" y="2531"/>
                      <a:pt x="2285" y="1810"/>
                      <a:pt x="2058" y="1306"/>
                    </a:cubicBezTo>
                    <a:cubicBezTo>
                      <a:pt x="2028" y="1237"/>
                      <a:pt x="1993" y="1171"/>
                      <a:pt x="1956" y="1105"/>
                    </a:cubicBezTo>
                    <a:cubicBezTo>
                      <a:pt x="1951" y="1094"/>
                      <a:pt x="1948" y="1083"/>
                      <a:pt x="1943" y="1072"/>
                    </a:cubicBezTo>
                    <a:cubicBezTo>
                      <a:pt x="1885" y="947"/>
                      <a:pt x="1709" y="776"/>
                      <a:pt x="1704" y="644"/>
                    </a:cubicBezTo>
                    <a:cubicBezTo>
                      <a:pt x="1689" y="342"/>
                      <a:pt x="1447" y="190"/>
                      <a:pt x="1212" y="190"/>
                    </a:cubicBezTo>
                    <a:cubicBezTo>
                      <a:pt x="1170" y="190"/>
                      <a:pt x="1129" y="195"/>
                      <a:pt x="1088" y="205"/>
                    </a:cubicBezTo>
                    <a:cubicBezTo>
                      <a:pt x="1002" y="149"/>
                      <a:pt x="914" y="100"/>
                      <a:pt x="821" y="57"/>
                    </a:cubicBezTo>
                    <a:cubicBezTo>
                      <a:pt x="745" y="21"/>
                      <a:pt x="656" y="1"/>
                      <a:pt x="569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37"/>
              <p:cNvSpPr/>
              <p:nvPr/>
            </p:nvSpPr>
            <p:spPr>
              <a:xfrm>
                <a:off x="611293" y="1270554"/>
                <a:ext cx="34149" cy="43181"/>
              </a:xfrm>
              <a:custGeom>
                <a:avLst/>
                <a:gdLst/>
                <a:ahLst/>
                <a:cxnLst/>
                <a:rect l="l" t="t" r="r" b="b"/>
                <a:pathLst>
                  <a:path w="2047" h="2588" extrusionOk="0">
                    <a:moveTo>
                      <a:pt x="585" y="1"/>
                    </a:moveTo>
                    <a:cubicBezTo>
                      <a:pt x="381" y="1"/>
                      <a:pt x="150" y="134"/>
                      <a:pt x="118" y="345"/>
                    </a:cubicBezTo>
                    <a:cubicBezTo>
                      <a:pt x="0" y="1135"/>
                      <a:pt x="235" y="1921"/>
                      <a:pt x="849" y="2456"/>
                    </a:cubicBezTo>
                    <a:cubicBezTo>
                      <a:pt x="950" y="2544"/>
                      <a:pt x="1070" y="2588"/>
                      <a:pt x="1187" y="2588"/>
                    </a:cubicBezTo>
                    <a:cubicBezTo>
                      <a:pt x="1341" y="2588"/>
                      <a:pt x="1491" y="2512"/>
                      <a:pt x="1588" y="2360"/>
                    </a:cubicBezTo>
                    <a:cubicBezTo>
                      <a:pt x="2046" y="1647"/>
                      <a:pt x="1762" y="583"/>
                      <a:pt x="973" y="235"/>
                    </a:cubicBezTo>
                    <a:cubicBezTo>
                      <a:pt x="916" y="127"/>
                      <a:pt x="816" y="47"/>
                      <a:pt x="698" y="16"/>
                    </a:cubicBezTo>
                    <a:cubicBezTo>
                      <a:pt x="662" y="5"/>
                      <a:pt x="624" y="1"/>
                      <a:pt x="585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37"/>
              <p:cNvSpPr/>
              <p:nvPr/>
            </p:nvSpPr>
            <p:spPr>
              <a:xfrm>
                <a:off x="679882" y="1379989"/>
                <a:ext cx="36501" cy="37491"/>
              </a:xfrm>
              <a:custGeom>
                <a:avLst/>
                <a:gdLst/>
                <a:ahLst/>
                <a:cxnLst/>
                <a:rect l="l" t="t" r="r" b="b"/>
                <a:pathLst>
                  <a:path w="2188" h="2247" extrusionOk="0">
                    <a:moveTo>
                      <a:pt x="1352" y="775"/>
                    </a:moveTo>
                    <a:cubicBezTo>
                      <a:pt x="1401" y="775"/>
                      <a:pt x="1461" y="824"/>
                      <a:pt x="1320" y="880"/>
                    </a:cubicBezTo>
                    <a:cubicBezTo>
                      <a:pt x="1317" y="856"/>
                      <a:pt x="1315" y="826"/>
                      <a:pt x="1316" y="826"/>
                    </a:cubicBezTo>
                    <a:lnTo>
                      <a:pt x="1316" y="826"/>
                    </a:lnTo>
                    <a:cubicBezTo>
                      <a:pt x="1316" y="826"/>
                      <a:pt x="1316" y="826"/>
                      <a:pt x="1316" y="826"/>
                    </a:cubicBezTo>
                    <a:cubicBezTo>
                      <a:pt x="1302" y="789"/>
                      <a:pt x="1325" y="775"/>
                      <a:pt x="1352" y="775"/>
                    </a:cubicBezTo>
                    <a:close/>
                    <a:moveTo>
                      <a:pt x="1044" y="0"/>
                    </a:moveTo>
                    <a:cubicBezTo>
                      <a:pt x="988" y="0"/>
                      <a:pt x="929" y="9"/>
                      <a:pt x="866" y="27"/>
                    </a:cubicBezTo>
                    <a:cubicBezTo>
                      <a:pt x="784" y="50"/>
                      <a:pt x="707" y="93"/>
                      <a:pt x="644" y="151"/>
                    </a:cubicBezTo>
                    <a:cubicBezTo>
                      <a:pt x="595" y="132"/>
                      <a:pt x="545" y="123"/>
                      <a:pt x="493" y="123"/>
                    </a:cubicBezTo>
                    <a:cubicBezTo>
                      <a:pt x="255" y="123"/>
                      <a:pt x="1" y="339"/>
                      <a:pt x="22" y="594"/>
                    </a:cubicBezTo>
                    <a:cubicBezTo>
                      <a:pt x="72" y="1183"/>
                      <a:pt x="317" y="1874"/>
                      <a:pt x="889" y="2145"/>
                    </a:cubicBezTo>
                    <a:cubicBezTo>
                      <a:pt x="1033" y="2213"/>
                      <a:pt x="1189" y="2247"/>
                      <a:pt x="1340" y="2247"/>
                    </a:cubicBezTo>
                    <a:cubicBezTo>
                      <a:pt x="1785" y="2247"/>
                      <a:pt x="2187" y="1958"/>
                      <a:pt x="2115" y="1412"/>
                    </a:cubicBezTo>
                    <a:cubicBezTo>
                      <a:pt x="2074" y="1096"/>
                      <a:pt x="1865" y="807"/>
                      <a:pt x="1713" y="533"/>
                    </a:cubicBezTo>
                    <a:cubicBezTo>
                      <a:pt x="1561" y="261"/>
                      <a:pt x="1356" y="0"/>
                      <a:pt x="1044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7"/>
              <p:cNvSpPr/>
              <p:nvPr/>
            </p:nvSpPr>
            <p:spPr>
              <a:xfrm>
                <a:off x="695115" y="1479096"/>
                <a:ext cx="31363" cy="39460"/>
              </a:xfrm>
              <a:custGeom>
                <a:avLst/>
                <a:gdLst/>
                <a:ahLst/>
                <a:cxnLst/>
                <a:rect l="l" t="t" r="r" b="b"/>
                <a:pathLst>
                  <a:path w="1880" h="2365" extrusionOk="0">
                    <a:moveTo>
                      <a:pt x="648" y="0"/>
                    </a:moveTo>
                    <a:cubicBezTo>
                      <a:pt x="483" y="0"/>
                      <a:pt x="304" y="82"/>
                      <a:pt x="231" y="232"/>
                    </a:cubicBezTo>
                    <a:cubicBezTo>
                      <a:pt x="2" y="709"/>
                      <a:pt x="1" y="1195"/>
                      <a:pt x="248" y="1666"/>
                    </a:cubicBezTo>
                    <a:cubicBezTo>
                      <a:pt x="280" y="1730"/>
                      <a:pt x="326" y="1785"/>
                      <a:pt x="383" y="1828"/>
                    </a:cubicBezTo>
                    <a:cubicBezTo>
                      <a:pt x="579" y="2088"/>
                      <a:pt x="874" y="2365"/>
                      <a:pt x="1176" y="2365"/>
                    </a:cubicBezTo>
                    <a:cubicBezTo>
                      <a:pt x="1309" y="2365"/>
                      <a:pt x="1443" y="2311"/>
                      <a:pt x="1571" y="2180"/>
                    </a:cubicBezTo>
                    <a:cubicBezTo>
                      <a:pt x="1880" y="1863"/>
                      <a:pt x="1880" y="1308"/>
                      <a:pt x="1734" y="920"/>
                    </a:cubicBezTo>
                    <a:cubicBezTo>
                      <a:pt x="1569" y="478"/>
                      <a:pt x="1219" y="140"/>
                      <a:pt x="763" y="15"/>
                    </a:cubicBezTo>
                    <a:cubicBezTo>
                      <a:pt x="727" y="5"/>
                      <a:pt x="688" y="0"/>
                      <a:pt x="648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7"/>
              <p:cNvSpPr/>
              <p:nvPr/>
            </p:nvSpPr>
            <p:spPr>
              <a:xfrm>
                <a:off x="743183" y="1557147"/>
                <a:ext cx="36918" cy="40645"/>
              </a:xfrm>
              <a:custGeom>
                <a:avLst/>
                <a:gdLst/>
                <a:ahLst/>
                <a:cxnLst/>
                <a:rect l="l" t="t" r="r" b="b"/>
                <a:pathLst>
                  <a:path w="2213" h="2436" extrusionOk="0">
                    <a:moveTo>
                      <a:pt x="644" y="1"/>
                    </a:moveTo>
                    <a:cubicBezTo>
                      <a:pt x="436" y="1"/>
                      <a:pt x="268" y="147"/>
                      <a:pt x="191" y="347"/>
                    </a:cubicBezTo>
                    <a:cubicBezTo>
                      <a:pt x="0" y="843"/>
                      <a:pt x="11" y="1441"/>
                      <a:pt x="264" y="1916"/>
                    </a:cubicBezTo>
                    <a:cubicBezTo>
                      <a:pt x="439" y="2246"/>
                      <a:pt x="757" y="2435"/>
                      <a:pt x="1094" y="2435"/>
                    </a:cubicBezTo>
                    <a:cubicBezTo>
                      <a:pt x="1252" y="2435"/>
                      <a:pt x="1415" y="2394"/>
                      <a:pt x="1569" y="2305"/>
                    </a:cubicBezTo>
                    <a:cubicBezTo>
                      <a:pt x="1995" y="2058"/>
                      <a:pt x="2213" y="1547"/>
                      <a:pt x="2070" y="1073"/>
                    </a:cubicBezTo>
                    <a:cubicBezTo>
                      <a:pt x="1920" y="577"/>
                      <a:pt x="1452" y="241"/>
                      <a:pt x="965" y="128"/>
                    </a:cubicBezTo>
                    <a:lnTo>
                      <a:pt x="961" y="128"/>
                    </a:lnTo>
                    <a:cubicBezTo>
                      <a:pt x="907" y="77"/>
                      <a:pt x="842" y="40"/>
                      <a:pt x="771" y="18"/>
                    </a:cubicBezTo>
                    <a:cubicBezTo>
                      <a:pt x="727" y="7"/>
                      <a:pt x="685" y="1"/>
                      <a:pt x="644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7"/>
              <p:cNvSpPr/>
              <p:nvPr/>
            </p:nvSpPr>
            <p:spPr>
              <a:xfrm>
                <a:off x="763955" y="1462795"/>
                <a:ext cx="31346" cy="45033"/>
              </a:xfrm>
              <a:custGeom>
                <a:avLst/>
                <a:gdLst/>
                <a:ahLst/>
                <a:cxnLst/>
                <a:rect l="l" t="t" r="r" b="b"/>
                <a:pathLst>
                  <a:path w="1879" h="2699" extrusionOk="0">
                    <a:moveTo>
                      <a:pt x="803" y="0"/>
                    </a:moveTo>
                    <a:cubicBezTo>
                      <a:pt x="688" y="0"/>
                      <a:pt x="568" y="38"/>
                      <a:pt x="447" y="125"/>
                    </a:cubicBezTo>
                    <a:cubicBezTo>
                      <a:pt x="335" y="204"/>
                      <a:pt x="257" y="317"/>
                      <a:pt x="204" y="447"/>
                    </a:cubicBezTo>
                    <a:cubicBezTo>
                      <a:pt x="112" y="530"/>
                      <a:pt x="56" y="646"/>
                      <a:pt x="50" y="771"/>
                    </a:cubicBezTo>
                    <a:cubicBezTo>
                      <a:pt x="1" y="1442"/>
                      <a:pt x="251" y="2078"/>
                      <a:pt x="713" y="2561"/>
                    </a:cubicBezTo>
                    <a:cubicBezTo>
                      <a:pt x="805" y="2657"/>
                      <a:pt x="912" y="2699"/>
                      <a:pt x="1020" y="2699"/>
                    </a:cubicBezTo>
                    <a:cubicBezTo>
                      <a:pt x="1182" y="2699"/>
                      <a:pt x="1345" y="2604"/>
                      <a:pt x="1452" y="2466"/>
                    </a:cubicBezTo>
                    <a:cubicBezTo>
                      <a:pt x="1783" y="2037"/>
                      <a:pt x="1878" y="1432"/>
                      <a:pt x="1718" y="915"/>
                    </a:cubicBezTo>
                    <a:cubicBezTo>
                      <a:pt x="1597" y="527"/>
                      <a:pt x="1234" y="0"/>
                      <a:pt x="803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7"/>
              <p:cNvSpPr/>
              <p:nvPr/>
            </p:nvSpPr>
            <p:spPr>
              <a:xfrm>
                <a:off x="769093" y="1374299"/>
                <a:ext cx="32164" cy="31268"/>
              </a:xfrm>
              <a:custGeom>
                <a:avLst/>
                <a:gdLst/>
                <a:ahLst/>
                <a:cxnLst/>
                <a:rect l="l" t="t" r="r" b="b"/>
                <a:pathLst>
                  <a:path w="1928" h="1874" extrusionOk="0">
                    <a:moveTo>
                      <a:pt x="598" y="1"/>
                    </a:moveTo>
                    <a:cubicBezTo>
                      <a:pt x="393" y="1"/>
                      <a:pt x="169" y="133"/>
                      <a:pt x="133" y="344"/>
                    </a:cubicBezTo>
                    <a:cubicBezTo>
                      <a:pt x="1" y="1113"/>
                      <a:pt x="529" y="1809"/>
                      <a:pt x="1310" y="1872"/>
                    </a:cubicBezTo>
                    <a:cubicBezTo>
                      <a:pt x="1319" y="1873"/>
                      <a:pt x="1329" y="1873"/>
                      <a:pt x="1338" y="1873"/>
                    </a:cubicBezTo>
                    <a:cubicBezTo>
                      <a:pt x="1538" y="1873"/>
                      <a:pt x="1703" y="1704"/>
                      <a:pt x="1764" y="1527"/>
                    </a:cubicBezTo>
                    <a:cubicBezTo>
                      <a:pt x="1928" y="1049"/>
                      <a:pt x="1913" y="354"/>
                      <a:pt x="1311" y="205"/>
                    </a:cubicBezTo>
                    <a:cubicBezTo>
                      <a:pt x="1259" y="192"/>
                      <a:pt x="1205" y="186"/>
                      <a:pt x="1152" y="185"/>
                    </a:cubicBezTo>
                    <a:cubicBezTo>
                      <a:pt x="1077" y="136"/>
                      <a:pt x="988" y="108"/>
                      <a:pt x="898" y="107"/>
                    </a:cubicBezTo>
                    <a:cubicBezTo>
                      <a:pt x="894" y="107"/>
                      <a:pt x="892" y="108"/>
                      <a:pt x="888" y="108"/>
                    </a:cubicBezTo>
                    <a:cubicBezTo>
                      <a:pt x="837" y="65"/>
                      <a:pt x="776" y="33"/>
                      <a:pt x="712" y="16"/>
                    </a:cubicBezTo>
                    <a:cubicBezTo>
                      <a:pt x="675" y="6"/>
                      <a:pt x="637" y="1"/>
                      <a:pt x="598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7"/>
              <p:cNvSpPr/>
              <p:nvPr/>
            </p:nvSpPr>
            <p:spPr>
              <a:xfrm>
                <a:off x="726799" y="1284085"/>
                <a:ext cx="30896" cy="41813"/>
              </a:xfrm>
              <a:custGeom>
                <a:avLst/>
                <a:gdLst/>
                <a:ahLst/>
                <a:cxnLst/>
                <a:rect l="l" t="t" r="r" b="b"/>
                <a:pathLst>
                  <a:path w="1852" h="2506" extrusionOk="0">
                    <a:moveTo>
                      <a:pt x="869" y="0"/>
                    </a:moveTo>
                    <a:cubicBezTo>
                      <a:pt x="796" y="0"/>
                      <a:pt x="723" y="17"/>
                      <a:pt x="657" y="49"/>
                    </a:cubicBezTo>
                    <a:cubicBezTo>
                      <a:pt x="623" y="42"/>
                      <a:pt x="589" y="39"/>
                      <a:pt x="554" y="39"/>
                    </a:cubicBezTo>
                    <a:cubicBezTo>
                      <a:pt x="318" y="39"/>
                      <a:pt x="73" y="190"/>
                      <a:pt x="51" y="491"/>
                    </a:cubicBezTo>
                    <a:cubicBezTo>
                      <a:pt x="1" y="1191"/>
                      <a:pt x="255" y="1854"/>
                      <a:pt x="723" y="2369"/>
                    </a:cubicBezTo>
                    <a:cubicBezTo>
                      <a:pt x="808" y="2462"/>
                      <a:pt x="927" y="2505"/>
                      <a:pt x="1047" y="2505"/>
                    </a:cubicBezTo>
                    <a:cubicBezTo>
                      <a:pt x="1212" y="2505"/>
                      <a:pt x="1380" y="2422"/>
                      <a:pt x="1463" y="2273"/>
                    </a:cubicBezTo>
                    <a:cubicBezTo>
                      <a:pt x="1852" y="1579"/>
                      <a:pt x="1741" y="711"/>
                      <a:pt x="1189" y="136"/>
                    </a:cubicBezTo>
                    <a:cubicBezTo>
                      <a:pt x="1100" y="43"/>
                      <a:pt x="985" y="0"/>
                      <a:pt x="869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7"/>
              <p:cNvSpPr/>
              <p:nvPr/>
            </p:nvSpPr>
            <p:spPr>
              <a:xfrm>
                <a:off x="804948" y="1251133"/>
                <a:ext cx="32247" cy="41345"/>
              </a:xfrm>
              <a:custGeom>
                <a:avLst/>
                <a:gdLst/>
                <a:ahLst/>
                <a:cxnLst/>
                <a:rect l="l" t="t" r="r" b="b"/>
                <a:pathLst>
                  <a:path w="1933" h="2478" extrusionOk="0">
                    <a:moveTo>
                      <a:pt x="690" y="1"/>
                    </a:moveTo>
                    <a:cubicBezTo>
                      <a:pt x="547" y="1"/>
                      <a:pt x="404" y="65"/>
                      <a:pt x="307" y="222"/>
                    </a:cubicBezTo>
                    <a:cubicBezTo>
                      <a:pt x="53" y="636"/>
                      <a:pt x="1" y="1143"/>
                      <a:pt x="166" y="1599"/>
                    </a:cubicBezTo>
                    <a:cubicBezTo>
                      <a:pt x="312" y="2000"/>
                      <a:pt x="677" y="2478"/>
                      <a:pt x="1148" y="2478"/>
                    </a:cubicBezTo>
                    <a:cubicBezTo>
                      <a:pt x="1680" y="2478"/>
                      <a:pt x="1933" y="1933"/>
                      <a:pt x="1917" y="1471"/>
                    </a:cubicBezTo>
                    <a:cubicBezTo>
                      <a:pt x="1900" y="934"/>
                      <a:pt x="1615" y="492"/>
                      <a:pt x="1194" y="178"/>
                    </a:cubicBezTo>
                    <a:cubicBezTo>
                      <a:pt x="1140" y="141"/>
                      <a:pt x="1078" y="120"/>
                      <a:pt x="1013" y="114"/>
                    </a:cubicBezTo>
                    <a:cubicBezTo>
                      <a:pt x="922" y="43"/>
                      <a:pt x="806" y="1"/>
                      <a:pt x="690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7"/>
              <p:cNvSpPr/>
              <p:nvPr/>
            </p:nvSpPr>
            <p:spPr>
              <a:xfrm>
                <a:off x="863042" y="1298183"/>
                <a:ext cx="35000" cy="4660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2793" extrusionOk="0">
                    <a:moveTo>
                      <a:pt x="727" y="1"/>
                    </a:moveTo>
                    <a:cubicBezTo>
                      <a:pt x="540" y="1"/>
                      <a:pt x="351" y="99"/>
                      <a:pt x="276" y="326"/>
                    </a:cubicBezTo>
                    <a:cubicBezTo>
                      <a:pt x="0" y="1152"/>
                      <a:pt x="243" y="2075"/>
                      <a:pt x="883" y="2662"/>
                    </a:cubicBezTo>
                    <a:cubicBezTo>
                      <a:pt x="980" y="2750"/>
                      <a:pt x="1102" y="2792"/>
                      <a:pt x="1223" y="2792"/>
                    </a:cubicBezTo>
                    <a:cubicBezTo>
                      <a:pt x="1421" y="2792"/>
                      <a:pt x="1613" y="2676"/>
                      <a:pt x="1670" y="2455"/>
                    </a:cubicBezTo>
                    <a:cubicBezTo>
                      <a:pt x="1830" y="1833"/>
                      <a:pt x="2098" y="1011"/>
                      <a:pt x="1433" y="580"/>
                    </a:cubicBezTo>
                    <a:cubicBezTo>
                      <a:pt x="1363" y="534"/>
                      <a:pt x="1287" y="499"/>
                      <a:pt x="1206" y="478"/>
                    </a:cubicBezTo>
                    <a:cubicBezTo>
                      <a:pt x="1243" y="186"/>
                      <a:pt x="985" y="1"/>
                      <a:pt x="727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7"/>
              <p:cNvSpPr/>
              <p:nvPr/>
            </p:nvSpPr>
            <p:spPr>
              <a:xfrm>
                <a:off x="856986" y="1421050"/>
                <a:ext cx="35050" cy="41979"/>
              </a:xfrm>
              <a:custGeom>
                <a:avLst/>
                <a:gdLst/>
                <a:ahLst/>
                <a:cxnLst/>
                <a:rect l="l" t="t" r="r" b="b"/>
                <a:pathLst>
                  <a:path w="2101" h="2516" extrusionOk="0">
                    <a:moveTo>
                      <a:pt x="935" y="0"/>
                    </a:moveTo>
                    <a:cubicBezTo>
                      <a:pt x="793" y="0"/>
                      <a:pt x="650" y="66"/>
                      <a:pt x="554" y="224"/>
                    </a:cubicBezTo>
                    <a:cubicBezTo>
                      <a:pt x="273" y="684"/>
                      <a:pt x="1" y="1240"/>
                      <a:pt x="201" y="1785"/>
                    </a:cubicBezTo>
                    <a:cubicBezTo>
                      <a:pt x="350" y="2195"/>
                      <a:pt x="755" y="2516"/>
                      <a:pt x="1195" y="2516"/>
                    </a:cubicBezTo>
                    <a:cubicBezTo>
                      <a:pt x="1231" y="2516"/>
                      <a:pt x="1266" y="2513"/>
                      <a:pt x="1302" y="2509"/>
                    </a:cubicBezTo>
                    <a:cubicBezTo>
                      <a:pt x="1818" y="2448"/>
                      <a:pt x="2101" y="1956"/>
                      <a:pt x="2098" y="1471"/>
                    </a:cubicBezTo>
                    <a:cubicBezTo>
                      <a:pt x="2097" y="965"/>
                      <a:pt x="1802" y="505"/>
                      <a:pt x="1377" y="248"/>
                    </a:cubicBezTo>
                    <a:cubicBezTo>
                      <a:pt x="1287" y="100"/>
                      <a:pt x="1111" y="0"/>
                      <a:pt x="935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7"/>
              <p:cNvSpPr/>
              <p:nvPr/>
            </p:nvSpPr>
            <p:spPr>
              <a:xfrm>
                <a:off x="845924" y="1526530"/>
                <a:ext cx="30462" cy="36840"/>
              </a:xfrm>
              <a:custGeom>
                <a:avLst/>
                <a:gdLst/>
                <a:ahLst/>
                <a:cxnLst/>
                <a:rect l="l" t="t" r="r" b="b"/>
                <a:pathLst>
                  <a:path w="1826" h="2208" extrusionOk="0">
                    <a:moveTo>
                      <a:pt x="957" y="1"/>
                    </a:moveTo>
                    <a:cubicBezTo>
                      <a:pt x="610" y="1"/>
                      <a:pt x="297" y="234"/>
                      <a:pt x="149" y="558"/>
                    </a:cubicBezTo>
                    <a:cubicBezTo>
                      <a:pt x="1" y="886"/>
                      <a:pt x="48" y="1214"/>
                      <a:pt x="178" y="1521"/>
                    </a:cubicBezTo>
                    <a:cubicBezTo>
                      <a:pt x="215" y="1733"/>
                      <a:pt x="321" y="1928"/>
                      <a:pt x="479" y="2076"/>
                    </a:cubicBezTo>
                    <a:cubicBezTo>
                      <a:pt x="575" y="2166"/>
                      <a:pt x="687" y="2208"/>
                      <a:pt x="801" y="2208"/>
                    </a:cubicBezTo>
                    <a:cubicBezTo>
                      <a:pt x="921" y="2208"/>
                      <a:pt x="1042" y="2161"/>
                      <a:pt x="1144" y="2076"/>
                    </a:cubicBezTo>
                    <a:cubicBezTo>
                      <a:pt x="1475" y="1799"/>
                      <a:pt x="1806" y="1450"/>
                      <a:pt x="1816" y="991"/>
                    </a:cubicBezTo>
                    <a:cubicBezTo>
                      <a:pt x="1826" y="583"/>
                      <a:pt x="1595" y="161"/>
                      <a:pt x="1192" y="37"/>
                    </a:cubicBezTo>
                    <a:cubicBezTo>
                      <a:pt x="1113" y="12"/>
                      <a:pt x="1034" y="1"/>
                      <a:pt x="957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7"/>
              <p:cNvSpPr/>
              <p:nvPr/>
            </p:nvSpPr>
            <p:spPr>
              <a:xfrm>
                <a:off x="936870" y="1428641"/>
                <a:ext cx="36601" cy="39477"/>
              </a:xfrm>
              <a:custGeom>
                <a:avLst/>
                <a:gdLst/>
                <a:ahLst/>
                <a:cxnLst/>
                <a:rect l="l" t="t" r="r" b="b"/>
                <a:pathLst>
                  <a:path w="2194" h="2366" extrusionOk="0">
                    <a:moveTo>
                      <a:pt x="1137" y="0"/>
                    </a:moveTo>
                    <a:cubicBezTo>
                      <a:pt x="1045" y="0"/>
                      <a:pt x="950" y="15"/>
                      <a:pt x="852" y="46"/>
                    </a:cubicBezTo>
                    <a:cubicBezTo>
                      <a:pt x="512" y="154"/>
                      <a:pt x="315" y="472"/>
                      <a:pt x="289" y="797"/>
                    </a:cubicBezTo>
                    <a:cubicBezTo>
                      <a:pt x="29" y="1285"/>
                      <a:pt x="0" y="1884"/>
                      <a:pt x="547" y="2230"/>
                    </a:cubicBezTo>
                    <a:cubicBezTo>
                      <a:pt x="694" y="2324"/>
                      <a:pt x="844" y="2365"/>
                      <a:pt x="989" y="2365"/>
                    </a:cubicBezTo>
                    <a:cubicBezTo>
                      <a:pt x="1551" y="2365"/>
                      <a:pt x="2049" y="1752"/>
                      <a:pt x="2117" y="1207"/>
                    </a:cubicBezTo>
                    <a:cubicBezTo>
                      <a:pt x="2193" y="604"/>
                      <a:pt x="1733" y="0"/>
                      <a:pt x="1137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7"/>
              <p:cNvSpPr/>
              <p:nvPr/>
            </p:nvSpPr>
            <p:spPr>
              <a:xfrm>
                <a:off x="954889" y="1330402"/>
                <a:ext cx="41940" cy="43831"/>
              </a:xfrm>
              <a:custGeom>
                <a:avLst/>
                <a:gdLst/>
                <a:ahLst/>
                <a:cxnLst/>
                <a:rect l="l" t="t" r="r" b="b"/>
                <a:pathLst>
                  <a:path w="2514" h="2627" extrusionOk="0">
                    <a:moveTo>
                      <a:pt x="1486" y="1"/>
                    </a:moveTo>
                    <a:cubicBezTo>
                      <a:pt x="1400" y="1"/>
                      <a:pt x="1310" y="13"/>
                      <a:pt x="1216" y="41"/>
                    </a:cubicBezTo>
                    <a:cubicBezTo>
                      <a:pt x="969" y="115"/>
                      <a:pt x="797" y="252"/>
                      <a:pt x="686" y="424"/>
                    </a:cubicBezTo>
                    <a:cubicBezTo>
                      <a:pt x="622" y="466"/>
                      <a:pt x="572" y="524"/>
                      <a:pt x="536" y="592"/>
                    </a:cubicBezTo>
                    <a:cubicBezTo>
                      <a:pt x="197" y="1231"/>
                      <a:pt x="0" y="2140"/>
                      <a:pt x="801" y="2535"/>
                    </a:cubicBezTo>
                    <a:cubicBezTo>
                      <a:pt x="928" y="2598"/>
                      <a:pt x="1051" y="2626"/>
                      <a:pt x="1168" y="2626"/>
                    </a:cubicBezTo>
                    <a:cubicBezTo>
                      <a:pt x="1767" y="2626"/>
                      <a:pt x="2222" y="1899"/>
                      <a:pt x="2358" y="1355"/>
                    </a:cubicBezTo>
                    <a:cubicBezTo>
                      <a:pt x="2513" y="734"/>
                      <a:pt x="2131" y="1"/>
                      <a:pt x="1486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8" name="Google Shape;1648;p37"/>
              <p:cNvSpPr/>
              <p:nvPr/>
            </p:nvSpPr>
            <p:spPr>
              <a:xfrm>
                <a:off x="920403" y="1223720"/>
                <a:ext cx="35567" cy="48787"/>
              </a:xfrm>
              <a:custGeom>
                <a:avLst/>
                <a:gdLst/>
                <a:ahLst/>
                <a:cxnLst/>
                <a:rect l="l" t="t" r="r" b="b"/>
                <a:pathLst>
                  <a:path w="2132" h="2924" extrusionOk="0">
                    <a:moveTo>
                      <a:pt x="662" y="0"/>
                    </a:moveTo>
                    <a:cubicBezTo>
                      <a:pt x="523" y="0"/>
                      <a:pt x="388" y="72"/>
                      <a:pt x="308" y="244"/>
                    </a:cubicBezTo>
                    <a:cubicBezTo>
                      <a:pt x="80" y="739"/>
                      <a:pt x="0" y="1259"/>
                      <a:pt x="127" y="1796"/>
                    </a:cubicBezTo>
                    <a:cubicBezTo>
                      <a:pt x="238" y="2268"/>
                      <a:pt x="549" y="2869"/>
                      <a:pt x="1089" y="2919"/>
                    </a:cubicBezTo>
                    <a:cubicBezTo>
                      <a:pt x="1121" y="2922"/>
                      <a:pt x="1152" y="2924"/>
                      <a:pt x="1182" y="2924"/>
                    </a:cubicBezTo>
                    <a:cubicBezTo>
                      <a:pt x="2132" y="2924"/>
                      <a:pt x="2101" y="1482"/>
                      <a:pt x="1660" y="929"/>
                    </a:cubicBezTo>
                    <a:cubicBezTo>
                      <a:pt x="1531" y="769"/>
                      <a:pt x="1358" y="651"/>
                      <a:pt x="1162" y="593"/>
                    </a:cubicBezTo>
                    <a:cubicBezTo>
                      <a:pt x="1221" y="270"/>
                      <a:pt x="932" y="0"/>
                      <a:pt x="662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37"/>
              <p:cNvSpPr/>
              <p:nvPr/>
            </p:nvSpPr>
            <p:spPr>
              <a:xfrm>
                <a:off x="976345" y="1105392"/>
                <a:ext cx="38787" cy="45116"/>
              </a:xfrm>
              <a:custGeom>
                <a:avLst/>
                <a:gdLst/>
                <a:ahLst/>
                <a:cxnLst/>
                <a:rect l="l" t="t" r="r" b="b"/>
                <a:pathLst>
                  <a:path w="2325" h="2704" extrusionOk="0">
                    <a:moveTo>
                      <a:pt x="1115" y="0"/>
                    </a:moveTo>
                    <a:cubicBezTo>
                      <a:pt x="1092" y="0"/>
                      <a:pt x="1068" y="1"/>
                      <a:pt x="1044" y="3"/>
                    </a:cubicBezTo>
                    <a:cubicBezTo>
                      <a:pt x="809" y="25"/>
                      <a:pt x="646" y="129"/>
                      <a:pt x="541" y="281"/>
                    </a:cubicBezTo>
                    <a:cubicBezTo>
                      <a:pt x="496" y="318"/>
                      <a:pt x="457" y="362"/>
                      <a:pt x="428" y="414"/>
                    </a:cubicBezTo>
                    <a:cubicBezTo>
                      <a:pt x="45" y="1046"/>
                      <a:pt x="0" y="2129"/>
                      <a:pt x="711" y="2569"/>
                    </a:cubicBezTo>
                    <a:cubicBezTo>
                      <a:pt x="860" y="2662"/>
                      <a:pt x="1018" y="2703"/>
                      <a:pt x="1172" y="2703"/>
                    </a:cubicBezTo>
                    <a:cubicBezTo>
                      <a:pt x="1696" y="2703"/>
                      <a:pt x="2188" y="2229"/>
                      <a:pt x="2250" y="1696"/>
                    </a:cubicBezTo>
                    <a:cubicBezTo>
                      <a:pt x="2324" y="1062"/>
                      <a:pt x="1860" y="0"/>
                      <a:pt x="1115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37"/>
              <p:cNvSpPr/>
              <p:nvPr/>
            </p:nvSpPr>
            <p:spPr>
              <a:xfrm>
                <a:off x="632633" y="1051850"/>
                <a:ext cx="30596" cy="45266"/>
              </a:xfrm>
              <a:custGeom>
                <a:avLst/>
                <a:gdLst/>
                <a:ahLst/>
                <a:cxnLst/>
                <a:rect l="l" t="t" r="r" b="b"/>
                <a:pathLst>
                  <a:path w="1834" h="2713" extrusionOk="0">
                    <a:moveTo>
                      <a:pt x="596" y="0"/>
                    </a:moveTo>
                    <a:cubicBezTo>
                      <a:pt x="448" y="0"/>
                      <a:pt x="306" y="66"/>
                      <a:pt x="226" y="226"/>
                    </a:cubicBezTo>
                    <a:cubicBezTo>
                      <a:pt x="70" y="532"/>
                      <a:pt x="1" y="876"/>
                      <a:pt x="27" y="1220"/>
                    </a:cubicBezTo>
                    <a:cubicBezTo>
                      <a:pt x="20" y="1333"/>
                      <a:pt x="25" y="1449"/>
                      <a:pt x="43" y="1561"/>
                    </a:cubicBezTo>
                    <a:cubicBezTo>
                      <a:pt x="121" y="2057"/>
                      <a:pt x="405" y="2712"/>
                      <a:pt x="993" y="2712"/>
                    </a:cubicBezTo>
                    <a:cubicBezTo>
                      <a:pt x="994" y="2712"/>
                      <a:pt x="994" y="2712"/>
                      <a:pt x="995" y="2712"/>
                    </a:cubicBezTo>
                    <a:cubicBezTo>
                      <a:pt x="1536" y="2710"/>
                      <a:pt x="1834" y="2129"/>
                      <a:pt x="1820" y="1650"/>
                    </a:cubicBezTo>
                    <a:cubicBezTo>
                      <a:pt x="1805" y="1064"/>
                      <a:pt x="1416" y="479"/>
                      <a:pt x="964" y="131"/>
                    </a:cubicBezTo>
                    <a:cubicBezTo>
                      <a:pt x="861" y="50"/>
                      <a:pt x="726" y="0"/>
                      <a:pt x="596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37"/>
              <p:cNvSpPr/>
              <p:nvPr/>
            </p:nvSpPr>
            <p:spPr>
              <a:xfrm>
                <a:off x="719291" y="1022969"/>
                <a:ext cx="33649" cy="35923"/>
              </a:xfrm>
              <a:custGeom>
                <a:avLst/>
                <a:gdLst/>
                <a:ahLst/>
                <a:cxnLst/>
                <a:rect l="l" t="t" r="r" b="b"/>
                <a:pathLst>
                  <a:path w="2017" h="2153" extrusionOk="0">
                    <a:moveTo>
                      <a:pt x="625" y="1"/>
                    </a:moveTo>
                    <a:cubicBezTo>
                      <a:pt x="419" y="1"/>
                      <a:pt x="203" y="134"/>
                      <a:pt x="161" y="344"/>
                    </a:cubicBezTo>
                    <a:cubicBezTo>
                      <a:pt x="72" y="785"/>
                      <a:pt x="1" y="1278"/>
                      <a:pt x="264" y="1676"/>
                    </a:cubicBezTo>
                    <a:cubicBezTo>
                      <a:pt x="451" y="1958"/>
                      <a:pt x="778" y="2153"/>
                      <a:pt x="1114" y="2153"/>
                    </a:cubicBezTo>
                    <a:cubicBezTo>
                      <a:pt x="1193" y="2153"/>
                      <a:pt x="1271" y="2142"/>
                      <a:pt x="1349" y="2120"/>
                    </a:cubicBezTo>
                    <a:cubicBezTo>
                      <a:pt x="1808" y="1989"/>
                      <a:pt x="2016" y="1495"/>
                      <a:pt x="1931" y="1052"/>
                    </a:cubicBezTo>
                    <a:cubicBezTo>
                      <a:pt x="1849" y="627"/>
                      <a:pt x="1517" y="357"/>
                      <a:pt x="1193" y="110"/>
                    </a:cubicBezTo>
                    <a:cubicBezTo>
                      <a:pt x="1129" y="61"/>
                      <a:pt x="1053" y="40"/>
                      <a:pt x="976" y="40"/>
                    </a:cubicBezTo>
                    <a:cubicBezTo>
                      <a:pt x="932" y="40"/>
                      <a:pt x="887" y="47"/>
                      <a:pt x="844" y="59"/>
                    </a:cubicBezTo>
                    <a:cubicBezTo>
                      <a:pt x="811" y="41"/>
                      <a:pt x="776" y="26"/>
                      <a:pt x="740" y="16"/>
                    </a:cubicBezTo>
                    <a:cubicBezTo>
                      <a:pt x="703" y="5"/>
                      <a:pt x="664" y="1"/>
                      <a:pt x="625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37"/>
              <p:cNvSpPr/>
              <p:nvPr/>
            </p:nvSpPr>
            <p:spPr>
              <a:xfrm>
                <a:off x="794220" y="855271"/>
                <a:ext cx="36268" cy="39443"/>
              </a:xfrm>
              <a:custGeom>
                <a:avLst/>
                <a:gdLst/>
                <a:ahLst/>
                <a:cxnLst/>
                <a:rect l="l" t="t" r="r" b="b"/>
                <a:pathLst>
                  <a:path w="2174" h="2364" extrusionOk="0">
                    <a:moveTo>
                      <a:pt x="594" y="1"/>
                    </a:moveTo>
                    <a:cubicBezTo>
                      <a:pt x="409" y="1"/>
                      <a:pt x="227" y="102"/>
                      <a:pt x="164" y="334"/>
                    </a:cubicBezTo>
                    <a:cubicBezTo>
                      <a:pt x="1" y="931"/>
                      <a:pt x="127" y="1623"/>
                      <a:pt x="570" y="2076"/>
                    </a:cubicBezTo>
                    <a:cubicBezTo>
                      <a:pt x="762" y="2272"/>
                      <a:pt x="997" y="2364"/>
                      <a:pt x="1223" y="2364"/>
                    </a:cubicBezTo>
                    <a:cubicBezTo>
                      <a:pt x="1602" y="2364"/>
                      <a:pt x="1958" y="2108"/>
                      <a:pt x="2054" y="1655"/>
                    </a:cubicBezTo>
                    <a:cubicBezTo>
                      <a:pt x="2174" y="1091"/>
                      <a:pt x="1679" y="256"/>
                      <a:pt x="1126" y="77"/>
                    </a:cubicBezTo>
                    <a:cubicBezTo>
                      <a:pt x="1058" y="56"/>
                      <a:pt x="987" y="44"/>
                      <a:pt x="915" y="44"/>
                    </a:cubicBezTo>
                    <a:cubicBezTo>
                      <a:pt x="884" y="44"/>
                      <a:pt x="852" y="47"/>
                      <a:pt x="820" y="51"/>
                    </a:cubicBezTo>
                    <a:cubicBezTo>
                      <a:pt x="749" y="18"/>
                      <a:pt x="672" y="1"/>
                      <a:pt x="594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37"/>
              <p:cNvSpPr/>
              <p:nvPr/>
            </p:nvSpPr>
            <p:spPr>
              <a:xfrm>
                <a:off x="906755" y="871439"/>
                <a:ext cx="29595" cy="37691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2259" extrusionOk="0">
                    <a:moveTo>
                      <a:pt x="743" y="1"/>
                    </a:moveTo>
                    <a:cubicBezTo>
                      <a:pt x="584" y="1"/>
                      <a:pt x="434" y="72"/>
                      <a:pt x="344" y="225"/>
                    </a:cubicBezTo>
                    <a:cubicBezTo>
                      <a:pt x="315" y="276"/>
                      <a:pt x="297" y="332"/>
                      <a:pt x="289" y="392"/>
                    </a:cubicBezTo>
                    <a:cubicBezTo>
                      <a:pt x="207" y="503"/>
                      <a:pt x="149" y="633"/>
                      <a:pt x="118" y="769"/>
                    </a:cubicBezTo>
                    <a:cubicBezTo>
                      <a:pt x="0" y="1296"/>
                      <a:pt x="326" y="1748"/>
                      <a:pt x="655" y="2123"/>
                    </a:cubicBezTo>
                    <a:cubicBezTo>
                      <a:pt x="737" y="2215"/>
                      <a:pt x="858" y="2258"/>
                      <a:pt x="980" y="2258"/>
                    </a:cubicBezTo>
                    <a:cubicBezTo>
                      <a:pt x="1107" y="2258"/>
                      <a:pt x="1235" y="2211"/>
                      <a:pt x="1321" y="2123"/>
                    </a:cubicBezTo>
                    <a:cubicBezTo>
                      <a:pt x="1710" y="1723"/>
                      <a:pt x="1774" y="1092"/>
                      <a:pt x="1538" y="610"/>
                    </a:cubicBezTo>
                    <a:cubicBezTo>
                      <a:pt x="1538" y="609"/>
                      <a:pt x="1539" y="609"/>
                      <a:pt x="1539" y="608"/>
                    </a:cubicBezTo>
                    <a:cubicBezTo>
                      <a:pt x="1600" y="384"/>
                      <a:pt x="1464" y="68"/>
                      <a:pt x="1211" y="28"/>
                    </a:cubicBezTo>
                    <a:cubicBezTo>
                      <a:pt x="1159" y="21"/>
                      <a:pt x="1106" y="17"/>
                      <a:pt x="1053" y="17"/>
                    </a:cubicBezTo>
                    <a:cubicBezTo>
                      <a:pt x="1005" y="17"/>
                      <a:pt x="957" y="20"/>
                      <a:pt x="909" y="27"/>
                    </a:cubicBezTo>
                    <a:cubicBezTo>
                      <a:pt x="855" y="10"/>
                      <a:pt x="798" y="1"/>
                      <a:pt x="743" y="1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37"/>
              <p:cNvSpPr/>
              <p:nvPr/>
            </p:nvSpPr>
            <p:spPr>
              <a:xfrm>
                <a:off x="979098" y="962904"/>
                <a:ext cx="32297" cy="34855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2089" extrusionOk="0">
                    <a:moveTo>
                      <a:pt x="642" y="0"/>
                    </a:moveTo>
                    <a:cubicBezTo>
                      <a:pt x="325" y="0"/>
                      <a:pt x="0" y="340"/>
                      <a:pt x="202" y="707"/>
                    </a:cubicBezTo>
                    <a:cubicBezTo>
                      <a:pt x="260" y="813"/>
                      <a:pt x="248" y="948"/>
                      <a:pt x="259" y="1067"/>
                    </a:cubicBezTo>
                    <a:cubicBezTo>
                      <a:pt x="279" y="1264"/>
                      <a:pt x="310" y="1450"/>
                      <a:pt x="411" y="1623"/>
                    </a:cubicBezTo>
                    <a:cubicBezTo>
                      <a:pt x="569" y="1895"/>
                      <a:pt x="850" y="2089"/>
                      <a:pt x="1154" y="2089"/>
                    </a:cubicBezTo>
                    <a:cubicBezTo>
                      <a:pt x="1232" y="2089"/>
                      <a:pt x="1311" y="2076"/>
                      <a:pt x="1390" y="2049"/>
                    </a:cubicBezTo>
                    <a:cubicBezTo>
                      <a:pt x="1779" y="1914"/>
                      <a:pt x="1935" y="1489"/>
                      <a:pt x="1855" y="1108"/>
                    </a:cubicBezTo>
                    <a:cubicBezTo>
                      <a:pt x="1779" y="755"/>
                      <a:pt x="1500" y="588"/>
                      <a:pt x="1317" y="306"/>
                    </a:cubicBezTo>
                    <a:cubicBezTo>
                      <a:pt x="1219" y="153"/>
                      <a:pt x="1076" y="89"/>
                      <a:pt x="933" y="89"/>
                    </a:cubicBezTo>
                    <a:cubicBezTo>
                      <a:pt x="922" y="89"/>
                      <a:pt x="910" y="90"/>
                      <a:pt x="899" y="91"/>
                    </a:cubicBezTo>
                    <a:cubicBezTo>
                      <a:pt x="822" y="28"/>
                      <a:pt x="733" y="0"/>
                      <a:pt x="642" y="0"/>
                    </a:cubicBezTo>
                    <a:close/>
                  </a:path>
                </a:pathLst>
              </a:custGeom>
              <a:solidFill>
                <a:srgbClr val="EE737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37"/>
              <p:cNvSpPr/>
              <p:nvPr/>
            </p:nvSpPr>
            <p:spPr>
              <a:xfrm>
                <a:off x="548227" y="1081616"/>
                <a:ext cx="303088" cy="120432"/>
              </a:xfrm>
              <a:custGeom>
                <a:avLst/>
                <a:gdLst/>
                <a:ahLst/>
                <a:cxnLst/>
                <a:rect l="l" t="t" r="r" b="b"/>
                <a:pathLst>
                  <a:path w="18168" h="7218" extrusionOk="0">
                    <a:moveTo>
                      <a:pt x="15025" y="1"/>
                    </a:moveTo>
                    <a:cubicBezTo>
                      <a:pt x="14774" y="1"/>
                      <a:pt x="14506" y="265"/>
                      <a:pt x="14640" y="574"/>
                    </a:cubicBezTo>
                    <a:cubicBezTo>
                      <a:pt x="14822" y="992"/>
                      <a:pt x="15065" y="1380"/>
                      <a:pt x="15360" y="1726"/>
                    </a:cubicBezTo>
                    <a:cubicBezTo>
                      <a:pt x="15303" y="1763"/>
                      <a:pt x="15258" y="1816"/>
                      <a:pt x="15229" y="1877"/>
                    </a:cubicBezTo>
                    <a:cubicBezTo>
                      <a:pt x="14336" y="3715"/>
                      <a:pt x="12788" y="5153"/>
                      <a:pt x="10889" y="5910"/>
                    </a:cubicBezTo>
                    <a:cubicBezTo>
                      <a:pt x="9999" y="6265"/>
                      <a:pt x="9056" y="6435"/>
                      <a:pt x="8111" y="6435"/>
                    </a:cubicBezTo>
                    <a:cubicBezTo>
                      <a:pt x="7061" y="6435"/>
                      <a:pt x="6009" y="6225"/>
                      <a:pt x="5028" y="5826"/>
                    </a:cubicBezTo>
                    <a:cubicBezTo>
                      <a:pt x="3960" y="5389"/>
                      <a:pt x="3001" y="4725"/>
                      <a:pt x="2216" y="3882"/>
                    </a:cubicBezTo>
                    <a:cubicBezTo>
                      <a:pt x="2183" y="3845"/>
                      <a:pt x="2144" y="3816"/>
                      <a:pt x="2100" y="3794"/>
                    </a:cubicBezTo>
                    <a:cubicBezTo>
                      <a:pt x="2241" y="3294"/>
                      <a:pt x="2273" y="2770"/>
                      <a:pt x="2194" y="2257"/>
                    </a:cubicBezTo>
                    <a:cubicBezTo>
                      <a:pt x="2161" y="2049"/>
                      <a:pt x="2007" y="1957"/>
                      <a:pt x="1846" y="1957"/>
                    </a:cubicBezTo>
                    <a:cubicBezTo>
                      <a:pt x="1623" y="1957"/>
                      <a:pt x="1385" y="2133"/>
                      <a:pt x="1430" y="2420"/>
                    </a:cubicBezTo>
                    <a:cubicBezTo>
                      <a:pt x="1593" y="3441"/>
                      <a:pt x="1147" y="4440"/>
                      <a:pt x="324" y="5050"/>
                    </a:cubicBezTo>
                    <a:cubicBezTo>
                      <a:pt x="0" y="5290"/>
                      <a:pt x="279" y="5708"/>
                      <a:pt x="609" y="5708"/>
                    </a:cubicBezTo>
                    <a:cubicBezTo>
                      <a:pt x="689" y="5708"/>
                      <a:pt x="772" y="5684"/>
                      <a:pt x="851" y="5626"/>
                    </a:cubicBezTo>
                    <a:cubicBezTo>
                      <a:pt x="1234" y="5340"/>
                      <a:pt x="1553" y="4976"/>
                      <a:pt x="1785" y="4558"/>
                    </a:cubicBezTo>
                    <a:cubicBezTo>
                      <a:pt x="3267" y="6070"/>
                      <a:pt x="5280" y="7009"/>
                      <a:pt x="7390" y="7189"/>
                    </a:cubicBezTo>
                    <a:cubicBezTo>
                      <a:pt x="7620" y="7208"/>
                      <a:pt x="7849" y="7218"/>
                      <a:pt x="8077" y="7218"/>
                    </a:cubicBezTo>
                    <a:cubicBezTo>
                      <a:pt x="10059" y="7218"/>
                      <a:pt x="11991" y="6498"/>
                      <a:pt x="13537" y="5249"/>
                    </a:cubicBezTo>
                    <a:cubicBezTo>
                      <a:pt x="14526" y="4451"/>
                      <a:pt x="15328" y="3444"/>
                      <a:pt x="15884" y="2301"/>
                    </a:cubicBezTo>
                    <a:cubicBezTo>
                      <a:pt x="15891" y="2289"/>
                      <a:pt x="15895" y="2278"/>
                      <a:pt x="15899" y="2266"/>
                    </a:cubicBezTo>
                    <a:cubicBezTo>
                      <a:pt x="16367" y="2666"/>
                      <a:pt x="16908" y="2970"/>
                      <a:pt x="17492" y="3163"/>
                    </a:cubicBezTo>
                    <a:cubicBezTo>
                      <a:pt x="17538" y="3178"/>
                      <a:pt x="17581" y="3185"/>
                      <a:pt x="17622" y="3185"/>
                    </a:cubicBezTo>
                    <a:cubicBezTo>
                      <a:pt x="18010" y="3185"/>
                      <a:pt x="18167" y="2566"/>
                      <a:pt x="17735" y="2424"/>
                    </a:cubicBezTo>
                    <a:cubicBezTo>
                      <a:pt x="16644" y="2062"/>
                      <a:pt x="15789" y="1267"/>
                      <a:pt x="15331" y="214"/>
                    </a:cubicBezTo>
                    <a:cubicBezTo>
                      <a:pt x="15266" y="63"/>
                      <a:pt x="15148" y="1"/>
                      <a:pt x="15025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37"/>
              <p:cNvSpPr/>
              <p:nvPr/>
            </p:nvSpPr>
            <p:spPr>
              <a:xfrm>
                <a:off x="468877" y="1183776"/>
                <a:ext cx="75455" cy="62102"/>
              </a:xfrm>
              <a:custGeom>
                <a:avLst/>
                <a:gdLst/>
                <a:ahLst/>
                <a:cxnLst/>
                <a:rect l="l" t="t" r="r" b="b"/>
                <a:pathLst>
                  <a:path w="4523" h="3722" extrusionOk="0">
                    <a:moveTo>
                      <a:pt x="1939" y="0"/>
                    </a:moveTo>
                    <a:cubicBezTo>
                      <a:pt x="1639" y="0"/>
                      <a:pt x="1346" y="65"/>
                      <a:pt x="1096" y="208"/>
                    </a:cubicBezTo>
                    <a:cubicBezTo>
                      <a:pt x="401" y="395"/>
                      <a:pt x="0" y="892"/>
                      <a:pt x="118" y="1709"/>
                    </a:cubicBezTo>
                    <a:cubicBezTo>
                      <a:pt x="184" y="2167"/>
                      <a:pt x="383" y="2620"/>
                      <a:pt x="690" y="2974"/>
                    </a:cubicBezTo>
                    <a:cubicBezTo>
                      <a:pt x="904" y="3340"/>
                      <a:pt x="1229" y="3627"/>
                      <a:pt x="1669" y="3702"/>
                    </a:cubicBezTo>
                    <a:cubicBezTo>
                      <a:pt x="1750" y="3715"/>
                      <a:pt x="1832" y="3722"/>
                      <a:pt x="1912" y="3722"/>
                    </a:cubicBezTo>
                    <a:cubicBezTo>
                      <a:pt x="2174" y="3722"/>
                      <a:pt x="2428" y="3653"/>
                      <a:pt x="2659" y="3533"/>
                    </a:cubicBezTo>
                    <a:cubicBezTo>
                      <a:pt x="3818" y="3099"/>
                      <a:pt x="4523" y="1480"/>
                      <a:pt x="3406" y="526"/>
                    </a:cubicBezTo>
                    <a:cubicBezTo>
                      <a:pt x="3031" y="204"/>
                      <a:pt x="2474" y="0"/>
                      <a:pt x="1939" y="0"/>
                    </a:cubicBezTo>
                    <a:close/>
                  </a:path>
                </a:pathLst>
              </a:custGeom>
              <a:solidFill>
                <a:srgbClr val="A61A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37"/>
              <p:cNvSpPr/>
              <p:nvPr/>
            </p:nvSpPr>
            <p:spPr>
              <a:xfrm>
                <a:off x="861891" y="1104574"/>
                <a:ext cx="75472" cy="62118"/>
              </a:xfrm>
              <a:custGeom>
                <a:avLst/>
                <a:gdLst/>
                <a:ahLst/>
                <a:cxnLst/>
                <a:rect l="l" t="t" r="r" b="b"/>
                <a:pathLst>
                  <a:path w="4524" h="3723" extrusionOk="0">
                    <a:moveTo>
                      <a:pt x="1940" y="1"/>
                    </a:moveTo>
                    <a:cubicBezTo>
                      <a:pt x="1640" y="1"/>
                      <a:pt x="1346" y="65"/>
                      <a:pt x="1096" y="209"/>
                    </a:cubicBezTo>
                    <a:cubicBezTo>
                      <a:pt x="402" y="395"/>
                      <a:pt x="1" y="891"/>
                      <a:pt x="118" y="1708"/>
                    </a:cubicBezTo>
                    <a:cubicBezTo>
                      <a:pt x="184" y="2167"/>
                      <a:pt x="383" y="2621"/>
                      <a:pt x="690" y="2974"/>
                    </a:cubicBezTo>
                    <a:cubicBezTo>
                      <a:pt x="904" y="3339"/>
                      <a:pt x="1230" y="3628"/>
                      <a:pt x="1669" y="3702"/>
                    </a:cubicBezTo>
                    <a:cubicBezTo>
                      <a:pt x="1751" y="3716"/>
                      <a:pt x="1833" y="3722"/>
                      <a:pt x="1913" y="3722"/>
                    </a:cubicBezTo>
                    <a:cubicBezTo>
                      <a:pt x="2175" y="3722"/>
                      <a:pt x="2428" y="3653"/>
                      <a:pt x="2659" y="3534"/>
                    </a:cubicBezTo>
                    <a:cubicBezTo>
                      <a:pt x="3818" y="3100"/>
                      <a:pt x="4523" y="1480"/>
                      <a:pt x="3407" y="525"/>
                    </a:cubicBezTo>
                    <a:cubicBezTo>
                      <a:pt x="3031" y="205"/>
                      <a:pt x="2474" y="1"/>
                      <a:pt x="1940" y="1"/>
                    </a:cubicBezTo>
                    <a:close/>
                  </a:path>
                </a:pathLst>
              </a:custGeom>
              <a:solidFill>
                <a:srgbClr val="A61A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37"/>
              <p:cNvSpPr/>
              <p:nvPr/>
            </p:nvSpPr>
            <p:spPr>
              <a:xfrm>
                <a:off x="228073" y="488875"/>
                <a:ext cx="749161" cy="514482"/>
              </a:xfrm>
              <a:custGeom>
                <a:avLst/>
                <a:gdLst/>
                <a:ahLst/>
                <a:cxnLst/>
                <a:rect l="l" t="t" r="r" b="b"/>
                <a:pathLst>
                  <a:path w="44907" h="30835" extrusionOk="0">
                    <a:moveTo>
                      <a:pt x="20262" y="1"/>
                    </a:moveTo>
                    <a:cubicBezTo>
                      <a:pt x="20232" y="1"/>
                      <a:pt x="20202" y="3"/>
                      <a:pt x="20173" y="7"/>
                    </a:cubicBezTo>
                    <a:cubicBezTo>
                      <a:pt x="19463" y="102"/>
                      <a:pt x="18769" y="293"/>
                      <a:pt x="18110" y="576"/>
                    </a:cubicBezTo>
                    <a:cubicBezTo>
                      <a:pt x="17581" y="803"/>
                      <a:pt x="16863" y="1076"/>
                      <a:pt x="16685" y="1687"/>
                    </a:cubicBezTo>
                    <a:cubicBezTo>
                      <a:pt x="16505" y="2306"/>
                      <a:pt x="16712" y="3111"/>
                      <a:pt x="16828" y="3729"/>
                    </a:cubicBezTo>
                    <a:cubicBezTo>
                      <a:pt x="16972" y="4494"/>
                      <a:pt x="17172" y="5247"/>
                      <a:pt x="17358" y="6002"/>
                    </a:cubicBezTo>
                    <a:cubicBezTo>
                      <a:pt x="17997" y="8608"/>
                      <a:pt x="18637" y="11215"/>
                      <a:pt x="19275" y="13820"/>
                    </a:cubicBezTo>
                    <a:cubicBezTo>
                      <a:pt x="18371" y="12967"/>
                      <a:pt x="17418" y="12167"/>
                      <a:pt x="16396" y="11455"/>
                    </a:cubicBezTo>
                    <a:cubicBezTo>
                      <a:pt x="14959" y="10454"/>
                      <a:pt x="13246" y="9486"/>
                      <a:pt x="11466" y="9486"/>
                    </a:cubicBezTo>
                    <a:cubicBezTo>
                      <a:pt x="11055" y="9486"/>
                      <a:pt x="10641" y="9537"/>
                      <a:pt x="10225" y="9652"/>
                    </a:cubicBezTo>
                    <a:cubicBezTo>
                      <a:pt x="9961" y="9725"/>
                      <a:pt x="9855" y="9979"/>
                      <a:pt x="9896" y="10231"/>
                    </a:cubicBezTo>
                    <a:cubicBezTo>
                      <a:pt x="10231" y="12257"/>
                      <a:pt x="10925" y="14208"/>
                      <a:pt x="11947" y="15990"/>
                    </a:cubicBezTo>
                    <a:cubicBezTo>
                      <a:pt x="10497" y="15671"/>
                      <a:pt x="9022" y="15488"/>
                      <a:pt x="7536" y="15488"/>
                    </a:cubicBezTo>
                    <a:cubicBezTo>
                      <a:pt x="6892" y="15488"/>
                      <a:pt x="6245" y="15522"/>
                      <a:pt x="5598" y="15595"/>
                    </a:cubicBezTo>
                    <a:cubicBezTo>
                      <a:pt x="4533" y="15714"/>
                      <a:pt x="3478" y="15923"/>
                      <a:pt x="2455" y="16250"/>
                    </a:cubicBezTo>
                    <a:cubicBezTo>
                      <a:pt x="1967" y="16408"/>
                      <a:pt x="1487" y="16591"/>
                      <a:pt x="1017" y="16797"/>
                    </a:cubicBezTo>
                    <a:cubicBezTo>
                      <a:pt x="613" y="16975"/>
                      <a:pt x="129" y="17145"/>
                      <a:pt x="61" y="17636"/>
                    </a:cubicBezTo>
                    <a:cubicBezTo>
                      <a:pt x="0" y="18077"/>
                      <a:pt x="325" y="18465"/>
                      <a:pt x="551" y="18813"/>
                    </a:cubicBezTo>
                    <a:cubicBezTo>
                      <a:pt x="841" y="19257"/>
                      <a:pt x="1148" y="19690"/>
                      <a:pt x="1471" y="20111"/>
                    </a:cubicBezTo>
                    <a:cubicBezTo>
                      <a:pt x="3409" y="22657"/>
                      <a:pt x="5894" y="24736"/>
                      <a:pt x="8742" y="26194"/>
                    </a:cubicBezTo>
                    <a:cubicBezTo>
                      <a:pt x="8818" y="26233"/>
                      <a:pt x="8893" y="26250"/>
                      <a:pt x="8964" y="26250"/>
                    </a:cubicBezTo>
                    <a:cubicBezTo>
                      <a:pt x="9161" y="26250"/>
                      <a:pt x="9327" y="26118"/>
                      <a:pt x="9406" y="25952"/>
                    </a:cubicBezTo>
                    <a:cubicBezTo>
                      <a:pt x="9419" y="25941"/>
                      <a:pt x="9434" y="25932"/>
                      <a:pt x="9447" y="25920"/>
                    </a:cubicBezTo>
                    <a:cubicBezTo>
                      <a:pt x="11477" y="24202"/>
                      <a:pt x="13768" y="22820"/>
                      <a:pt x="16233" y="21823"/>
                    </a:cubicBezTo>
                    <a:cubicBezTo>
                      <a:pt x="16803" y="24209"/>
                      <a:pt x="18562" y="26186"/>
                      <a:pt x="20480" y="27681"/>
                    </a:cubicBezTo>
                    <a:cubicBezTo>
                      <a:pt x="21950" y="28828"/>
                      <a:pt x="23526" y="29842"/>
                      <a:pt x="25142" y="30768"/>
                    </a:cubicBezTo>
                    <a:cubicBezTo>
                      <a:pt x="25223" y="30814"/>
                      <a:pt x="25302" y="30834"/>
                      <a:pt x="25376" y="30834"/>
                    </a:cubicBezTo>
                    <a:cubicBezTo>
                      <a:pt x="25443" y="30834"/>
                      <a:pt x="25506" y="30818"/>
                      <a:pt x="25564" y="30789"/>
                    </a:cubicBezTo>
                    <a:cubicBezTo>
                      <a:pt x="25595" y="30797"/>
                      <a:pt x="25627" y="30802"/>
                      <a:pt x="25660" y="30802"/>
                    </a:cubicBezTo>
                    <a:cubicBezTo>
                      <a:pt x="25766" y="30802"/>
                      <a:pt x="25875" y="30756"/>
                      <a:pt x="25968" y="30644"/>
                    </a:cubicBezTo>
                    <a:cubicBezTo>
                      <a:pt x="28085" y="28109"/>
                      <a:pt x="29236" y="24856"/>
                      <a:pt x="29210" y="21553"/>
                    </a:cubicBezTo>
                    <a:cubicBezTo>
                      <a:pt x="29202" y="20627"/>
                      <a:pt x="29112" y="19599"/>
                      <a:pt x="28890" y="18601"/>
                    </a:cubicBezTo>
                    <a:cubicBezTo>
                      <a:pt x="28891" y="18598"/>
                      <a:pt x="28894" y="18596"/>
                      <a:pt x="28895" y="18593"/>
                    </a:cubicBezTo>
                    <a:cubicBezTo>
                      <a:pt x="29363" y="18531"/>
                      <a:pt x="29830" y="18503"/>
                      <a:pt x="30296" y="18503"/>
                    </a:cubicBezTo>
                    <a:cubicBezTo>
                      <a:pt x="32737" y="18503"/>
                      <a:pt x="35147" y="19266"/>
                      <a:pt x="37532" y="19824"/>
                    </a:cubicBezTo>
                    <a:cubicBezTo>
                      <a:pt x="37832" y="19893"/>
                      <a:pt x="38131" y="19938"/>
                      <a:pt x="38426" y="19938"/>
                    </a:cubicBezTo>
                    <a:cubicBezTo>
                      <a:pt x="38798" y="19938"/>
                      <a:pt x="39163" y="19867"/>
                      <a:pt x="39517" y="19685"/>
                    </a:cubicBezTo>
                    <a:cubicBezTo>
                      <a:pt x="40058" y="19403"/>
                      <a:pt x="40467" y="18908"/>
                      <a:pt x="40788" y="18401"/>
                    </a:cubicBezTo>
                    <a:cubicBezTo>
                      <a:pt x="41618" y="17087"/>
                      <a:pt x="42182" y="15550"/>
                      <a:pt x="42786" y="14122"/>
                    </a:cubicBezTo>
                    <a:cubicBezTo>
                      <a:pt x="43517" y="12396"/>
                      <a:pt x="44193" y="10648"/>
                      <a:pt x="44815" y="8879"/>
                    </a:cubicBezTo>
                    <a:cubicBezTo>
                      <a:pt x="44907" y="8617"/>
                      <a:pt x="44673" y="8282"/>
                      <a:pt x="44394" y="8282"/>
                    </a:cubicBezTo>
                    <a:cubicBezTo>
                      <a:pt x="44383" y="8282"/>
                      <a:pt x="44372" y="8283"/>
                      <a:pt x="44361" y="8284"/>
                    </a:cubicBezTo>
                    <a:cubicBezTo>
                      <a:pt x="40195" y="8662"/>
                      <a:pt x="36190" y="10276"/>
                      <a:pt x="32904" y="12844"/>
                    </a:cubicBezTo>
                    <a:cubicBezTo>
                      <a:pt x="33136" y="11989"/>
                      <a:pt x="33250" y="11097"/>
                      <a:pt x="33295" y="10206"/>
                    </a:cubicBezTo>
                    <a:cubicBezTo>
                      <a:pt x="33394" y="8233"/>
                      <a:pt x="33219" y="6244"/>
                      <a:pt x="33128" y="4274"/>
                    </a:cubicBezTo>
                    <a:cubicBezTo>
                      <a:pt x="33116" y="4023"/>
                      <a:pt x="32891" y="3794"/>
                      <a:pt x="32648" y="3794"/>
                    </a:cubicBezTo>
                    <a:cubicBezTo>
                      <a:pt x="32572" y="3794"/>
                      <a:pt x="32494" y="3816"/>
                      <a:pt x="32420" y="3868"/>
                    </a:cubicBezTo>
                    <a:cubicBezTo>
                      <a:pt x="30398" y="5272"/>
                      <a:pt x="28252" y="6628"/>
                      <a:pt x="26713" y="8589"/>
                    </a:cubicBezTo>
                    <a:cubicBezTo>
                      <a:pt x="25531" y="10094"/>
                      <a:pt x="24748" y="11945"/>
                      <a:pt x="24805" y="13851"/>
                    </a:cubicBezTo>
                    <a:cubicBezTo>
                      <a:pt x="24461" y="13789"/>
                      <a:pt x="24114" y="13759"/>
                      <a:pt x="23766" y="13759"/>
                    </a:cubicBezTo>
                    <a:cubicBezTo>
                      <a:pt x="23155" y="13759"/>
                      <a:pt x="22544" y="13851"/>
                      <a:pt x="21954" y="14021"/>
                    </a:cubicBezTo>
                    <a:cubicBezTo>
                      <a:pt x="21752" y="12073"/>
                      <a:pt x="21550" y="10126"/>
                      <a:pt x="21348" y="8179"/>
                    </a:cubicBezTo>
                    <a:cubicBezTo>
                      <a:pt x="21251" y="7238"/>
                      <a:pt x="21123" y="6287"/>
                      <a:pt x="21027" y="5334"/>
                    </a:cubicBezTo>
                    <a:cubicBezTo>
                      <a:pt x="21149" y="5263"/>
                      <a:pt x="21235" y="5133"/>
                      <a:pt x="21225" y="4944"/>
                    </a:cubicBezTo>
                    <a:cubicBezTo>
                      <a:pt x="21155" y="3401"/>
                      <a:pt x="20998" y="1862"/>
                      <a:pt x="20753" y="335"/>
                    </a:cubicBezTo>
                    <a:cubicBezTo>
                      <a:pt x="20714" y="97"/>
                      <a:pt x="20474" y="1"/>
                      <a:pt x="2026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37"/>
              <p:cNvSpPr/>
              <p:nvPr/>
            </p:nvSpPr>
            <p:spPr>
              <a:xfrm>
                <a:off x="412067" y="754195"/>
                <a:ext cx="128255" cy="149781"/>
              </a:xfrm>
              <a:custGeom>
                <a:avLst/>
                <a:gdLst/>
                <a:ahLst/>
                <a:cxnLst/>
                <a:rect l="l" t="t" r="r" b="b"/>
                <a:pathLst>
                  <a:path w="7688" h="8977" extrusionOk="0">
                    <a:moveTo>
                      <a:pt x="584" y="0"/>
                    </a:moveTo>
                    <a:cubicBezTo>
                      <a:pt x="143" y="0"/>
                      <a:pt x="0" y="749"/>
                      <a:pt x="502" y="942"/>
                    </a:cubicBezTo>
                    <a:cubicBezTo>
                      <a:pt x="2049" y="1539"/>
                      <a:pt x="3500" y="2344"/>
                      <a:pt x="4840" y="3322"/>
                    </a:cubicBezTo>
                    <a:cubicBezTo>
                      <a:pt x="4871" y="3345"/>
                      <a:pt x="4906" y="3365"/>
                      <a:pt x="4941" y="3379"/>
                    </a:cubicBezTo>
                    <a:cubicBezTo>
                      <a:pt x="4878" y="5343"/>
                      <a:pt x="5530" y="7256"/>
                      <a:pt x="6744" y="8812"/>
                    </a:cubicBezTo>
                    <a:cubicBezTo>
                      <a:pt x="6834" y="8928"/>
                      <a:pt x="6941" y="8977"/>
                      <a:pt x="7046" y="8977"/>
                    </a:cubicBezTo>
                    <a:cubicBezTo>
                      <a:pt x="7376" y="8977"/>
                      <a:pt x="7688" y="8505"/>
                      <a:pt x="7409" y="8147"/>
                    </a:cubicBezTo>
                    <a:cubicBezTo>
                      <a:pt x="6220" y="6621"/>
                      <a:pt x="5714" y="4675"/>
                      <a:pt x="5925" y="2761"/>
                    </a:cubicBezTo>
                    <a:cubicBezTo>
                      <a:pt x="5958" y="2461"/>
                      <a:pt x="5740" y="2312"/>
                      <a:pt x="5505" y="2312"/>
                    </a:cubicBezTo>
                    <a:cubicBezTo>
                      <a:pt x="5393" y="2312"/>
                      <a:pt x="5276" y="2346"/>
                      <a:pt x="5182" y="2415"/>
                    </a:cubicBezTo>
                    <a:cubicBezTo>
                      <a:pt x="3810" y="1431"/>
                      <a:pt x="2327" y="641"/>
                      <a:pt x="752" y="34"/>
                    </a:cubicBezTo>
                    <a:cubicBezTo>
                      <a:pt x="692" y="11"/>
                      <a:pt x="636" y="0"/>
                      <a:pt x="584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37"/>
              <p:cNvSpPr/>
              <p:nvPr/>
            </p:nvSpPr>
            <p:spPr>
              <a:xfrm>
                <a:off x="578576" y="754212"/>
                <a:ext cx="92087" cy="231604"/>
              </a:xfrm>
              <a:custGeom>
                <a:avLst/>
                <a:gdLst/>
                <a:ahLst/>
                <a:cxnLst/>
                <a:rect l="l" t="t" r="r" b="b"/>
                <a:pathLst>
                  <a:path w="5520" h="13881" extrusionOk="0">
                    <a:moveTo>
                      <a:pt x="571" y="0"/>
                    </a:moveTo>
                    <a:cubicBezTo>
                      <a:pt x="285" y="0"/>
                      <a:pt x="1" y="227"/>
                      <a:pt x="118" y="576"/>
                    </a:cubicBezTo>
                    <a:cubicBezTo>
                      <a:pt x="1576" y="4903"/>
                      <a:pt x="3036" y="9230"/>
                      <a:pt x="4494" y="13555"/>
                    </a:cubicBezTo>
                    <a:cubicBezTo>
                      <a:pt x="4571" y="13782"/>
                      <a:pt x="4760" y="13880"/>
                      <a:pt x="4949" y="13880"/>
                    </a:cubicBezTo>
                    <a:cubicBezTo>
                      <a:pt x="5235" y="13880"/>
                      <a:pt x="5519" y="13654"/>
                      <a:pt x="5402" y="13307"/>
                    </a:cubicBezTo>
                    <a:lnTo>
                      <a:pt x="1026" y="325"/>
                    </a:lnTo>
                    <a:cubicBezTo>
                      <a:pt x="949" y="99"/>
                      <a:pt x="760" y="0"/>
                      <a:pt x="571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37"/>
              <p:cNvSpPr/>
              <p:nvPr/>
            </p:nvSpPr>
            <p:spPr>
              <a:xfrm>
                <a:off x="649884" y="622436"/>
                <a:ext cx="156899" cy="262322"/>
              </a:xfrm>
              <a:custGeom>
                <a:avLst/>
                <a:gdLst/>
                <a:ahLst/>
                <a:cxnLst/>
                <a:rect l="l" t="t" r="r" b="b"/>
                <a:pathLst>
                  <a:path w="9405" h="15722" extrusionOk="0">
                    <a:moveTo>
                      <a:pt x="5487" y="1"/>
                    </a:moveTo>
                    <a:cubicBezTo>
                      <a:pt x="5348" y="1"/>
                      <a:pt x="5215" y="73"/>
                      <a:pt x="5137" y="246"/>
                    </a:cubicBezTo>
                    <a:cubicBezTo>
                      <a:pt x="4010" y="2750"/>
                      <a:pt x="2955" y="5286"/>
                      <a:pt x="1973" y="7853"/>
                    </a:cubicBezTo>
                    <a:lnTo>
                      <a:pt x="974" y="6739"/>
                    </a:lnTo>
                    <a:cubicBezTo>
                      <a:pt x="879" y="6632"/>
                      <a:pt x="769" y="6588"/>
                      <a:pt x="662" y="6588"/>
                    </a:cubicBezTo>
                    <a:cubicBezTo>
                      <a:pt x="315" y="6588"/>
                      <a:pt x="0" y="7059"/>
                      <a:pt x="309" y="7404"/>
                    </a:cubicBezTo>
                    <a:cubicBezTo>
                      <a:pt x="696" y="7837"/>
                      <a:pt x="1084" y="8270"/>
                      <a:pt x="1473" y="8702"/>
                    </a:cubicBezTo>
                    <a:cubicBezTo>
                      <a:pt x="1490" y="8722"/>
                      <a:pt x="1510" y="8741"/>
                      <a:pt x="1531" y="8757"/>
                    </a:cubicBezTo>
                    <a:cubicBezTo>
                      <a:pt x="2937" y="10540"/>
                      <a:pt x="3408" y="12950"/>
                      <a:pt x="2819" y="15139"/>
                    </a:cubicBezTo>
                    <a:cubicBezTo>
                      <a:pt x="2724" y="15491"/>
                      <a:pt x="3016" y="15722"/>
                      <a:pt x="3297" y="15722"/>
                    </a:cubicBezTo>
                    <a:cubicBezTo>
                      <a:pt x="3483" y="15722"/>
                      <a:pt x="3664" y="15621"/>
                      <a:pt x="3727" y="15389"/>
                    </a:cubicBezTo>
                    <a:cubicBezTo>
                      <a:pt x="4199" y="13636"/>
                      <a:pt x="4063" y="11796"/>
                      <a:pt x="3396" y="10151"/>
                    </a:cubicBezTo>
                    <a:lnTo>
                      <a:pt x="3396" y="10151"/>
                    </a:lnTo>
                    <a:cubicBezTo>
                      <a:pt x="3425" y="10157"/>
                      <a:pt x="3454" y="10160"/>
                      <a:pt x="3483" y="10160"/>
                    </a:cubicBezTo>
                    <a:cubicBezTo>
                      <a:pt x="3625" y="10160"/>
                      <a:pt x="3763" y="10091"/>
                      <a:pt x="3851" y="9925"/>
                    </a:cubicBezTo>
                    <a:cubicBezTo>
                      <a:pt x="4972" y="7809"/>
                      <a:pt x="6748" y="6149"/>
                      <a:pt x="8926" y="5161"/>
                    </a:cubicBezTo>
                    <a:cubicBezTo>
                      <a:pt x="9404" y="4943"/>
                      <a:pt x="9106" y="4301"/>
                      <a:pt x="8659" y="4301"/>
                    </a:cubicBezTo>
                    <a:cubicBezTo>
                      <a:pt x="8592" y="4301"/>
                      <a:pt x="8522" y="4315"/>
                      <a:pt x="8451" y="4348"/>
                    </a:cubicBezTo>
                    <a:cubicBezTo>
                      <a:pt x="6152" y="5390"/>
                      <a:pt x="4244" y="7191"/>
                      <a:pt x="3056" y="9417"/>
                    </a:cubicBezTo>
                    <a:cubicBezTo>
                      <a:pt x="2909" y="9136"/>
                      <a:pt x="2747" y="8864"/>
                      <a:pt x="2570" y="8602"/>
                    </a:cubicBezTo>
                    <a:cubicBezTo>
                      <a:pt x="2671" y="8546"/>
                      <a:pt x="2746" y="8456"/>
                      <a:pt x="2786" y="8349"/>
                    </a:cubicBezTo>
                    <a:cubicBezTo>
                      <a:pt x="3765" y="5775"/>
                      <a:pt x="4821" y="3232"/>
                      <a:pt x="5950" y="721"/>
                    </a:cubicBezTo>
                    <a:cubicBezTo>
                      <a:pt x="6119" y="345"/>
                      <a:pt x="5790" y="1"/>
                      <a:pt x="5487" y="1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37"/>
              <p:cNvSpPr/>
              <p:nvPr/>
            </p:nvSpPr>
            <p:spPr>
              <a:xfrm>
                <a:off x="806800" y="668219"/>
                <a:ext cx="126186" cy="132879"/>
              </a:xfrm>
              <a:custGeom>
                <a:avLst/>
                <a:gdLst/>
                <a:ahLst/>
                <a:cxnLst/>
                <a:rect l="l" t="t" r="r" b="b"/>
                <a:pathLst>
                  <a:path w="7564" h="7964" extrusionOk="0">
                    <a:moveTo>
                      <a:pt x="6911" y="0"/>
                    </a:moveTo>
                    <a:cubicBezTo>
                      <a:pt x="6805" y="0"/>
                      <a:pt x="6697" y="47"/>
                      <a:pt x="6604" y="157"/>
                    </a:cubicBezTo>
                    <a:cubicBezTo>
                      <a:pt x="4591" y="2562"/>
                      <a:pt x="2497" y="4895"/>
                      <a:pt x="324" y="7156"/>
                    </a:cubicBezTo>
                    <a:cubicBezTo>
                      <a:pt x="0" y="7492"/>
                      <a:pt x="320" y="7964"/>
                      <a:pt x="675" y="7964"/>
                    </a:cubicBezTo>
                    <a:cubicBezTo>
                      <a:pt x="782" y="7964"/>
                      <a:pt x="892" y="7921"/>
                      <a:pt x="988" y="7820"/>
                    </a:cubicBezTo>
                    <a:cubicBezTo>
                      <a:pt x="3162" y="5560"/>
                      <a:pt x="5256" y="3227"/>
                      <a:pt x="7270" y="823"/>
                    </a:cubicBezTo>
                    <a:cubicBezTo>
                      <a:pt x="7564" y="472"/>
                      <a:pt x="7250" y="0"/>
                      <a:pt x="6911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3" name="Google Shape;1663;p37"/>
              <p:cNvSpPr/>
              <p:nvPr/>
            </p:nvSpPr>
            <p:spPr>
              <a:xfrm>
                <a:off x="245324" y="782142"/>
                <a:ext cx="203009" cy="85728"/>
              </a:xfrm>
              <a:custGeom>
                <a:avLst/>
                <a:gdLst/>
                <a:ahLst/>
                <a:cxnLst/>
                <a:rect l="l" t="t" r="r" b="b"/>
                <a:pathLst>
                  <a:path w="12169" h="5138" extrusionOk="0">
                    <a:moveTo>
                      <a:pt x="637" y="0"/>
                    </a:moveTo>
                    <a:cubicBezTo>
                      <a:pt x="161" y="0"/>
                      <a:pt x="0" y="771"/>
                      <a:pt x="531" y="930"/>
                    </a:cubicBezTo>
                    <a:cubicBezTo>
                      <a:pt x="4199" y="2031"/>
                      <a:pt x="7774" y="3420"/>
                      <a:pt x="11222" y="5086"/>
                    </a:cubicBezTo>
                    <a:cubicBezTo>
                      <a:pt x="11296" y="5122"/>
                      <a:pt x="11369" y="5138"/>
                      <a:pt x="11438" y="5138"/>
                    </a:cubicBezTo>
                    <a:cubicBezTo>
                      <a:pt x="11876" y="5138"/>
                      <a:pt x="12168" y="4501"/>
                      <a:pt x="11697" y="4274"/>
                    </a:cubicBezTo>
                    <a:cubicBezTo>
                      <a:pt x="8176" y="2570"/>
                      <a:pt x="4525" y="1148"/>
                      <a:pt x="781" y="22"/>
                    </a:cubicBezTo>
                    <a:cubicBezTo>
                      <a:pt x="730" y="7"/>
                      <a:pt x="682" y="0"/>
                      <a:pt x="637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4" name="Google Shape;1664;p37"/>
              <p:cNvSpPr/>
              <p:nvPr/>
            </p:nvSpPr>
            <p:spPr>
              <a:xfrm>
                <a:off x="441181" y="697017"/>
                <a:ext cx="77857" cy="61735"/>
              </a:xfrm>
              <a:custGeom>
                <a:avLst/>
                <a:gdLst/>
                <a:ahLst/>
                <a:cxnLst/>
                <a:rect l="l" t="t" r="r" b="b"/>
                <a:pathLst>
                  <a:path w="4667" h="3700" extrusionOk="0">
                    <a:moveTo>
                      <a:pt x="717" y="0"/>
                    </a:moveTo>
                    <a:cubicBezTo>
                      <a:pt x="335" y="0"/>
                      <a:pt x="1" y="476"/>
                      <a:pt x="363" y="785"/>
                    </a:cubicBezTo>
                    <a:lnTo>
                      <a:pt x="3640" y="3580"/>
                    </a:lnTo>
                    <a:cubicBezTo>
                      <a:pt x="3738" y="3664"/>
                      <a:pt x="3846" y="3700"/>
                      <a:pt x="3950" y="3700"/>
                    </a:cubicBezTo>
                    <a:cubicBezTo>
                      <a:pt x="4332" y="3700"/>
                      <a:pt x="4667" y="3224"/>
                      <a:pt x="4304" y="2916"/>
                    </a:cubicBezTo>
                    <a:lnTo>
                      <a:pt x="1028" y="120"/>
                    </a:lnTo>
                    <a:cubicBezTo>
                      <a:pt x="929" y="36"/>
                      <a:pt x="821" y="0"/>
                      <a:pt x="717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5" name="Google Shape;1665;p37"/>
              <p:cNvSpPr/>
              <p:nvPr/>
            </p:nvSpPr>
            <p:spPr>
              <a:xfrm>
                <a:off x="559122" y="505243"/>
                <a:ext cx="45793" cy="223162"/>
              </a:xfrm>
              <a:custGeom>
                <a:avLst/>
                <a:gdLst/>
                <a:ahLst/>
                <a:cxnLst/>
                <a:rect l="l" t="t" r="r" b="b"/>
                <a:pathLst>
                  <a:path w="2745" h="13375" extrusionOk="0">
                    <a:moveTo>
                      <a:pt x="579" y="0"/>
                    </a:moveTo>
                    <a:cubicBezTo>
                      <a:pt x="305" y="0"/>
                      <a:pt x="0" y="234"/>
                      <a:pt x="57" y="591"/>
                    </a:cubicBezTo>
                    <a:cubicBezTo>
                      <a:pt x="714" y="4691"/>
                      <a:pt x="1284" y="8802"/>
                      <a:pt x="1768" y="12926"/>
                    </a:cubicBezTo>
                    <a:cubicBezTo>
                      <a:pt x="1804" y="13224"/>
                      <a:pt x="2058" y="13375"/>
                      <a:pt x="2294" y="13375"/>
                    </a:cubicBezTo>
                    <a:cubicBezTo>
                      <a:pt x="2529" y="13375"/>
                      <a:pt x="2745" y="13226"/>
                      <a:pt x="2709" y="12926"/>
                    </a:cubicBezTo>
                    <a:cubicBezTo>
                      <a:pt x="2216" y="8720"/>
                      <a:pt x="1635" y="4524"/>
                      <a:pt x="965" y="341"/>
                    </a:cubicBezTo>
                    <a:cubicBezTo>
                      <a:pt x="927" y="103"/>
                      <a:pt x="760" y="0"/>
                      <a:pt x="579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7"/>
              <p:cNvSpPr/>
              <p:nvPr/>
            </p:nvSpPr>
            <p:spPr>
              <a:xfrm>
                <a:off x="490666" y="1007236"/>
                <a:ext cx="15948" cy="37825"/>
              </a:xfrm>
              <a:custGeom>
                <a:avLst/>
                <a:gdLst/>
                <a:ahLst/>
                <a:cxnLst/>
                <a:rect l="l" t="t" r="r" b="b"/>
                <a:pathLst>
                  <a:path w="956" h="2267" extrusionOk="0">
                    <a:moveTo>
                      <a:pt x="595" y="0"/>
                    </a:moveTo>
                    <a:cubicBezTo>
                      <a:pt x="258" y="0"/>
                      <a:pt x="0" y="2081"/>
                      <a:pt x="0" y="2081"/>
                    </a:cubicBezTo>
                    <a:lnTo>
                      <a:pt x="421" y="2266"/>
                    </a:lnTo>
                    <a:cubicBezTo>
                      <a:pt x="421" y="2266"/>
                      <a:pt x="956" y="73"/>
                      <a:pt x="612" y="2"/>
                    </a:cubicBezTo>
                    <a:cubicBezTo>
                      <a:pt x="606" y="1"/>
                      <a:pt x="600" y="0"/>
                      <a:pt x="595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7"/>
              <p:cNvSpPr/>
              <p:nvPr/>
            </p:nvSpPr>
            <p:spPr>
              <a:xfrm>
                <a:off x="463104" y="1008086"/>
                <a:ext cx="18901" cy="35773"/>
              </a:xfrm>
              <a:custGeom>
                <a:avLst/>
                <a:gdLst/>
                <a:ahLst/>
                <a:cxnLst/>
                <a:rect l="l" t="t" r="r" b="b"/>
                <a:pathLst>
                  <a:path w="1133" h="2144" extrusionOk="0">
                    <a:moveTo>
                      <a:pt x="362" y="0"/>
                    </a:moveTo>
                    <a:cubicBezTo>
                      <a:pt x="356" y="0"/>
                      <a:pt x="350" y="1"/>
                      <a:pt x="343" y="3"/>
                    </a:cubicBezTo>
                    <a:cubicBezTo>
                      <a:pt x="1" y="85"/>
                      <a:pt x="672" y="2144"/>
                      <a:pt x="672" y="2144"/>
                    </a:cubicBezTo>
                    <a:lnTo>
                      <a:pt x="1132" y="2133"/>
                    </a:lnTo>
                    <a:cubicBezTo>
                      <a:pt x="1132" y="2133"/>
                      <a:pt x="701" y="0"/>
                      <a:pt x="362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7"/>
              <p:cNvSpPr/>
              <p:nvPr/>
            </p:nvSpPr>
            <p:spPr>
              <a:xfrm>
                <a:off x="432839" y="1019015"/>
                <a:ext cx="29728" cy="31718"/>
              </a:xfrm>
              <a:custGeom>
                <a:avLst/>
                <a:gdLst/>
                <a:ahLst/>
                <a:cxnLst/>
                <a:rect l="l" t="t" r="r" b="b"/>
                <a:pathLst>
                  <a:path w="1782" h="1901" extrusionOk="0">
                    <a:moveTo>
                      <a:pt x="341" y="0"/>
                    </a:moveTo>
                    <a:cubicBezTo>
                      <a:pt x="322" y="0"/>
                      <a:pt x="306" y="5"/>
                      <a:pt x="292" y="15"/>
                    </a:cubicBezTo>
                    <a:cubicBezTo>
                      <a:pt x="1" y="210"/>
                      <a:pt x="1356" y="1900"/>
                      <a:pt x="1356" y="1900"/>
                    </a:cubicBezTo>
                    <a:lnTo>
                      <a:pt x="1782" y="1728"/>
                    </a:lnTo>
                    <a:cubicBezTo>
                      <a:pt x="1782" y="1728"/>
                      <a:pt x="698" y="0"/>
                      <a:pt x="341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7"/>
              <p:cNvSpPr/>
              <p:nvPr/>
            </p:nvSpPr>
            <p:spPr>
              <a:xfrm>
                <a:off x="870650" y="912717"/>
                <a:ext cx="20886" cy="41813"/>
              </a:xfrm>
              <a:custGeom>
                <a:avLst/>
                <a:gdLst/>
                <a:ahLst/>
                <a:cxnLst/>
                <a:rect l="l" t="t" r="r" b="b"/>
                <a:pathLst>
                  <a:path w="1252" h="2506" extrusionOk="0">
                    <a:moveTo>
                      <a:pt x="848" y="1"/>
                    </a:moveTo>
                    <a:cubicBezTo>
                      <a:pt x="476" y="1"/>
                      <a:pt x="1" y="2261"/>
                      <a:pt x="1" y="2261"/>
                    </a:cubicBezTo>
                    <a:lnTo>
                      <a:pt x="452" y="2506"/>
                    </a:lnTo>
                    <a:cubicBezTo>
                      <a:pt x="452" y="2506"/>
                      <a:pt x="1251" y="116"/>
                      <a:pt x="874" y="5"/>
                    </a:cubicBezTo>
                    <a:cubicBezTo>
                      <a:pt x="866" y="2"/>
                      <a:pt x="857" y="1"/>
                      <a:pt x="848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7"/>
              <p:cNvSpPr/>
              <p:nvPr/>
            </p:nvSpPr>
            <p:spPr>
              <a:xfrm>
                <a:off x="845390" y="905175"/>
                <a:ext cx="13096" cy="42213"/>
              </a:xfrm>
              <a:custGeom>
                <a:avLst/>
                <a:gdLst/>
                <a:ahLst/>
                <a:cxnLst/>
                <a:rect l="l" t="t" r="r" b="b"/>
                <a:pathLst>
                  <a:path w="785" h="2530" extrusionOk="0">
                    <a:moveTo>
                      <a:pt x="388" y="0"/>
                    </a:moveTo>
                    <a:cubicBezTo>
                      <a:pt x="0" y="0"/>
                      <a:pt x="98" y="2401"/>
                      <a:pt x="98" y="2401"/>
                    </a:cubicBezTo>
                    <a:lnTo>
                      <a:pt x="595" y="2529"/>
                    </a:lnTo>
                    <a:cubicBezTo>
                      <a:pt x="595" y="2529"/>
                      <a:pt x="784" y="16"/>
                      <a:pt x="391" y="0"/>
                    </a:cubicBezTo>
                    <a:cubicBezTo>
                      <a:pt x="390" y="0"/>
                      <a:pt x="389" y="0"/>
                      <a:pt x="388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7"/>
              <p:cNvSpPr/>
              <p:nvPr/>
            </p:nvSpPr>
            <p:spPr>
              <a:xfrm>
                <a:off x="808869" y="907611"/>
                <a:ext cx="24323" cy="39310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356" extrusionOk="0">
                    <a:moveTo>
                      <a:pt x="402" y="1"/>
                    </a:moveTo>
                    <a:cubicBezTo>
                      <a:pt x="392" y="1"/>
                      <a:pt x="383" y="2"/>
                      <a:pt x="373" y="5"/>
                    </a:cubicBezTo>
                    <a:cubicBezTo>
                      <a:pt x="0" y="128"/>
                      <a:pt x="946" y="2355"/>
                      <a:pt x="946" y="2355"/>
                    </a:cubicBezTo>
                    <a:lnTo>
                      <a:pt x="1457" y="2298"/>
                    </a:lnTo>
                    <a:cubicBezTo>
                      <a:pt x="1457" y="2298"/>
                      <a:pt x="782" y="1"/>
                      <a:pt x="402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7"/>
              <p:cNvSpPr/>
              <p:nvPr/>
            </p:nvSpPr>
            <p:spPr>
              <a:xfrm>
                <a:off x="419191" y="1038920"/>
                <a:ext cx="123934" cy="112023"/>
              </a:xfrm>
              <a:custGeom>
                <a:avLst/>
                <a:gdLst/>
                <a:ahLst/>
                <a:cxnLst/>
                <a:rect l="l" t="t" r="r" b="b"/>
                <a:pathLst>
                  <a:path w="7429" h="6714" extrusionOk="0">
                    <a:moveTo>
                      <a:pt x="3600" y="1"/>
                    </a:moveTo>
                    <a:cubicBezTo>
                      <a:pt x="2749" y="1"/>
                      <a:pt x="1908" y="322"/>
                      <a:pt x="1276" y="967"/>
                    </a:cubicBezTo>
                    <a:cubicBezTo>
                      <a:pt x="1" y="2267"/>
                      <a:pt x="58" y="4394"/>
                      <a:pt x="1405" y="5713"/>
                    </a:cubicBezTo>
                    <a:cubicBezTo>
                      <a:pt x="2084" y="6380"/>
                      <a:pt x="2963" y="6714"/>
                      <a:pt x="3830" y="6714"/>
                    </a:cubicBezTo>
                    <a:cubicBezTo>
                      <a:pt x="4681" y="6714"/>
                      <a:pt x="5521" y="6393"/>
                      <a:pt x="6153" y="5749"/>
                    </a:cubicBezTo>
                    <a:cubicBezTo>
                      <a:pt x="7428" y="4448"/>
                      <a:pt x="7371" y="2323"/>
                      <a:pt x="6024" y="1001"/>
                    </a:cubicBezTo>
                    <a:cubicBezTo>
                      <a:pt x="5345" y="334"/>
                      <a:pt x="4467" y="1"/>
                      <a:pt x="360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7"/>
              <p:cNvSpPr/>
              <p:nvPr/>
            </p:nvSpPr>
            <p:spPr>
              <a:xfrm>
                <a:off x="452960" y="1056606"/>
                <a:ext cx="79742" cy="72096"/>
              </a:xfrm>
              <a:custGeom>
                <a:avLst/>
                <a:gdLst/>
                <a:ahLst/>
                <a:cxnLst/>
                <a:rect l="l" t="t" r="r" b="b"/>
                <a:pathLst>
                  <a:path w="4780" h="4321" extrusionOk="0">
                    <a:moveTo>
                      <a:pt x="2315" y="1"/>
                    </a:moveTo>
                    <a:cubicBezTo>
                      <a:pt x="1768" y="1"/>
                      <a:pt x="1228" y="208"/>
                      <a:pt x="822" y="622"/>
                    </a:cubicBezTo>
                    <a:cubicBezTo>
                      <a:pt x="0" y="1460"/>
                      <a:pt x="38" y="2827"/>
                      <a:pt x="904" y="3676"/>
                    </a:cubicBezTo>
                    <a:cubicBezTo>
                      <a:pt x="1341" y="4105"/>
                      <a:pt x="1907" y="4320"/>
                      <a:pt x="2465" y="4320"/>
                    </a:cubicBezTo>
                    <a:cubicBezTo>
                      <a:pt x="3013" y="4320"/>
                      <a:pt x="3553" y="4114"/>
                      <a:pt x="3959" y="3699"/>
                    </a:cubicBezTo>
                    <a:cubicBezTo>
                      <a:pt x="4780" y="2861"/>
                      <a:pt x="4744" y="1494"/>
                      <a:pt x="3876" y="645"/>
                    </a:cubicBezTo>
                    <a:cubicBezTo>
                      <a:pt x="3438" y="216"/>
                      <a:pt x="2873" y="1"/>
                      <a:pt x="2315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7"/>
              <p:cNvSpPr/>
              <p:nvPr/>
            </p:nvSpPr>
            <p:spPr>
              <a:xfrm>
                <a:off x="462253" y="1076644"/>
                <a:ext cx="25708" cy="23226"/>
              </a:xfrm>
              <a:custGeom>
                <a:avLst/>
                <a:gdLst/>
                <a:ahLst/>
                <a:cxnLst/>
                <a:rect l="l" t="t" r="r" b="b"/>
                <a:pathLst>
                  <a:path w="1541" h="1392" extrusionOk="0">
                    <a:moveTo>
                      <a:pt x="747" y="0"/>
                    </a:moveTo>
                    <a:cubicBezTo>
                      <a:pt x="570" y="0"/>
                      <a:pt x="396" y="67"/>
                      <a:pt x="265" y="201"/>
                    </a:cubicBezTo>
                    <a:cubicBezTo>
                      <a:pt x="0" y="469"/>
                      <a:pt x="12" y="910"/>
                      <a:pt x="291" y="1184"/>
                    </a:cubicBezTo>
                    <a:cubicBezTo>
                      <a:pt x="432" y="1322"/>
                      <a:pt x="614" y="1391"/>
                      <a:pt x="794" y="1391"/>
                    </a:cubicBezTo>
                    <a:cubicBezTo>
                      <a:pt x="971" y="1391"/>
                      <a:pt x="1145" y="1325"/>
                      <a:pt x="1276" y="1192"/>
                    </a:cubicBezTo>
                    <a:cubicBezTo>
                      <a:pt x="1540" y="922"/>
                      <a:pt x="1529" y="481"/>
                      <a:pt x="1249" y="207"/>
                    </a:cubicBezTo>
                    <a:cubicBezTo>
                      <a:pt x="1109" y="69"/>
                      <a:pt x="927" y="0"/>
                      <a:pt x="74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7"/>
              <p:cNvSpPr/>
              <p:nvPr/>
            </p:nvSpPr>
            <p:spPr>
              <a:xfrm>
                <a:off x="782466" y="938645"/>
                <a:ext cx="123934" cy="112023"/>
              </a:xfrm>
              <a:custGeom>
                <a:avLst/>
                <a:gdLst/>
                <a:ahLst/>
                <a:cxnLst/>
                <a:rect l="l" t="t" r="r" b="b"/>
                <a:pathLst>
                  <a:path w="7429" h="6714" extrusionOk="0">
                    <a:moveTo>
                      <a:pt x="3600" y="1"/>
                    </a:moveTo>
                    <a:cubicBezTo>
                      <a:pt x="2749" y="1"/>
                      <a:pt x="1908" y="322"/>
                      <a:pt x="1276" y="967"/>
                    </a:cubicBezTo>
                    <a:cubicBezTo>
                      <a:pt x="1" y="2267"/>
                      <a:pt x="58" y="4394"/>
                      <a:pt x="1405" y="5713"/>
                    </a:cubicBezTo>
                    <a:cubicBezTo>
                      <a:pt x="2084" y="6380"/>
                      <a:pt x="2963" y="6714"/>
                      <a:pt x="3830" y="6714"/>
                    </a:cubicBezTo>
                    <a:cubicBezTo>
                      <a:pt x="4681" y="6714"/>
                      <a:pt x="5521" y="6393"/>
                      <a:pt x="6153" y="5749"/>
                    </a:cubicBezTo>
                    <a:cubicBezTo>
                      <a:pt x="7428" y="4448"/>
                      <a:pt x="7371" y="2323"/>
                      <a:pt x="6024" y="1001"/>
                    </a:cubicBezTo>
                    <a:cubicBezTo>
                      <a:pt x="5345" y="334"/>
                      <a:pt x="4467" y="1"/>
                      <a:pt x="360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7"/>
              <p:cNvSpPr/>
              <p:nvPr/>
            </p:nvSpPr>
            <p:spPr>
              <a:xfrm>
                <a:off x="816506" y="957530"/>
                <a:ext cx="83312" cy="74248"/>
              </a:xfrm>
              <a:custGeom>
                <a:avLst/>
                <a:gdLst/>
                <a:ahLst/>
                <a:cxnLst/>
                <a:rect l="l" t="t" r="r" b="b"/>
                <a:pathLst>
                  <a:path w="4994" h="4450" extrusionOk="0">
                    <a:moveTo>
                      <a:pt x="2430" y="0"/>
                    </a:moveTo>
                    <a:cubicBezTo>
                      <a:pt x="2072" y="0"/>
                      <a:pt x="1711" y="90"/>
                      <a:pt x="1381" y="279"/>
                    </a:cubicBezTo>
                    <a:cubicBezTo>
                      <a:pt x="342" y="874"/>
                      <a:pt x="1" y="2228"/>
                      <a:pt x="616" y="3302"/>
                    </a:cubicBezTo>
                    <a:cubicBezTo>
                      <a:pt x="1037" y="4036"/>
                      <a:pt x="1794" y="4450"/>
                      <a:pt x="2562" y="4450"/>
                    </a:cubicBezTo>
                    <a:cubicBezTo>
                      <a:pt x="2921" y="4450"/>
                      <a:pt x="3282" y="4360"/>
                      <a:pt x="3612" y="4170"/>
                    </a:cubicBezTo>
                    <a:cubicBezTo>
                      <a:pt x="4651" y="3575"/>
                      <a:pt x="4993" y="2221"/>
                      <a:pt x="4377" y="1147"/>
                    </a:cubicBezTo>
                    <a:cubicBezTo>
                      <a:pt x="3957" y="414"/>
                      <a:pt x="3199" y="0"/>
                      <a:pt x="2430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37"/>
              <p:cNvSpPr/>
              <p:nvPr/>
            </p:nvSpPr>
            <p:spPr>
              <a:xfrm>
                <a:off x="828519" y="978447"/>
                <a:ext cx="26842" cy="23943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1435" extrusionOk="0">
                    <a:moveTo>
                      <a:pt x="783" y="1"/>
                    </a:moveTo>
                    <a:cubicBezTo>
                      <a:pt x="668" y="1"/>
                      <a:pt x="552" y="30"/>
                      <a:pt x="445" y="91"/>
                    </a:cubicBezTo>
                    <a:cubicBezTo>
                      <a:pt x="111" y="283"/>
                      <a:pt x="1" y="719"/>
                      <a:pt x="199" y="1065"/>
                    </a:cubicBezTo>
                    <a:cubicBezTo>
                      <a:pt x="334" y="1301"/>
                      <a:pt x="578" y="1434"/>
                      <a:pt x="825" y="1434"/>
                    </a:cubicBezTo>
                    <a:cubicBezTo>
                      <a:pt x="941" y="1434"/>
                      <a:pt x="1057" y="1405"/>
                      <a:pt x="1164" y="1344"/>
                    </a:cubicBezTo>
                    <a:cubicBezTo>
                      <a:pt x="1499" y="1153"/>
                      <a:pt x="1608" y="717"/>
                      <a:pt x="1410" y="370"/>
                    </a:cubicBezTo>
                    <a:cubicBezTo>
                      <a:pt x="1275" y="134"/>
                      <a:pt x="1031" y="1"/>
                      <a:pt x="78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78" name="Google Shape;1678;p37"/>
            <p:cNvSpPr/>
            <p:nvPr/>
          </p:nvSpPr>
          <p:spPr>
            <a:xfrm>
              <a:off x="1006093" y="1227140"/>
              <a:ext cx="30312" cy="43481"/>
            </a:xfrm>
            <a:custGeom>
              <a:avLst/>
              <a:gdLst/>
              <a:ahLst/>
              <a:cxnLst/>
              <a:rect l="l" t="t" r="r" b="b"/>
              <a:pathLst>
                <a:path w="1817" h="2606" extrusionOk="0">
                  <a:moveTo>
                    <a:pt x="796" y="1"/>
                  </a:moveTo>
                  <a:cubicBezTo>
                    <a:pt x="630" y="1"/>
                    <a:pt x="459" y="80"/>
                    <a:pt x="387" y="231"/>
                  </a:cubicBezTo>
                  <a:cubicBezTo>
                    <a:pt x="341" y="331"/>
                    <a:pt x="301" y="434"/>
                    <a:pt x="268" y="541"/>
                  </a:cubicBezTo>
                  <a:cubicBezTo>
                    <a:pt x="91" y="806"/>
                    <a:pt x="1" y="1121"/>
                    <a:pt x="13" y="1440"/>
                  </a:cubicBezTo>
                  <a:cubicBezTo>
                    <a:pt x="31" y="1933"/>
                    <a:pt x="324" y="2605"/>
                    <a:pt x="900" y="2605"/>
                  </a:cubicBezTo>
                  <a:cubicBezTo>
                    <a:pt x="910" y="2605"/>
                    <a:pt x="920" y="2605"/>
                    <a:pt x="930" y="2604"/>
                  </a:cubicBezTo>
                  <a:cubicBezTo>
                    <a:pt x="1135" y="2596"/>
                    <a:pt x="1303" y="2505"/>
                    <a:pt x="1435" y="2370"/>
                  </a:cubicBezTo>
                  <a:cubicBezTo>
                    <a:pt x="1598" y="2247"/>
                    <a:pt x="1717" y="2075"/>
                    <a:pt x="1774" y="1879"/>
                  </a:cubicBezTo>
                  <a:cubicBezTo>
                    <a:pt x="1811" y="1746"/>
                    <a:pt x="1816" y="1605"/>
                    <a:pt x="1791" y="1469"/>
                  </a:cubicBezTo>
                  <a:cubicBezTo>
                    <a:pt x="1793" y="1448"/>
                    <a:pt x="1793" y="1427"/>
                    <a:pt x="1794" y="1407"/>
                  </a:cubicBezTo>
                  <a:cubicBezTo>
                    <a:pt x="1793" y="1006"/>
                    <a:pt x="1638" y="621"/>
                    <a:pt x="1363" y="331"/>
                  </a:cubicBezTo>
                  <a:cubicBezTo>
                    <a:pt x="1298" y="148"/>
                    <a:pt x="1143" y="4"/>
                    <a:pt x="957" y="4"/>
                  </a:cubicBezTo>
                  <a:cubicBezTo>
                    <a:pt x="935" y="4"/>
                    <a:pt x="914" y="6"/>
                    <a:pt x="892" y="10"/>
                  </a:cubicBezTo>
                  <a:cubicBezTo>
                    <a:pt x="860" y="4"/>
                    <a:pt x="828" y="1"/>
                    <a:pt x="796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9" name="Google Shape;1679;p37"/>
          <p:cNvGrpSpPr/>
          <p:nvPr/>
        </p:nvGrpSpPr>
        <p:grpSpPr>
          <a:xfrm>
            <a:off x="7728284" y="3781132"/>
            <a:ext cx="977456" cy="1015102"/>
            <a:chOff x="1734050" y="3796950"/>
            <a:chExt cx="770500" cy="800175"/>
          </a:xfrm>
        </p:grpSpPr>
        <p:sp>
          <p:nvSpPr>
            <p:cNvPr id="1680" name="Google Shape;1680;p37"/>
            <p:cNvSpPr/>
            <p:nvPr/>
          </p:nvSpPr>
          <p:spPr>
            <a:xfrm>
              <a:off x="1734900" y="3796950"/>
              <a:ext cx="769650" cy="800175"/>
            </a:xfrm>
            <a:custGeom>
              <a:avLst/>
              <a:gdLst/>
              <a:ahLst/>
              <a:cxnLst/>
              <a:rect l="l" t="t" r="r" b="b"/>
              <a:pathLst>
                <a:path w="30786" h="32007" extrusionOk="0">
                  <a:moveTo>
                    <a:pt x="11380" y="1"/>
                  </a:moveTo>
                  <a:cubicBezTo>
                    <a:pt x="9965" y="1"/>
                    <a:pt x="8514" y="828"/>
                    <a:pt x="7418" y="1920"/>
                  </a:cubicBezTo>
                  <a:cubicBezTo>
                    <a:pt x="7118" y="2219"/>
                    <a:pt x="6842" y="2542"/>
                    <a:pt x="6591" y="2884"/>
                  </a:cubicBezTo>
                  <a:cubicBezTo>
                    <a:pt x="5129" y="4903"/>
                    <a:pt x="4157" y="10104"/>
                    <a:pt x="4157" y="10104"/>
                  </a:cubicBezTo>
                  <a:cubicBezTo>
                    <a:pt x="4157" y="10104"/>
                    <a:pt x="1189" y="14948"/>
                    <a:pt x="594" y="19256"/>
                  </a:cubicBezTo>
                  <a:cubicBezTo>
                    <a:pt x="1" y="23562"/>
                    <a:pt x="5308" y="28799"/>
                    <a:pt x="10277" y="30838"/>
                  </a:cubicBezTo>
                  <a:cubicBezTo>
                    <a:pt x="12132" y="31600"/>
                    <a:pt x="14251" y="32006"/>
                    <a:pt x="16407" y="32006"/>
                  </a:cubicBezTo>
                  <a:cubicBezTo>
                    <a:pt x="20030" y="32006"/>
                    <a:pt x="23758" y="30861"/>
                    <a:pt x="26517" y="28338"/>
                  </a:cubicBezTo>
                  <a:cubicBezTo>
                    <a:pt x="29968" y="25181"/>
                    <a:pt x="30786" y="23696"/>
                    <a:pt x="30525" y="22884"/>
                  </a:cubicBezTo>
                  <a:cubicBezTo>
                    <a:pt x="30450" y="22662"/>
                    <a:pt x="30299" y="22489"/>
                    <a:pt x="30094" y="22348"/>
                  </a:cubicBezTo>
                  <a:cubicBezTo>
                    <a:pt x="29812" y="22152"/>
                    <a:pt x="29258" y="22084"/>
                    <a:pt x="28618" y="22084"/>
                  </a:cubicBezTo>
                  <a:cubicBezTo>
                    <a:pt x="27114" y="22084"/>
                    <a:pt x="25141" y="22462"/>
                    <a:pt x="25141" y="22462"/>
                  </a:cubicBezTo>
                  <a:cubicBezTo>
                    <a:pt x="25141" y="22462"/>
                    <a:pt x="22942" y="18017"/>
                    <a:pt x="20185" y="15926"/>
                  </a:cubicBezTo>
                  <a:cubicBezTo>
                    <a:pt x="17432" y="13835"/>
                    <a:pt x="14920" y="14529"/>
                    <a:pt x="14944" y="11809"/>
                  </a:cubicBezTo>
                  <a:cubicBezTo>
                    <a:pt x="14970" y="9087"/>
                    <a:pt x="17160" y="7120"/>
                    <a:pt x="14930" y="2618"/>
                  </a:cubicBezTo>
                  <a:cubicBezTo>
                    <a:pt x="13989" y="721"/>
                    <a:pt x="12700" y="1"/>
                    <a:pt x="11380" y="1"/>
                  </a:cubicBez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37"/>
            <p:cNvSpPr/>
            <p:nvPr/>
          </p:nvSpPr>
          <p:spPr>
            <a:xfrm>
              <a:off x="2003900" y="4170025"/>
              <a:ext cx="325100" cy="280000"/>
            </a:xfrm>
            <a:custGeom>
              <a:avLst/>
              <a:gdLst/>
              <a:ahLst/>
              <a:cxnLst/>
              <a:rect l="l" t="t" r="r" b="b"/>
              <a:pathLst>
                <a:path w="13004" h="11200" extrusionOk="0">
                  <a:moveTo>
                    <a:pt x="2226" y="1"/>
                  </a:moveTo>
                  <a:cubicBezTo>
                    <a:pt x="1313" y="1"/>
                    <a:pt x="634" y="374"/>
                    <a:pt x="418" y="1445"/>
                  </a:cubicBezTo>
                  <a:cubicBezTo>
                    <a:pt x="418" y="1445"/>
                    <a:pt x="0" y="4249"/>
                    <a:pt x="1522" y="7466"/>
                  </a:cubicBezTo>
                  <a:cubicBezTo>
                    <a:pt x="2867" y="10310"/>
                    <a:pt x="5964" y="11199"/>
                    <a:pt x="7210" y="11199"/>
                  </a:cubicBezTo>
                  <a:cubicBezTo>
                    <a:pt x="7374" y="11199"/>
                    <a:pt x="7506" y="11184"/>
                    <a:pt x="7598" y="11155"/>
                  </a:cubicBezTo>
                  <a:cubicBezTo>
                    <a:pt x="8387" y="10911"/>
                    <a:pt x="8168" y="10166"/>
                    <a:pt x="8168" y="10166"/>
                  </a:cubicBezTo>
                  <a:lnTo>
                    <a:pt x="8168" y="10166"/>
                  </a:lnTo>
                  <a:cubicBezTo>
                    <a:pt x="8168" y="10166"/>
                    <a:pt x="8632" y="10326"/>
                    <a:pt x="9340" y="10326"/>
                  </a:cubicBezTo>
                  <a:cubicBezTo>
                    <a:pt x="9699" y="10326"/>
                    <a:pt x="10120" y="10285"/>
                    <a:pt x="10576" y="10161"/>
                  </a:cubicBezTo>
                  <a:cubicBezTo>
                    <a:pt x="11932" y="9792"/>
                    <a:pt x="11680" y="8661"/>
                    <a:pt x="11680" y="8661"/>
                  </a:cubicBezTo>
                  <a:lnTo>
                    <a:pt x="11680" y="8661"/>
                  </a:lnTo>
                  <a:cubicBezTo>
                    <a:pt x="11680" y="8661"/>
                    <a:pt x="11825" y="8693"/>
                    <a:pt x="12011" y="8693"/>
                  </a:cubicBezTo>
                  <a:cubicBezTo>
                    <a:pt x="12276" y="8693"/>
                    <a:pt x="12624" y="8629"/>
                    <a:pt x="12764" y="8320"/>
                  </a:cubicBezTo>
                  <a:cubicBezTo>
                    <a:pt x="13003" y="7792"/>
                    <a:pt x="10187" y="2444"/>
                    <a:pt x="7395" y="1503"/>
                  </a:cubicBezTo>
                  <a:cubicBezTo>
                    <a:pt x="5687" y="927"/>
                    <a:pt x="3665" y="1"/>
                    <a:pt x="22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37"/>
            <p:cNvSpPr/>
            <p:nvPr/>
          </p:nvSpPr>
          <p:spPr>
            <a:xfrm>
              <a:off x="2062825" y="4275075"/>
              <a:ext cx="115725" cy="111625"/>
            </a:xfrm>
            <a:custGeom>
              <a:avLst/>
              <a:gdLst/>
              <a:ahLst/>
              <a:cxnLst/>
              <a:rect l="l" t="t" r="r" b="b"/>
              <a:pathLst>
                <a:path w="4629" h="4465" extrusionOk="0">
                  <a:moveTo>
                    <a:pt x="193" y="1"/>
                  </a:moveTo>
                  <a:cubicBezTo>
                    <a:pt x="62" y="1"/>
                    <a:pt x="0" y="108"/>
                    <a:pt x="36" y="355"/>
                  </a:cubicBezTo>
                  <a:cubicBezTo>
                    <a:pt x="36" y="355"/>
                    <a:pt x="3374" y="4464"/>
                    <a:pt x="4079" y="4464"/>
                  </a:cubicBezTo>
                  <a:cubicBezTo>
                    <a:pt x="4097" y="4464"/>
                    <a:pt x="4113" y="4461"/>
                    <a:pt x="4128" y="4456"/>
                  </a:cubicBezTo>
                  <a:cubicBezTo>
                    <a:pt x="4628" y="4263"/>
                    <a:pt x="1020" y="1"/>
                    <a:pt x="193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37"/>
            <p:cNvSpPr/>
            <p:nvPr/>
          </p:nvSpPr>
          <p:spPr>
            <a:xfrm>
              <a:off x="2085225" y="4219225"/>
              <a:ext cx="174600" cy="119725"/>
            </a:xfrm>
            <a:custGeom>
              <a:avLst/>
              <a:gdLst/>
              <a:ahLst/>
              <a:cxnLst/>
              <a:rect l="l" t="t" r="r" b="b"/>
              <a:pathLst>
                <a:path w="6984" h="4789" extrusionOk="0">
                  <a:moveTo>
                    <a:pt x="571" y="0"/>
                  </a:moveTo>
                  <a:cubicBezTo>
                    <a:pt x="1" y="0"/>
                    <a:pt x="1950" y="1484"/>
                    <a:pt x="1950" y="1484"/>
                  </a:cubicBezTo>
                  <a:cubicBezTo>
                    <a:pt x="1950" y="1484"/>
                    <a:pt x="5330" y="4283"/>
                    <a:pt x="6379" y="4753"/>
                  </a:cubicBezTo>
                  <a:cubicBezTo>
                    <a:pt x="6433" y="4777"/>
                    <a:pt x="6472" y="4789"/>
                    <a:pt x="6498" y="4789"/>
                  </a:cubicBezTo>
                  <a:cubicBezTo>
                    <a:pt x="6983" y="4789"/>
                    <a:pt x="2912" y="840"/>
                    <a:pt x="1131" y="154"/>
                  </a:cubicBezTo>
                  <a:cubicBezTo>
                    <a:pt x="850" y="46"/>
                    <a:pt x="671" y="0"/>
                    <a:pt x="571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37"/>
            <p:cNvSpPr/>
            <p:nvPr/>
          </p:nvSpPr>
          <p:spPr>
            <a:xfrm>
              <a:off x="1957000" y="3857400"/>
              <a:ext cx="106650" cy="97150"/>
            </a:xfrm>
            <a:custGeom>
              <a:avLst/>
              <a:gdLst/>
              <a:ahLst/>
              <a:cxnLst/>
              <a:rect l="l" t="t" r="r" b="b"/>
              <a:pathLst>
                <a:path w="4266" h="3886" extrusionOk="0">
                  <a:moveTo>
                    <a:pt x="2132" y="0"/>
                  </a:moveTo>
                  <a:cubicBezTo>
                    <a:pt x="1635" y="0"/>
                    <a:pt x="1138" y="190"/>
                    <a:pt x="759" y="569"/>
                  </a:cubicBezTo>
                  <a:cubicBezTo>
                    <a:pt x="0" y="1328"/>
                    <a:pt x="0" y="2558"/>
                    <a:pt x="759" y="3316"/>
                  </a:cubicBezTo>
                  <a:cubicBezTo>
                    <a:pt x="1138" y="3696"/>
                    <a:pt x="1635" y="3886"/>
                    <a:pt x="2132" y="3886"/>
                  </a:cubicBezTo>
                  <a:cubicBezTo>
                    <a:pt x="2629" y="3886"/>
                    <a:pt x="3127" y="3696"/>
                    <a:pt x="3506" y="3316"/>
                  </a:cubicBezTo>
                  <a:cubicBezTo>
                    <a:pt x="4266" y="2558"/>
                    <a:pt x="4266" y="1328"/>
                    <a:pt x="3506" y="569"/>
                  </a:cubicBezTo>
                  <a:cubicBezTo>
                    <a:pt x="3127" y="190"/>
                    <a:pt x="2629" y="0"/>
                    <a:pt x="21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37"/>
            <p:cNvSpPr/>
            <p:nvPr/>
          </p:nvSpPr>
          <p:spPr>
            <a:xfrm>
              <a:off x="1982375" y="3866700"/>
              <a:ext cx="79900" cy="75600"/>
            </a:xfrm>
            <a:custGeom>
              <a:avLst/>
              <a:gdLst/>
              <a:ahLst/>
              <a:cxnLst/>
              <a:rect l="l" t="t" r="r" b="b"/>
              <a:pathLst>
                <a:path w="3196" h="3024" extrusionOk="0">
                  <a:moveTo>
                    <a:pt x="1588" y="1"/>
                  </a:moveTo>
                  <a:cubicBezTo>
                    <a:pt x="1318" y="1"/>
                    <a:pt x="1044" y="73"/>
                    <a:pt x="797" y="226"/>
                  </a:cubicBezTo>
                  <a:cubicBezTo>
                    <a:pt x="276" y="545"/>
                    <a:pt x="0" y="1148"/>
                    <a:pt x="97" y="1751"/>
                  </a:cubicBezTo>
                  <a:cubicBezTo>
                    <a:pt x="193" y="2355"/>
                    <a:pt x="644" y="2841"/>
                    <a:pt x="1239" y="2982"/>
                  </a:cubicBezTo>
                  <a:cubicBezTo>
                    <a:pt x="1355" y="3010"/>
                    <a:pt x="1472" y="3023"/>
                    <a:pt x="1588" y="3023"/>
                  </a:cubicBezTo>
                  <a:cubicBezTo>
                    <a:pt x="2066" y="3023"/>
                    <a:pt x="2524" y="2796"/>
                    <a:pt x="2813" y="2397"/>
                  </a:cubicBezTo>
                  <a:cubicBezTo>
                    <a:pt x="3171" y="1903"/>
                    <a:pt x="3195" y="1240"/>
                    <a:pt x="2875" y="720"/>
                  </a:cubicBezTo>
                  <a:cubicBezTo>
                    <a:pt x="2590" y="256"/>
                    <a:pt x="2095" y="1"/>
                    <a:pt x="1588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37"/>
            <p:cNvSpPr/>
            <p:nvPr/>
          </p:nvSpPr>
          <p:spPr>
            <a:xfrm>
              <a:off x="1999925" y="3874050"/>
              <a:ext cx="32925" cy="31125"/>
            </a:xfrm>
            <a:custGeom>
              <a:avLst/>
              <a:gdLst/>
              <a:ahLst/>
              <a:cxnLst/>
              <a:rect l="l" t="t" r="r" b="b"/>
              <a:pathLst>
                <a:path w="1317" h="1245" extrusionOk="0">
                  <a:moveTo>
                    <a:pt x="653" y="0"/>
                  </a:moveTo>
                  <a:cubicBezTo>
                    <a:pt x="542" y="0"/>
                    <a:pt x="429" y="30"/>
                    <a:pt x="328" y="93"/>
                  </a:cubicBezTo>
                  <a:cubicBezTo>
                    <a:pt x="113" y="225"/>
                    <a:pt x="0" y="473"/>
                    <a:pt x="40" y="721"/>
                  </a:cubicBezTo>
                  <a:cubicBezTo>
                    <a:pt x="80" y="970"/>
                    <a:pt x="265" y="1170"/>
                    <a:pt x="511" y="1228"/>
                  </a:cubicBezTo>
                  <a:cubicBezTo>
                    <a:pt x="558" y="1240"/>
                    <a:pt x="606" y="1245"/>
                    <a:pt x="654" y="1245"/>
                  </a:cubicBezTo>
                  <a:cubicBezTo>
                    <a:pt x="851" y="1245"/>
                    <a:pt x="1039" y="1152"/>
                    <a:pt x="1158" y="987"/>
                  </a:cubicBezTo>
                  <a:cubicBezTo>
                    <a:pt x="1306" y="784"/>
                    <a:pt x="1317" y="511"/>
                    <a:pt x="1184" y="296"/>
                  </a:cubicBezTo>
                  <a:cubicBezTo>
                    <a:pt x="1067" y="106"/>
                    <a:pt x="862" y="0"/>
                    <a:pt x="6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37"/>
            <p:cNvSpPr/>
            <p:nvPr/>
          </p:nvSpPr>
          <p:spPr>
            <a:xfrm>
              <a:off x="1734050" y="3865800"/>
              <a:ext cx="198325" cy="139050"/>
            </a:xfrm>
            <a:custGeom>
              <a:avLst/>
              <a:gdLst/>
              <a:ahLst/>
              <a:cxnLst/>
              <a:rect l="l" t="t" r="r" b="b"/>
              <a:pathLst>
                <a:path w="7933" h="5562" extrusionOk="0">
                  <a:moveTo>
                    <a:pt x="1634" y="1"/>
                  </a:moveTo>
                  <a:cubicBezTo>
                    <a:pt x="1421" y="1"/>
                    <a:pt x="1222" y="39"/>
                    <a:pt x="1046" y="132"/>
                  </a:cubicBezTo>
                  <a:cubicBezTo>
                    <a:pt x="0" y="687"/>
                    <a:pt x="3834" y="3426"/>
                    <a:pt x="3834" y="3426"/>
                  </a:cubicBezTo>
                  <a:cubicBezTo>
                    <a:pt x="3834" y="3426"/>
                    <a:pt x="1821" y="4442"/>
                    <a:pt x="1691" y="5103"/>
                  </a:cubicBezTo>
                  <a:cubicBezTo>
                    <a:pt x="1617" y="5481"/>
                    <a:pt x="2573" y="5562"/>
                    <a:pt x="3407" y="5562"/>
                  </a:cubicBezTo>
                  <a:cubicBezTo>
                    <a:pt x="4036" y="5562"/>
                    <a:pt x="4597" y="5516"/>
                    <a:pt x="4597" y="5516"/>
                  </a:cubicBezTo>
                  <a:cubicBezTo>
                    <a:pt x="4597" y="5516"/>
                    <a:pt x="6369" y="5507"/>
                    <a:pt x="7150" y="3943"/>
                  </a:cubicBezTo>
                  <a:cubicBezTo>
                    <a:pt x="7932" y="2379"/>
                    <a:pt x="6276" y="689"/>
                    <a:pt x="6276" y="689"/>
                  </a:cubicBezTo>
                  <a:cubicBezTo>
                    <a:pt x="6276" y="689"/>
                    <a:pt x="6138" y="677"/>
                    <a:pt x="5918" y="677"/>
                  </a:cubicBezTo>
                  <a:cubicBezTo>
                    <a:pt x="5633" y="677"/>
                    <a:pt x="5209" y="698"/>
                    <a:pt x="4764" y="795"/>
                  </a:cubicBezTo>
                  <a:cubicBezTo>
                    <a:pt x="4718" y="805"/>
                    <a:pt x="4667" y="810"/>
                    <a:pt x="4613" y="810"/>
                  </a:cubicBezTo>
                  <a:cubicBezTo>
                    <a:pt x="3909" y="810"/>
                    <a:pt x="2618" y="1"/>
                    <a:pt x="16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37"/>
            <p:cNvSpPr/>
            <p:nvPr/>
          </p:nvSpPr>
          <p:spPr>
            <a:xfrm>
              <a:off x="1858100" y="3897900"/>
              <a:ext cx="30950" cy="17375"/>
            </a:xfrm>
            <a:custGeom>
              <a:avLst/>
              <a:gdLst/>
              <a:ahLst/>
              <a:cxnLst/>
              <a:rect l="l" t="t" r="r" b="b"/>
              <a:pathLst>
                <a:path w="1238" h="695" extrusionOk="0">
                  <a:moveTo>
                    <a:pt x="0" y="1"/>
                  </a:moveTo>
                  <a:cubicBezTo>
                    <a:pt x="0" y="1"/>
                    <a:pt x="467" y="694"/>
                    <a:pt x="784" y="694"/>
                  </a:cubicBezTo>
                  <a:cubicBezTo>
                    <a:pt x="858" y="694"/>
                    <a:pt x="924" y="657"/>
                    <a:pt x="974" y="564"/>
                  </a:cubicBezTo>
                  <a:cubicBezTo>
                    <a:pt x="1238" y="7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5" name="Google Shape;1705;p37"/>
          <p:cNvGrpSpPr/>
          <p:nvPr/>
        </p:nvGrpSpPr>
        <p:grpSpPr>
          <a:xfrm>
            <a:off x="7728274" y="240765"/>
            <a:ext cx="1234332" cy="1322469"/>
            <a:chOff x="5267422" y="2037895"/>
            <a:chExt cx="1183785" cy="1268312"/>
          </a:xfrm>
        </p:grpSpPr>
        <p:sp>
          <p:nvSpPr>
            <p:cNvPr id="1706" name="Google Shape;1706;p37"/>
            <p:cNvSpPr/>
            <p:nvPr/>
          </p:nvSpPr>
          <p:spPr>
            <a:xfrm rot="-1206564">
              <a:off x="5395420" y="2265336"/>
              <a:ext cx="927788" cy="909088"/>
            </a:xfrm>
            <a:custGeom>
              <a:avLst/>
              <a:gdLst/>
              <a:ahLst/>
              <a:cxnLst/>
              <a:rect l="l" t="t" r="r" b="b"/>
              <a:pathLst>
                <a:path w="37113" h="36365" extrusionOk="0">
                  <a:moveTo>
                    <a:pt x="18556" y="1"/>
                  </a:moveTo>
                  <a:cubicBezTo>
                    <a:pt x="13635" y="1"/>
                    <a:pt x="8915" y="1917"/>
                    <a:pt x="5435" y="5327"/>
                  </a:cubicBezTo>
                  <a:cubicBezTo>
                    <a:pt x="1955" y="8736"/>
                    <a:pt x="0" y="13361"/>
                    <a:pt x="0" y="18182"/>
                  </a:cubicBezTo>
                  <a:cubicBezTo>
                    <a:pt x="0" y="23004"/>
                    <a:pt x="1955" y="27629"/>
                    <a:pt x="5435" y="31038"/>
                  </a:cubicBezTo>
                  <a:cubicBezTo>
                    <a:pt x="8915" y="34448"/>
                    <a:pt x="13635" y="36364"/>
                    <a:pt x="18556" y="36364"/>
                  </a:cubicBezTo>
                  <a:cubicBezTo>
                    <a:pt x="23477" y="36364"/>
                    <a:pt x="28197" y="34448"/>
                    <a:pt x="31677" y="31038"/>
                  </a:cubicBezTo>
                  <a:cubicBezTo>
                    <a:pt x="35157" y="27629"/>
                    <a:pt x="37112" y="23004"/>
                    <a:pt x="37112" y="18182"/>
                  </a:cubicBezTo>
                  <a:cubicBezTo>
                    <a:pt x="37112" y="13361"/>
                    <a:pt x="35157" y="8736"/>
                    <a:pt x="31677" y="5327"/>
                  </a:cubicBezTo>
                  <a:cubicBezTo>
                    <a:pt x="28197" y="1917"/>
                    <a:pt x="23477" y="1"/>
                    <a:pt x="18556" y="1"/>
                  </a:cubicBezTo>
                  <a:close/>
                </a:path>
              </a:pathLst>
            </a:custGeom>
            <a:solidFill>
              <a:srgbClr val="EA9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37"/>
            <p:cNvSpPr/>
            <p:nvPr/>
          </p:nvSpPr>
          <p:spPr>
            <a:xfrm rot="-1206564">
              <a:off x="5721996" y="2079662"/>
              <a:ext cx="275739" cy="184868"/>
            </a:xfrm>
            <a:custGeom>
              <a:avLst/>
              <a:gdLst/>
              <a:ahLst/>
              <a:cxnLst/>
              <a:rect l="l" t="t" r="r" b="b"/>
              <a:pathLst>
                <a:path w="11030" h="7395" extrusionOk="0">
                  <a:moveTo>
                    <a:pt x="7852" y="1"/>
                  </a:moveTo>
                  <a:cubicBezTo>
                    <a:pt x="6602" y="1"/>
                    <a:pt x="5293" y="313"/>
                    <a:pt x="4062" y="970"/>
                  </a:cubicBezTo>
                  <a:cubicBezTo>
                    <a:pt x="1704" y="2226"/>
                    <a:pt x="236" y="4419"/>
                    <a:pt x="1" y="6636"/>
                  </a:cubicBezTo>
                  <a:cubicBezTo>
                    <a:pt x="942" y="7133"/>
                    <a:pt x="2036" y="7394"/>
                    <a:pt x="3179" y="7394"/>
                  </a:cubicBezTo>
                  <a:cubicBezTo>
                    <a:pt x="4429" y="7394"/>
                    <a:pt x="5738" y="7082"/>
                    <a:pt x="6969" y="6425"/>
                  </a:cubicBezTo>
                  <a:cubicBezTo>
                    <a:pt x="9327" y="5169"/>
                    <a:pt x="10795" y="2977"/>
                    <a:pt x="11029" y="759"/>
                  </a:cubicBezTo>
                  <a:cubicBezTo>
                    <a:pt x="10088" y="261"/>
                    <a:pt x="8994" y="1"/>
                    <a:pt x="78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37"/>
            <p:cNvSpPr/>
            <p:nvPr/>
          </p:nvSpPr>
          <p:spPr>
            <a:xfrm rot="-1206564">
              <a:off x="5643770" y="2690554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2" y="0"/>
                    <a:pt x="1" y="671"/>
                    <a:pt x="1" y="1499"/>
                  </a:cubicBezTo>
                  <a:cubicBezTo>
                    <a:pt x="1" y="2327"/>
                    <a:pt x="1142" y="2999"/>
                    <a:pt x="2550" y="2999"/>
                  </a:cubicBezTo>
                  <a:cubicBezTo>
                    <a:pt x="3958" y="2999"/>
                    <a:pt x="5100" y="2327"/>
                    <a:pt x="5100" y="1499"/>
                  </a:cubicBezTo>
                  <a:cubicBezTo>
                    <a:pt x="5100" y="671"/>
                    <a:pt x="3958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37"/>
            <p:cNvSpPr/>
            <p:nvPr/>
          </p:nvSpPr>
          <p:spPr>
            <a:xfrm rot="-1206564">
              <a:off x="5916750" y="2590612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3" y="0"/>
                    <a:pt x="0" y="671"/>
                    <a:pt x="0" y="1499"/>
                  </a:cubicBezTo>
                  <a:cubicBezTo>
                    <a:pt x="0" y="2327"/>
                    <a:pt x="1143" y="2999"/>
                    <a:pt x="2550" y="2999"/>
                  </a:cubicBezTo>
                  <a:cubicBezTo>
                    <a:pt x="3959" y="2999"/>
                    <a:pt x="5100" y="2327"/>
                    <a:pt x="5100" y="1499"/>
                  </a:cubicBezTo>
                  <a:cubicBezTo>
                    <a:pt x="5100" y="671"/>
                    <a:pt x="3959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37"/>
            <p:cNvSpPr/>
            <p:nvPr/>
          </p:nvSpPr>
          <p:spPr>
            <a:xfrm rot="-1206564">
              <a:off x="5767468" y="2690503"/>
              <a:ext cx="259415" cy="265539"/>
            </a:xfrm>
            <a:custGeom>
              <a:avLst/>
              <a:gdLst/>
              <a:ahLst/>
              <a:cxnLst/>
              <a:rect l="l" t="t" r="r" b="b"/>
              <a:pathLst>
                <a:path w="10377" h="10622" extrusionOk="0">
                  <a:moveTo>
                    <a:pt x="0" y="0"/>
                  </a:moveTo>
                  <a:cubicBezTo>
                    <a:pt x="0" y="0"/>
                    <a:pt x="1563" y="10622"/>
                    <a:pt x="5189" y="10622"/>
                  </a:cubicBezTo>
                  <a:cubicBezTo>
                    <a:pt x="8815" y="10622"/>
                    <a:pt x="10377" y="0"/>
                    <a:pt x="103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37"/>
            <p:cNvSpPr/>
            <p:nvPr/>
          </p:nvSpPr>
          <p:spPr>
            <a:xfrm rot="-1206564">
              <a:off x="6100654" y="2621616"/>
              <a:ext cx="16024" cy="15999"/>
            </a:xfrm>
            <a:custGeom>
              <a:avLst/>
              <a:gdLst/>
              <a:ahLst/>
              <a:cxnLst/>
              <a:rect l="l" t="t" r="r" b="b"/>
              <a:pathLst>
                <a:path w="641" h="640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0"/>
                  </a:cubicBezTo>
                  <a:cubicBezTo>
                    <a:pt x="641" y="143"/>
                    <a:pt x="497" y="0"/>
                    <a:pt x="32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37"/>
            <p:cNvSpPr/>
            <p:nvPr/>
          </p:nvSpPr>
          <p:spPr>
            <a:xfrm rot="-1206564">
              <a:off x="6163974" y="2632359"/>
              <a:ext cx="18749" cy="16049"/>
            </a:xfrm>
            <a:custGeom>
              <a:avLst/>
              <a:gdLst/>
              <a:ahLst/>
              <a:cxnLst/>
              <a:rect l="l" t="t" r="r" b="b"/>
              <a:pathLst>
                <a:path w="750" h="642" extrusionOk="0">
                  <a:moveTo>
                    <a:pt x="428" y="1"/>
                  </a:moveTo>
                  <a:cubicBezTo>
                    <a:pt x="143" y="1"/>
                    <a:pt x="1" y="345"/>
                    <a:pt x="202" y="547"/>
                  </a:cubicBezTo>
                  <a:cubicBezTo>
                    <a:pt x="267" y="612"/>
                    <a:pt x="347" y="641"/>
                    <a:pt x="426" y="641"/>
                  </a:cubicBezTo>
                  <a:cubicBezTo>
                    <a:pt x="591" y="641"/>
                    <a:pt x="749" y="514"/>
                    <a:pt x="749" y="321"/>
                  </a:cubicBezTo>
                  <a:cubicBezTo>
                    <a:pt x="749" y="144"/>
                    <a:pt x="605" y="1"/>
                    <a:pt x="428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37"/>
            <p:cNvSpPr/>
            <p:nvPr/>
          </p:nvSpPr>
          <p:spPr>
            <a:xfrm rot="-1206564">
              <a:off x="6116428" y="2697116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37"/>
            <p:cNvSpPr/>
            <p:nvPr/>
          </p:nvSpPr>
          <p:spPr>
            <a:xfrm rot="-1206564">
              <a:off x="6172455" y="2711539"/>
              <a:ext cx="16024" cy="16049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7" y="641"/>
                    <a:pt x="640" y="497"/>
                    <a:pt x="640" y="320"/>
                  </a:cubicBezTo>
                  <a:cubicBezTo>
                    <a:pt x="640" y="143"/>
                    <a:pt x="497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37"/>
            <p:cNvSpPr/>
            <p:nvPr/>
          </p:nvSpPr>
          <p:spPr>
            <a:xfrm rot="-1206564">
              <a:off x="6142582" y="2566327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1"/>
                  </a:cubicBezTo>
                  <a:cubicBezTo>
                    <a:pt x="641" y="144"/>
                    <a:pt x="497" y="1"/>
                    <a:pt x="320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7"/>
            <p:cNvSpPr/>
            <p:nvPr/>
          </p:nvSpPr>
          <p:spPr>
            <a:xfrm rot="-1206564">
              <a:off x="5602608" y="2803953"/>
              <a:ext cx="16049" cy="15999"/>
            </a:xfrm>
            <a:custGeom>
              <a:avLst/>
              <a:gdLst/>
              <a:ahLst/>
              <a:cxnLst/>
              <a:rect l="l" t="t" r="r" b="b"/>
              <a:pathLst>
                <a:path w="642" h="640" extrusionOk="0">
                  <a:moveTo>
                    <a:pt x="321" y="0"/>
                  </a:moveTo>
                  <a:cubicBezTo>
                    <a:pt x="145" y="0"/>
                    <a:pt x="0" y="143"/>
                    <a:pt x="0" y="320"/>
                  </a:cubicBezTo>
                  <a:cubicBezTo>
                    <a:pt x="0" y="497"/>
                    <a:pt x="145" y="640"/>
                    <a:pt x="321" y="640"/>
                  </a:cubicBezTo>
                  <a:cubicBezTo>
                    <a:pt x="498" y="640"/>
                    <a:pt x="641" y="497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7"/>
            <p:cNvSpPr/>
            <p:nvPr/>
          </p:nvSpPr>
          <p:spPr>
            <a:xfrm rot="-1206564">
              <a:off x="5558832" y="2853915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514"/>
                    <a:pt x="158" y="641"/>
                    <a:pt x="323" y="641"/>
                  </a:cubicBezTo>
                  <a:cubicBezTo>
                    <a:pt x="402" y="641"/>
                    <a:pt x="482" y="612"/>
                    <a:pt x="548" y="547"/>
                  </a:cubicBezTo>
                  <a:cubicBezTo>
                    <a:pt x="749" y="345"/>
                    <a:pt x="606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7"/>
            <p:cNvSpPr/>
            <p:nvPr/>
          </p:nvSpPr>
          <p:spPr>
            <a:xfrm rot="-1206564">
              <a:off x="5639246" y="2871331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19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513"/>
                    <a:pt x="158" y="641"/>
                    <a:pt x="323" y="641"/>
                  </a:cubicBezTo>
                  <a:cubicBezTo>
                    <a:pt x="402" y="641"/>
                    <a:pt x="481" y="612"/>
                    <a:pt x="546" y="547"/>
                  </a:cubicBezTo>
                  <a:cubicBezTo>
                    <a:pt x="749" y="345"/>
                    <a:pt x="606" y="1"/>
                    <a:pt x="321" y="1"/>
                  </a:cubicBezTo>
                  <a:cubicBezTo>
                    <a:pt x="320" y="1"/>
                    <a:pt x="320" y="1"/>
                    <a:pt x="319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7"/>
            <p:cNvSpPr/>
            <p:nvPr/>
          </p:nvSpPr>
          <p:spPr>
            <a:xfrm rot="-1206564">
              <a:off x="5605777" y="2918513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514"/>
                    <a:pt x="158" y="642"/>
                    <a:pt x="323" y="642"/>
                  </a:cubicBezTo>
                  <a:cubicBezTo>
                    <a:pt x="401" y="642"/>
                    <a:pt x="482" y="612"/>
                    <a:pt x="547" y="547"/>
                  </a:cubicBezTo>
                  <a:cubicBezTo>
                    <a:pt x="748" y="346"/>
                    <a:pt x="605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7"/>
            <p:cNvSpPr/>
            <p:nvPr/>
          </p:nvSpPr>
          <p:spPr>
            <a:xfrm rot="-1206564">
              <a:off x="5534904" y="2788811"/>
              <a:ext cx="16024" cy="16024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7"/>
            <p:cNvSpPr/>
            <p:nvPr/>
          </p:nvSpPr>
          <p:spPr>
            <a:xfrm rot="-1206564">
              <a:off x="5666433" y="2144650"/>
              <a:ext cx="78872" cy="192467"/>
            </a:xfrm>
            <a:custGeom>
              <a:avLst/>
              <a:gdLst/>
              <a:ahLst/>
              <a:cxnLst/>
              <a:rect l="l" t="t" r="r" b="b"/>
              <a:pathLst>
                <a:path w="3155" h="7699" extrusionOk="0">
                  <a:moveTo>
                    <a:pt x="2172" y="0"/>
                  </a:moveTo>
                  <a:cubicBezTo>
                    <a:pt x="1818" y="0"/>
                    <a:pt x="1478" y="214"/>
                    <a:pt x="1342" y="573"/>
                  </a:cubicBezTo>
                  <a:cubicBezTo>
                    <a:pt x="1010" y="1445"/>
                    <a:pt x="737" y="2339"/>
                    <a:pt x="529" y="3249"/>
                  </a:cubicBezTo>
                  <a:cubicBezTo>
                    <a:pt x="438" y="3626"/>
                    <a:pt x="374" y="4006"/>
                    <a:pt x="295" y="4385"/>
                  </a:cubicBezTo>
                  <a:cubicBezTo>
                    <a:pt x="233" y="4767"/>
                    <a:pt x="174" y="5148"/>
                    <a:pt x="127" y="5532"/>
                  </a:cubicBezTo>
                  <a:cubicBezTo>
                    <a:pt x="53" y="6183"/>
                    <a:pt x="4" y="6812"/>
                    <a:pt x="1" y="7487"/>
                  </a:cubicBezTo>
                  <a:cubicBezTo>
                    <a:pt x="12" y="7630"/>
                    <a:pt x="379" y="7699"/>
                    <a:pt x="749" y="7699"/>
                  </a:cubicBezTo>
                  <a:cubicBezTo>
                    <a:pt x="1129" y="7699"/>
                    <a:pt x="1513" y="7626"/>
                    <a:pt x="1521" y="7487"/>
                  </a:cubicBezTo>
                  <a:cubicBezTo>
                    <a:pt x="1550" y="6904"/>
                    <a:pt x="1610" y="6324"/>
                    <a:pt x="1701" y="5748"/>
                  </a:cubicBezTo>
                  <a:cubicBezTo>
                    <a:pt x="1759" y="5396"/>
                    <a:pt x="1826" y="5045"/>
                    <a:pt x="1896" y="4695"/>
                  </a:cubicBezTo>
                  <a:cubicBezTo>
                    <a:pt x="1982" y="4349"/>
                    <a:pt x="2054" y="3999"/>
                    <a:pt x="2151" y="3656"/>
                  </a:cubicBezTo>
                  <a:cubicBezTo>
                    <a:pt x="2371" y="2833"/>
                    <a:pt x="2648" y="2028"/>
                    <a:pt x="2979" y="1243"/>
                  </a:cubicBezTo>
                  <a:cubicBezTo>
                    <a:pt x="3155" y="825"/>
                    <a:pt x="3005" y="343"/>
                    <a:pt x="2612" y="118"/>
                  </a:cubicBezTo>
                  <a:cubicBezTo>
                    <a:pt x="2472" y="38"/>
                    <a:pt x="2321" y="0"/>
                    <a:pt x="21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37"/>
            <p:cNvSpPr/>
            <p:nvPr/>
          </p:nvSpPr>
          <p:spPr>
            <a:xfrm rot="-1206564">
              <a:off x="5681173" y="2535590"/>
              <a:ext cx="106496" cy="108821"/>
            </a:xfrm>
            <a:custGeom>
              <a:avLst/>
              <a:gdLst/>
              <a:ahLst/>
              <a:cxnLst/>
              <a:rect l="l" t="t" r="r" b="b"/>
              <a:pathLst>
                <a:path w="4260" h="4353" extrusionOk="0">
                  <a:moveTo>
                    <a:pt x="2129" y="1"/>
                  </a:moveTo>
                  <a:cubicBezTo>
                    <a:pt x="954" y="1"/>
                    <a:pt x="0" y="974"/>
                    <a:pt x="0" y="2176"/>
                  </a:cubicBezTo>
                  <a:cubicBezTo>
                    <a:pt x="0" y="3379"/>
                    <a:pt x="954" y="4353"/>
                    <a:pt x="2129" y="4353"/>
                  </a:cubicBezTo>
                  <a:cubicBezTo>
                    <a:pt x="3305" y="4353"/>
                    <a:pt x="4260" y="3379"/>
                    <a:pt x="4260" y="2176"/>
                  </a:cubicBezTo>
                  <a:cubicBezTo>
                    <a:pt x="4260" y="974"/>
                    <a:pt x="3305" y="1"/>
                    <a:pt x="2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37"/>
            <p:cNvSpPr/>
            <p:nvPr/>
          </p:nvSpPr>
          <p:spPr>
            <a:xfrm rot="-1206564">
              <a:off x="5816366" y="2490542"/>
              <a:ext cx="106521" cy="109046"/>
            </a:xfrm>
            <a:custGeom>
              <a:avLst/>
              <a:gdLst/>
              <a:ahLst/>
              <a:cxnLst/>
              <a:rect l="l" t="t" r="r" b="b"/>
              <a:pathLst>
                <a:path w="4261" h="4362" extrusionOk="0">
                  <a:moveTo>
                    <a:pt x="2131" y="1"/>
                  </a:moveTo>
                  <a:cubicBezTo>
                    <a:pt x="955" y="1"/>
                    <a:pt x="0" y="977"/>
                    <a:pt x="0" y="2181"/>
                  </a:cubicBezTo>
                  <a:cubicBezTo>
                    <a:pt x="0" y="3385"/>
                    <a:pt x="955" y="4361"/>
                    <a:pt x="2131" y="4361"/>
                  </a:cubicBezTo>
                  <a:cubicBezTo>
                    <a:pt x="3306" y="4361"/>
                    <a:pt x="4260" y="3385"/>
                    <a:pt x="4260" y="2181"/>
                  </a:cubicBezTo>
                  <a:cubicBezTo>
                    <a:pt x="4260" y="977"/>
                    <a:pt x="3306" y="1"/>
                    <a:pt x="21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37"/>
            <p:cNvSpPr/>
            <p:nvPr/>
          </p:nvSpPr>
          <p:spPr>
            <a:xfrm rot="-1206564">
              <a:off x="5687269" y="2552898"/>
              <a:ext cx="83022" cy="83022"/>
            </a:xfrm>
            <a:custGeom>
              <a:avLst/>
              <a:gdLst/>
              <a:ahLst/>
              <a:cxnLst/>
              <a:rect l="l" t="t" r="r" b="b"/>
              <a:pathLst>
                <a:path w="3321" h="3321" extrusionOk="0">
                  <a:moveTo>
                    <a:pt x="1661" y="1"/>
                  </a:moveTo>
                  <a:cubicBezTo>
                    <a:pt x="744" y="1"/>
                    <a:pt x="0" y="743"/>
                    <a:pt x="0" y="1660"/>
                  </a:cubicBezTo>
                  <a:cubicBezTo>
                    <a:pt x="0" y="2577"/>
                    <a:pt x="744" y="3321"/>
                    <a:pt x="1661" y="3321"/>
                  </a:cubicBezTo>
                  <a:cubicBezTo>
                    <a:pt x="2578" y="3321"/>
                    <a:pt x="3320" y="2577"/>
                    <a:pt x="3320" y="1660"/>
                  </a:cubicBezTo>
                  <a:cubicBezTo>
                    <a:pt x="3320" y="743"/>
                    <a:pt x="2578" y="1"/>
                    <a:pt x="16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37"/>
            <p:cNvSpPr/>
            <p:nvPr/>
          </p:nvSpPr>
          <p:spPr>
            <a:xfrm rot="-1206564">
              <a:off x="5719199" y="2563273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3" y="0"/>
                    <a:pt x="0" y="333"/>
                    <a:pt x="0" y="745"/>
                  </a:cubicBezTo>
                  <a:cubicBezTo>
                    <a:pt x="0" y="1157"/>
                    <a:pt x="333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37"/>
            <p:cNvSpPr/>
            <p:nvPr/>
          </p:nvSpPr>
          <p:spPr>
            <a:xfrm rot="-1206564">
              <a:off x="5819124" y="2503998"/>
              <a:ext cx="86297" cy="83047"/>
            </a:xfrm>
            <a:custGeom>
              <a:avLst/>
              <a:gdLst/>
              <a:ahLst/>
              <a:cxnLst/>
              <a:rect l="l" t="t" r="r" b="b"/>
              <a:pathLst>
                <a:path w="3452" h="3322" extrusionOk="0">
                  <a:moveTo>
                    <a:pt x="1792" y="1"/>
                  </a:moveTo>
                  <a:cubicBezTo>
                    <a:pt x="1120" y="1"/>
                    <a:pt x="514" y="405"/>
                    <a:pt x="258" y="1025"/>
                  </a:cubicBezTo>
                  <a:cubicBezTo>
                    <a:pt x="1" y="1647"/>
                    <a:pt x="142" y="2360"/>
                    <a:pt x="617" y="2835"/>
                  </a:cubicBezTo>
                  <a:cubicBezTo>
                    <a:pt x="935" y="3153"/>
                    <a:pt x="1360" y="3321"/>
                    <a:pt x="1792" y="3321"/>
                  </a:cubicBezTo>
                  <a:cubicBezTo>
                    <a:pt x="2006" y="3321"/>
                    <a:pt x="2221" y="3280"/>
                    <a:pt x="2427" y="3195"/>
                  </a:cubicBezTo>
                  <a:cubicBezTo>
                    <a:pt x="3047" y="2938"/>
                    <a:pt x="3452" y="2332"/>
                    <a:pt x="3452" y="1661"/>
                  </a:cubicBezTo>
                  <a:cubicBezTo>
                    <a:pt x="3452" y="744"/>
                    <a:pt x="2708" y="1"/>
                    <a:pt x="1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37"/>
            <p:cNvSpPr/>
            <p:nvPr/>
          </p:nvSpPr>
          <p:spPr>
            <a:xfrm rot="-1206564">
              <a:off x="5854233" y="2513835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5" y="0"/>
                    <a:pt x="0" y="333"/>
                    <a:pt x="0" y="745"/>
                  </a:cubicBezTo>
                  <a:cubicBezTo>
                    <a:pt x="0" y="1157"/>
                    <a:pt x="335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37"/>
            <p:cNvSpPr/>
            <p:nvPr/>
          </p:nvSpPr>
          <p:spPr>
            <a:xfrm rot="-1206564">
              <a:off x="5679413" y="2481613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3" y="798"/>
                    <a:pt x="623" y="878"/>
                    <a:pt x="993" y="878"/>
                  </a:cubicBezTo>
                  <a:cubicBezTo>
                    <a:pt x="1800" y="878"/>
                    <a:pt x="2566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37"/>
            <p:cNvSpPr/>
            <p:nvPr/>
          </p:nvSpPr>
          <p:spPr>
            <a:xfrm rot="-1206564">
              <a:off x="5794281" y="2439558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4" y="798"/>
                    <a:pt x="623" y="878"/>
                    <a:pt x="993" y="878"/>
                  </a:cubicBezTo>
                  <a:cubicBezTo>
                    <a:pt x="1800" y="878"/>
                    <a:pt x="2565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0" name="Google Shape;1730;p37"/>
          <p:cNvGrpSpPr/>
          <p:nvPr/>
        </p:nvGrpSpPr>
        <p:grpSpPr>
          <a:xfrm rot="445652">
            <a:off x="8190836" y="3339475"/>
            <a:ext cx="647656" cy="514470"/>
            <a:chOff x="2573750" y="4165500"/>
            <a:chExt cx="508650" cy="404050"/>
          </a:xfrm>
        </p:grpSpPr>
        <p:sp>
          <p:nvSpPr>
            <p:cNvPr id="1731" name="Google Shape;1731;p37"/>
            <p:cNvSpPr/>
            <p:nvPr/>
          </p:nvSpPr>
          <p:spPr>
            <a:xfrm>
              <a:off x="2647950" y="4165500"/>
              <a:ext cx="434450" cy="404050"/>
            </a:xfrm>
            <a:custGeom>
              <a:avLst/>
              <a:gdLst/>
              <a:ahLst/>
              <a:cxnLst/>
              <a:rect l="l" t="t" r="r" b="b"/>
              <a:pathLst>
                <a:path w="17378" h="16162" extrusionOk="0">
                  <a:moveTo>
                    <a:pt x="2837" y="0"/>
                  </a:moveTo>
                  <a:cubicBezTo>
                    <a:pt x="1741" y="0"/>
                    <a:pt x="903" y="975"/>
                    <a:pt x="490" y="2047"/>
                  </a:cubicBezTo>
                  <a:cubicBezTo>
                    <a:pt x="405" y="2268"/>
                    <a:pt x="337" y="2495"/>
                    <a:pt x="288" y="2727"/>
                  </a:cubicBezTo>
                  <a:cubicBezTo>
                    <a:pt x="1" y="4091"/>
                    <a:pt x="689" y="6968"/>
                    <a:pt x="689" y="6968"/>
                  </a:cubicBezTo>
                  <a:cubicBezTo>
                    <a:pt x="689" y="6968"/>
                    <a:pt x="274" y="10117"/>
                    <a:pt x="952" y="12450"/>
                  </a:cubicBezTo>
                  <a:cubicBezTo>
                    <a:pt x="1611" y="14717"/>
                    <a:pt x="5310" y="16162"/>
                    <a:pt x="8273" y="16162"/>
                  </a:cubicBezTo>
                  <a:cubicBezTo>
                    <a:pt x="8361" y="16162"/>
                    <a:pt x="8448" y="16161"/>
                    <a:pt x="8534" y="16158"/>
                  </a:cubicBezTo>
                  <a:cubicBezTo>
                    <a:pt x="11535" y="16069"/>
                    <a:pt x="14923" y="14241"/>
                    <a:pt x="16254" y="11184"/>
                  </a:cubicBezTo>
                  <a:cubicBezTo>
                    <a:pt x="17298" y="8787"/>
                    <a:pt x="17377" y="7842"/>
                    <a:pt x="17059" y="7487"/>
                  </a:cubicBezTo>
                  <a:cubicBezTo>
                    <a:pt x="16970" y="7392"/>
                    <a:pt x="16853" y="7338"/>
                    <a:pt x="16716" y="7311"/>
                  </a:cubicBezTo>
                  <a:cubicBezTo>
                    <a:pt x="16689" y="7306"/>
                    <a:pt x="16659" y="7304"/>
                    <a:pt x="16627" y="7304"/>
                  </a:cubicBezTo>
                  <a:cubicBezTo>
                    <a:pt x="15926" y="7304"/>
                    <a:pt x="14214" y="8497"/>
                    <a:pt x="14214" y="8497"/>
                  </a:cubicBezTo>
                  <a:cubicBezTo>
                    <a:pt x="14214" y="8497"/>
                    <a:pt x="12078" y="6731"/>
                    <a:pt x="10197" y="6289"/>
                  </a:cubicBezTo>
                  <a:cubicBezTo>
                    <a:pt x="9753" y="6186"/>
                    <a:pt x="9351" y="6158"/>
                    <a:pt x="8988" y="6158"/>
                  </a:cubicBezTo>
                  <a:cubicBezTo>
                    <a:pt x="8574" y="6158"/>
                    <a:pt x="8210" y="6194"/>
                    <a:pt x="7893" y="6194"/>
                  </a:cubicBezTo>
                  <a:cubicBezTo>
                    <a:pt x="7310" y="6194"/>
                    <a:pt x="6883" y="6072"/>
                    <a:pt x="6583" y="5381"/>
                  </a:cubicBezTo>
                  <a:cubicBezTo>
                    <a:pt x="5977" y="3985"/>
                    <a:pt x="6648" y="2484"/>
                    <a:pt x="4484" y="693"/>
                  </a:cubicBezTo>
                  <a:cubicBezTo>
                    <a:pt x="3892" y="203"/>
                    <a:pt x="3337" y="0"/>
                    <a:pt x="2837" y="0"/>
                  </a:cubicBez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7"/>
            <p:cNvSpPr/>
            <p:nvPr/>
          </p:nvSpPr>
          <p:spPr>
            <a:xfrm>
              <a:off x="2781800" y="4340450"/>
              <a:ext cx="205350" cy="131025"/>
            </a:xfrm>
            <a:custGeom>
              <a:avLst/>
              <a:gdLst/>
              <a:ahLst/>
              <a:cxnLst/>
              <a:rect l="l" t="t" r="r" b="b"/>
              <a:pathLst>
                <a:path w="8214" h="5241" extrusionOk="0">
                  <a:moveTo>
                    <a:pt x="4099" y="0"/>
                  </a:moveTo>
                  <a:cubicBezTo>
                    <a:pt x="4038" y="0"/>
                    <a:pt x="3978" y="3"/>
                    <a:pt x="3920" y="9"/>
                  </a:cubicBezTo>
                  <a:cubicBezTo>
                    <a:pt x="2281" y="164"/>
                    <a:pt x="0" y="32"/>
                    <a:pt x="345" y="1567"/>
                  </a:cubicBezTo>
                  <a:cubicBezTo>
                    <a:pt x="345" y="1567"/>
                    <a:pt x="771" y="3094"/>
                    <a:pt x="2280" y="4390"/>
                  </a:cubicBezTo>
                  <a:cubicBezTo>
                    <a:pt x="3036" y="5040"/>
                    <a:pt x="3938" y="5240"/>
                    <a:pt x="4692" y="5240"/>
                  </a:cubicBezTo>
                  <a:cubicBezTo>
                    <a:pt x="5442" y="5240"/>
                    <a:pt x="6047" y="5042"/>
                    <a:pt x="6221" y="4890"/>
                  </a:cubicBezTo>
                  <a:cubicBezTo>
                    <a:pt x="6568" y="4586"/>
                    <a:pt x="6286" y="4256"/>
                    <a:pt x="6286" y="4256"/>
                  </a:cubicBezTo>
                  <a:cubicBezTo>
                    <a:pt x="6286" y="4256"/>
                    <a:pt x="6907" y="4202"/>
                    <a:pt x="7514" y="3704"/>
                  </a:cubicBezTo>
                  <a:cubicBezTo>
                    <a:pt x="8122" y="3207"/>
                    <a:pt x="7737" y="2687"/>
                    <a:pt x="7737" y="2687"/>
                  </a:cubicBezTo>
                  <a:cubicBezTo>
                    <a:pt x="7737" y="2687"/>
                    <a:pt x="8211" y="2590"/>
                    <a:pt x="8213" y="2266"/>
                  </a:cubicBezTo>
                  <a:cubicBezTo>
                    <a:pt x="8214" y="1955"/>
                    <a:pt x="5745" y="0"/>
                    <a:pt x="40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7"/>
            <p:cNvSpPr/>
            <p:nvPr/>
          </p:nvSpPr>
          <p:spPr>
            <a:xfrm>
              <a:off x="2830700" y="4402250"/>
              <a:ext cx="83150" cy="35650"/>
            </a:xfrm>
            <a:custGeom>
              <a:avLst/>
              <a:gdLst/>
              <a:ahLst/>
              <a:cxnLst/>
              <a:rect l="l" t="t" r="r" b="b"/>
              <a:pathLst>
                <a:path w="3326" h="1426" extrusionOk="0">
                  <a:moveTo>
                    <a:pt x="215" y="0"/>
                  </a:moveTo>
                  <a:cubicBezTo>
                    <a:pt x="57" y="0"/>
                    <a:pt x="0" y="68"/>
                    <a:pt x="105" y="234"/>
                  </a:cubicBezTo>
                  <a:cubicBezTo>
                    <a:pt x="105" y="234"/>
                    <a:pt x="2455" y="1425"/>
                    <a:pt x="3023" y="1425"/>
                  </a:cubicBezTo>
                  <a:cubicBezTo>
                    <a:pt x="3073" y="1425"/>
                    <a:pt x="3109" y="1416"/>
                    <a:pt x="3128" y="1396"/>
                  </a:cubicBezTo>
                  <a:cubicBezTo>
                    <a:pt x="3326" y="1198"/>
                    <a:pt x="878" y="0"/>
                    <a:pt x="21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7"/>
            <p:cNvSpPr/>
            <p:nvPr/>
          </p:nvSpPr>
          <p:spPr>
            <a:xfrm>
              <a:off x="2816825" y="4365650"/>
              <a:ext cx="136800" cy="28900"/>
            </a:xfrm>
            <a:custGeom>
              <a:avLst/>
              <a:gdLst/>
              <a:ahLst/>
              <a:cxnLst/>
              <a:rect l="l" t="t" r="r" b="b"/>
              <a:pathLst>
                <a:path w="5472" h="1156" extrusionOk="0">
                  <a:moveTo>
                    <a:pt x="1205" y="1"/>
                  </a:moveTo>
                  <a:cubicBezTo>
                    <a:pt x="1177" y="1"/>
                    <a:pt x="1150" y="2"/>
                    <a:pt x="1124" y="3"/>
                  </a:cubicBezTo>
                  <a:cubicBezTo>
                    <a:pt x="1" y="62"/>
                    <a:pt x="1844" y="495"/>
                    <a:pt x="1844" y="495"/>
                  </a:cubicBezTo>
                  <a:cubicBezTo>
                    <a:pt x="1844" y="495"/>
                    <a:pt x="4206" y="1155"/>
                    <a:pt x="4849" y="1156"/>
                  </a:cubicBezTo>
                  <a:cubicBezTo>
                    <a:pt x="4849" y="1156"/>
                    <a:pt x="4850" y="1156"/>
                    <a:pt x="4851" y="1156"/>
                  </a:cubicBezTo>
                  <a:cubicBezTo>
                    <a:pt x="5472" y="1156"/>
                    <a:pt x="2392" y="1"/>
                    <a:pt x="120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7"/>
            <p:cNvSpPr/>
            <p:nvPr/>
          </p:nvSpPr>
          <p:spPr>
            <a:xfrm>
              <a:off x="2691275" y="4200175"/>
              <a:ext cx="57625" cy="54325"/>
            </a:xfrm>
            <a:custGeom>
              <a:avLst/>
              <a:gdLst/>
              <a:ahLst/>
              <a:cxnLst/>
              <a:rect l="l" t="t" r="r" b="b"/>
              <a:pathLst>
                <a:path w="2305" h="2173" extrusionOk="0">
                  <a:moveTo>
                    <a:pt x="1151" y="0"/>
                  </a:moveTo>
                  <a:cubicBezTo>
                    <a:pt x="805" y="0"/>
                    <a:pt x="464" y="166"/>
                    <a:pt x="254" y="474"/>
                  </a:cubicBezTo>
                  <a:cubicBezTo>
                    <a:pt x="7" y="837"/>
                    <a:pt x="1" y="1313"/>
                    <a:pt x="241" y="1681"/>
                  </a:cubicBezTo>
                  <a:cubicBezTo>
                    <a:pt x="445" y="1992"/>
                    <a:pt x="790" y="2173"/>
                    <a:pt x="1152" y="2173"/>
                  </a:cubicBezTo>
                  <a:cubicBezTo>
                    <a:pt x="1218" y="2173"/>
                    <a:pt x="1285" y="2167"/>
                    <a:pt x="1351" y="2154"/>
                  </a:cubicBezTo>
                  <a:cubicBezTo>
                    <a:pt x="1784" y="2073"/>
                    <a:pt x="2124" y="1739"/>
                    <a:pt x="2213" y="1309"/>
                  </a:cubicBezTo>
                  <a:cubicBezTo>
                    <a:pt x="2304" y="880"/>
                    <a:pt x="2126" y="437"/>
                    <a:pt x="1763" y="190"/>
                  </a:cubicBezTo>
                  <a:cubicBezTo>
                    <a:pt x="1575" y="62"/>
                    <a:pt x="1362" y="0"/>
                    <a:pt x="11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7"/>
            <p:cNvSpPr/>
            <p:nvPr/>
          </p:nvSpPr>
          <p:spPr>
            <a:xfrm>
              <a:off x="2703350" y="4202775"/>
              <a:ext cx="44800" cy="42275"/>
            </a:xfrm>
            <a:custGeom>
              <a:avLst/>
              <a:gdLst/>
              <a:ahLst/>
              <a:cxnLst/>
              <a:rect l="l" t="t" r="r" b="b"/>
              <a:pathLst>
                <a:path w="1792" h="1691" extrusionOk="0">
                  <a:moveTo>
                    <a:pt x="895" y="1"/>
                  </a:moveTo>
                  <a:cubicBezTo>
                    <a:pt x="625" y="1"/>
                    <a:pt x="360" y="129"/>
                    <a:pt x="197" y="369"/>
                  </a:cubicBezTo>
                  <a:cubicBezTo>
                    <a:pt x="4" y="650"/>
                    <a:pt x="1" y="1022"/>
                    <a:pt x="187" y="1307"/>
                  </a:cubicBezTo>
                  <a:cubicBezTo>
                    <a:pt x="345" y="1548"/>
                    <a:pt x="613" y="1690"/>
                    <a:pt x="894" y="1690"/>
                  </a:cubicBezTo>
                  <a:cubicBezTo>
                    <a:pt x="946" y="1690"/>
                    <a:pt x="998" y="1685"/>
                    <a:pt x="1050" y="1676"/>
                  </a:cubicBezTo>
                  <a:cubicBezTo>
                    <a:pt x="1386" y="1612"/>
                    <a:pt x="1651" y="1353"/>
                    <a:pt x="1721" y="1018"/>
                  </a:cubicBezTo>
                  <a:cubicBezTo>
                    <a:pt x="1791" y="684"/>
                    <a:pt x="1652" y="340"/>
                    <a:pt x="1371" y="148"/>
                  </a:cubicBezTo>
                  <a:cubicBezTo>
                    <a:pt x="1225" y="48"/>
                    <a:pt x="1059" y="1"/>
                    <a:pt x="89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7" name="Google Shape;1737;p37"/>
            <p:cNvSpPr/>
            <p:nvPr/>
          </p:nvSpPr>
          <p:spPr>
            <a:xfrm>
              <a:off x="2708100" y="4208925"/>
              <a:ext cx="22575" cy="17425"/>
            </a:xfrm>
            <a:custGeom>
              <a:avLst/>
              <a:gdLst/>
              <a:ahLst/>
              <a:cxnLst/>
              <a:rect l="l" t="t" r="r" b="b"/>
              <a:pathLst>
                <a:path w="903" h="697" extrusionOk="0">
                  <a:moveTo>
                    <a:pt x="450" y="0"/>
                  </a:moveTo>
                  <a:cubicBezTo>
                    <a:pt x="339" y="0"/>
                    <a:pt x="230" y="53"/>
                    <a:pt x="162" y="153"/>
                  </a:cubicBezTo>
                  <a:cubicBezTo>
                    <a:pt x="1" y="389"/>
                    <a:pt x="179" y="697"/>
                    <a:pt x="447" y="697"/>
                  </a:cubicBezTo>
                  <a:cubicBezTo>
                    <a:pt x="469" y="697"/>
                    <a:pt x="491" y="695"/>
                    <a:pt x="514" y="691"/>
                  </a:cubicBezTo>
                  <a:cubicBezTo>
                    <a:pt x="819" y="633"/>
                    <a:pt x="903" y="236"/>
                    <a:pt x="646" y="61"/>
                  </a:cubicBezTo>
                  <a:cubicBezTo>
                    <a:pt x="586" y="20"/>
                    <a:pt x="518" y="0"/>
                    <a:pt x="4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8" name="Google Shape;1738;p37"/>
            <p:cNvSpPr/>
            <p:nvPr/>
          </p:nvSpPr>
          <p:spPr>
            <a:xfrm>
              <a:off x="2573750" y="4242775"/>
              <a:ext cx="110900" cy="84850"/>
            </a:xfrm>
            <a:custGeom>
              <a:avLst/>
              <a:gdLst/>
              <a:ahLst/>
              <a:cxnLst/>
              <a:rect l="l" t="t" r="r" b="b"/>
              <a:pathLst>
                <a:path w="4436" h="3394" extrusionOk="0">
                  <a:moveTo>
                    <a:pt x="3205" y="1"/>
                  </a:moveTo>
                  <a:cubicBezTo>
                    <a:pt x="2939" y="99"/>
                    <a:pt x="2687" y="233"/>
                    <a:pt x="2458" y="400"/>
                  </a:cubicBezTo>
                  <a:cubicBezTo>
                    <a:pt x="2095" y="666"/>
                    <a:pt x="816" y="387"/>
                    <a:pt x="409" y="908"/>
                  </a:cubicBezTo>
                  <a:cubicBezTo>
                    <a:pt x="1" y="1428"/>
                    <a:pt x="2582" y="1954"/>
                    <a:pt x="2582" y="1954"/>
                  </a:cubicBezTo>
                  <a:cubicBezTo>
                    <a:pt x="2582" y="1954"/>
                    <a:pt x="1786" y="2931"/>
                    <a:pt x="1870" y="3298"/>
                  </a:cubicBezTo>
                  <a:cubicBezTo>
                    <a:pt x="1885" y="3366"/>
                    <a:pt x="1948" y="3393"/>
                    <a:pt x="2040" y="3393"/>
                  </a:cubicBezTo>
                  <a:cubicBezTo>
                    <a:pt x="2451" y="3393"/>
                    <a:pt x="3447" y="2848"/>
                    <a:pt x="3447" y="2848"/>
                  </a:cubicBezTo>
                  <a:cubicBezTo>
                    <a:pt x="3447" y="2848"/>
                    <a:pt x="4349" y="2439"/>
                    <a:pt x="4393" y="1463"/>
                  </a:cubicBezTo>
                  <a:cubicBezTo>
                    <a:pt x="4435" y="487"/>
                    <a:pt x="3205" y="1"/>
                    <a:pt x="32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7"/>
            <p:cNvSpPr/>
            <p:nvPr/>
          </p:nvSpPr>
          <p:spPr>
            <a:xfrm>
              <a:off x="2640475" y="4255600"/>
              <a:ext cx="15875" cy="7025"/>
            </a:xfrm>
            <a:custGeom>
              <a:avLst/>
              <a:gdLst/>
              <a:ahLst/>
              <a:cxnLst/>
              <a:rect l="l" t="t" r="r" b="b"/>
              <a:pathLst>
                <a:path w="635" h="281" extrusionOk="0">
                  <a:moveTo>
                    <a:pt x="426" y="0"/>
                  </a:moveTo>
                  <a:cubicBezTo>
                    <a:pt x="243" y="0"/>
                    <a:pt x="1" y="91"/>
                    <a:pt x="1" y="91"/>
                  </a:cubicBezTo>
                  <a:cubicBezTo>
                    <a:pt x="1" y="91"/>
                    <a:pt x="303" y="280"/>
                    <a:pt x="487" y="280"/>
                  </a:cubicBezTo>
                  <a:cubicBezTo>
                    <a:pt x="563" y="280"/>
                    <a:pt x="619" y="248"/>
                    <a:pt x="626" y="158"/>
                  </a:cubicBezTo>
                  <a:cubicBezTo>
                    <a:pt x="635" y="37"/>
                    <a:pt x="542" y="0"/>
                    <a:pt x="42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0" name="Google Shape;1740;p37"/>
          <p:cNvGrpSpPr/>
          <p:nvPr/>
        </p:nvGrpSpPr>
        <p:grpSpPr>
          <a:xfrm>
            <a:off x="268756" y="268783"/>
            <a:ext cx="8675828" cy="4639345"/>
            <a:chOff x="268756" y="268783"/>
            <a:chExt cx="8675828" cy="4639345"/>
          </a:xfrm>
        </p:grpSpPr>
        <p:sp>
          <p:nvSpPr>
            <p:cNvPr id="1741" name="Google Shape;1741;p37"/>
            <p:cNvSpPr/>
            <p:nvPr/>
          </p:nvSpPr>
          <p:spPr>
            <a:xfrm>
              <a:off x="655750" y="32710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1742" name="Google Shape;1742;p37"/>
            <p:cNvSpPr/>
            <p:nvPr/>
          </p:nvSpPr>
          <p:spPr>
            <a:xfrm>
              <a:off x="3722503" y="268783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7"/>
            <p:cNvSpPr/>
            <p:nvPr/>
          </p:nvSpPr>
          <p:spPr>
            <a:xfrm>
              <a:off x="7391795" y="3917391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7"/>
            <p:cNvSpPr/>
            <p:nvPr/>
          </p:nvSpPr>
          <p:spPr>
            <a:xfrm>
              <a:off x="730117" y="2181491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5" name="Google Shape;1745;p37"/>
            <p:cNvSpPr/>
            <p:nvPr/>
          </p:nvSpPr>
          <p:spPr>
            <a:xfrm>
              <a:off x="7044588" y="378776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6" name="Google Shape;1746;p37"/>
            <p:cNvSpPr/>
            <p:nvPr/>
          </p:nvSpPr>
          <p:spPr>
            <a:xfrm>
              <a:off x="4883259" y="4798014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7" name="Google Shape;1747;p37"/>
            <p:cNvSpPr/>
            <p:nvPr/>
          </p:nvSpPr>
          <p:spPr>
            <a:xfrm>
              <a:off x="5459745" y="399980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8" name="Google Shape;1748;p37"/>
            <p:cNvSpPr/>
            <p:nvPr/>
          </p:nvSpPr>
          <p:spPr>
            <a:xfrm>
              <a:off x="8611943" y="2112513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9" name="Google Shape;1749;p37"/>
            <p:cNvSpPr/>
            <p:nvPr/>
          </p:nvSpPr>
          <p:spPr>
            <a:xfrm>
              <a:off x="8373860" y="274482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0" name="Google Shape;1750;p37"/>
            <p:cNvSpPr/>
            <p:nvPr/>
          </p:nvSpPr>
          <p:spPr>
            <a:xfrm>
              <a:off x="6820295" y="4789491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1" name="Google Shape;1751;p37"/>
            <p:cNvSpPr/>
            <p:nvPr/>
          </p:nvSpPr>
          <p:spPr>
            <a:xfrm rot="-397250">
              <a:off x="1485586" y="312964"/>
              <a:ext cx="450500" cy="444061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2" name="Google Shape;1752;p37"/>
            <p:cNvSpPr/>
            <p:nvPr/>
          </p:nvSpPr>
          <p:spPr>
            <a:xfrm rot="-397308">
              <a:off x="286417" y="2637975"/>
              <a:ext cx="330111" cy="325403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3" name="Google Shape;1753;p37"/>
            <p:cNvSpPr/>
            <p:nvPr/>
          </p:nvSpPr>
          <p:spPr>
            <a:xfrm rot="-397278">
              <a:off x="2178894" y="517743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4" name="Google Shape;1754;p37"/>
            <p:cNvSpPr/>
            <p:nvPr/>
          </p:nvSpPr>
          <p:spPr>
            <a:xfrm rot="-397278">
              <a:off x="2963494" y="4699031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7"/>
            <p:cNvSpPr/>
            <p:nvPr/>
          </p:nvSpPr>
          <p:spPr>
            <a:xfrm rot="-397278">
              <a:off x="8732794" y="4038431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" name="Google Shape;1823;p39"/>
          <p:cNvGrpSpPr/>
          <p:nvPr/>
        </p:nvGrpSpPr>
        <p:grpSpPr>
          <a:xfrm rot="-447500">
            <a:off x="673292" y="3184682"/>
            <a:ext cx="778868" cy="1573410"/>
            <a:chOff x="8141219" y="352993"/>
            <a:chExt cx="778899" cy="1573472"/>
          </a:xfrm>
        </p:grpSpPr>
        <p:sp>
          <p:nvSpPr>
            <p:cNvPr id="156" name="Google Shape;1824;p39"/>
            <p:cNvSpPr/>
            <p:nvPr/>
          </p:nvSpPr>
          <p:spPr>
            <a:xfrm>
              <a:off x="8491007" y="772502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825;p39"/>
            <p:cNvSpPr/>
            <p:nvPr/>
          </p:nvSpPr>
          <p:spPr>
            <a:xfrm rot="-641783">
              <a:off x="8175988" y="1022182"/>
              <a:ext cx="312217" cy="403890"/>
            </a:xfrm>
            <a:custGeom>
              <a:avLst/>
              <a:gdLst/>
              <a:ahLst/>
              <a:cxnLst/>
              <a:rect l="l" t="t" r="r" b="b"/>
              <a:pathLst>
                <a:path w="12489" h="16156" extrusionOk="0">
                  <a:moveTo>
                    <a:pt x="3691" y="0"/>
                  </a:moveTo>
                  <a:cubicBezTo>
                    <a:pt x="1892" y="0"/>
                    <a:pt x="1" y="1243"/>
                    <a:pt x="278" y="4317"/>
                  </a:cubicBezTo>
                  <a:cubicBezTo>
                    <a:pt x="278" y="4317"/>
                    <a:pt x="273" y="4580"/>
                    <a:pt x="287" y="5024"/>
                  </a:cubicBezTo>
                  <a:cubicBezTo>
                    <a:pt x="337" y="6519"/>
                    <a:pt x="600" y="10083"/>
                    <a:pt x="1964" y="12705"/>
                  </a:cubicBezTo>
                  <a:cubicBezTo>
                    <a:pt x="3732" y="16105"/>
                    <a:pt x="12054" y="16156"/>
                    <a:pt x="12054" y="16156"/>
                  </a:cubicBezTo>
                  <a:lnTo>
                    <a:pt x="12489" y="11181"/>
                  </a:lnTo>
                  <a:cubicBezTo>
                    <a:pt x="12489" y="11181"/>
                    <a:pt x="12236" y="11146"/>
                    <a:pt x="11841" y="11075"/>
                  </a:cubicBezTo>
                  <a:cubicBezTo>
                    <a:pt x="10531" y="10834"/>
                    <a:pt x="7661" y="10163"/>
                    <a:pt x="7345" y="8856"/>
                  </a:cubicBezTo>
                  <a:cubicBezTo>
                    <a:pt x="6938" y="7160"/>
                    <a:pt x="7605" y="1903"/>
                    <a:pt x="5715" y="596"/>
                  </a:cubicBezTo>
                  <a:cubicBezTo>
                    <a:pt x="5163" y="213"/>
                    <a:pt x="4435" y="0"/>
                    <a:pt x="36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826;p39"/>
            <p:cNvSpPr/>
            <p:nvPr/>
          </p:nvSpPr>
          <p:spPr>
            <a:xfrm rot="-641783">
              <a:off x="8386930" y="380816"/>
              <a:ext cx="408740" cy="1163571"/>
            </a:xfrm>
            <a:custGeom>
              <a:avLst/>
              <a:gdLst/>
              <a:ahLst/>
              <a:cxnLst/>
              <a:rect l="l" t="t" r="r" b="b"/>
              <a:pathLst>
                <a:path w="16350" h="46544" extrusionOk="0">
                  <a:moveTo>
                    <a:pt x="8832" y="0"/>
                  </a:moveTo>
                  <a:cubicBezTo>
                    <a:pt x="7621" y="0"/>
                    <a:pt x="6272" y="440"/>
                    <a:pt x="4794" y="1413"/>
                  </a:cubicBezTo>
                  <a:cubicBezTo>
                    <a:pt x="990" y="3920"/>
                    <a:pt x="0" y="13807"/>
                    <a:pt x="36" y="23678"/>
                  </a:cubicBezTo>
                  <a:cubicBezTo>
                    <a:pt x="61" y="30775"/>
                    <a:pt x="616" y="37867"/>
                    <a:pt x="1029" y="42193"/>
                  </a:cubicBezTo>
                  <a:cubicBezTo>
                    <a:pt x="1277" y="44800"/>
                    <a:pt x="1473" y="46408"/>
                    <a:pt x="1473" y="46408"/>
                  </a:cubicBezTo>
                  <a:lnTo>
                    <a:pt x="8437" y="46501"/>
                  </a:lnTo>
                  <a:lnTo>
                    <a:pt x="11841" y="46544"/>
                  </a:lnTo>
                  <a:cubicBezTo>
                    <a:pt x="11841" y="46544"/>
                    <a:pt x="12748" y="42065"/>
                    <a:pt x="13735" y="36234"/>
                  </a:cubicBezTo>
                  <a:cubicBezTo>
                    <a:pt x="14886" y="29446"/>
                    <a:pt x="16152" y="20828"/>
                    <a:pt x="16229" y="15319"/>
                  </a:cubicBezTo>
                  <a:cubicBezTo>
                    <a:pt x="16349" y="7119"/>
                    <a:pt x="13703" y="0"/>
                    <a:pt x="88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827;p39"/>
            <p:cNvSpPr/>
            <p:nvPr/>
          </p:nvSpPr>
          <p:spPr>
            <a:xfrm rot="-641783">
              <a:off x="8434485" y="1484715"/>
              <a:ext cx="475138" cy="157571"/>
            </a:xfrm>
            <a:custGeom>
              <a:avLst/>
              <a:gdLst/>
              <a:ahLst/>
              <a:cxnLst/>
              <a:rect l="l" t="t" r="r" b="b"/>
              <a:pathLst>
                <a:path w="19006" h="6303" extrusionOk="0">
                  <a:moveTo>
                    <a:pt x="1" y="0"/>
                  </a:moveTo>
                  <a:lnTo>
                    <a:pt x="451" y="5159"/>
                  </a:lnTo>
                  <a:lnTo>
                    <a:pt x="18147" y="6302"/>
                  </a:lnTo>
                  <a:lnTo>
                    <a:pt x="19005" y="24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160" name="Google Shape;1828;p39"/>
            <p:cNvSpPr/>
            <p:nvPr/>
          </p:nvSpPr>
          <p:spPr>
            <a:xfrm rot="-641783">
              <a:off x="8392990" y="525748"/>
              <a:ext cx="84098" cy="85273"/>
            </a:xfrm>
            <a:custGeom>
              <a:avLst/>
              <a:gdLst/>
              <a:ahLst/>
              <a:cxnLst/>
              <a:rect l="l" t="t" r="r" b="b"/>
              <a:pathLst>
                <a:path w="3364" h="3411" extrusionOk="0">
                  <a:moveTo>
                    <a:pt x="3032" y="1"/>
                  </a:moveTo>
                  <a:cubicBezTo>
                    <a:pt x="2706" y="1"/>
                    <a:pt x="1862" y="2163"/>
                    <a:pt x="1862" y="2163"/>
                  </a:cubicBezTo>
                  <a:cubicBezTo>
                    <a:pt x="1862" y="2163"/>
                    <a:pt x="563" y="241"/>
                    <a:pt x="271" y="241"/>
                  </a:cubicBezTo>
                  <a:cubicBezTo>
                    <a:pt x="264" y="241"/>
                    <a:pt x="258" y="242"/>
                    <a:pt x="253" y="244"/>
                  </a:cubicBezTo>
                  <a:cubicBezTo>
                    <a:pt x="0" y="332"/>
                    <a:pt x="336" y="1199"/>
                    <a:pt x="336" y="1199"/>
                  </a:cubicBezTo>
                  <a:cubicBezTo>
                    <a:pt x="336" y="1199"/>
                    <a:pt x="1576" y="3410"/>
                    <a:pt x="2129" y="3410"/>
                  </a:cubicBezTo>
                  <a:cubicBezTo>
                    <a:pt x="2135" y="3410"/>
                    <a:pt x="2141" y="3410"/>
                    <a:pt x="2146" y="3409"/>
                  </a:cubicBezTo>
                  <a:cubicBezTo>
                    <a:pt x="2691" y="3361"/>
                    <a:pt x="3364" y="155"/>
                    <a:pt x="3062" y="7"/>
                  </a:cubicBezTo>
                  <a:cubicBezTo>
                    <a:pt x="3053" y="3"/>
                    <a:pt x="3043" y="1"/>
                    <a:pt x="303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829;p39"/>
            <p:cNvSpPr/>
            <p:nvPr/>
          </p:nvSpPr>
          <p:spPr>
            <a:xfrm rot="-641783">
              <a:off x="8599459" y="540239"/>
              <a:ext cx="79573" cy="91823"/>
            </a:xfrm>
            <a:custGeom>
              <a:avLst/>
              <a:gdLst/>
              <a:ahLst/>
              <a:cxnLst/>
              <a:rect l="l" t="t" r="r" b="b"/>
              <a:pathLst>
                <a:path w="3183" h="3673" extrusionOk="0">
                  <a:moveTo>
                    <a:pt x="306" y="0"/>
                  </a:moveTo>
                  <a:cubicBezTo>
                    <a:pt x="48" y="0"/>
                    <a:pt x="0" y="906"/>
                    <a:pt x="0" y="906"/>
                  </a:cubicBezTo>
                  <a:cubicBezTo>
                    <a:pt x="0" y="906"/>
                    <a:pt x="230" y="3483"/>
                    <a:pt x="746" y="3664"/>
                  </a:cubicBezTo>
                  <a:cubicBezTo>
                    <a:pt x="763" y="3670"/>
                    <a:pt x="782" y="3673"/>
                    <a:pt x="801" y="3673"/>
                  </a:cubicBezTo>
                  <a:cubicBezTo>
                    <a:pt x="1386" y="3673"/>
                    <a:pt x="3183" y="1184"/>
                    <a:pt x="2976" y="936"/>
                  </a:cubicBezTo>
                  <a:cubicBezTo>
                    <a:pt x="2961" y="918"/>
                    <a:pt x="2938" y="910"/>
                    <a:pt x="2910" y="910"/>
                  </a:cubicBezTo>
                  <a:cubicBezTo>
                    <a:pt x="2524" y="910"/>
                    <a:pt x="998" y="2411"/>
                    <a:pt x="998" y="2411"/>
                  </a:cubicBezTo>
                  <a:cubicBezTo>
                    <a:pt x="998" y="2411"/>
                    <a:pt x="582" y="22"/>
                    <a:pt x="315" y="1"/>
                  </a:cubicBezTo>
                  <a:cubicBezTo>
                    <a:pt x="312" y="0"/>
                    <a:pt x="309" y="0"/>
                    <a:pt x="3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830;p39"/>
            <p:cNvSpPr/>
            <p:nvPr/>
          </p:nvSpPr>
          <p:spPr>
            <a:xfrm rot="-641783">
              <a:off x="8426623" y="710814"/>
              <a:ext cx="83023" cy="87348"/>
            </a:xfrm>
            <a:custGeom>
              <a:avLst/>
              <a:gdLst/>
              <a:ahLst/>
              <a:cxnLst/>
              <a:rect l="l" t="t" r="r" b="b"/>
              <a:pathLst>
                <a:path w="3321" h="3494" extrusionOk="0">
                  <a:moveTo>
                    <a:pt x="2981" y="1"/>
                  </a:moveTo>
                  <a:cubicBezTo>
                    <a:pt x="2658" y="1"/>
                    <a:pt x="2064" y="2286"/>
                    <a:pt x="2064" y="2286"/>
                  </a:cubicBezTo>
                  <a:cubicBezTo>
                    <a:pt x="2064" y="2286"/>
                    <a:pt x="578" y="563"/>
                    <a:pt x="266" y="563"/>
                  </a:cubicBezTo>
                  <a:cubicBezTo>
                    <a:pt x="256" y="563"/>
                    <a:pt x="247" y="565"/>
                    <a:pt x="240" y="569"/>
                  </a:cubicBezTo>
                  <a:cubicBezTo>
                    <a:pt x="0" y="687"/>
                    <a:pt x="436" y="1507"/>
                    <a:pt x="436" y="1507"/>
                  </a:cubicBezTo>
                  <a:cubicBezTo>
                    <a:pt x="436" y="1507"/>
                    <a:pt x="1880" y="3494"/>
                    <a:pt x="2449" y="3494"/>
                  </a:cubicBezTo>
                  <a:cubicBezTo>
                    <a:pt x="2465" y="3494"/>
                    <a:pt x="2479" y="3492"/>
                    <a:pt x="2493" y="3489"/>
                  </a:cubicBezTo>
                  <a:cubicBezTo>
                    <a:pt x="3029" y="3378"/>
                    <a:pt x="3320" y="115"/>
                    <a:pt x="3003" y="4"/>
                  </a:cubicBezTo>
                  <a:cubicBezTo>
                    <a:pt x="2996" y="2"/>
                    <a:pt x="2988" y="1"/>
                    <a:pt x="29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831;p39"/>
            <p:cNvSpPr/>
            <p:nvPr/>
          </p:nvSpPr>
          <p:spPr>
            <a:xfrm rot="-641783">
              <a:off x="8634464" y="763020"/>
              <a:ext cx="83348" cy="92648"/>
            </a:xfrm>
            <a:custGeom>
              <a:avLst/>
              <a:gdLst/>
              <a:ahLst/>
              <a:cxnLst/>
              <a:rect l="l" t="t" r="r" b="b"/>
              <a:pathLst>
                <a:path w="3334" h="3706" extrusionOk="0">
                  <a:moveTo>
                    <a:pt x="719" y="1"/>
                  </a:moveTo>
                  <a:cubicBezTo>
                    <a:pt x="474" y="1"/>
                    <a:pt x="266" y="833"/>
                    <a:pt x="266" y="833"/>
                  </a:cubicBezTo>
                  <a:cubicBezTo>
                    <a:pt x="266" y="833"/>
                    <a:pt x="0" y="3408"/>
                    <a:pt x="473" y="3682"/>
                  </a:cubicBezTo>
                  <a:cubicBezTo>
                    <a:pt x="500" y="3698"/>
                    <a:pt x="534" y="3706"/>
                    <a:pt x="573" y="3706"/>
                  </a:cubicBezTo>
                  <a:cubicBezTo>
                    <a:pt x="1213" y="3706"/>
                    <a:pt x="3334" y="1707"/>
                    <a:pt x="3181" y="1431"/>
                  </a:cubicBezTo>
                  <a:cubicBezTo>
                    <a:pt x="3165" y="1402"/>
                    <a:pt x="3131" y="1389"/>
                    <a:pt x="3083" y="1389"/>
                  </a:cubicBezTo>
                  <a:cubicBezTo>
                    <a:pt x="2637" y="1389"/>
                    <a:pt x="957" y="2501"/>
                    <a:pt x="957" y="2501"/>
                  </a:cubicBezTo>
                  <a:cubicBezTo>
                    <a:pt x="957" y="2501"/>
                    <a:pt x="1005" y="77"/>
                    <a:pt x="748" y="5"/>
                  </a:cubicBezTo>
                  <a:cubicBezTo>
                    <a:pt x="738" y="2"/>
                    <a:pt x="729" y="1"/>
                    <a:pt x="7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832;p39"/>
            <p:cNvSpPr/>
            <p:nvPr/>
          </p:nvSpPr>
          <p:spPr>
            <a:xfrm rot="-641783">
              <a:off x="8451393" y="936207"/>
              <a:ext cx="82773" cy="87548"/>
            </a:xfrm>
            <a:custGeom>
              <a:avLst/>
              <a:gdLst/>
              <a:ahLst/>
              <a:cxnLst/>
              <a:rect l="l" t="t" r="r" b="b"/>
              <a:pathLst>
                <a:path w="3311" h="3502" extrusionOk="0">
                  <a:moveTo>
                    <a:pt x="2971" y="1"/>
                  </a:moveTo>
                  <a:cubicBezTo>
                    <a:pt x="2648" y="1"/>
                    <a:pt x="2086" y="2299"/>
                    <a:pt x="2086" y="2299"/>
                  </a:cubicBezTo>
                  <a:cubicBezTo>
                    <a:pt x="2086" y="2299"/>
                    <a:pt x="579" y="602"/>
                    <a:pt x="265" y="602"/>
                  </a:cubicBezTo>
                  <a:cubicBezTo>
                    <a:pt x="254" y="602"/>
                    <a:pt x="245" y="604"/>
                    <a:pt x="238" y="608"/>
                  </a:cubicBezTo>
                  <a:cubicBezTo>
                    <a:pt x="0" y="730"/>
                    <a:pt x="446" y="1544"/>
                    <a:pt x="446" y="1544"/>
                  </a:cubicBezTo>
                  <a:cubicBezTo>
                    <a:pt x="446" y="1544"/>
                    <a:pt x="1915" y="3502"/>
                    <a:pt x="2486" y="3502"/>
                  </a:cubicBezTo>
                  <a:cubicBezTo>
                    <a:pt x="2502" y="3502"/>
                    <a:pt x="2518" y="3500"/>
                    <a:pt x="2532" y="3497"/>
                  </a:cubicBezTo>
                  <a:cubicBezTo>
                    <a:pt x="3066" y="3377"/>
                    <a:pt x="3310" y="110"/>
                    <a:pt x="2992" y="4"/>
                  </a:cubicBezTo>
                  <a:cubicBezTo>
                    <a:pt x="2985" y="2"/>
                    <a:pt x="2978" y="1"/>
                    <a:pt x="29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833;p39"/>
            <p:cNvSpPr/>
            <p:nvPr/>
          </p:nvSpPr>
          <p:spPr>
            <a:xfrm rot="-641783">
              <a:off x="8658699" y="1025320"/>
              <a:ext cx="79348" cy="92123"/>
            </a:xfrm>
            <a:custGeom>
              <a:avLst/>
              <a:gdLst/>
              <a:ahLst/>
              <a:cxnLst/>
              <a:rect l="l" t="t" r="r" b="b"/>
              <a:pathLst>
                <a:path w="3174" h="3685" extrusionOk="0">
                  <a:moveTo>
                    <a:pt x="328" y="0"/>
                  </a:moveTo>
                  <a:cubicBezTo>
                    <a:pt x="72" y="0"/>
                    <a:pt x="0" y="897"/>
                    <a:pt x="0" y="897"/>
                  </a:cubicBezTo>
                  <a:cubicBezTo>
                    <a:pt x="0" y="897"/>
                    <a:pt x="159" y="3481"/>
                    <a:pt x="670" y="3674"/>
                  </a:cubicBezTo>
                  <a:cubicBezTo>
                    <a:pt x="688" y="3681"/>
                    <a:pt x="708" y="3685"/>
                    <a:pt x="730" y="3685"/>
                  </a:cubicBezTo>
                  <a:cubicBezTo>
                    <a:pt x="1322" y="3685"/>
                    <a:pt x="3173" y="1264"/>
                    <a:pt x="2973" y="1011"/>
                  </a:cubicBezTo>
                  <a:cubicBezTo>
                    <a:pt x="2958" y="991"/>
                    <a:pt x="2935" y="983"/>
                    <a:pt x="2904" y="983"/>
                  </a:cubicBezTo>
                  <a:cubicBezTo>
                    <a:pt x="2512" y="983"/>
                    <a:pt x="955" y="2429"/>
                    <a:pt x="955" y="2429"/>
                  </a:cubicBezTo>
                  <a:cubicBezTo>
                    <a:pt x="955" y="2429"/>
                    <a:pt x="606" y="29"/>
                    <a:pt x="340" y="1"/>
                  </a:cubicBezTo>
                  <a:cubicBezTo>
                    <a:pt x="336" y="1"/>
                    <a:pt x="332" y="0"/>
                    <a:pt x="3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834;p39"/>
            <p:cNvSpPr/>
            <p:nvPr/>
          </p:nvSpPr>
          <p:spPr>
            <a:xfrm rot="-641783">
              <a:off x="8473992" y="1182546"/>
              <a:ext cx="81698" cy="88148"/>
            </a:xfrm>
            <a:custGeom>
              <a:avLst/>
              <a:gdLst/>
              <a:ahLst/>
              <a:cxnLst/>
              <a:rect l="l" t="t" r="r" b="b"/>
              <a:pathLst>
                <a:path w="3268" h="3526" extrusionOk="0">
                  <a:moveTo>
                    <a:pt x="2926" y="0"/>
                  </a:moveTo>
                  <a:cubicBezTo>
                    <a:pt x="2604" y="0"/>
                    <a:pt x="2177" y="2348"/>
                    <a:pt x="2177" y="2348"/>
                  </a:cubicBezTo>
                  <a:cubicBezTo>
                    <a:pt x="2177" y="2348"/>
                    <a:pt x="591" y="764"/>
                    <a:pt x="264" y="764"/>
                  </a:cubicBezTo>
                  <a:cubicBezTo>
                    <a:pt x="251" y="764"/>
                    <a:pt x="240" y="766"/>
                    <a:pt x="231" y="772"/>
                  </a:cubicBezTo>
                  <a:cubicBezTo>
                    <a:pt x="0" y="907"/>
                    <a:pt x="495" y="1694"/>
                    <a:pt x="495" y="1694"/>
                  </a:cubicBezTo>
                  <a:cubicBezTo>
                    <a:pt x="495" y="1694"/>
                    <a:pt x="2047" y="3525"/>
                    <a:pt x="2632" y="3525"/>
                  </a:cubicBezTo>
                  <a:cubicBezTo>
                    <a:pt x="2654" y="3525"/>
                    <a:pt x="2675" y="3523"/>
                    <a:pt x="2694" y="3517"/>
                  </a:cubicBezTo>
                  <a:cubicBezTo>
                    <a:pt x="3220" y="3366"/>
                    <a:pt x="3268" y="90"/>
                    <a:pt x="2943" y="3"/>
                  </a:cubicBezTo>
                  <a:cubicBezTo>
                    <a:pt x="2937" y="1"/>
                    <a:pt x="2931" y="0"/>
                    <a:pt x="29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835;p39"/>
            <p:cNvSpPr/>
            <p:nvPr/>
          </p:nvSpPr>
          <p:spPr>
            <a:xfrm rot="-641783">
              <a:off x="8668790" y="1323513"/>
              <a:ext cx="78723" cy="92548"/>
            </a:xfrm>
            <a:custGeom>
              <a:avLst/>
              <a:gdLst/>
              <a:ahLst/>
              <a:cxnLst/>
              <a:rect l="l" t="t" r="r" b="b"/>
              <a:pathLst>
                <a:path w="3149" h="3702" extrusionOk="0">
                  <a:moveTo>
                    <a:pt x="369" y="0"/>
                  </a:moveTo>
                  <a:cubicBezTo>
                    <a:pt x="117" y="0"/>
                    <a:pt x="0" y="879"/>
                    <a:pt x="0" y="879"/>
                  </a:cubicBezTo>
                  <a:cubicBezTo>
                    <a:pt x="0" y="879"/>
                    <a:pt x="24" y="3467"/>
                    <a:pt x="524" y="3688"/>
                  </a:cubicBezTo>
                  <a:cubicBezTo>
                    <a:pt x="545" y="3697"/>
                    <a:pt x="569" y="3702"/>
                    <a:pt x="596" y="3702"/>
                  </a:cubicBezTo>
                  <a:cubicBezTo>
                    <a:pt x="1200" y="3702"/>
                    <a:pt x="3149" y="1409"/>
                    <a:pt x="2963" y="1146"/>
                  </a:cubicBezTo>
                  <a:cubicBezTo>
                    <a:pt x="2948" y="1124"/>
                    <a:pt x="2922" y="1114"/>
                    <a:pt x="2887" y="1114"/>
                  </a:cubicBezTo>
                  <a:cubicBezTo>
                    <a:pt x="2481" y="1114"/>
                    <a:pt x="874" y="2459"/>
                    <a:pt x="874" y="2459"/>
                  </a:cubicBezTo>
                  <a:cubicBezTo>
                    <a:pt x="874" y="2459"/>
                    <a:pt x="651" y="45"/>
                    <a:pt x="386" y="2"/>
                  </a:cubicBezTo>
                  <a:cubicBezTo>
                    <a:pt x="380" y="1"/>
                    <a:pt x="374" y="0"/>
                    <a:pt x="3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836;p39"/>
            <p:cNvSpPr/>
            <p:nvPr/>
          </p:nvSpPr>
          <p:spPr>
            <a:xfrm rot="-641783">
              <a:off x="8232454" y="1058639"/>
              <a:ext cx="80823" cy="90373"/>
            </a:xfrm>
            <a:custGeom>
              <a:avLst/>
              <a:gdLst/>
              <a:ahLst/>
              <a:cxnLst/>
              <a:rect l="l" t="t" r="r" b="b"/>
              <a:pathLst>
                <a:path w="3233" h="3615" extrusionOk="0">
                  <a:moveTo>
                    <a:pt x="268" y="0"/>
                  </a:moveTo>
                  <a:cubicBezTo>
                    <a:pt x="268" y="0"/>
                    <a:pt x="268" y="0"/>
                    <a:pt x="268" y="0"/>
                  </a:cubicBezTo>
                  <a:cubicBezTo>
                    <a:pt x="0" y="2"/>
                    <a:pt x="35" y="930"/>
                    <a:pt x="35" y="930"/>
                  </a:cubicBezTo>
                  <a:cubicBezTo>
                    <a:pt x="35" y="930"/>
                    <a:pt x="493" y="3478"/>
                    <a:pt x="1024" y="3610"/>
                  </a:cubicBezTo>
                  <a:cubicBezTo>
                    <a:pt x="1036" y="3613"/>
                    <a:pt x="1049" y="3615"/>
                    <a:pt x="1063" y="3615"/>
                  </a:cubicBezTo>
                  <a:cubicBezTo>
                    <a:pt x="1631" y="3615"/>
                    <a:pt x="3232" y="927"/>
                    <a:pt x="3000" y="695"/>
                  </a:cubicBezTo>
                  <a:cubicBezTo>
                    <a:pt x="2986" y="681"/>
                    <a:pt x="2968" y="674"/>
                    <a:pt x="2944" y="674"/>
                  </a:cubicBezTo>
                  <a:cubicBezTo>
                    <a:pt x="2579" y="674"/>
                    <a:pt x="1162" y="2340"/>
                    <a:pt x="1162" y="2340"/>
                  </a:cubicBezTo>
                  <a:cubicBezTo>
                    <a:pt x="1162" y="2340"/>
                    <a:pt x="537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837;p39"/>
            <p:cNvSpPr/>
            <p:nvPr/>
          </p:nvSpPr>
          <p:spPr>
            <a:xfrm rot="-641783">
              <a:off x="8212222" y="1202407"/>
              <a:ext cx="86123" cy="88448"/>
            </a:xfrm>
            <a:custGeom>
              <a:avLst/>
              <a:gdLst/>
              <a:ahLst/>
              <a:cxnLst/>
              <a:rect l="l" t="t" r="r" b="b"/>
              <a:pathLst>
                <a:path w="3445" h="3538" extrusionOk="0">
                  <a:moveTo>
                    <a:pt x="2833" y="0"/>
                  </a:moveTo>
                  <a:cubicBezTo>
                    <a:pt x="2508" y="0"/>
                    <a:pt x="2308" y="2410"/>
                    <a:pt x="2308" y="2410"/>
                  </a:cubicBezTo>
                  <a:cubicBezTo>
                    <a:pt x="2308" y="2410"/>
                    <a:pt x="613" y="1017"/>
                    <a:pt x="261" y="1017"/>
                  </a:cubicBezTo>
                  <a:cubicBezTo>
                    <a:pt x="243" y="1017"/>
                    <a:pt x="228" y="1021"/>
                    <a:pt x="217" y="1028"/>
                  </a:cubicBezTo>
                  <a:cubicBezTo>
                    <a:pt x="1" y="1186"/>
                    <a:pt x="570" y="1921"/>
                    <a:pt x="570" y="1921"/>
                  </a:cubicBezTo>
                  <a:cubicBezTo>
                    <a:pt x="570" y="1921"/>
                    <a:pt x="2236" y="3538"/>
                    <a:pt x="2844" y="3538"/>
                  </a:cubicBezTo>
                  <a:cubicBezTo>
                    <a:pt x="2878" y="3538"/>
                    <a:pt x="2909" y="3533"/>
                    <a:pt x="2936" y="3522"/>
                  </a:cubicBezTo>
                  <a:cubicBezTo>
                    <a:pt x="3444" y="3322"/>
                    <a:pt x="3175" y="56"/>
                    <a:pt x="2844" y="1"/>
                  </a:cubicBezTo>
                  <a:cubicBezTo>
                    <a:pt x="2840" y="1"/>
                    <a:pt x="2836" y="0"/>
                    <a:pt x="28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838;p39"/>
            <p:cNvSpPr/>
            <p:nvPr/>
          </p:nvSpPr>
          <p:spPr>
            <a:xfrm rot="-641783">
              <a:off x="8528917" y="1614555"/>
              <a:ext cx="345566" cy="282293"/>
            </a:xfrm>
            <a:custGeom>
              <a:avLst/>
              <a:gdLst/>
              <a:ahLst/>
              <a:cxnLst/>
              <a:rect l="l" t="t" r="r" b="b"/>
              <a:pathLst>
                <a:path w="13823" h="11292" extrusionOk="0">
                  <a:moveTo>
                    <a:pt x="1" y="0"/>
                  </a:moveTo>
                  <a:lnTo>
                    <a:pt x="946" y="10842"/>
                  </a:lnTo>
                  <a:lnTo>
                    <a:pt x="12346" y="11291"/>
                  </a:lnTo>
                  <a:lnTo>
                    <a:pt x="13823" y="89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26" name="Google Shape;4726;p71"/>
          <p:cNvCxnSpPr/>
          <p:nvPr/>
        </p:nvCxnSpPr>
        <p:spPr>
          <a:xfrm flipH="1">
            <a:off x="2662977" y="2119543"/>
            <a:ext cx="1312" cy="160365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4733" name="Google Shape;4733;p71"/>
          <p:cNvSpPr txBox="1">
            <a:spLocks noGrp="1"/>
          </p:cNvSpPr>
          <p:nvPr>
            <p:ph type="title"/>
          </p:nvPr>
        </p:nvSpPr>
        <p:spPr>
          <a:xfrm>
            <a:off x="720034" y="618469"/>
            <a:ext cx="7704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HƯỚNG DẪN VỀ NHÀ</a:t>
            </a:r>
            <a:endParaRPr sz="3200" b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4746" name="Google Shape;4746;p71"/>
          <p:cNvGrpSpPr/>
          <p:nvPr/>
        </p:nvGrpSpPr>
        <p:grpSpPr>
          <a:xfrm>
            <a:off x="2181889" y="2984307"/>
            <a:ext cx="966424" cy="1150651"/>
            <a:chOff x="4135393" y="1794521"/>
            <a:chExt cx="937093" cy="1150651"/>
          </a:xfrm>
        </p:grpSpPr>
        <p:sp>
          <p:nvSpPr>
            <p:cNvPr id="4747" name="Google Shape;4747;p71"/>
            <p:cNvSpPr/>
            <p:nvPr/>
          </p:nvSpPr>
          <p:spPr>
            <a:xfrm rot="217303">
              <a:off x="4161830" y="2051804"/>
              <a:ext cx="884220" cy="866303"/>
            </a:xfrm>
            <a:custGeom>
              <a:avLst/>
              <a:gdLst/>
              <a:ahLst/>
              <a:cxnLst/>
              <a:rect l="l" t="t" r="r" b="b"/>
              <a:pathLst>
                <a:path w="37113" h="36365" extrusionOk="0">
                  <a:moveTo>
                    <a:pt x="18556" y="1"/>
                  </a:moveTo>
                  <a:cubicBezTo>
                    <a:pt x="13635" y="1"/>
                    <a:pt x="8915" y="1917"/>
                    <a:pt x="5435" y="5327"/>
                  </a:cubicBezTo>
                  <a:cubicBezTo>
                    <a:pt x="1955" y="8736"/>
                    <a:pt x="0" y="13361"/>
                    <a:pt x="0" y="18182"/>
                  </a:cubicBezTo>
                  <a:cubicBezTo>
                    <a:pt x="0" y="23004"/>
                    <a:pt x="1955" y="27629"/>
                    <a:pt x="5435" y="31038"/>
                  </a:cubicBezTo>
                  <a:cubicBezTo>
                    <a:pt x="8915" y="34448"/>
                    <a:pt x="13635" y="36364"/>
                    <a:pt x="18556" y="36364"/>
                  </a:cubicBezTo>
                  <a:cubicBezTo>
                    <a:pt x="23477" y="36364"/>
                    <a:pt x="28197" y="34448"/>
                    <a:pt x="31677" y="31038"/>
                  </a:cubicBezTo>
                  <a:cubicBezTo>
                    <a:pt x="35157" y="27629"/>
                    <a:pt x="37112" y="23004"/>
                    <a:pt x="37112" y="18182"/>
                  </a:cubicBezTo>
                  <a:cubicBezTo>
                    <a:pt x="37112" y="13361"/>
                    <a:pt x="35157" y="8736"/>
                    <a:pt x="31677" y="5327"/>
                  </a:cubicBezTo>
                  <a:cubicBezTo>
                    <a:pt x="28197" y="1917"/>
                    <a:pt x="23477" y="1"/>
                    <a:pt x="185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48" name="Google Shape;4748;p71"/>
            <p:cNvGrpSpPr/>
            <p:nvPr/>
          </p:nvGrpSpPr>
          <p:grpSpPr>
            <a:xfrm>
              <a:off x="4566465" y="1794521"/>
              <a:ext cx="308059" cy="372409"/>
              <a:chOff x="6259031" y="1279487"/>
              <a:chExt cx="362721" cy="438489"/>
            </a:xfrm>
          </p:grpSpPr>
          <p:sp>
            <p:nvSpPr>
              <p:cNvPr id="4749" name="Google Shape;4749;p71"/>
              <p:cNvSpPr/>
              <p:nvPr/>
            </p:nvSpPr>
            <p:spPr>
              <a:xfrm>
                <a:off x="6259031" y="1279487"/>
                <a:ext cx="362721" cy="438489"/>
              </a:xfrm>
              <a:custGeom>
                <a:avLst/>
                <a:gdLst/>
                <a:ahLst/>
                <a:cxnLst/>
                <a:rect l="l" t="t" r="r" b="b"/>
                <a:pathLst>
                  <a:path w="20140" h="24347" extrusionOk="0">
                    <a:moveTo>
                      <a:pt x="2944" y="0"/>
                    </a:moveTo>
                    <a:cubicBezTo>
                      <a:pt x="2533" y="0"/>
                      <a:pt x="2119" y="117"/>
                      <a:pt x="1806" y="344"/>
                    </a:cubicBezTo>
                    <a:cubicBezTo>
                      <a:pt x="487" y="1305"/>
                      <a:pt x="653" y="3463"/>
                      <a:pt x="549" y="4896"/>
                    </a:cubicBezTo>
                    <a:cubicBezTo>
                      <a:pt x="257" y="8931"/>
                      <a:pt x="0" y="12974"/>
                      <a:pt x="60" y="17022"/>
                    </a:cubicBezTo>
                    <a:cubicBezTo>
                      <a:pt x="93" y="19302"/>
                      <a:pt x="233" y="21581"/>
                      <a:pt x="515" y="23845"/>
                    </a:cubicBezTo>
                    <a:cubicBezTo>
                      <a:pt x="539" y="24032"/>
                      <a:pt x="643" y="24270"/>
                      <a:pt x="863" y="24300"/>
                    </a:cubicBezTo>
                    <a:cubicBezTo>
                      <a:pt x="1065" y="24329"/>
                      <a:pt x="1264" y="24344"/>
                      <a:pt x="1459" y="24344"/>
                    </a:cubicBezTo>
                    <a:cubicBezTo>
                      <a:pt x="1846" y="24344"/>
                      <a:pt x="2220" y="24286"/>
                      <a:pt x="2586" y="24168"/>
                    </a:cubicBezTo>
                    <a:cubicBezTo>
                      <a:pt x="2688" y="24286"/>
                      <a:pt x="2844" y="24346"/>
                      <a:pt x="2993" y="24346"/>
                    </a:cubicBezTo>
                    <a:cubicBezTo>
                      <a:pt x="3153" y="24346"/>
                      <a:pt x="3305" y="24277"/>
                      <a:pt x="3377" y="24139"/>
                    </a:cubicBezTo>
                    <a:cubicBezTo>
                      <a:pt x="3736" y="24227"/>
                      <a:pt x="4100" y="24268"/>
                      <a:pt x="4468" y="24268"/>
                    </a:cubicBezTo>
                    <a:cubicBezTo>
                      <a:pt x="7206" y="24268"/>
                      <a:pt x="10122" y="22009"/>
                      <a:pt x="11985" y="20366"/>
                    </a:cubicBezTo>
                    <a:cubicBezTo>
                      <a:pt x="14745" y="17933"/>
                      <a:pt x="16950" y="14863"/>
                      <a:pt x="18396" y="11481"/>
                    </a:cubicBezTo>
                    <a:cubicBezTo>
                      <a:pt x="19211" y="9576"/>
                      <a:pt x="19787" y="7585"/>
                      <a:pt x="20094" y="5536"/>
                    </a:cubicBezTo>
                    <a:cubicBezTo>
                      <a:pt x="20139" y="5230"/>
                      <a:pt x="19948" y="4939"/>
                      <a:pt x="19643" y="4939"/>
                    </a:cubicBezTo>
                    <a:cubicBezTo>
                      <a:pt x="19601" y="4939"/>
                      <a:pt x="19557" y="4944"/>
                      <a:pt x="19511" y="4956"/>
                    </a:cubicBezTo>
                    <a:cubicBezTo>
                      <a:pt x="13716" y="6438"/>
                      <a:pt x="6959" y="8485"/>
                      <a:pt x="3894" y="14046"/>
                    </a:cubicBezTo>
                    <a:cubicBezTo>
                      <a:pt x="3887" y="13639"/>
                      <a:pt x="3872" y="13230"/>
                      <a:pt x="3849" y="12822"/>
                    </a:cubicBezTo>
                    <a:cubicBezTo>
                      <a:pt x="3846" y="12706"/>
                      <a:pt x="3799" y="12596"/>
                      <a:pt x="3717" y="12513"/>
                    </a:cubicBezTo>
                    <a:cubicBezTo>
                      <a:pt x="4078" y="8935"/>
                      <a:pt x="4497" y="5355"/>
                      <a:pt x="4422" y="1761"/>
                    </a:cubicBezTo>
                    <a:cubicBezTo>
                      <a:pt x="4421" y="1712"/>
                      <a:pt x="4413" y="1665"/>
                      <a:pt x="4399" y="1618"/>
                    </a:cubicBezTo>
                    <a:cubicBezTo>
                      <a:pt x="4518" y="1506"/>
                      <a:pt x="4573" y="1343"/>
                      <a:pt x="4547" y="1182"/>
                    </a:cubicBezTo>
                    <a:cubicBezTo>
                      <a:pt x="4427" y="383"/>
                      <a:pt x="3689" y="0"/>
                      <a:pt x="29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0" name="Google Shape;4750;p71"/>
              <p:cNvSpPr/>
              <p:nvPr/>
            </p:nvSpPr>
            <p:spPr>
              <a:xfrm>
                <a:off x="6312879" y="1297136"/>
                <a:ext cx="280866" cy="413960"/>
              </a:xfrm>
              <a:custGeom>
                <a:avLst/>
                <a:gdLst/>
                <a:ahLst/>
                <a:cxnLst/>
                <a:rect l="l" t="t" r="r" b="b"/>
                <a:pathLst>
                  <a:path w="15595" h="22985" extrusionOk="0">
                    <a:moveTo>
                      <a:pt x="1414" y="0"/>
                    </a:moveTo>
                    <a:cubicBezTo>
                      <a:pt x="1177" y="0"/>
                      <a:pt x="942" y="152"/>
                      <a:pt x="944" y="457"/>
                    </a:cubicBezTo>
                    <a:cubicBezTo>
                      <a:pt x="988" y="7825"/>
                      <a:pt x="682" y="15184"/>
                      <a:pt x="27" y="22532"/>
                    </a:cubicBezTo>
                    <a:cubicBezTo>
                      <a:pt x="0" y="22834"/>
                      <a:pt x="222" y="22985"/>
                      <a:pt x="458" y="22985"/>
                    </a:cubicBezTo>
                    <a:cubicBezTo>
                      <a:pt x="694" y="22985"/>
                      <a:pt x="945" y="22833"/>
                      <a:pt x="972" y="22532"/>
                    </a:cubicBezTo>
                    <a:cubicBezTo>
                      <a:pt x="987" y="22361"/>
                      <a:pt x="1001" y="22191"/>
                      <a:pt x="1016" y="22021"/>
                    </a:cubicBezTo>
                    <a:cubicBezTo>
                      <a:pt x="1106" y="21985"/>
                      <a:pt x="1182" y="21923"/>
                      <a:pt x="1235" y="21842"/>
                    </a:cubicBezTo>
                    <a:cubicBezTo>
                      <a:pt x="5089" y="16201"/>
                      <a:pt x="9819" y="11190"/>
                      <a:pt x="15214" y="6999"/>
                    </a:cubicBezTo>
                    <a:cubicBezTo>
                      <a:pt x="15595" y="6703"/>
                      <a:pt x="15248" y="6223"/>
                      <a:pt x="14852" y="6223"/>
                    </a:cubicBezTo>
                    <a:cubicBezTo>
                      <a:pt x="14749" y="6223"/>
                      <a:pt x="14643" y="6255"/>
                      <a:pt x="14546" y="6331"/>
                    </a:cubicBezTo>
                    <a:cubicBezTo>
                      <a:pt x="9427" y="10307"/>
                      <a:pt x="4917" y="15026"/>
                      <a:pt x="1160" y="20303"/>
                    </a:cubicBezTo>
                    <a:cubicBezTo>
                      <a:pt x="1685" y="13701"/>
                      <a:pt x="1929" y="7087"/>
                      <a:pt x="1890" y="457"/>
                    </a:cubicBezTo>
                    <a:cubicBezTo>
                      <a:pt x="1888" y="153"/>
                      <a:pt x="1651" y="0"/>
                      <a:pt x="1414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51" name="Google Shape;4751;p71"/>
            <p:cNvSpPr/>
            <p:nvPr/>
          </p:nvSpPr>
          <p:spPr>
            <a:xfrm>
              <a:off x="4511503" y="2122475"/>
              <a:ext cx="223011" cy="50626"/>
            </a:xfrm>
            <a:custGeom>
              <a:avLst/>
              <a:gdLst/>
              <a:ahLst/>
              <a:cxnLst/>
              <a:rect l="l" t="t" r="r" b="b"/>
              <a:pathLst>
                <a:path w="20554" h="3310" extrusionOk="0">
                  <a:moveTo>
                    <a:pt x="720" y="1"/>
                  </a:moveTo>
                  <a:cubicBezTo>
                    <a:pt x="288" y="1"/>
                    <a:pt x="1" y="635"/>
                    <a:pt x="467" y="872"/>
                  </a:cubicBezTo>
                  <a:cubicBezTo>
                    <a:pt x="3628" y="2489"/>
                    <a:pt x="7154" y="3309"/>
                    <a:pt x="10688" y="3309"/>
                  </a:cubicBezTo>
                  <a:cubicBezTo>
                    <a:pt x="12407" y="3309"/>
                    <a:pt x="14129" y="3115"/>
                    <a:pt x="15811" y="2724"/>
                  </a:cubicBezTo>
                  <a:cubicBezTo>
                    <a:pt x="17281" y="2382"/>
                    <a:pt x="18705" y="1881"/>
                    <a:pt x="20075" y="1247"/>
                  </a:cubicBezTo>
                  <a:cubicBezTo>
                    <a:pt x="20553" y="1025"/>
                    <a:pt x="20256" y="382"/>
                    <a:pt x="19810" y="382"/>
                  </a:cubicBezTo>
                  <a:cubicBezTo>
                    <a:pt x="19742" y="382"/>
                    <a:pt x="19671" y="397"/>
                    <a:pt x="19598" y="430"/>
                  </a:cubicBezTo>
                  <a:cubicBezTo>
                    <a:pt x="16804" y="1724"/>
                    <a:pt x="13739" y="2367"/>
                    <a:pt x="10674" y="2367"/>
                  </a:cubicBezTo>
                  <a:cubicBezTo>
                    <a:pt x="7312" y="2367"/>
                    <a:pt x="3949" y="1593"/>
                    <a:pt x="943" y="57"/>
                  </a:cubicBezTo>
                  <a:cubicBezTo>
                    <a:pt x="867" y="18"/>
                    <a:pt x="791" y="1"/>
                    <a:pt x="7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52" name="Google Shape;4752;p71"/>
          <p:cNvGrpSpPr/>
          <p:nvPr/>
        </p:nvGrpSpPr>
        <p:grpSpPr>
          <a:xfrm>
            <a:off x="2181077" y="1380783"/>
            <a:ext cx="966424" cy="1150651"/>
            <a:chOff x="4135393" y="1794521"/>
            <a:chExt cx="937093" cy="1150651"/>
          </a:xfrm>
        </p:grpSpPr>
        <p:sp>
          <p:nvSpPr>
            <p:cNvPr id="4753" name="Google Shape;4753;p71"/>
            <p:cNvSpPr/>
            <p:nvPr/>
          </p:nvSpPr>
          <p:spPr>
            <a:xfrm rot="217303">
              <a:off x="4161830" y="2051804"/>
              <a:ext cx="884220" cy="866303"/>
            </a:xfrm>
            <a:custGeom>
              <a:avLst/>
              <a:gdLst/>
              <a:ahLst/>
              <a:cxnLst/>
              <a:rect l="l" t="t" r="r" b="b"/>
              <a:pathLst>
                <a:path w="37113" h="36365" extrusionOk="0">
                  <a:moveTo>
                    <a:pt x="18556" y="1"/>
                  </a:moveTo>
                  <a:cubicBezTo>
                    <a:pt x="13635" y="1"/>
                    <a:pt x="8915" y="1917"/>
                    <a:pt x="5435" y="5327"/>
                  </a:cubicBezTo>
                  <a:cubicBezTo>
                    <a:pt x="1955" y="8736"/>
                    <a:pt x="0" y="13361"/>
                    <a:pt x="0" y="18182"/>
                  </a:cubicBezTo>
                  <a:cubicBezTo>
                    <a:pt x="0" y="23004"/>
                    <a:pt x="1955" y="27629"/>
                    <a:pt x="5435" y="31038"/>
                  </a:cubicBezTo>
                  <a:cubicBezTo>
                    <a:pt x="8915" y="34448"/>
                    <a:pt x="13635" y="36364"/>
                    <a:pt x="18556" y="36364"/>
                  </a:cubicBezTo>
                  <a:cubicBezTo>
                    <a:pt x="23477" y="36364"/>
                    <a:pt x="28197" y="34448"/>
                    <a:pt x="31677" y="31038"/>
                  </a:cubicBezTo>
                  <a:cubicBezTo>
                    <a:pt x="35157" y="27629"/>
                    <a:pt x="37112" y="23004"/>
                    <a:pt x="37112" y="18182"/>
                  </a:cubicBezTo>
                  <a:cubicBezTo>
                    <a:pt x="37112" y="13361"/>
                    <a:pt x="35157" y="8736"/>
                    <a:pt x="31677" y="5327"/>
                  </a:cubicBezTo>
                  <a:cubicBezTo>
                    <a:pt x="28197" y="1917"/>
                    <a:pt x="23477" y="1"/>
                    <a:pt x="185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54" name="Google Shape;4754;p71"/>
            <p:cNvGrpSpPr/>
            <p:nvPr/>
          </p:nvGrpSpPr>
          <p:grpSpPr>
            <a:xfrm>
              <a:off x="4566465" y="1794521"/>
              <a:ext cx="308059" cy="372409"/>
              <a:chOff x="6259031" y="1279487"/>
              <a:chExt cx="362721" cy="438489"/>
            </a:xfrm>
          </p:grpSpPr>
          <p:sp>
            <p:nvSpPr>
              <p:cNvPr id="4755" name="Google Shape;4755;p71"/>
              <p:cNvSpPr/>
              <p:nvPr/>
            </p:nvSpPr>
            <p:spPr>
              <a:xfrm>
                <a:off x="6259031" y="1279487"/>
                <a:ext cx="362721" cy="438489"/>
              </a:xfrm>
              <a:custGeom>
                <a:avLst/>
                <a:gdLst/>
                <a:ahLst/>
                <a:cxnLst/>
                <a:rect l="l" t="t" r="r" b="b"/>
                <a:pathLst>
                  <a:path w="20140" h="24347" extrusionOk="0">
                    <a:moveTo>
                      <a:pt x="2944" y="0"/>
                    </a:moveTo>
                    <a:cubicBezTo>
                      <a:pt x="2533" y="0"/>
                      <a:pt x="2119" y="117"/>
                      <a:pt x="1806" y="344"/>
                    </a:cubicBezTo>
                    <a:cubicBezTo>
                      <a:pt x="487" y="1305"/>
                      <a:pt x="653" y="3463"/>
                      <a:pt x="549" y="4896"/>
                    </a:cubicBezTo>
                    <a:cubicBezTo>
                      <a:pt x="257" y="8931"/>
                      <a:pt x="0" y="12974"/>
                      <a:pt x="60" y="17022"/>
                    </a:cubicBezTo>
                    <a:cubicBezTo>
                      <a:pt x="93" y="19302"/>
                      <a:pt x="233" y="21581"/>
                      <a:pt x="515" y="23845"/>
                    </a:cubicBezTo>
                    <a:cubicBezTo>
                      <a:pt x="539" y="24032"/>
                      <a:pt x="643" y="24270"/>
                      <a:pt x="863" y="24300"/>
                    </a:cubicBezTo>
                    <a:cubicBezTo>
                      <a:pt x="1065" y="24329"/>
                      <a:pt x="1264" y="24344"/>
                      <a:pt x="1459" y="24344"/>
                    </a:cubicBezTo>
                    <a:cubicBezTo>
                      <a:pt x="1846" y="24344"/>
                      <a:pt x="2220" y="24286"/>
                      <a:pt x="2586" y="24168"/>
                    </a:cubicBezTo>
                    <a:cubicBezTo>
                      <a:pt x="2688" y="24286"/>
                      <a:pt x="2844" y="24346"/>
                      <a:pt x="2993" y="24346"/>
                    </a:cubicBezTo>
                    <a:cubicBezTo>
                      <a:pt x="3153" y="24346"/>
                      <a:pt x="3305" y="24277"/>
                      <a:pt x="3377" y="24139"/>
                    </a:cubicBezTo>
                    <a:cubicBezTo>
                      <a:pt x="3736" y="24227"/>
                      <a:pt x="4100" y="24268"/>
                      <a:pt x="4468" y="24268"/>
                    </a:cubicBezTo>
                    <a:cubicBezTo>
                      <a:pt x="7206" y="24268"/>
                      <a:pt x="10122" y="22009"/>
                      <a:pt x="11985" y="20366"/>
                    </a:cubicBezTo>
                    <a:cubicBezTo>
                      <a:pt x="14745" y="17933"/>
                      <a:pt x="16950" y="14863"/>
                      <a:pt x="18396" y="11481"/>
                    </a:cubicBezTo>
                    <a:cubicBezTo>
                      <a:pt x="19211" y="9576"/>
                      <a:pt x="19787" y="7585"/>
                      <a:pt x="20094" y="5536"/>
                    </a:cubicBezTo>
                    <a:cubicBezTo>
                      <a:pt x="20139" y="5230"/>
                      <a:pt x="19948" y="4939"/>
                      <a:pt x="19643" y="4939"/>
                    </a:cubicBezTo>
                    <a:cubicBezTo>
                      <a:pt x="19601" y="4939"/>
                      <a:pt x="19557" y="4944"/>
                      <a:pt x="19511" y="4956"/>
                    </a:cubicBezTo>
                    <a:cubicBezTo>
                      <a:pt x="13716" y="6438"/>
                      <a:pt x="6959" y="8485"/>
                      <a:pt x="3894" y="14046"/>
                    </a:cubicBezTo>
                    <a:cubicBezTo>
                      <a:pt x="3887" y="13639"/>
                      <a:pt x="3872" y="13230"/>
                      <a:pt x="3849" y="12822"/>
                    </a:cubicBezTo>
                    <a:cubicBezTo>
                      <a:pt x="3846" y="12706"/>
                      <a:pt x="3799" y="12596"/>
                      <a:pt x="3717" y="12513"/>
                    </a:cubicBezTo>
                    <a:cubicBezTo>
                      <a:pt x="4078" y="8935"/>
                      <a:pt x="4497" y="5355"/>
                      <a:pt x="4422" y="1761"/>
                    </a:cubicBezTo>
                    <a:cubicBezTo>
                      <a:pt x="4421" y="1712"/>
                      <a:pt x="4413" y="1665"/>
                      <a:pt x="4399" y="1618"/>
                    </a:cubicBezTo>
                    <a:cubicBezTo>
                      <a:pt x="4518" y="1506"/>
                      <a:pt x="4573" y="1343"/>
                      <a:pt x="4547" y="1182"/>
                    </a:cubicBezTo>
                    <a:cubicBezTo>
                      <a:pt x="4427" y="383"/>
                      <a:pt x="3689" y="0"/>
                      <a:pt x="29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6" name="Google Shape;4756;p71"/>
              <p:cNvSpPr/>
              <p:nvPr/>
            </p:nvSpPr>
            <p:spPr>
              <a:xfrm>
                <a:off x="6312879" y="1297136"/>
                <a:ext cx="280866" cy="413960"/>
              </a:xfrm>
              <a:custGeom>
                <a:avLst/>
                <a:gdLst/>
                <a:ahLst/>
                <a:cxnLst/>
                <a:rect l="l" t="t" r="r" b="b"/>
                <a:pathLst>
                  <a:path w="15595" h="22985" extrusionOk="0">
                    <a:moveTo>
                      <a:pt x="1414" y="0"/>
                    </a:moveTo>
                    <a:cubicBezTo>
                      <a:pt x="1177" y="0"/>
                      <a:pt x="942" y="152"/>
                      <a:pt x="944" y="457"/>
                    </a:cubicBezTo>
                    <a:cubicBezTo>
                      <a:pt x="988" y="7825"/>
                      <a:pt x="682" y="15184"/>
                      <a:pt x="27" y="22532"/>
                    </a:cubicBezTo>
                    <a:cubicBezTo>
                      <a:pt x="0" y="22834"/>
                      <a:pt x="222" y="22985"/>
                      <a:pt x="458" y="22985"/>
                    </a:cubicBezTo>
                    <a:cubicBezTo>
                      <a:pt x="694" y="22985"/>
                      <a:pt x="945" y="22833"/>
                      <a:pt x="972" y="22532"/>
                    </a:cubicBezTo>
                    <a:cubicBezTo>
                      <a:pt x="987" y="22361"/>
                      <a:pt x="1001" y="22191"/>
                      <a:pt x="1016" y="22021"/>
                    </a:cubicBezTo>
                    <a:cubicBezTo>
                      <a:pt x="1106" y="21985"/>
                      <a:pt x="1182" y="21923"/>
                      <a:pt x="1235" y="21842"/>
                    </a:cubicBezTo>
                    <a:cubicBezTo>
                      <a:pt x="5089" y="16201"/>
                      <a:pt x="9819" y="11190"/>
                      <a:pt x="15214" y="6999"/>
                    </a:cubicBezTo>
                    <a:cubicBezTo>
                      <a:pt x="15595" y="6703"/>
                      <a:pt x="15248" y="6223"/>
                      <a:pt x="14852" y="6223"/>
                    </a:cubicBezTo>
                    <a:cubicBezTo>
                      <a:pt x="14749" y="6223"/>
                      <a:pt x="14643" y="6255"/>
                      <a:pt x="14546" y="6331"/>
                    </a:cubicBezTo>
                    <a:cubicBezTo>
                      <a:pt x="9427" y="10307"/>
                      <a:pt x="4917" y="15026"/>
                      <a:pt x="1160" y="20303"/>
                    </a:cubicBezTo>
                    <a:cubicBezTo>
                      <a:pt x="1685" y="13701"/>
                      <a:pt x="1929" y="7087"/>
                      <a:pt x="1890" y="457"/>
                    </a:cubicBezTo>
                    <a:cubicBezTo>
                      <a:pt x="1888" y="153"/>
                      <a:pt x="1651" y="0"/>
                      <a:pt x="1414" y="0"/>
                    </a:cubicBezTo>
                    <a:close/>
                  </a:path>
                </a:pathLst>
              </a:custGeom>
              <a:solidFill>
                <a:srgbClr val="4394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57" name="Google Shape;4757;p71"/>
            <p:cNvSpPr/>
            <p:nvPr/>
          </p:nvSpPr>
          <p:spPr>
            <a:xfrm>
              <a:off x="4511503" y="2122475"/>
              <a:ext cx="223011" cy="50626"/>
            </a:xfrm>
            <a:custGeom>
              <a:avLst/>
              <a:gdLst/>
              <a:ahLst/>
              <a:cxnLst/>
              <a:rect l="l" t="t" r="r" b="b"/>
              <a:pathLst>
                <a:path w="20554" h="3310" extrusionOk="0">
                  <a:moveTo>
                    <a:pt x="720" y="1"/>
                  </a:moveTo>
                  <a:cubicBezTo>
                    <a:pt x="288" y="1"/>
                    <a:pt x="1" y="635"/>
                    <a:pt x="467" y="872"/>
                  </a:cubicBezTo>
                  <a:cubicBezTo>
                    <a:pt x="3628" y="2489"/>
                    <a:pt x="7154" y="3309"/>
                    <a:pt x="10688" y="3309"/>
                  </a:cubicBezTo>
                  <a:cubicBezTo>
                    <a:pt x="12407" y="3309"/>
                    <a:pt x="14129" y="3115"/>
                    <a:pt x="15811" y="2724"/>
                  </a:cubicBezTo>
                  <a:cubicBezTo>
                    <a:pt x="17281" y="2382"/>
                    <a:pt x="18705" y="1881"/>
                    <a:pt x="20075" y="1247"/>
                  </a:cubicBezTo>
                  <a:cubicBezTo>
                    <a:pt x="20553" y="1025"/>
                    <a:pt x="20256" y="382"/>
                    <a:pt x="19810" y="382"/>
                  </a:cubicBezTo>
                  <a:cubicBezTo>
                    <a:pt x="19742" y="382"/>
                    <a:pt x="19671" y="397"/>
                    <a:pt x="19598" y="430"/>
                  </a:cubicBezTo>
                  <a:cubicBezTo>
                    <a:pt x="16804" y="1724"/>
                    <a:pt x="13739" y="2367"/>
                    <a:pt x="10674" y="2367"/>
                  </a:cubicBezTo>
                  <a:cubicBezTo>
                    <a:pt x="7312" y="2367"/>
                    <a:pt x="3949" y="1593"/>
                    <a:pt x="943" y="57"/>
                  </a:cubicBezTo>
                  <a:cubicBezTo>
                    <a:pt x="867" y="18"/>
                    <a:pt x="791" y="1"/>
                    <a:pt x="7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27" name="Google Shape;4727;p71"/>
          <p:cNvSpPr txBox="1"/>
          <p:nvPr/>
        </p:nvSpPr>
        <p:spPr>
          <a:xfrm>
            <a:off x="2358139" y="1899886"/>
            <a:ext cx="612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lt2"/>
                </a:solidFill>
                <a:latin typeface="+mn-lt"/>
                <a:ea typeface="Fredoka One"/>
                <a:cs typeface="Fredoka One"/>
                <a:sym typeface="Fredoka One"/>
              </a:rPr>
              <a:t>01</a:t>
            </a:r>
            <a:endParaRPr sz="2400" b="1" dirty="0">
              <a:solidFill>
                <a:schemeClr val="lt2"/>
              </a:solidFill>
              <a:latin typeface="+mn-lt"/>
              <a:ea typeface="Fredoka One"/>
              <a:cs typeface="Fredoka One"/>
              <a:sym typeface="Fredoka One"/>
            </a:endParaRPr>
          </a:p>
        </p:txBody>
      </p:sp>
      <p:sp>
        <p:nvSpPr>
          <p:cNvPr id="4728" name="Google Shape;4728;p71"/>
          <p:cNvSpPr txBox="1"/>
          <p:nvPr/>
        </p:nvSpPr>
        <p:spPr>
          <a:xfrm>
            <a:off x="2358952" y="3503410"/>
            <a:ext cx="612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lt2"/>
                </a:solidFill>
                <a:latin typeface="+mn-lt"/>
                <a:ea typeface="Fredoka One"/>
                <a:cs typeface="Fredoka One"/>
                <a:sym typeface="Fredoka One"/>
              </a:rPr>
              <a:t>02</a:t>
            </a:r>
            <a:endParaRPr sz="2400" b="1" dirty="0">
              <a:solidFill>
                <a:schemeClr val="lt2"/>
              </a:solidFill>
              <a:latin typeface="+mn-lt"/>
              <a:ea typeface="Fredoka One"/>
              <a:cs typeface="Fredoka One"/>
              <a:sym typeface="Fredoka One"/>
            </a:endParaRPr>
          </a:p>
        </p:txBody>
      </p:sp>
      <p:grpSp>
        <p:nvGrpSpPr>
          <p:cNvPr id="4758" name="Google Shape;4758;p71"/>
          <p:cNvGrpSpPr/>
          <p:nvPr/>
        </p:nvGrpSpPr>
        <p:grpSpPr>
          <a:xfrm>
            <a:off x="485550" y="424911"/>
            <a:ext cx="8239528" cy="4559470"/>
            <a:chOff x="485550" y="424911"/>
            <a:chExt cx="8239528" cy="4559470"/>
          </a:xfrm>
        </p:grpSpPr>
        <p:sp>
          <p:nvSpPr>
            <p:cNvPr id="4759" name="Google Shape;4759;p71"/>
            <p:cNvSpPr/>
            <p:nvPr/>
          </p:nvSpPr>
          <p:spPr>
            <a:xfrm>
              <a:off x="3563550" y="1548818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grpSp>
          <p:nvGrpSpPr>
            <p:cNvPr id="4760" name="Google Shape;4760;p71"/>
            <p:cNvGrpSpPr/>
            <p:nvPr/>
          </p:nvGrpSpPr>
          <p:grpSpPr>
            <a:xfrm>
              <a:off x="485550" y="424911"/>
              <a:ext cx="8239528" cy="4559470"/>
              <a:chOff x="485550" y="424911"/>
              <a:chExt cx="8239528" cy="4559470"/>
            </a:xfrm>
          </p:grpSpPr>
          <p:sp>
            <p:nvSpPr>
              <p:cNvPr id="4761" name="Google Shape;4761;p71"/>
              <p:cNvSpPr/>
              <p:nvPr/>
            </p:nvSpPr>
            <p:spPr>
              <a:xfrm>
                <a:off x="485550" y="2905056"/>
                <a:ext cx="110100" cy="1101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2" name="Google Shape;4762;p71"/>
              <p:cNvSpPr/>
              <p:nvPr/>
            </p:nvSpPr>
            <p:spPr>
              <a:xfrm>
                <a:off x="850550" y="4608506"/>
                <a:ext cx="110100" cy="1101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3" name="Google Shape;4763;p71"/>
              <p:cNvSpPr/>
              <p:nvPr/>
            </p:nvSpPr>
            <p:spPr>
              <a:xfrm>
                <a:off x="3619775" y="4874281"/>
                <a:ext cx="110100" cy="1101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4" name="Google Shape;4764;p71"/>
              <p:cNvSpPr/>
              <p:nvPr/>
            </p:nvSpPr>
            <p:spPr>
              <a:xfrm flipH="1">
                <a:off x="5645328" y="4553450"/>
                <a:ext cx="108000" cy="110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5" name="Google Shape;4765;p71"/>
              <p:cNvSpPr/>
              <p:nvPr/>
            </p:nvSpPr>
            <p:spPr>
              <a:xfrm flipH="1">
                <a:off x="7520815" y="1865900"/>
                <a:ext cx="108000" cy="110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6" name="Google Shape;4766;p71"/>
              <p:cNvSpPr/>
              <p:nvPr/>
            </p:nvSpPr>
            <p:spPr>
              <a:xfrm rot="1459249">
                <a:off x="1113449" y="882431"/>
                <a:ext cx="252240" cy="248655"/>
              </a:xfrm>
              <a:custGeom>
                <a:avLst/>
                <a:gdLst/>
                <a:ahLst/>
                <a:cxnLst/>
                <a:rect l="l" t="t" r="r" b="b"/>
                <a:pathLst>
                  <a:path w="5539" h="5460" extrusionOk="0">
                    <a:moveTo>
                      <a:pt x="2544" y="1"/>
                    </a:moveTo>
                    <a:lnTo>
                      <a:pt x="1882" y="1831"/>
                    </a:lnTo>
                    <a:lnTo>
                      <a:pt x="1" y="2323"/>
                    </a:lnTo>
                    <a:lnTo>
                      <a:pt x="1536" y="3517"/>
                    </a:lnTo>
                    <a:lnTo>
                      <a:pt x="1422" y="5459"/>
                    </a:lnTo>
                    <a:lnTo>
                      <a:pt x="3033" y="4369"/>
                    </a:lnTo>
                    <a:lnTo>
                      <a:pt x="4845" y="5077"/>
                    </a:lnTo>
                    <a:lnTo>
                      <a:pt x="4305" y="3208"/>
                    </a:lnTo>
                    <a:lnTo>
                      <a:pt x="5538" y="1703"/>
                    </a:lnTo>
                    <a:lnTo>
                      <a:pt x="3595" y="1639"/>
                    </a:lnTo>
                    <a:lnTo>
                      <a:pt x="254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7" name="Google Shape;4767;p71"/>
              <p:cNvSpPr/>
              <p:nvPr/>
            </p:nvSpPr>
            <p:spPr>
              <a:xfrm rot="1459042">
                <a:off x="725126" y="488918"/>
                <a:ext cx="394753" cy="389128"/>
              </a:xfrm>
              <a:custGeom>
                <a:avLst/>
                <a:gdLst/>
                <a:ahLst/>
                <a:cxnLst/>
                <a:rect l="l" t="t" r="r" b="b"/>
                <a:pathLst>
                  <a:path w="5539" h="5460" extrusionOk="0">
                    <a:moveTo>
                      <a:pt x="2544" y="1"/>
                    </a:moveTo>
                    <a:lnTo>
                      <a:pt x="1882" y="1831"/>
                    </a:lnTo>
                    <a:lnTo>
                      <a:pt x="1" y="2323"/>
                    </a:lnTo>
                    <a:lnTo>
                      <a:pt x="1536" y="3517"/>
                    </a:lnTo>
                    <a:lnTo>
                      <a:pt x="1422" y="5459"/>
                    </a:lnTo>
                    <a:lnTo>
                      <a:pt x="3033" y="4369"/>
                    </a:lnTo>
                    <a:lnTo>
                      <a:pt x="4845" y="5077"/>
                    </a:lnTo>
                    <a:lnTo>
                      <a:pt x="4305" y="3208"/>
                    </a:lnTo>
                    <a:lnTo>
                      <a:pt x="5538" y="1703"/>
                    </a:lnTo>
                    <a:lnTo>
                      <a:pt x="3595" y="1639"/>
                    </a:lnTo>
                    <a:lnTo>
                      <a:pt x="254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8" name="Google Shape;4768;p71"/>
              <p:cNvSpPr/>
              <p:nvPr/>
            </p:nvSpPr>
            <p:spPr>
              <a:xfrm flipH="1">
                <a:off x="7628828" y="4697975"/>
                <a:ext cx="108000" cy="110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  <p:sp>
            <p:nvSpPr>
              <p:cNvPr id="4769" name="Google Shape;4769;p71"/>
              <p:cNvSpPr/>
              <p:nvPr/>
            </p:nvSpPr>
            <p:spPr>
              <a:xfrm flipH="1">
                <a:off x="8617078" y="2710700"/>
                <a:ext cx="108000" cy="1101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 </a:t>
                </a:r>
                <a:endParaRPr b="1"/>
              </a:p>
            </p:txBody>
          </p:sp>
        </p:grpSp>
      </p:grpSp>
      <p:grpSp>
        <p:nvGrpSpPr>
          <p:cNvPr id="4774" name="Google Shape;4774;p71"/>
          <p:cNvGrpSpPr/>
          <p:nvPr/>
        </p:nvGrpSpPr>
        <p:grpSpPr>
          <a:xfrm>
            <a:off x="192156" y="3674741"/>
            <a:ext cx="1627712" cy="1276924"/>
            <a:chOff x="7218768" y="3724625"/>
            <a:chExt cx="1529410" cy="1199808"/>
          </a:xfrm>
        </p:grpSpPr>
        <p:sp>
          <p:nvSpPr>
            <p:cNvPr id="4775" name="Google Shape;4775;p71"/>
            <p:cNvSpPr/>
            <p:nvPr/>
          </p:nvSpPr>
          <p:spPr>
            <a:xfrm rot="762615">
              <a:off x="8145728" y="4321719"/>
              <a:ext cx="416199" cy="333059"/>
            </a:xfrm>
            <a:custGeom>
              <a:avLst/>
              <a:gdLst/>
              <a:ahLst/>
              <a:cxnLst/>
              <a:rect l="l" t="t" r="r" b="b"/>
              <a:pathLst>
                <a:path w="18342" h="14678" extrusionOk="0">
                  <a:moveTo>
                    <a:pt x="5989" y="0"/>
                  </a:moveTo>
                  <a:lnTo>
                    <a:pt x="0" y="10034"/>
                  </a:lnTo>
                  <a:lnTo>
                    <a:pt x="6827" y="11210"/>
                  </a:lnTo>
                  <a:cubicBezTo>
                    <a:pt x="6827" y="11210"/>
                    <a:pt x="11125" y="14677"/>
                    <a:pt x="12670" y="14677"/>
                  </a:cubicBezTo>
                  <a:cubicBezTo>
                    <a:pt x="12672" y="14677"/>
                    <a:pt x="12674" y="14677"/>
                    <a:pt x="12676" y="14677"/>
                  </a:cubicBezTo>
                  <a:cubicBezTo>
                    <a:pt x="14217" y="14669"/>
                    <a:pt x="14431" y="13619"/>
                    <a:pt x="15224" y="13273"/>
                  </a:cubicBezTo>
                  <a:cubicBezTo>
                    <a:pt x="16017" y="12927"/>
                    <a:pt x="16719" y="11368"/>
                    <a:pt x="16719" y="11368"/>
                  </a:cubicBezTo>
                  <a:cubicBezTo>
                    <a:pt x="16719" y="11368"/>
                    <a:pt x="17507" y="11302"/>
                    <a:pt x="17925" y="10792"/>
                  </a:cubicBezTo>
                  <a:cubicBezTo>
                    <a:pt x="18342" y="10282"/>
                    <a:pt x="17760" y="7523"/>
                    <a:pt x="14836" y="4366"/>
                  </a:cubicBezTo>
                  <a:cubicBezTo>
                    <a:pt x="11912" y="1210"/>
                    <a:pt x="5989" y="0"/>
                    <a:pt x="598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71"/>
            <p:cNvSpPr/>
            <p:nvPr/>
          </p:nvSpPr>
          <p:spPr>
            <a:xfrm rot="762615">
              <a:off x="7668325" y="4552930"/>
              <a:ext cx="315247" cy="341001"/>
            </a:xfrm>
            <a:custGeom>
              <a:avLst/>
              <a:gdLst/>
              <a:ahLst/>
              <a:cxnLst/>
              <a:rect l="l" t="t" r="r" b="b"/>
              <a:pathLst>
                <a:path w="13893" h="15028" extrusionOk="0">
                  <a:moveTo>
                    <a:pt x="10213" y="1"/>
                  </a:moveTo>
                  <a:lnTo>
                    <a:pt x="1" y="3155"/>
                  </a:lnTo>
                  <a:cubicBezTo>
                    <a:pt x="1" y="3155"/>
                    <a:pt x="2854" y="7434"/>
                    <a:pt x="3305" y="8637"/>
                  </a:cubicBezTo>
                  <a:cubicBezTo>
                    <a:pt x="3755" y="9839"/>
                    <a:pt x="2634" y="14419"/>
                    <a:pt x="4020" y="14869"/>
                  </a:cubicBezTo>
                  <a:cubicBezTo>
                    <a:pt x="4383" y="14987"/>
                    <a:pt x="4764" y="15028"/>
                    <a:pt x="5138" y="15028"/>
                  </a:cubicBezTo>
                  <a:cubicBezTo>
                    <a:pt x="5979" y="15028"/>
                    <a:pt x="6786" y="14822"/>
                    <a:pt x="7276" y="14822"/>
                  </a:cubicBezTo>
                  <a:cubicBezTo>
                    <a:pt x="7402" y="14822"/>
                    <a:pt x="7506" y="14835"/>
                    <a:pt x="7585" y="14869"/>
                  </a:cubicBezTo>
                  <a:cubicBezTo>
                    <a:pt x="7744" y="14937"/>
                    <a:pt x="8130" y="14975"/>
                    <a:pt x="8606" y="14975"/>
                  </a:cubicBezTo>
                  <a:cubicBezTo>
                    <a:pt x="9702" y="14975"/>
                    <a:pt x="11273" y="14775"/>
                    <a:pt x="11640" y="14290"/>
                  </a:cubicBezTo>
                  <a:cubicBezTo>
                    <a:pt x="12165" y="13593"/>
                    <a:pt x="12991" y="14118"/>
                    <a:pt x="13442" y="12767"/>
                  </a:cubicBezTo>
                  <a:cubicBezTo>
                    <a:pt x="13892" y="11415"/>
                    <a:pt x="12691" y="5108"/>
                    <a:pt x="12165" y="3154"/>
                  </a:cubicBezTo>
                  <a:cubicBezTo>
                    <a:pt x="11640" y="1202"/>
                    <a:pt x="10213" y="1"/>
                    <a:pt x="102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71"/>
            <p:cNvSpPr/>
            <p:nvPr/>
          </p:nvSpPr>
          <p:spPr>
            <a:xfrm rot="762615">
              <a:off x="7246338" y="4376097"/>
              <a:ext cx="287972" cy="282685"/>
            </a:xfrm>
            <a:custGeom>
              <a:avLst/>
              <a:gdLst/>
              <a:ahLst/>
              <a:cxnLst/>
              <a:rect l="l" t="t" r="r" b="b"/>
              <a:pathLst>
                <a:path w="12691" h="12458" extrusionOk="0">
                  <a:moveTo>
                    <a:pt x="3805" y="0"/>
                  </a:moveTo>
                  <a:cubicBezTo>
                    <a:pt x="3805" y="0"/>
                    <a:pt x="3079" y="4190"/>
                    <a:pt x="2553" y="5384"/>
                  </a:cubicBezTo>
                  <a:cubicBezTo>
                    <a:pt x="2028" y="6579"/>
                    <a:pt x="0" y="8681"/>
                    <a:pt x="0" y="9357"/>
                  </a:cubicBezTo>
                  <a:cubicBezTo>
                    <a:pt x="0" y="10033"/>
                    <a:pt x="1978" y="11610"/>
                    <a:pt x="3805" y="11760"/>
                  </a:cubicBezTo>
                  <a:cubicBezTo>
                    <a:pt x="5452" y="11895"/>
                    <a:pt x="6422" y="12458"/>
                    <a:pt x="7443" y="12458"/>
                  </a:cubicBezTo>
                  <a:cubicBezTo>
                    <a:pt x="7555" y="12458"/>
                    <a:pt x="7668" y="12451"/>
                    <a:pt x="7782" y="12436"/>
                  </a:cubicBezTo>
                  <a:cubicBezTo>
                    <a:pt x="8937" y="12285"/>
                    <a:pt x="10138" y="11994"/>
                    <a:pt x="10888" y="10863"/>
                  </a:cubicBezTo>
                  <a:cubicBezTo>
                    <a:pt x="11640" y="9733"/>
                    <a:pt x="12691" y="7180"/>
                    <a:pt x="12691" y="7180"/>
                  </a:cubicBezTo>
                  <a:lnTo>
                    <a:pt x="38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71"/>
            <p:cNvSpPr/>
            <p:nvPr/>
          </p:nvSpPr>
          <p:spPr>
            <a:xfrm rot="762615">
              <a:off x="8210349" y="3771923"/>
              <a:ext cx="487222" cy="514292"/>
            </a:xfrm>
            <a:custGeom>
              <a:avLst/>
              <a:gdLst/>
              <a:ahLst/>
              <a:cxnLst/>
              <a:rect l="l" t="t" r="r" b="b"/>
              <a:pathLst>
                <a:path w="21472" h="22665" extrusionOk="0">
                  <a:moveTo>
                    <a:pt x="11965" y="1"/>
                  </a:moveTo>
                  <a:cubicBezTo>
                    <a:pt x="7541" y="1"/>
                    <a:pt x="5009" y="4405"/>
                    <a:pt x="4424" y="7165"/>
                  </a:cubicBezTo>
                  <a:cubicBezTo>
                    <a:pt x="3666" y="10739"/>
                    <a:pt x="0" y="13944"/>
                    <a:pt x="0" y="13944"/>
                  </a:cubicBezTo>
                  <a:lnTo>
                    <a:pt x="9302" y="22664"/>
                  </a:lnTo>
                  <a:cubicBezTo>
                    <a:pt x="9302" y="22664"/>
                    <a:pt x="13270" y="20754"/>
                    <a:pt x="15858" y="17396"/>
                  </a:cubicBezTo>
                  <a:cubicBezTo>
                    <a:pt x="16116" y="17061"/>
                    <a:pt x="16399" y="16672"/>
                    <a:pt x="16692" y="16241"/>
                  </a:cubicBezTo>
                  <a:cubicBezTo>
                    <a:pt x="16336" y="16208"/>
                    <a:pt x="15917" y="16070"/>
                    <a:pt x="15431" y="15741"/>
                  </a:cubicBezTo>
                  <a:cubicBezTo>
                    <a:pt x="13629" y="14518"/>
                    <a:pt x="14085" y="11669"/>
                    <a:pt x="14085" y="11669"/>
                  </a:cubicBezTo>
                  <a:lnTo>
                    <a:pt x="14085" y="11669"/>
                  </a:lnTo>
                  <a:lnTo>
                    <a:pt x="19065" y="13705"/>
                  </a:lnTo>
                  <a:cubicBezTo>
                    <a:pt x="21064" y="9713"/>
                    <a:pt x="21471" y="4179"/>
                    <a:pt x="16365" y="1301"/>
                  </a:cubicBezTo>
                  <a:cubicBezTo>
                    <a:pt x="14735" y="383"/>
                    <a:pt x="13268" y="1"/>
                    <a:pt x="119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71"/>
            <p:cNvSpPr/>
            <p:nvPr/>
          </p:nvSpPr>
          <p:spPr>
            <a:xfrm rot="762615">
              <a:off x="8291722" y="3973524"/>
              <a:ext cx="129929" cy="70546"/>
            </a:xfrm>
            <a:custGeom>
              <a:avLst/>
              <a:gdLst/>
              <a:ahLst/>
              <a:cxnLst/>
              <a:rect l="l" t="t" r="r" b="b"/>
              <a:pathLst>
                <a:path w="5726" h="3109" extrusionOk="0">
                  <a:moveTo>
                    <a:pt x="1188" y="1"/>
                  </a:moveTo>
                  <a:cubicBezTo>
                    <a:pt x="376" y="1"/>
                    <a:pt x="1" y="549"/>
                    <a:pt x="1002" y="926"/>
                  </a:cubicBezTo>
                  <a:cubicBezTo>
                    <a:pt x="1002" y="926"/>
                    <a:pt x="4217" y="3109"/>
                    <a:pt x="5008" y="3109"/>
                  </a:cubicBezTo>
                  <a:cubicBezTo>
                    <a:pt x="5034" y="3109"/>
                    <a:pt x="5057" y="3107"/>
                    <a:pt x="5078" y="3102"/>
                  </a:cubicBezTo>
                  <a:cubicBezTo>
                    <a:pt x="5725" y="2951"/>
                    <a:pt x="3343" y="720"/>
                    <a:pt x="2043" y="181"/>
                  </a:cubicBezTo>
                  <a:cubicBezTo>
                    <a:pt x="1735" y="54"/>
                    <a:pt x="1440" y="1"/>
                    <a:pt x="11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71"/>
            <p:cNvSpPr/>
            <p:nvPr/>
          </p:nvSpPr>
          <p:spPr>
            <a:xfrm rot="762615">
              <a:off x="7388747" y="3868197"/>
              <a:ext cx="941179" cy="726249"/>
            </a:xfrm>
            <a:custGeom>
              <a:avLst/>
              <a:gdLst/>
              <a:ahLst/>
              <a:cxnLst/>
              <a:rect l="l" t="t" r="r" b="b"/>
              <a:pathLst>
                <a:path w="41478" h="32006" extrusionOk="0">
                  <a:moveTo>
                    <a:pt x="22052" y="0"/>
                  </a:moveTo>
                  <a:cubicBezTo>
                    <a:pt x="20466" y="0"/>
                    <a:pt x="18779" y="126"/>
                    <a:pt x="17050" y="444"/>
                  </a:cubicBezTo>
                  <a:cubicBezTo>
                    <a:pt x="12924" y="1203"/>
                    <a:pt x="9365" y="3315"/>
                    <a:pt x="6638" y="6430"/>
                  </a:cubicBezTo>
                  <a:cubicBezTo>
                    <a:pt x="4005" y="9439"/>
                    <a:pt x="2150" y="13385"/>
                    <a:pt x="1324" y="17947"/>
                  </a:cubicBezTo>
                  <a:cubicBezTo>
                    <a:pt x="1280" y="18193"/>
                    <a:pt x="1236" y="18436"/>
                    <a:pt x="1199" y="18684"/>
                  </a:cubicBezTo>
                  <a:cubicBezTo>
                    <a:pt x="0" y="26433"/>
                    <a:pt x="7024" y="32006"/>
                    <a:pt x="14915" y="32006"/>
                  </a:cubicBezTo>
                  <a:cubicBezTo>
                    <a:pt x="16872" y="32006"/>
                    <a:pt x="18882" y="31663"/>
                    <a:pt x="20834" y="30926"/>
                  </a:cubicBezTo>
                  <a:cubicBezTo>
                    <a:pt x="21581" y="30643"/>
                    <a:pt x="22326" y="30324"/>
                    <a:pt x="23068" y="29967"/>
                  </a:cubicBezTo>
                  <a:cubicBezTo>
                    <a:pt x="28215" y="27504"/>
                    <a:pt x="33155" y="23391"/>
                    <a:pt x="36581" y="19251"/>
                  </a:cubicBezTo>
                  <a:cubicBezTo>
                    <a:pt x="39154" y="16134"/>
                    <a:pt x="40875" y="12997"/>
                    <a:pt x="41182" y="10534"/>
                  </a:cubicBezTo>
                  <a:cubicBezTo>
                    <a:pt x="41478" y="8186"/>
                    <a:pt x="40338" y="6368"/>
                    <a:pt x="38806" y="5013"/>
                  </a:cubicBezTo>
                  <a:cubicBezTo>
                    <a:pt x="38517" y="4758"/>
                    <a:pt x="38214" y="4516"/>
                    <a:pt x="37899" y="4290"/>
                  </a:cubicBezTo>
                  <a:cubicBezTo>
                    <a:pt x="35506" y="2572"/>
                    <a:pt x="32702" y="1813"/>
                    <a:pt x="32702" y="1813"/>
                  </a:cubicBezTo>
                  <a:cubicBezTo>
                    <a:pt x="32702" y="1813"/>
                    <a:pt x="32013" y="1538"/>
                    <a:pt x="30816" y="1205"/>
                  </a:cubicBezTo>
                  <a:cubicBezTo>
                    <a:pt x="29218" y="763"/>
                    <a:pt x="26721" y="208"/>
                    <a:pt x="23753" y="49"/>
                  </a:cubicBezTo>
                  <a:lnTo>
                    <a:pt x="23750" y="47"/>
                  </a:lnTo>
                  <a:cubicBezTo>
                    <a:pt x="23199" y="17"/>
                    <a:pt x="22633" y="0"/>
                    <a:pt x="220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71"/>
            <p:cNvSpPr/>
            <p:nvPr/>
          </p:nvSpPr>
          <p:spPr>
            <a:xfrm rot="762615">
              <a:off x="7895709" y="4158715"/>
              <a:ext cx="244768" cy="270001"/>
            </a:xfrm>
            <a:custGeom>
              <a:avLst/>
              <a:gdLst/>
              <a:ahLst/>
              <a:cxnLst/>
              <a:rect l="l" t="t" r="r" b="b"/>
              <a:pathLst>
                <a:path w="10787" h="11899" extrusionOk="0">
                  <a:moveTo>
                    <a:pt x="3866" y="0"/>
                  </a:moveTo>
                  <a:cubicBezTo>
                    <a:pt x="3541" y="0"/>
                    <a:pt x="3256" y="29"/>
                    <a:pt x="3026" y="81"/>
                  </a:cubicBezTo>
                  <a:cubicBezTo>
                    <a:pt x="1908" y="340"/>
                    <a:pt x="950" y="4136"/>
                    <a:pt x="310" y="6764"/>
                  </a:cubicBezTo>
                  <a:cubicBezTo>
                    <a:pt x="0" y="8042"/>
                    <a:pt x="558" y="10106"/>
                    <a:pt x="1209" y="11899"/>
                  </a:cubicBezTo>
                  <a:cubicBezTo>
                    <a:pt x="5044" y="9756"/>
                    <a:pt x="8458" y="6615"/>
                    <a:pt x="10787" y="3596"/>
                  </a:cubicBezTo>
                  <a:cubicBezTo>
                    <a:pt x="10024" y="2828"/>
                    <a:pt x="9209" y="2087"/>
                    <a:pt x="8503" y="1563"/>
                  </a:cubicBezTo>
                  <a:cubicBezTo>
                    <a:pt x="6975" y="429"/>
                    <a:pt x="5124" y="0"/>
                    <a:pt x="38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71"/>
            <p:cNvSpPr/>
            <p:nvPr/>
          </p:nvSpPr>
          <p:spPr>
            <a:xfrm rot="762615">
              <a:off x="8144493" y="3972894"/>
              <a:ext cx="181369" cy="86725"/>
            </a:xfrm>
            <a:custGeom>
              <a:avLst/>
              <a:gdLst/>
              <a:ahLst/>
              <a:cxnLst/>
              <a:rect l="l" t="t" r="r" b="b"/>
              <a:pathLst>
                <a:path w="7993" h="3822" extrusionOk="0">
                  <a:moveTo>
                    <a:pt x="1" y="1"/>
                  </a:moveTo>
                  <a:lnTo>
                    <a:pt x="1" y="1"/>
                  </a:lnTo>
                  <a:cubicBezTo>
                    <a:pt x="2584" y="2316"/>
                    <a:pt x="5105" y="3821"/>
                    <a:pt x="7610" y="3821"/>
                  </a:cubicBezTo>
                  <a:cubicBezTo>
                    <a:pt x="7738" y="3821"/>
                    <a:pt x="7865" y="3817"/>
                    <a:pt x="7993" y="3809"/>
                  </a:cubicBezTo>
                  <a:cubicBezTo>
                    <a:pt x="5471" y="1579"/>
                    <a:pt x="1887" y="609"/>
                    <a:pt x="1887" y="609"/>
                  </a:cubicBezTo>
                  <a:cubicBezTo>
                    <a:pt x="1887" y="609"/>
                    <a:pt x="1198" y="334"/>
                    <a:pt x="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71"/>
            <p:cNvSpPr/>
            <p:nvPr/>
          </p:nvSpPr>
          <p:spPr>
            <a:xfrm rot="762615">
              <a:off x="7904231" y="4248391"/>
              <a:ext cx="281596" cy="268390"/>
            </a:xfrm>
            <a:custGeom>
              <a:avLst/>
              <a:gdLst/>
              <a:ahLst/>
              <a:cxnLst/>
              <a:rect l="l" t="t" r="r" b="b"/>
              <a:pathLst>
                <a:path w="12410" h="11828" extrusionOk="0">
                  <a:moveTo>
                    <a:pt x="9579" y="1"/>
                  </a:moveTo>
                  <a:cubicBezTo>
                    <a:pt x="7250" y="3020"/>
                    <a:pt x="3836" y="6161"/>
                    <a:pt x="1" y="8304"/>
                  </a:cubicBezTo>
                  <a:cubicBezTo>
                    <a:pt x="697" y="10200"/>
                    <a:pt x="1502" y="11782"/>
                    <a:pt x="1502" y="11782"/>
                  </a:cubicBezTo>
                  <a:cubicBezTo>
                    <a:pt x="1626" y="11813"/>
                    <a:pt x="1760" y="11827"/>
                    <a:pt x="1901" y="11827"/>
                  </a:cubicBezTo>
                  <a:cubicBezTo>
                    <a:pt x="5143" y="11827"/>
                    <a:pt x="12409" y="4077"/>
                    <a:pt x="12177" y="3257"/>
                  </a:cubicBezTo>
                  <a:cubicBezTo>
                    <a:pt x="12027" y="2717"/>
                    <a:pt x="10883" y="1320"/>
                    <a:pt x="95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71"/>
            <p:cNvSpPr/>
            <p:nvPr/>
          </p:nvSpPr>
          <p:spPr>
            <a:xfrm rot="762615">
              <a:off x="7574380" y="3986206"/>
              <a:ext cx="742428" cy="628928"/>
            </a:xfrm>
            <a:custGeom>
              <a:avLst/>
              <a:gdLst/>
              <a:ahLst/>
              <a:cxnLst/>
              <a:rect l="l" t="t" r="r" b="b"/>
              <a:pathLst>
                <a:path w="32719" h="27717" extrusionOk="0">
                  <a:moveTo>
                    <a:pt x="29139" y="0"/>
                  </a:moveTo>
                  <a:cubicBezTo>
                    <a:pt x="28761" y="830"/>
                    <a:pt x="31468" y="4527"/>
                    <a:pt x="24802" y="10504"/>
                  </a:cubicBezTo>
                  <a:cubicBezTo>
                    <a:pt x="26106" y="11823"/>
                    <a:pt x="27251" y="13220"/>
                    <a:pt x="27400" y="13760"/>
                  </a:cubicBezTo>
                  <a:cubicBezTo>
                    <a:pt x="27633" y="14580"/>
                    <a:pt x="20366" y="22330"/>
                    <a:pt x="17125" y="22330"/>
                  </a:cubicBezTo>
                  <a:cubicBezTo>
                    <a:pt x="16984" y="22330"/>
                    <a:pt x="16850" y="22316"/>
                    <a:pt x="16726" y="22285"/>
                  </a:cubicBezTo>
                  <a:cubicBezTo>
                    <a:pt x="16726" y="22285"/>
                    <a:pt x="15920" y="20703"/>
                    <a:pt x="15225" y="18807"/>
                  </a:cubicBezTo>
                  <a:cubicBezTo>
                    <a:pt x="12345" y="20414"/>
                    <a:pt x="9232" y="21457"/>
                    <a:pt x="6167" y="21457"/>
                  </a:cubicBezTo>
                  <a:cubicBezTo>
                    <a:pt x="5048" y="21457"/>
                    <a:pt x="3935" y="21318"/>
                    <a:pt x="2843" y="21016"/>
                  </a:cubicBezTo>
                  <a:cubicBezTo>
                    <a:pt x="2034" y="20794"/>
                    <a:pt x="1287" y="20553"/>
                    <a:pt x="595" y="20298"/>
                  </a:cubicBezTo>
                  <a:lnTo>
                    <a:pt x="595" y="20298"/>
                  </a:lnTo>
                  <a:cubicBezTo>
                    <a:pt x="691" y="22792"/>
                    <a:pt x="49" y="26261"/>
                    <a:pt x="1" y="26523"/>
                  </a:cubicBezTo>
                  <a:cubicBezTo>
                    <a:pt x="1884" y="27295"/>
                    <a:pt x="3987" y="27716"/>
                    <a:pt x="6156" y="27716"/>
                  </a:cubicBezTo>
                  <a:cubicBezTo>
                    <a:pt x="8113" y="27716"/>
                    <a:pt x="10123" y="27373"/>
                    <a:pt x="12075" y="26636"/>
                  </a:cubicBezTo>
                  <a:cubicBezTo>
                    <a:pt x="12821" y="26353"/>
                    <a:pt x="13566" y="26034"/>
                    <a:pt x="14309" y="25677"/>
                  </a:cubicBezTo>
                  <a:cubicBezTo>
                    <a:pt x="15209" y="24973"/>
                    <a:pt x="15983" y="24318"/>
                    <a:pt x="16704" y="23922"/>
                  </a:cubicBezTo>
                  <a:cubicBezTo>
                    <a:pt x="18681" y="22838"/>
                    <a:pt x="23924" y="18764"/>
                    <a:pt x="27821" y="14961"/>
                  </a:cubicBezTo>
                  <a:cubicBezTo>
                    <a:pt x="30394" y="11844"/>
                    <a:pt x="32115" y="8707"/>
                    <a:pt x="32422" y="6244"/>
                  </a:cubicBezTo>
                  <a:cubicBezTo>
                    <a:pt x="32719" y="3896"/>
                    <a:pt x="31578" y="2078"/>
                    <a:pt x="30048" y="723"/>
                  </a:cubicBezTo>
                  <a:cubicBezTo>
                    <a:pt x="29757" y="468"/>
                    <a:pt x="29454" y="226"/>
                    <a:pt x="291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71"/>
            <p:cNvSpPr/>
            <p:nvPr/>
          </p:nvSpPr>
          <p:spPr>
            <a:xfrm rot="762615">
              <a:off x="7340836" y="3983233"/>
              <a:ext cx="1011408" cy="680777"/>
            </a:xfrm>
            <a:custGeom>
              <a:avLst/>
              <a:gdLst/>
              <a:ahLst/>
              <a:cxnLst/>
              <a:rect l="l" t="t" r="r" b="b"/>
              <a:pathLst>
                <a:path w="44573" h="30002" extrusionOk="0">
                  <a:moveTo>
                    <a:pt x="40099" y="0"/>
                  </a:moveTo>
                  <a:cubicBezTo>
                    <a:pt x="40236" y="140"/>
                    <a:pt x="43203" y="3287"/>
                    <a:pt x="40800" y="8473"/>
                  </a:cubicBezTo>
                  <a:cubicBezTo>
                    <a:pt x="38433" y="13565"/>
                    <a:pt x="23688" y="25863"/>
                    <a:pt x="14872" y="25863"/>
                  </a:cubicBezTo>
                  <a:cubicBezTo>
                    <a:pt x="14509" y="25863"/>
                    <a:pt x="14156" y="25842"/>
                    <a:pt x="13814" y="25799"/>
                  </a:cubicBezTo>
                  <a:cubicBezTo>
                    <a:pt x="6490" y="24873"/>
                    <a:pt x="2330" y="20321"/>
                    <a:pt x="2274" y="15664"/>
                  </a:cubicBezTo>
                  <a:cubicBezTo>
                    <a:pt x="2274" y="15664"/>
                    <a:pt x="0" y="18727"/>
                    <a:pt x="1776" y="23058"/>
                  </a:cubicBezTo>
                  <a:cubicBezTo>
                    <a:pt x="1861" y="23272"/>
                    <a:pt x="1958" y="23485"/>
                    <a:pt x="2067" y="23706"/>
                  </a:cubicBezTo>
                  <a:cubicBezTo>
                    <a:pt x="3658" y="26950"/>
                    <a:pt x="8722" y="30002"/>
                    <a:pt x="15386" y="30002"/>
                  </a:cubicBezTo>
                  <a:cubicBezTo>
                    <a:pt x="17030" y="30002"/>
                    <a:pt x="18773" y="29816"/>
                    <a:pt x="20584" y="29401"/>
                  </a:cubicBezTo>
                  <a:cubicBezTo>
                    <a:pt x="29733" y="27308"/>
                    <a:pt x="37474" y="20072"/>
                    <a:pt x="42537" y="12395"/>
                  </a:cubicBezTo>
                  <a:cubicBezTo>
                    <a:pt x="44535" y="9364"/>
                    <a:pt x="44573" y="6795"/>
                    <a:pt x="43890" y="4794"/>
                  </a:cubicBezTo>
                  <a:cubicBezTo>
                    <a:pt x="42868" y="1798"/>
                    <a:pt x="40222" y="77"/>
                    <a:pt x="400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71"/>
            <p:cNvSpPr/>
            <p:nvPr/>
          </p:nvSpPr>
          <p:spPr>
            <a:xfrm rot="762615">
              <a:off x="8274083" y="4499927"/>
              <a:ext cx="76650" cy="55865"/>
            </a:xfrm>
            <a:custGeom>
              <a:avLst/>
              <a:gdLst/>
              <a:ahLst/>
              <a:cxnLst/>
              <a:rect l="l" t="t" r="r" b="b"/>
              <a:pathLst>
                <a:path w="3378" h="2462" extrusionOk="0">
                  <a:moveTo>
                    <a:pt x="2686" y="0"/>
                  </a:moveTo>
                  <a:cubicBezTo>
                    <a:pt x="2002" y="0"/>
                    <a:pt x="305" y="1860"/>
                    <a:pt x="305" y="1860"/>
                  </a:cubicBezTo>
                  <a:cubicBezTo>
                    <a:pt x="0" y="2181"/>
                    <a:pt x="55" y="2411"/>
                    <a:pt x="506" y="2461"/>
                  </a:cubicBezTo>
                  <a:cubicBezTo>
                    <a:pt x="510" y="2461"/>
                    <a:pt x="515" y="2462"/>
                    <a:pt x="520" y="2462"/>
                  </a:cubicBezTo>
                  <a:cubicBezTo>
                    <a:pt x="1007" y="2462"/>
                    <a:pt x="3378" y="157"/>
                    <a:pt x="2759" y="8"/>
                  </a:cubicBezTo>
                  <a:cubicBezTo>
                    <a:pt x="2736" y="3"/>
                    <a:pt x="2712" y="0"/>
                    <a:pt x="26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71"/>
            <p:cNvSpPr/>
            <p:nvPr/>
          </p:nvSpPr>
          <p:spPr>
            <a:xfrm rot="762615">
              <a:off x="7894869" y="4818577"/>
              <a:ext cx="28001" cy="61402"/>
            </a:xfrm>
            <a:custGeom>
              <a:avLst/>
              <a:gdLst/>
              <a:ahLst/>
              <a:cxnLst/>
              <a:rect l="l" t="t" r="r" b="b"/>
              <a:pathLst>
                <a:path w="1234" h="2706" extrusionOk="0">
                  <a:moveTo>
                    <a:pt x="544" y="1"/>
                  </a:moveTo>
                  <a:cubicBezTo>
                    <a:pt x="526" y="1"/>
                    <a:pt x="508" y="3"/>
                    <a:pt x="489" y="9"/>
                  </a:cubicBezTo>
                  <a:cubicBezTo>
                    <a:pt x="0" y="159"/>
                    <a:pt x="37" y="2450"/>
                    <a:pt x="37" y="2450"/>
                  </a:cubicBezTo>
                  <a:cubicBezTo>
                    <a:pt x="141" y="2627"/>
                    <a:pt x="303" y="2705"/>
                    <a:pt x="471" y="2705"/>
                  </a:cubicBezTo>
                  <a:cubicBezTo>
                    <a:pt x="728" y="2705"/>
                    <a:pt x="999" y="2520"/>
                    <a:pt x="1090" y="2224"/>
                  </a:cubicBezTo>
                  <a:cubicBezTo>
                    <a:pt x="1234" y="1755"/>
                    <a:pt x="997" y="1"/>
                    <a:pt x="5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71"/>
            <p:cNvSpPr/>
            <p:nvPr/>
          </p:nvSpPr>
          <p:spPr>
            <a:xfrm>
              <a:off x="8443925" y="3843350"/>
              <a:ext cx="124500" cy="124500"/>
            </a:xfrm>
            <a:prstGeom prst="ellipse">
              <a:avLst/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71"/>
            <p:cNvSpPr/>
            <p:nvPr/>
          </p:nvSpPr>
          <p:spPr>
            <a:xfrm rot="762615">
              <a:off x="8506767" y="4060321"/>
              <a:ext cx="92216" cy="92443"/>
            </a:xfrm>
            <a:custGeom>
              <a:avLst/>
              <a:gdLst/>
              <a:ahLst/>
              <a:cxnLst/>
              <a:rect l="l" t="t" r="r" b="b"/>
              <a:pathLst>
                <a:path w="4064" h="4074" extrusionOk="0">
                  <a:moveTo>
                    <a:pt x="378" y="1"/>
                  </a:moveTo>
                  <a:lnTo>
                    <a:pt x="378" y="1"/>
                  </a:lnTo>
                  <a:cubicBezTo>
                    <a:pt x="0" y="3497"/>
                    <a:pt x="1724" y="4073"/>
                    <a:pt x="1724" y="4073"/>
                  </a:cubicBezTo>
                  <a:cubicBezTo>
                    <a:pt x="2283" y="2583"/>
                    <a:pt x="4064" y="1510"/>
                    <a:pt x="4064" y="1510"/>
                  </a:cubicBezTo>
                  <a:lnTo>
                    <a:pt x="3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71"/>
            <p:cNvSpPr/>
            <p:nvPr/>
          </p:nvSpPr>
          <p:spPr>
            <a:xfrm rot="762475">
              <a:off x="8459344" y="3862587"/>
              <a:ext cx="93665" cy="86025"/>
            </a:xfrm>
            <a:custGeom>
              <a:avLst/>
              <a:gdLst/>
              <a:ahLst/>
              <a:cxnLst/>
              <a:rect l="l" t="t" r="r" b="b"/>
              <a:pathLst>
                <a:path w="4953" h="4549" extrusionOk="0">
                  <a:moveTo>
                    <a:pt x="2429" y="1"/>
                  </a:moveTo>
                  <a:cubicBezTo>
                    <a:pt x="1736" y="1"/>
                    <a:pt x="1067" y="319"/>
                    <a:pt x="629" y="886"/>
                  </a:cubicBezTo>
                  <a:cubicBezTo>
                    <a:pt x="68" y="1614"/>
                    <a:pt x="0" y="2609"/>
                    <a:pt x="457" y="3406"/>
                  </a:cubicBezTo>
                  <a:cubicBezTo>
                    <a:pt x="867" y="4119"/>
                    <a:pt x="1623" y="4548"/>
                    <a:pt x="2430" y="4548"/>
                  </a:cubicBezTo>
                  <a:cubicBezTo>
                    <a:pt x="2526" y="4548"/>
                    <a:pt x="2623" y="4542"/>
                    <a:pt x="2720" y="4530"/>
                  </a:cubicBezTo>
                  <a:cubicBezTo>
                    <a:pt x="3633" y="4412"/>
                    <a:pt x="4384" y="3757"/>
                    <a:pt x="4625" y="2869"/>
                  </a:cubicBezTo>
                  <a:cubicBezTo>
                    <a:pt x="4953" y="1656"/>
                    <a:pt x="4235" y="407"/>
                    <a:pt x="3023" y="80"/>
                  </a:cubicBezTo>
                  <a:cubicBezTo>
                    <a:pt x="2827" y="27"/>
                    <a:pt x="2627" y="1"/>
                    <a:pt x="24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71"/>
            <p:cNvSpPr/>
            <p:nvPr/>
          </p:nvSpPr>
          <p:spPr>
            <a:xfrm rot="762475">
              <a:off x="8509259" y="3885567"/>
              <a:ext cx="30616" cy="28101"/>
            </a:xfrm>
            <a:custGeom>
              <a:avLst/>
              <a:gdLst/>
              <a:ahLst/>
              <a:cxnLst/>
              <a:rect l="l" t="t" r="r" b="b"/>
              <a:pathLst>
                <a:path w="1619" h="1486" extrusionOk="0">
                  <a:moveTo>
                    <a:pt x="794" y="0"/>
                  </a:moveTo>
                  <a:cubicBezTo>
                    <a:pt x="567" y="0"/>
                    <a:pt x="348" y="104"/>
                    <a:pt x="206" y="290"/>
                  </a:cubicBezTo>
                  <a:cubicBezTo>
                    <a:pt x="22" y="527"/>
                    <a:pt x="1" y="852"/>
                    <a:pt x="150" y="1112"/>
                  </a:cubicBezTo>
                  <a:cubicBezTo>
                    <a:pt x="283" y="1346"/>
                    <a:pt x="530" y="1486"/>
                    <a:pt x="794" y="1486"/>
                  </a:cubicBezTo>
                  <a:cubicBezTo>
                    <a:pt x="825" y="1486"/>
                    <a:pt x="857" y="1484"/>
                    <a:pt x="889" y="1480"/>
                  </a:cubicBezTo>
                  <a:cubicBezTo>
                    <a:pt x="1187" y="1441"/>
                    <a:pt x="1432" y="1227"/>
                    <a:pt x="1511" y="937"/>
                  </a:cubicBezTo>
                  <a:cubicBezTo>
                    <a:pt x="1618" y="541"/>
                    <a:pt x="1384" y="133"/>
                    <a:pt x="988" y="26"/>
                  </a:cubicBezTo>
                  <a:cubicBezTo>
                    <a:pt x="924" y="9"/>
                    <a:pt x="859" y="0"/>
                    <a:pt x="7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2" name="Google Shape;4792;p71"/>
          <p:cNvGrpSpPr/>
          <p:nvPr/>
        </p:nvGrpSpPr>
        <p:grpSpPr>
          <a:xfrm>
            <a:off x="7801821" y="935061"/>
            <a:ext cx="923246" cy="723873"/>
            <a:chOff x="7602588" y="1339900"/>
            <a:chExt cx="1119629" cy="877848"/>
          </a:xfrm>
        </p:grpSpPr>
        <p:sp>
          <p:nvSpPr>
            <p:cNvPr id="4793" name="Google Shape;4793;p71"/>
            <p:cNvSpPr/>
            <p:nvPr/>
          </p:nvSpPr>
          <p:spPr>
            <a:xfrm>
              <a:off x="8449727" y="1670770"/>
              <a:ext cx="272490" cy="322259"/>
            </a:xfrm>
            <a:custGeom>
              <a:avLst/>
              <a:gdLst/>
              <a:ahLst/>
              <a:cxnLst/>
              <a:rect l="l" t="t" r="r" b="b"/>
              <a:pathLst>
                <a:path w="7824" h="9253" extrusionOk="0">
                  <a:moveTo>
                    <a:pt x="2725" y="1"/>
                  </a:moveTo>
                  <a:cubicBezTo>
                    <a:pt x="2593" y="1"/>
                    <a:pt x="2454" y="21"/>
                    <a:pt x="2311" y="63"/>
                  </a:cubicBezTo>
                  <a:cubicBezTo>
                    <a:pt x="133" y="701"/>
                    <a:pt x="1" y="5376"/>
                    <a:pt x="1" y="5376"/>
                  </a:cubicBezTo>
                  <a:lnTo>
                    <a:pt x="2400" y="9091"/>
                  </a:lnTo>
                  <a:cubicBezTo>
                    <a:pt x="2400" y="9091"/>
                    <a:pt x="3437" y="9253"/>
                    <a:pt x="4572" y="9253"/>
                  </a:cubicBezTo>
                  <a:cubicBezTo>
                    <a:pt x="6108" y="9253"/>
                    <a:pt x="7824" y="8957"/>
                    <a:pt x="7394" y="7566"/>
                  </a:cubicBezTo>
                  <a:cubicBezTo>
                    <a:pt x="7009" y="6321"/>
                    <a:pt x="5809" y="6018"/>
                    <a:pt x="4734" y="6018"/>
                  </a:cubicBezTo>
                  <a:cubicBezTo>
                    <a:pt x="3720" y="6018"/>
                    <a:pt x="2817" y="6288"/>
                    <a:pt x="2817" y="6288"/>
                  </a:cubicBezTo>
                  <a:cubicBezTo>
                    <a:pt x="5284" y="4027"/>
                    <a:pt x="4601" y="1"/>
                    <a:pt x="27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71"/>
            <p:cNvSpPr/>
            <p:nvPr/>
          </p:nvSpPr>
          <p:spPr>
            <a:xfrm>
              <a:off x="8034499" y="1892313"/>
              <a:ext cx="311602" cy="325428"/>
            </a:xfrm>
            <a:custGeom>
              <a:avLst/>
              <a:gdLst/>
              <a:ahLst/>
              <a:cxnLst/>
              <a:rect l="l" t="t" r="r" b="b"/>
              <a:pathLst>
                <a:path w="8947" h="9344" extrusionOk="0">
                  <a:moveTo>
                    <a:pt x="2982" y="1"/>
                  </a:moveTo>
                  <a:cubicBezTo>
                    <a:pt x="2457" y="1"/>
                    <a:pt x="1971" y="122"/>
                    <a:pt x="1587" y="431"/>
                  </a:cubicBezTo>
                  <a:cubicBezTo>
                    <a:pt x="0" y="1709"/>
                    <a:pt x="2327" y="4521"/>
                    <a:pt x="5346" y="4521"/>
                  </a:cubicBezTo>
                  <a:cubicBezTo>
                    <a:pt x="5692" y="4521"/>
                    <a:pt x="6048" y="4484"/>
                    <a:pt x="6408" y="4404"/>
                  </a:cubicBezTo>
                  <a:lnTo>
                    <a:pt x="6408" y="4404"/>
                  </a:lnTo>
                  <a:cubicBezTo>
                    <a:pt x="6408" y="4404"/>
                    <a:pt x="3283" y="6892"/>
                    <a:pt x="4841" y="8888"/>
                  </a:cubicBezTo>
                  <a:cubicBezTo>
                    <a:pt x="5091" y="9209"/>
                    <a:pt x="5367" y="9343"/>
                    <a:pt x="5653" y="9343"/>
                  </a:cubicBezTo>
                  <a:cubicBezTo>
                    <a:pt x="7151" y="9343"/>
                    <a:pt x="8947" y="5661"/>
                    <a:pt x="8947" y="5661"/>
                  </a:cubicBezTo>
                  <a:lnTo>
                    <a:pt x="7268" y="1570"/>
                  </a:lnTo>
                  <a:cubicBezTo>
                    <a:pt x="7268" y="1570"/>
                    <a:pt x="4871" y="1"/>
                    <a:pt x="29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71"/>
            <p:cNvSpPr/>
            <p:nvPr/>
          </p:nvSpPr>
          <p:spPr>
            <a:xfrm>
              <a:off x="8178237" y="1731929"/>
              <a:ext cx="95776" cy="50256"/>
            </a:xfrm>
            <a:custGeom>
              <a:avLst/>
              <a:gdLst/>
              <a:ahLst/>
              <a:cxnLst/>
              <a:rect l="l" t="t" r="r" b="b"/>
              <a:pathLst>
                <a:path w="2750" h="1443" extrusionOk="0">
                  <a:moveTo>
                    <a:pt x="312" y="1"/>
                  </a:moveTo>
                  <a:cubicBezTo>
                    <a:pt x="198" y="1"/>
                    <a:pt x="93" y="70"/>
                    <a:pt x="50" y="179"/>
                  </a:cubicBezTo>
                  <a:cubicBezTo>
                    <a:pt x="0" y="302"/>
                    <a:pt x="43" y="442"/>
                    <a:pt x="152" y="518"/>
                  </a:cubicBezTo>
                  <a:cubicBezTo>
                    <a:pt x="200" y="551"/>
                    <a:pt x="256" y="567"/>
                    <a:pt x="312" y="567"/>
                  </a:cubicBezTo>
                  <a:cubicBezTo>
                    <a:pt x="382" y="567"/>
                    <a:pt x="451" y="541"/>
                    <a:pt x="505" y="491"/>
                  </a:cubicBezTo>
                  <a:lnTo>
                    <a:pt x="2507" y="1442"/>
                  </a:lnTo>
                  <a:lnTo>
                    <a:pt x="2750" y="1162"/>
                  </a:lnTo>
                  <a:lnTo>
                    <a:pt x="596" y="265"/>
                  </a:lnTo>
                  <a:cubicBezTo>
                    <a:pt x="587" y="133"/>
                    <a:pt x="488" y="25"/>
                    <a:pt x="357" y="4"/>
                  </a:cubicBezTo>
                  <a:cubicBezTo>
                    <a:pt x="342" y="2"/>
                    <a:pt x="327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71"/>
            <p:cNvSpPr/>
            <p:nvPr/>
          </p:nvSpPr>
          <p:spPr>
            <a:xfrm>
              <a:off x="8313616" y="1651231"/>
              <a:ext cx="21280" cy="99920"/>
            </a:xfrm>
            <a:custGeom>
              <a:avLst/>
              <a:gdLst/>
              <a:ahLst/>
              <a:cxnLst/>
              <a:rect l="l" t="t" r="r" b="b"/>
              <a:pathLst>
                <a:path w="611" h="2869" extrusionOk="0">
                  <a:moveTo>
                    <a:pt x="308" y="0"/>
                  </a:moveTo>
                  <a:cubicBezTo>
                    <a:pt x="180" y="0"/>
                    <a:pt x="66" y="87"/>
                    <a:pt x="34" y="212"/>
                  </a:cubicBezTo>
                  <a:cubicBezTo>
                    <a:pt x="1" y="340"/>
                    <a:pt x="60" y="474"/>
                    <a:pt x="178" y="535"/>
                  </a:cubicBezTo>
                  <a:lnTo>
                    <a:pt x="135" y="2868"/>
                  </a:lnTo>
                  <a:lnTo>
                    <a:pt x="489" y="2759"/>
                  </a:lnTo>
                  <a:lnTo>
                    <a:pt x="421" y="543"/>
                  </a:lnTo>
                  <a:cubicBezTo>
                    <a:pt x="542" y="490"/>
                    <a:pt x="611" y="360"/>
                    <a:pt x="587" y="230"/>
                  </a:cubicBezTo>
                  <a:cubicBezTo>
                    <a:pt x="562" y="101"/>
                    <a:pt x="450" y="5"/>
                    <a:pt x="318" y="1"/>
                  </a:cubicBezTo>
                  <a:cubicBezTo>
                    <a:pt x="315" y="0"/>
                    <a:pt x="311" y="0"/>
                    <a:pt x="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71"/>
            <p:cNvSpPr/>
            <p:nvPr/>
          </p:nvSpPr>
          <p:spPr>
            <a:xfrm>
              <a:off x="8206169" y="1736700"/>
              <a:ext cx="437294" cy="448892"/>
            </a:xfrm>
            <a:custGeom>
              <a:avLst/>
              <a:gdLst/>
              <a:ahLst/>
              <a:cxnLst/>
              <a:rect l="l" t="t" r="r" b="b"/>
              <a:pathLst>
                <a:path w="12556" h="12889" extrusionOk="0">
                  <a:moveTo>
                    <a:pt x="4026" y="0"/>
                  </a:moveTo>
                  <a:cubicBezTo>
                    <a:pt x="3211" y="0"/>
                    <a:pt x="2452" y="345"/>
                    <a:pt x="1772" y="1051"/>
                  </a:cubicBezTo>
                  <a:cubicBezTo>
                    <a:pt x="1" y="2890"/>
                    <a:pt x="1209" y="6703"/>
                    <a:pt x="1843" y="8336"/>
                  </a:cubicBezTo>
                  <a:cubicBezTo>
                    <a:pt x="2028" y="8813"/>
                    <a:pt x="2166" y="9103"/>
                    <a:pt x="2166" y="9103"/>
                  </a:cubicBezTo>
                  <a:cubicBezTo>
                    <a:pt x="2345" y="9673"/>
                    <a:pt x="2551" y="10162"/>
                    <a:pt x="2773" y="10581"/>
                  </a:cubicBezTo>
                  <a:cubicBezTo>
                    <a:pt x="3013" y="11031"/>
                    <a:pt x="3272" y="11400"/>
                    <a:pt x="3543" y="11699"/>
                  </a:cubicBezTo>
                  <a:cubicBezTo>
                    <a:pt x="4373" y="12615"/>
                    <a:pt x="5317" y="12888"/>
                    <a:pt x="6132" y="12888"/>
                  </a:cubicBezTo>
                  <a:cubicBezTo>
                    <a:pt x="6868" y="12888"/>
                    <a:pt x="7498" y="12665"/>
                    <a:pt x="7843" y="12491"/>
                  </a:cubicBezTo>
                  <a:cubicBezTo>
                    <a:pt x="8690" y="12069"/>
                    <a:pt x="12556" y="11009"/>
                    <a:pt x="11351" y="7319"/>
                  </a:cubicBezTo>
                  <a:cubicBezTo>
                    <a:pt x="11241" y="6970"/>
                    <a:pt x="11081" y="6601"/>
                    <a:pt x="10870" y="6207"/>
                  </a:cubicBezTo>
                  <a:cubicBezTo>
                    <a:pt x="10757" y="5991"/>
                    <a:pt x="10628" y="5769"/>
                    <a:pt x="10483" y="5538"/>
                  </a:cubicBezTo>
                  <a:cubicBezTo>
                    <a:pt x="10234" y="5145"/>
                    <a:pt x="9984" y="4769"/>
                    <a:pt x="9737" y="4418"/>
                  </a:cubicBezTo>
                  <a:lnTo>
                    <a:pt x="9735" y="4418"/>
                  </a:lnTo>
                  <a:cubicBezTo>
                    <a:pt x="7709" y="1526"/>
                    <a:pt x="5741" y="0"/>
                    <a:pt x="40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71"/>
            <p:cNvSpPr/>
            <p:nvPr/>
          </p:nvSpPr>
          <p:spPr>
            <a:xfrm>
              <a:off x="8206169" y="1736665"/>
              <a:ext cx="339046" cy="290357"/>
            </a:xfrm>
            <a:custGeom>
              <a:avLst/>
              <a:gdLst/>
              <a:ahLst/>
              <a:cxnLst/>
              <a:rect l="l" t="t" r="r" b="b"/>
              <a:pathLst>
                <a:path w="9735" h="8337" extrusionOk="0">
                  <a:moveTo>
                    <a:pt x="4027" y="1"/>
                  </a:moveTo>
                  <a:cubicBezTo>
                    <a:pt x="3211" y="1"/>
                    <a:pt x="2453" y="345"/>
                    <a:pt x="1772" y="1052"/>
                  </a:cubicBezTo>
                  <a:cubicBezTo>
                    <a:pt x="1" y="2891"/>
                    <a:pt x="1209" y="6704"/>
                    <a:pt x="1843" y="8337"/>
                  </a:cubicBezTo>
                  <a:cubicBezTo>
                    <a:pt x="3263" y="7435"/>
                    <a:pt x="6781" y="5317"/>
                    <a:pt x="9735" y="4419"/>
                  </a:cubicBezTo>
                  <a:cubicBezTo>
                    <a:pt x="7709" y="1527"/>
                    <a:pt x="5742" y="1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71"/>
            <p:cNvSpPr/>
            <p:nvPr/>
          </p:nvSpPr>
          <p:spPr>
            <a:xfrm>
              <a:off x="8302750" y="1952880"/>
              <a:ext cx="298820" cy="191307"/>
            </a:xfrm>
            <a:custGeom>
              <a:avLst/>
              <a:gdLst/>
              <a:ahLst/>
              <a:cxnLst/>
              <a:rect l="l" t="t" r="r" b="b"/>
              <a:pathLst>
                <a:path w="8580" h="5493" extrusionOk="0">
                  <a:moveTo>
                    <a:pt x="8099" y="0"/>
                  </a:moveTo>
                  <a:cubicBezTo>
                    <a:pt x="5323" y="847"/>
                    <a:pt x="1546" y="3314"/>
                    <a:pt x="0" y="4374"/>
                  </a:cubicBezTo>
                  <a:cubicBezTo>
                    <a:pt x="240" y="4824"/>
                    <a:pt x="499" y="5193"/>
                    <a:pt x="770" y="5492"/>
                  </a:cubicBezTo>
                  <a:cubicBezTo>
                    <a:pt x="2653" y="4032"/>
                    <a:pt x="6558" y="2079"/>
                    <a:pt x="8579" y="1112"/>
                  </a:cubicBezTo>
                  <a:cubicBezTo>
                    <a:pt x="8468" y="765"/>
                    <a:pt x="8308" y="394"/>
                    <a:pt x="8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71"/>
            <p:cNvSpPr/>
            <p:nvPr/>
          </p:nvSpPr>
          <p:spPr>
            <a:xfrm>
              <a:off x="8480898" y="2131480"/>
              <a:ext cx="82715" cy="86268"/>
            </a:xfrm>
            <a:custGeom>
              <a:avLst/>
              <a:gdLst/>
              <a:ahLst/>
              <a:cxnLst/>
              <a:rect l="l" t="t" r="r" b="b"/>
              <a:pathLst>
                <a:path w="2375" h="2477" extrusionOk="0">
                  <a:moveTo>
                    <a:pt x="1024" y="1"/>
                  </a:moveTo>
                  <a:lnTo>
                    <a:pt x="1" y="527"/>
                  </a:lnTo>
                  <a:cubicBezTo>
                    <a:pt x="1" y="527"/>
                    <a:pt x="1683" y="2410"/>
                    <a:pt x="2047" y="2475"/>
                  </a:cubicBezTo>
                  <a:cubicBezTo>
                    <a:pt x="2051" y="2476"/>
                    <a:pt x="2056" y="2477"/>
                    <a:pt x="2060" y="2477"/>
                  </a:cubicBezTo>
                  <a:cubicBezTo>
                    <a:pt x="2375" y="2477"/>
                    <a:pt x="1024" y="1"/>
                    <a:pt x="10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71"/>
            <p:cNvSpPr/>
            <p:nvPr/>
          </p:nvSpPr>
          <p:spPr>
            <a:xfrm>
              <a:off x="8331065" y="1772330"/>
              <a:ext cx="98875" cy="102358"/>
            </a:xfrm>
            <a:custGeom>
              <a:avLst/>
              <a:gdLst/>
              <a:ahLst/>
              <a:cxnLst/>
              <a:rect l="l" t="t" r="r" b="b"/>
              <a:pathLst>
                <a:path w="2839" h="2939" extrusionOk="0">
                  <a:moveTo>
                    <a:pt x="1420" y="0"/>
                  </a:moveTo>
                  <a:cubicBezTo>
                    <a:pt x="636" y="0"/>
                    <a:pt x="1" y="658"/>
                    <a:pt x="1" y="1469"/>
                  </a:cubicBezTo>
                  <a:cubicBezTo>
                    <a:pt x="1" y="2281"/>
                    <a:pt x="636" y="2938"/>
                    <a:pt x="1420" y="2938"/>
                  </a:cubicBezTo>
                  <a:cubicBezTo>
                    <a:pt x="2203" y="2938"/>
                    <a:pt x="2839" y="2281"/>
                    <a:pt x="2839" y="1469"/>
                  </a:cubicBezTo>
                  <a:cubicBezTo>
                    <a:pt x="2839" y="658"/>
                    <a:pt x="2203" y="0"/>
                    <a:pt x="1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71"/>
            <p:cNvSpPr/>
            <p:nvPr/>
          </p:nvSpPr>
          <p:spPr>
            <a:xfrm>
              <a:off x="8357152" y="1789430"/>
              <a:ext cx="63630" cy="65824"/>
            </a:xfrm>
            <a:custGeom>
              <a:avLst/>
              <a:gdLst/>
              <a:ahLst/>
              <a:cxnLst/>
              <a:rect l="l" t="t" r="r" b="b"/>
              <a:pathLst>
                <a:path w="1827" h="1890" extrusionOk="0">
                  <a:moveTo>
                    <a:pt x="913" y="0"/>
                  </a:moveTo>
                  <a:cubicBezTo>
                    <a:pt x="409" y="0"/>
                    <a:pt x="0" y="423"/>
                    <a:pt x="0" y="945"/>
                  </a:cubicBezTo>
                  <a:cubicBezTo>
                    <a:pt x="0" y="1467"/>
                    <a:pt x="409" y="1890"/>
                    <a:pt x="913" y="1890"/>
                  </a:cubicBezTo>
                  <a:cubicBezTo>
                    <a:pt x="1417" y="1890"/>
                    <a:pt x="1826" y="1467"/>
                    <a:pt x="1826" y="945"/>
                  </a:cubicBezTo>
                  <a:cubicBezTo>
                    <a:pt x="1826" y="423"/>
                    <a:pt x="1417" y="0"/>
                    <a:pt x="91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71"/>
            <p:cNvSpPr/>
            <p:nvPr/>
          </p:nvSpPr>
          <p:spPr>
            <a:xfrm>
              <a:off x="8387035" y="1797580"/>
              <a:ext cx="20548" cy="21245"/>
            </a:xfrm>
            <a:custGeom>
              <a:avLst/>
              <a:gdLst/>
              <a:ahLst/>
              <a:cxnLst/>
              <a:rect l="l" t="t" r="r" b="b"/>
              <a:pathLst>
                <a:path w="590" h="610" extrusionOk="0">
                  <a:moveTo>
                    <a:pt x="295" y="1"/>
                  </a:moveTo>
                  <a:cubicBezTo>
                    <a:pt x="132" y="1"/>
                    <a:pt x="1" y="137"/>
                    <a:pt x="1" y="305"/>
                  </a:cubicBezTo>
                  <a:cubicBezTo>
                    <a:pt x="1" y="473"/>
                    <a:pt x="132" y="610"/>
                    <a:pt x="295" y="610"/>
                  </a:cubicBezTo>
                  <a:cubicBezTo>
                    <a:pt x="457" y="610"/>
                    <a:pt x="589" y="473"/>
                    <a:pt x="589" y="305"/>
                  </a:cubicBezTo>
                  <a:cubicBezTo>
                    <a:pt x="589" y="137"/>
                    <a:pt x="457" y="1"/>
                    <a:pt x="2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71"/>
            <p:cNvSpPr/>
            <p:nvPr/>
          </p:nvSpPr>
          <p:spPr>
            <a:xfrm>
              <a:off x="8238456" y="1833453"/>
              <a:ext cx="90377" cy="93512"/>
            </a:xfrm>
            <a:custGeom>
              <a:avLst/>
              <a:gdLst/>
              <a:ahLst/>
              <a:cxnLst/>
              <a:rect l="l" t="t" r="r" b="b"/>
              <a:pathLst>
                <a:path w="2595" h="2685" extrusionOk="0">
                  <a:moveTo>
                    <a:pt x="1297" y="1"/>
                  </a:moveTo>
                  <a:cubicBezTo>
                    <a:pt x="581" y="1"/>
                    <a:pt x="0" y="602"/>
                    <a:pt x="0" y="1343"/>
                  </a:cubicBezTo>
                  <a:cubicBezTo>
                    <a:pt x="0" y="2083"/>
                    <a:pt x="581" y="2684"/>
                    <a:pt x="1297" y="2684"/>
                  </a:cubicBezTo>
                  <a:cubicBezTo>
                    <a:pt x="2014" y="2684"/>
                    <a:pt x="2594" y="2083"/>
                    <a:pt x="2594" y="1343"/>
                  </a:cubicBezTo>
                  <a:cubicBezTo>
                    <a:pt x="2594" y="602"/>
                    <a:pt x="2014" y="1"/>
                    <a:pt x="1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71"/>
            <p:cNvSpPr/>
            <p:nvPr/>
          </p:nvSpPr>
          <p:spPr>
            <a:xfrm>
              <a:off x="8262244" y="1849057"/>
              <a:ext cx="58162" cy="60217"/>
            </a:xfrm>
            <a:custGeom>
              <a:avLst/>
              <a:gdLst/>
              <a:ahLst/>
              <a:cxnLst/>
              <a:rect l="l" t="t" r="r" b="b"/>
              <a:pathLst>
                <a:path w="1670" h="1729" extrusionOk="0">
                  <a:moveTo>
                    <a:pt x="835" y="1"/>
                  </a:moveTo>
                  <a:cubicBezTo>
                    <a:pt x="375" y="1"/>
                    <a:pt x="1" y="387"/>
                    <a:pt x="1" y="864"/>
                  </a:cubicBezTo>
                  <a:cubicBezTo>
                    <a:pt x="1" y="1341"/>
                    <a:pt x="375" y="1728"/>
                    <a:pt x="835" y="1728"/>
                  </a:cubicBezTo>
                  <a:cubicBezTo>
                    <a:pt x="1296" y="1728"/>
                    <a:pt x="1670" y="1341"/>
                    <a:pt x="1670" y="864"/>
                  </a:cubicBezTo>
                  <a:cubicBezTo>
                    <a:pt x="1670" y="387"/>
                    <a:pt x="1296" y="1"/>
                    <a:pt x="8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71"/>
            <p:cNvSpPr/>
            <p:nvPr/>
          </p:nvSpPr>
          <p:spPr>
            <a:xfrm>
              <a:off x="8289619" y="1856545"/>
              <a:ext cx="18702" cy="19434"/>
            </a:xfrm>
            <a:custGeom>
              <a:avLst/>
              <a:gdLst/>
              <a:ahLst/>
              <a:cxnLst/>
              <a:rect l="l" t="t" r="r" b="b"/>
              <a:pathLst>
                <a:path w="537" h="558" extrusionOk="0">
                  <a:moveTo>
                    <a:pt x="268" y="1"/>
                  </a:moveTo>
                  <a:cubicBezTo>
                    <a:pt x="120" y="1"/>
                    <a:pt x="0" y="125"/>
                    <a:pt x="0" y="279"/>
                  </a:cubicBezTo>
                  <a:cubicBezTo>
                    <a:pt x="0" y="432"/>
                    <a:pt x="120" y="557"/>
                    <a:pt x="268" y="557"/>
                  </a:cubicBezTo>
                  <a:cubicBezTo>
                    <a:pt x="416" y="557"/>
                    <a:pt x="537" y="432"/>
                    <a:pt x="537" y="279"/>
                  </a:cubicBezTo>
                  <a:cubicBezTo>
                    <a:pt x="537" y="125"/>
                    <a:pt x="416" y="1"/>
                    <a:pt x="2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71"/>
            <p:cNvSpPr/>
            <p:nvPr/>
          </p:nvSpPr>
          <p:spPr>
            <a:xfrm>
              <a:off x="8331065" y="1881865"/>
              <a:ext cx="68262" cy="50778"/>
            </a:xfrm>
            <a:custGeom>
              <a:avLst/>
              <a:gdLst/>
              <a:ahLst/>
              <a:cxnLst/>
              <a:rect l="l" t="t" r="r" b="b"/>
              <a:pathLst>
                <a:path w="1960" h="1458" extrusionOk="0">
                  <a:moveTo>
                    <a:pt x="1705" y="0"/>
                  </a:moveTo>
                  <a:lnTo>
                    <a:pt x="1" y="854"/>
                  </a:lnTo>
                  <a:cubicBezTo>
                    <a:pt x="1" y="854"/>
                    <a:pt x="596" y="1458"/>
                    <a:pt x="1108" y="1458"/>
                  </a:cubicBezTo>
                  <a:cubicBezTo>
                    <a:pt x="1218" y="1458"/>
                    <a:pt x="1325" y="1429"/>
                    <a:pt x="1420" y="1361"/>
                  </a:cubicBezTo>
                  <a:cubicBezTo>
                    <a:pt x="1959" y="976"/>
                    <a:pt x="1705" y="0"/>
                    <a:pt x="1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08" name="Google Shape;4808;p71"/>
            <p:cNvGrpSpPr/>
            <p:nvPr/>
          </p:nvGrpSpPr>
          <p:grpSpPr>
            <a:xfrm>
              <a:off x="7602588" y="1339900"/>
              <a:ext cx="624227" cy="536530"/>
              <a:chOff x="7602588" y="1339900"/>
              <a:chExt cx="624227" cy="536530"/>
            </a:xfrm>
          </p:grpSpPr>
          <p:sp>
            <p:nvSpPr>
              <p:cNvPr id="4809" name="Google Shape;4809;p71"/>
              <p:cNvSpPr/>
              <p:nvPr/>
            </p:nvSpPr>
            <p:spPr>
              <a:xfrm>
                <a:off x="7602588" y="1382809"/>
                <a:ext cx="205134" cy="301049"/>
              </a:xfrm>
              <a:custGeom>
                <a:avLst/>
                <a:gdLst/>
                <a:ahLst/>
                <a:cxnLst/>
                <a:rect l="l" t="t" r="r" b="b"/>
                <a:pathLst>
                  <a:path w="5890" h="8644" extrusionOk="0">
                    <a:moveTo>
                      <a:pt x="2662" y="0"/>
                    </a:moveTo>
                    <a:cubicBezTo>
                      <a:pt x="691" y="0"/>
                      <a:pt x="880" y="3990"/>
                      <a:pt x="3677" y="5463"/>
                    </a:cubicBezTo>
                    <a:cubicBezTo>
                      <a:pt x="3677" y="5463"/>
                      <a:pt x="3646" y="5462"/>
                      <a:pt x="3590" y="5462"/>
                    </a:cubicBezTo>
                    <a:cubicBezTo>
                      <a:pt x="3043" y="5462"/>
                      <a:pt x="121" y="5557"/>
                      <a:pt x="35" y="7595"/>
                    </a:cubicBezTo>
                    <a:cubicBezTo>
                      <a:pt x="1" y="8387"/>
                      <a:pt x="566" y="8643"/>
                      <a:pt x="1312" y="8643"/>
                    </a:cubicBezTo>
                    <a:cubicBezTo>
                      <a:pt x="2685" y="8643"/>
                      <a:pt x="4670" y="7775"/>
                      <a:pt x="4670" y="7775"/>
                    </a:cubicBezTo>
                    <a:lnTo>
                      <a:pt x="5890" y="4042"/>
                    </a:lnTo>
                    <a:cubicBezTo>
                      <a:pt x="5890" y="4042"/>
                      <a:pt x="4720" y="56"/>
                      <a:pt x="2703" y="1"/>
                    </a:cubicBezTo>
                    <a:cubicBezTo>
                      <a:pt x="2690" y="0"/>
                      <a:pt x="2676" y="0"/>
                      <a:pt x="26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0" name="Google Shape;4810;p71"/>
              <p:cNvSpPr/>
              <p:nvPr/>
            </p:nvSpPr>
            <p:spPr>
              <a:xfrm>
                <a:off x="7983649" y="1502270"/>
                <a:ext cx="243166" cy="304532"/>
              </a:xfrm>
              <a:custGeom>
                <a:avLst/>
                <a:gdLst/>
                <a:ahLst/>
                <a:cxnLst/>
                <a:rect l="l" t="t" r="r" b="b"/>
                <a:pathLst>
                  <a:path w="6982" h="8744" extrusionOk="0">
                    <a:moveTo>
                      <a:pt x="4458" y="0"/>
                    </a:moveTo>
                    <a:cubicBezTo>
                      <a:pt x="2684" y="0"/>
                      <a:pt x="517" y="2403"/>
                      <a:pt x="517" y="2403"/>
                    </a:cubicBezTo>
                    <a:lnTo>
                      <a:pt x="0" y="6296"/>
                    </a:lnTo>
                    <a:cubicBezTo>
                      <a:pt x="0" y="6296"/>
                      <a:pt x="2108" y="8744"/>
                      <a:pt x="3428" y="8744"/>
                    </a:cubicBezTo>
                    <a:cubicBezTo>
                      <a:pt x="3777" y="8744"/>
                      <a:pt x="4071" y="8573"/>
                      <a:pt x="4256" y="8141"/>
                    </a:cubicBezTo>
                    <a:cubicBezTo>
                      <a:pt x="5145" y="6073"/>
                      <a:pt x="1898" y="4641"/>
                      <a:pt x="1898" y="4641"/>
                    </a:cubicBezTo>
                    <a:cubicBezTo>
                      <a:pt x="5077" y="4525"/>
                      <a:pt x="6982" y="963"/>
                      <a:pt x="5140" y="140"/>
                    </a:cubicBezTo>
                    <a:cubicBezTo>
                      <a:pt x="4924" y="43"/>
                      <a:pt x="4694" y="0"/>
                      <a:pt x="445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1" name="Google Shape;4811;p71"/>
              <p:cNvSpPr/>
              <p:nvPr/>
            </p:nvSpPr>
            <p:spPr>
              <a:xfrm>
                <a:off x="7973862" y="1378594"/>
                <a:ext cx="75541" cy="60739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744" extrusionOk="0">
                    <a:moveTo>
                      <a:pt x="1896" y="1"/>
                    </a:moveTo>
                    <a:cubicBezTo>
                      <a:pt x="1862" y="1"/>
                      <a:pt x="1827" y="7"/>
                      <a:pt x="1795" y="22"/>
                    </a:cubicBezTo>
                    <a:cubicBezTo>
                      <a:pt x="1687" y="69"/>
                      <a:pt x="1626" y="185"/>
                      <a:pt x="1649" y="301"/>
                    </a:cubicBezTo>
                    <a:lnTo>
                      <a:pt x="1" y="1557"/>
                    </a:lnTo>
                    <a:lnTo>
                      <a:pt x="272" y="1744"/>
                    </a:lnTo>
                    <a:lnTo>
                      <a:pt x="1778" y="475"/>
                    </a:lnTo>
                    <a:cubicBezTo>
                      <a:pt x="1815" y="495"/>
                      <a:pt x="1855" y="504"/>
                      <a:pt x="1896" y="504"/>
                    </a:cubicBezTo>
                    <a:cubicBezTo>
                      <a:pt x="1967" y="504"/>
                      <a:pt x="2038" y="474"/>
                      <a:pt x="2087" y="417"/>
                    </a:cubicBezTo>
                    <a:cubicBezTo>
                      <a:pt x="2164" y="328"/>
                      <a:pt x="2168" y="198"/>
                      <a:pt x="2098" y="102"/>
                    </a:cubicBezTo>
                    <a:cubicBezTo>
                      <a:pt x="2050" y="37"/>
                      <a:pt x="1974" y="1"/>
                      <a:pt x="189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2" name="Google Shape;4812;p71"/>
              <p:cNvSpPr/>
              <p:nvPr/>
            </p:nvSpPr>
            <p:spPr>
              <a:xfrm>
                <a:off x="7896403" y="1339900"/>
                <a:ext cx="34619" cy="8473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433" extrusionOk="0">
                    <a:moveTo>
                      <a:pt x="260" y="1"/>
                    </a:moveTo>
                    <a:cubicBezTo>
                      <a:pt x="236" y="1"/>
                      <a:pt x="212" y="4"/>
                      <a:pt x="188" y="11"/>
                    </a:cubicBezTo>
                    <a:cubicBezTo>
                      <a:pt x="75" y="44"/>
                      <a:pt x="1" y="152"/>
                      <a:pt x="9" y="270"/>
                    </a:cubicBezTo>
                    <a:cubicBezTo>
                      <a:pt x="17" y="387"/>
                      <a:pt x="105" y="483"/>
                      <a:pt x="222" y="501"/>
                    </a:cubicBezTo>
                    <a:lnTo>
                      <a:pt x="665" y="2419"/>
                    </a:lnTo>
                    <a:lnTo>
                      <a:pt x="994" y="2433"/>
                    </a:lnTo>
                    <a:lnTo>
                      <a:pt x="429" y="439"/>
                    </a:lnTo>
                    <a:cubicBezTo>
                      <a:pt x="517" y="359"/>
                      <a:pt x="537" y="231"/>
                      <a:pt x="480" y="128"/>
                    </a:cubicBezTo>
                    <a:cubicBezTo>
                      <a:pt x="434" y="48"/>
                      <a:pt x="349" y="1"/>
                      <a:pt x="2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3" name="Google Shape;4813;p71"/>
              <p:cNvSpPr/>
              <p:nvPr/>
            </p:nvSpPr>
            <p:spPr>
              <a:xfrm>
                <a:off x="7735146" y="1415721"/>
                <a:ext cx="311671" cy="408979"/>
              </a:xfrm>
              <a:custGeom>
                <a:avLst/>
                <a:gdLst/>
                <a:ahLst/>
                <a:cxnLst/>
                <a:rect l="l" t="t" r="r" b="b"/>
                <a:pathLst>
                  <a:path w="8949" h="11743" extrusionOk="0">
                    <a:moveTo>
                      <a:pt x="5466" y="0"/>
                    </a:moveTo>
                    <a:cubicBezTo>
                      <a:pt x="3747" y="0"/>
                      <a:pt x="2172" y="1813"/>
                      <a:pt x="933" y="5168"/>
                    </a:cubicBezTo>
                    <a:lnTo>
                      <a:pt x="931" y="5169"/>
                    </a:lnTo>
                    <a:cubicBezTo>
                      <a:pt x="799" y="5527"/>
                      <a:pt x="669" y="5906"/>
                      <a:pt x="543" y="6300"/>
                    </a:cubicBezTo>
                    <a:cubicBezTo>
                      <a:pt x="472" y="6533"/>
                      <a:pt x="411" y="6752"/>
                      <a:pt x="362" y="6963"/>
                    </a:cubicBezTo>
                    <a:cubicBezTo>
                      <a:pt x="271" y="7349"/>
                      <a:pt x="217" y="7703"/>
                      <a:pt x="201" y="8026"/>
                    </a:cubicBezTo>
                    <a:cubicBezTo>
                      <a:pt x="1" y="11469"/>
                      <a:pt x="3561" y="11505"/>
                      <a:pt x="4384" y="11676"/>
                    </a:cubicBezTo>
                    <a:cubicBezTo>
                      <a:pt x="4553" y="11712"/>
                      <a:pt x="4787" y="11743"/>
                      <a:pt x="5058" y="11743"/>
                    </a:cubicBezTo>
                    <a:cubicBezTo>
                      <a:pt x="5923" y="11743"/>
                      <a:pt x="7165" y="11435"/>
                      <a:pt x="7898" y="10023"/>
                    </a:cubicBezTo>
                    <a:cubicBezTo>
                      <a:pt x="8064" y="9706"/>
                      <a:pt x="8203" y="9330"/>
                      <a:pt x="8308" y="8889"/>
                    </a:cubicBezTo>
                    <a:cubicBezTo>
                      <a:pt x="8403" y="8479"/>
                      <a:pt x="8470" y="8011"/>
                      <a:pt x="8494" y="7481"/>
                    </a:cubicBezTo>
                    <a:cubicBezTo>
                      <a:pt x="8494" y="7481"/>
                      <a:pt x="8548" y="7200"/>
                      <a:pt x="8598" y="6749"/>
                    </a:cubicBezTo>
                    <a:cubicBezTo>
                      <a:pt x="8774" y="5203"/>
                      <a:pt x="8949" y="1653"/>
                      <a:pt x="7012" y="475"/>
                    </a:cubicBezTo>
                    <a:cubicBezTo>
                      <a:pt x="6488" y="156"/>
                      <a:pt x="5971" y="0"/>
                      <a:pt x="54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4" name="Google Shape;4814;p71"/>
              <p:cNvSpPr/>
              <p:nvPr/>
            </p:nvSpPr>
            <p:spPr>
              <a:xfrm>
                <a:off x="7767641" y="1415721"/>
                <a:ext cx="279177" cy="235051"/>
              </a:xfrm>
              <a:custGeom>
                <a:avLst/>
                <a:gdLst/>
                <a:ahLst/>
                <a:cxnLst/>
                <a:rect l="l" t="t" r="r" b="b"/>
                <a:pathLst>
                  <a:path w="8016" h="6749" extrusionOk="0">
                    <a:moveTo>
                      <a:pt x="4533" y="0"/>
                    </a:moveTo>
                    <a:cubicBezTo>
                      <a:pt x="2814" y="0"/>
                      <a:pt x="1239" y="1813"/>
                      <a:pt x="0" y="5168"/>
                    </a:cubicBezTo>
                    <a:cubicBezTo>
                      <a:pt x="2741" y="5273"/>
                      <a:pt x="6241" y="6295"/>
                      <a:pt x="7665" y="6749"/>
                    </a:cubicBezTo>
                    <a:cubicBezTo>
                      <a:pt x="7841" y="5203"/>
                      <a:pt x="8016" y="1655"/>
                      <a:pt x="6079" y="475"/>
                    </a:cubicBezTo>
                    <a:cubicBezTo>
                      <a:pt x="5555" y="156"/>
                      <a:pt x="5038" y="0"/>
                      <a:pt x="45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5" name="Google Shape;4815;p71"/>
              <p:cNvSpPr/>
              <p:nvPr/>
            </p:nvSpPr>
            <p:spPr>
              <a:xfrm>
                <a:off x="7742112" y="1658232"/>
                <a:ext cx="282381" cy="106607"/>
              </a:xfrm>
              <a:custGeom>
                <a:avLst/>
                <a:gdLst/>
                <a:ahLst/>
                <a:cxnLst/>
                <a:rect l="l" t="t" r="r" b="b"/>
                <a:pathLst>
                  <a:path w="8108" h="3061" extrusionOk="0">
                    <a:moveTo>
                      <a:pt x="162" y="1"/>
                    </a:moveTo>
                    <a:cubicBezTo>
                      <a:pt x="71" y="386"/>
                      <a:pt x="17" y="740"/>
                      <a:pt x="1" y="1064"/>
                    </a:cubicBezTo>
                    <a:cubicBezTo>
                      <a:pt x="1955" y="1437"/>
                      <a:pt x="5751" y="2232"/>
                      <a:pt x="7698" y="3060"/>
                    </a:cubicBezTo>
                    <a:cubicBezTo>
                      <a:pt x="7864" y="2743"/>
                      <a:pt x="8003" y="2367"/>
                      <a:pt x="8108" y="1926"/>
                    </a:cubicBezTo>
                    <a:cubicBezTo>
                      <a:pt x="6540" y="1365"/>
                      <a:pt x="2738" y="100"/>
                      <a:pt x="16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6" name="Google Shape;4816;p71"/>
              <p:cNvSpPr/>
              <p:nvPr/>
            </p:nvSpPr>
            <p:spPr>
              <a:xfrm>
                <a:off x="7814660" y="1794097"/>
                <a:ext cx="55097" cy="82332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2364" extrusionOk="0">
                    <a:moveTo>
                      <a:pt x="582" y="1"/>
                    </a:moveTo>
                    <a:cubicBezTo>
                      <a:pt x="582" y="1"/>
                      <a:pt x="0" y="2364"/>
                      <a:pt x="242" y="2364"/>
                    </a:cubicBezTo>
                    <a:cubicBezTo>
                      <a:pt x="248" y="2364"/>
                      <a:pt x="256" y="2362"/>
                      <a:pt x="264" y="2358"/>
                    </a:cubicBezTo>
                    <a:cubicBezTo>
                      <a:pt x="560" y="2219"/>
                      <a:pt x="1581" y="221"/>
                      <a:pt x="1581" y="221"/>
                    </a:cubicBezTo>
                    <a:lnTo>
                      <a:pt x="58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7" name="Google Shape;4817;p71"/>
              <p:cNvSpPr/>
              <p:nvPr/>
            </p:nvSpPr>
            <p:spPr>
              <a:xfrm>
                <a:off x="7898597" y="1553224"/>
                <a:ext cx="57779" cy="39564"/>
              </a:xfrm>
              <a:custGeom>
                <a:avLst/>
                <a:gdLst/>
                <a:ahLst/>
                <a:cxnLst/>
                <a:rect l="l" t="t" r="r" b="b"/>
                <a:pathLst>
                  <a:path w="1659" h="1136" extrusionOk="0">
                    <a:moveTo>
                      <a:pt x="1" y="1"/>
                    </a:moveTo>
                    <a:cubicBezTo>
                      <a:pt x="1" y="1"/>
                      <a:pt x="3" y="896"/>
                      <a:pt x="554" y="1105"/>
                    </a:cubicBezTo>
                    <a:cubicBezTo>
                      <a:pt x="607" y="1126"/>
                      <a:pt x="661" y="1135"/>
                      <a:pt x="715" y="1135"/>
                    </a:cubicBezTo>
                    <a:cubicBezTo>
                      <a:pt x="1206" y="1135"/>
                      <a:pt x="1658" y="350"/>
                      <a:pt x="1658" y="35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8" name="Google Shape;4818;p71"/>
              <p:cNvSpPr/>
              <p:nvPr/>
            </p:nvSpPr>
            <p:spPr>
              <a:xfrm>
                <a:off x="7922106" y="1448565"/>
                <a:ext cx="24623" cy="24936"/>
              </a:xfrm>
              <a:custGeom>
                <a:avLst/>
                <a:gdLst/>
                <a:ahLst/>
                <a:cxnLst/>
                <a:rect l="l" t="t" r="r" b="b"/>
                <a:pathLst>
                  <a:path w="707" h="716" extrusionOk="0">
                    <a:moveTo>
                      <a:pt x="583" y="1"/>
                    </a:moveTo>
                    <a:cubicBezTo>
                      <a:pt x="445" y="1"/>
                      <a:pt x="1" y="571"/>
                      <a:pt x="1" y="571"/>
                    </a:cubicBezTo>
                    <a:lnTo>
                      <a:pt x="102" y="715"/>
                    </a:lnTo>
                    <a:cubicBezTo>
                      <a:pt x="102" y="715"/>
                      <a:pt x="706" y="100"/>
                      <a:pt x="607" y="9"/>
                    </a:cubicBezTo>
                    <a:cubicBezTo>
                      <a:pt x="601" y="3"/>
                      <a:pt x="593" y="1"/>
                      <a:pt x="583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9" name="Google Shape;4819;p71"/>
              <p:cNvSpPr/>
              <p:nvPr/>
            </p:nvSpPr>
            <p:spPr>
              <a:xfrm>
                <a:off x="7910125" y="1436340"/>
                <a:ext cx="15324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5" extrusionOk="0">
                    <a:moveTo>
                      <a:pt x="302" y="0"/>
                    </a:moveTo>
                    <a:cubicBezTo>
                      <a:pt x="175" y="0"/>
                      <a:pt x="1" y="768"/>
                      <a:pt x="1" y="768"/>
                    </a:cubicBezTo>
                    <a:lnTo>
                      <a:pt x="154" y="855"/>
                    </a:lnTo>
                    <a:cubicBezTo>
                      <a:pt x="154" y="855"/>
                      <a:pt x="440" y="42"/>
                      <a:pt x="311" y="2"/>
                    </a:cubicBezTo>
                    <a:cubicBezTo>
                      <a:pt x="308" y="1"/>
                      <a:pt x="305" y="0"/>
                      <a:pt x="302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0" name="Google Shape;4820;p71"/>
              <p:cNvSpPr/>
              <p:nvPr/>
            </p:nvSpPr>
            <p:spPr>
              <a:xfrm>
                <a:off x="7890412" y="1431255"/>
                <a:ext cx="10065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9" h="855" extrusionOk="0">
                    <a:moveTo>
                      <a:pt x="137" y="1"/>
                    </a:moveTo>
                    <a:cubicBezTo>
                      <a:pt x="136" y="1"/>
                      <a:pt x="135" y="1"/>
                      <a:pt x="135" y="1"/>
                    </a:cubicBezTo>
                    <a:cubicBezTo>
                      <a:pt x="0" y="9"/>
                      <a:pt x="115" y="828"/>
                      <a:pt x="115" y="828"/>
                    </a:cubicBezTo>
                    <a:lnTo>
                      <a:pt x="289" y="855"/>
                    </a:lnTo>
                    <a:cubicBezTo>
                      <a:pt x="289" y="855"/>
                      <a:pt x="269" y="1"/>
                      <a:pt x="137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1" name="Google Shape;4821;p71"/>
              <p:cNvSpPr/>
              <p:nvPr/>
            </p:nvSpPr>
            <p:spPr>
              <a:xfrm>
                <a:off x="8012835" y="1474616"/>
                <a:ext cx="21036" cy="27653"/>
              </a:xfrm>
              <a:custGeom>
                <a:avLst/>
                <a:gdLst/>
                <a:ahLst/>
                <a:cxnLst/>
                <a:rect l="l" t="t" r="r" b="b"/>
                <a:pathLst>
                  <a:path w="604" h="794" extrusionOk="0">
                    <a:moveTo>
                      <a:pt x="473" y="0"/>
                    </a:moveTo>
                    <a:cubicBezTo>
                      <a:pt x="342" y="0"/>
                      <a:pt x="0" y="673"/>
                      <a:pt x="0" y="673"/>
                    </a:cubicBezTo>
                    <a:lnTo>
                      <a:pt x="128" y="793"/>
                    </a:lnTo>
                    <a:cubicBezTo>
                      <a:pt x="128" y="793"/>
                      <a:pt x="604" y="76"/>
                      <a:pt x="490" y="5"/>
                    </a:cubicBezTo>
                    <a:cubicBezTo>
                      <a:pt x="485" y="2"/>
                      <a:pt x="479" y="0"/>
                      <a:pt x="473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2" name="Google Shape;4822;p71"/>
              <p:cNvSpPr/>
              <p:nvPr/>
            </p:nvSpPr>
            <p:spPr>
              <a:xfrm>
                <a:off x="7997476" y="1463297"/>
                <a:ext cx="15324" cy="29812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6" extrusionOk="0">
                    <a:moveTo>
                      <a:pt x="302" y="1"/>
                    </a:moveTo>
                    <a:cubicBezTo>
                      <a:pt x="175" y="1"/>
                      <a:pt x="1" y="769"/>
                      <a:pt x="1" y="769"/>
                    </a:cubicBezTo>
                    <a:lnTo>
                      <a:pt x="154" y="855"/>
                    </a:lnTo>
                    <a:cubicBezTo>
                      <a:pt x="154" y="855"/>
                      <a:pt x="440" y="43"/>
                      <a:pt x="311" y="2"/>
                    </a:cubicBezTo>
                    <a:cubicBezTo>
                      <a:pt x="308" y="1"/>
                      <a:pt x="305" y="1"/>
                      <a:pt x="302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3" name="Google Shape;4823;p71"/>
              <p:cNvSpPr/>
              <p:nvPr/>
            </p:nvSpPr>
            <p:spPr>
              <a:xfrm>
                <a:off x="7977798" y="1458247"/>
                <a:ext cx="10030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8" h="855" extrusionOk="0">
                    <a:moveTo>
                      <a:pt x="136" y="0"/>
                    </a:moveTo>
                    <a:cubicBezTo>
                      <a:pt x="135" y="0"/>
                      <a:pt x="134" y="0"/>
                      <a:pt x="134" y="0"/>
                    </a:cubicBezTo>
                    <a:cubicBezTo>
                      <a:pt x="0" y="8"/>
                      <a:pt x="114" y="828"/>
                      <a:pt x="114" y="828"/>
                    </a:cubicBezTo>
                    <a:lnTo>
                      <a:pt x="288" y="854"/>
                    </a:lnTo>
                    <a:cubicBezTo>
                      <a:pt x="288" y="854"/>
                      <a:pt x="268" y="0"/>
                      <a:pt x="136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4" name="Google Shape;4824;p71"/>
              <p:cNvSpPr/>
              <p:nvPr/>
            </p:nvSpPr>
            <p:spPr>
              <a:xfrm>
                <a:off x="7945372" y="1486214"/>
                <a:ext cx="89298" cy="82924"/>
              </a:xfrm>
              <a:custGeom>
                <a:avLst/>
                <a:gdLst/>
                <a:ahLst/>
                <a:cxnLst/>
                <a:rect l="l" t="t" r="r" b="b"/>
                <a:pathLst>
                  <a:path w="2564" h="2381" extrusionOk="0">
                    <a:moveTo>
                      <a:pt x="1263" y="0"/>
                    </a:moveTo>
                    <a:cubicBezTo>
                      <a:pt x="1169" y="0"/>
                      <a:pt x="1074" y="12"/>
                      <a:pt x="979" y="37"/>
                    </a:cubicBezTo>
                    <a:cubicBezTo>
                      <a:pt x="362" y="200"/>
                      <a:pt x="0" y="848"/>
                      <a:pt x="168" y="1483"/>
                    </a:cubicBezTo>
                    <a:cubicBezTo>
                      <a:pt x="309" y="2022"/>
                      <a:pt x="785" y="2380"/>
                      <a:pt x="1301" y="2380"/>
                    </a:cubicBezTo>
                    <a:cubicBezTo>
                      <a:pt x="1395" y="2380"/>
                      <a:pt x="1490" y="2368"/>
                      <a:pt x="1585" y="2343"/>
                    </a:cubicBezTo>
                    <a:cubicBezTo>
                      <a:pt x="2200" y="2181"/>
                      <a:pt x="2564" y="1534"/>
                      <a:pt x="2396" y="897"/>
                    </a:cubicBezTo>
                    <a:cubicBezTo>
                      <a:pt x="2254" y="359"/>
                      <a:pt x="1778" y="0"/>
                      <a:pt x="1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5" name="Google Shape;4825;p71"/>
              <p:cNvSpPr/>
              <p:nvPr/>
            </p:nvSpPr>
            <p:spPr>
              <a:xfrm>
                <a:off x="7967035" y="1500947"/>
                <a:ext cx="57465" cy="53391"/>
              </a:xfrm>
              <a:custGeom>
                <a:avLst/>
                <a:gdLst/>
                <a:ahLst/>
                <a:cxnLst/>
                <a:rect l="l" t="t" r="r" b="b"/>
                <a:pathLst>
                  <a:path w="1650" h="1533" extrusionOk="0">
                    <a:moveTo>
                      <a:pt x="813" y="1"/>
                    </a:moveTo>
                    <a:cubicBezTo>
                      <a:pt x="752" y="1"/>
                      <a:pt x="690" y="9"/>
                      <a:pt x="629" y="25"/>
                    </a:cubicBezTo>
                    <a:cubicBezTo>
                      <a:pt x="234" y="129"/>
                      <a:pt x="0" y="545"/>
                      <a:pt x="108" y="956"/>
                    </a:cubicBezTo>
                    <a:cubicBezTo>
                      <a:pt x="200" y="1302"/>
                      <a:pt x="505" y="1533"/>
                      <a:pt x="836" y="1533"/>
                    </a:cubicBezTo>
                    <a:cubicBezTo>
                      <a:pt x="897" y="1533"/>
                      <a:pt x="959" y="1525"/>
                      <a:pt x="1020" y="1509"/>
                    </a:cubicBezTo>
                    <a:cubicBezTo>
                      <a:pt x="1416" y="1404"/>
                      <a:pt x="1650" y="988"/>
                      <a:pt x="1542" y="578"/>
                    </a:cubicBezTo>
                    <a:cubicBezTo>
                      <a:pt x="1450" y="232"/>
                      <a:pt x="1145" y="1"/>
                      <a:pt x="8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6" name="Google Shape;4826;p71"/>
              <p:cNvSpPr/>
              <p:nvPr/>
            </p:nvSpPr>
            <p:spPr>
              <a:xfrm>
                <a:off x="7977031" y="1509688"/>
                <a:ext cx="18528" cy="17170"/>
              </a:xfrm>
              <a:custGeom>
                <a:avLst/>
                <a:gdLst/>
                <a:ahLst/>
                <a:cxnLst/>
                <a:rect l="l" t="t" r="r" b="b"/>
                <a:pathLst>
                  <a:path w="532" h="493" extrusionOk="0">
                    <a:moveTo>
                      <a:pt x="263" y="0"/>
                    </a:moveTo>
                    <a:cubicBezTo>
                      <a:pt x="243" y="0"/>
                      <a:pt x="223" y="3"/>
                      <a:pt x="203" y="8"/>
                    </a:cubicBezTo>
                    <a:cubicBezTo>
                      <a:pt x="75" y="42"/>
                      <a:pt x="1" y="175"/>
                      <a:pt x="35" y="307"/>
                    </a:cubicBezTo>
                    <a:cubicBezTo>
                      <a:pt x="64" y="419"/>
                      <a:pt x="163" y="493"/>
                      <a:pt x="270" y="493"/>
                    </a:cubicBezTo>
                    <a:cubicBezTo>
                      <a:pt x="289" y="493"/>
                      <a:pt x="309" y="490"/>
                      <a:pt x="328" y="485"/>
                    </a:cubicBezTo>
                    <a:cubicBezTo>
                      <a:pt x="456" y="452"/>
                      <a:pt x="532" y="317"/>
                      <a:pt x="497" y="186"/>
                    </a:cubicBezTo>
                    <a:cubicBezTo>
                      <a:pt x="468" y="75"/>
                      <a:pt x="369" y="0"/>
                      <a:pt x="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7" name="Google Shape;4827;p71"/>
              <p:cNvSpPr/>
              <p:nvPr/>
            </p:nvSpPr>
            <p:spPr>
              <a:xfrm>
                <a:off x="7845100" y="1455495"/>
                <a:ext cx="97726" cy="90760"/>
              </a:xfrm>
              <a:custGeom>
                <a:avLst/>
                <a:gdLst/>
                <a:ahLst/>
                <a:cxnLst/>
                <a:rect l="l" t="t" r="r" b="b"/>
                <a:pathLst>
                  <a:path w="2806" h="2606" extrusionOk="0">
                    <a:moveTo>
                      <a:pt x="1382" y="1"/>
                    </a:moveTo>
                    <a:cubicBezTo>
                      <a:pt x="1279" y="1"/>
                      <a:pt x="1174" y="14"/>
                      <a:pt x="1070" y="41"/>
                    </a:cubicBezTo>
                    <a:cubicBezTo>
                      <a:pt x="397" y="219"/>
                      <a:pt x="0" y="928"/>
                      <a:pt x="184" y="1624"/>
                    </a:cubicBezTo>
                    <a:cubicBezTo>
                      <a:pt x="338" y="2213"/>
                      <a:pt x="859" y="2605"/>
                      <a:pt x="1423" y="2605"/>
                    </a:cubicBezTo>
                    <a:cubicBezTo>
                      <a:pt x="1526" y="2605"/>
                      <a:pt x="1631" y="2592"/>
                      <a:pt x="1736" y="2564"/>
                    </a:cubicBezTo>
                    <a:cubicBezTo>
                      <a:pt x="2409" y="2387"/>
                      <a:pt x="2806" y="1679"/>
                      <a:pt x="2622" y="983"/>
                    </a:cubicBezTo>
                    <a:cubicBezTo>
                      <a:pt x="2467" y="393"/>
                      <a:pt x="1946" y="1"/>
                      <a:pt x="13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8" name="Google Shape;4828;p71"/>
              <p:cNvSpPr/>
              <p:nvPr/>
            </p:nvSpPr>
            <p:spPr>
              <a:xfrm>
                <a:off x="7871465" y="1474895"/>
                <a:ext cx="62898" cy="58371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676" extrusionOk="0">
                    <a:moveTo>
                      <a:pt x="891" y="0"/>
                    </a:moveTo>
                    <a:cubicBezTo>
                      <a:pt x="824" y="0"/>
                      <a:pt x="756" y="9"/>
                      <a:pt x="689" y="27"/>
                    </a:cubicBezTo>
                    <a:cubicBezTo>
                      <a:pt x="256" y="141"/>
                      <a:pt x="1" y="596"/>
                      <a:pt x="118" y="1044"/>
                    </a:cubicBezTo>
                    <a:cubicBezTo>
                      <a:pt x="218" y="1423"/>
                      <a:pt x="553" y="1676"/>
                      <a:pt x="916" y="1676"/>
                    </a:cubicBezTo>
                    <a:cubicBezTo>
                      <a:pt x="983" y="1676"/>
                      <a:pt x="1050" y="1667"/>
                      <a:pt x="1117" y="1650"/>
                    </a:cubicBezTo>
                    <a:cubicBezTo>
                      <a:pt x="1549" y="1536"/>
                      <a:pt x="1805" y="1080"/>
                      <a:pt x="1687" y="631"/>
                    </a:cubicBezTo>
                    <a:cubicBezTo>
                      <a:pt x="1587" y="253"/>
                      <a:pt x="1253" y="0"/>
                      <a:pt x="8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9" name="Google Shape;4829;p71"/>
              <p:cNvSpPr/>
              <p:nvPr/>
            </p:nvSpPr>
            <p:spPr>
              <a:xfrm>
                <a:off x="7882402" y="1484403"/>
                <a:ext cx="20270" cy="18842"/>
              </a:xfrm>
              <a:custGeom>
                <a:avLst/>
                <a:gdLst/>
                <a:ahLst/>
                <a:cxnLst/>
                <a:rect l="l" t="t" r="r" b="b"/>
                <a:pathLst>
                  <a:path w="582" h="541" extrusionOk="0">
                    <a:moveTo>
                      <a:pt x="287" y="1"/>
                    </a:moveTo>
                    <a:cubicBezTo>
                      <a:pt x="265" y="1"/>
                      <a:pt x="244" y="3"/>
                      <a:pt x="222" y="9"/>
                    </a:cubicBezTo>
                    <a:cubicBezTo>
                      <a:pt x="83" y="46"/>
                      <a:pt x="0" y="193"/>
                      <a:pt x="38" y="338"/>
                    </a:cubicBezTo>
                    <a:cubicBezTo>
                      <a:pt x="70" y="459"/>
                      <a:pt x="178" y="540"/>
                      <a:pt x="295" y="540"/>
                    </a:cubicBezTo>
                    <a:cubicBezTo>
                      <a:pt x="317" y="540"/>
                      <a:pt x="338" y="538"/>
                      <a:pt x="360" y="532"/>
                    </a:cubicBezTo>
                    <a:cubicBezTo>
                      <a:pt x="499" y="495"/>
                      <a:pt x="582" y="349"/>
                      <a:pt x="544" y="204"/>
                    </a:cubicBezTo>
                    <a:cubicBezTo>
                      <a:pt x="512" y="82"/>
                      <a:pt x="403" y="1"/>
                      <a:pt x="28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3027122" y="1731837"/>
            <a:ext cx="34249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/>
              <a:t>Ôn</a:t>
            </a:r>
            <a:r>
              <a:rPr lang="en-US" sz="2000" dirty="0"/>
              <a:t> </a:t>
            </a:r>
            <a:r>
              <a:rPr lang="en-US" sz="2000" dirty="0" err="1"/>
              <a:t>tập</a:t>
            </a:r>
            <a:r>
              <a:rPr lang="en-US" sz="2000" dirty="0"/>
              <a:t> </a:t>
            </a:r>
            <a:r>
              <a:rPr lang="en-US" sz="2000" dirty="0" err="1"/>
              <a:t>kiến</a:t>
            </a:r>
            <a:r>
              <a:rPr lang="en-US" sz="2000" dirty="0"/>
              <a:t> </a:t>
            </a:r>
            <a:r>
              <a:rPr lang="en-US" sz="2000" dirty="0" err="1"/>
              <a:t>thức</a:t>
            </a:r>
            <a:r>
              <a:rPr lang="en-US" sz="2000" dirty="0"/>
              <a:t> </a:t>
            </a:r>
            <a:r>
              <a:rPr lang="en-US" sz="2000" b="1" dirty="0" err="1"/>
              <a:t>Bài</a:t>
            </a:r>
            <a:r>
              <a:rPr lang="en-US" sz="2000" b="1" dirty="0"/>
              <a:t> 15</a:t>
            </a:r>
          </a:p>
        </p:txBody>
      </p:sp>
      <p:sp>
        <p:nvSpPr>
          <p:cNvPr id="5" name="Rectangle 4"/>
          <p:cNvSpPr/>
          <p:nvPr/>
        </p:nvSpPr>
        <p:spPr>
          <a:xfrm>
            <a:off x="3323752" y="3108446"/>
            <a:ext cx="50535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Đọc và chuẩn bị trước </a:t>
            </a:r>
            <a:r>
              <a:rPr lang="vi-VN" sz="2000" b="1" i="1" dirty="0"/>
              <a:t>Bài 16: Công việc của em và sự trợ giúp của máy tính.</a:t>
            </a:r>
            <a:endParaRPr lang="en-US" sz="2000" b="1" i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27" grpId="0"/>
      <p:bldP spid="4728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" name="Google Shape;3409;p57"/>
          <p:cNvSpPr/>
          <p:nvPr/>
        </p:nvSpPr>
        <p:spPr>
          <a:xfrm>
            <a:off x="877181" y="885805"/>
            <a:ext cx="7389638" cy="3371891"/>
          </a:xfrm>
          <a:custGeom>
            <a:avLst/>
            <a:gdLst/>
            <a:ahLst/>
            <a:cxnLst/>
            <a:rect l="l" t="t" r="r" b="b"/>
            <a:pathLst>
              <a:path w="104825" h="39397" extrusionOk="0">
                <a:moveTo>
                  <a:pt x="52353" y="1"/>
                </a:moveTo>
                <a:cubicBezTo>
                  <a:pt x="52344" y="1"/>
                  <a:pt x="52336" y="1"/>
                  <a:pt x="52328" y="1"/>
                </a:cubicBezTo>
                <a:cubicBezTo>
                  <a:pt x="52309" y="1"/>
                  <a:pt x="52292" y="3"/>
                  <a:pt x="52273" y="3"/>
                </a:cubicBezTo>
                <a:cubicBezTo>
                  <a:pt x="51371" y="9"/>
                  <a:pt x="50475" y="151"/>
                  <a:pt x="49615" y="423"/>
                </a:cubicBezTo>
                <a:cubicBezTo>
                  <a:pt x="47733" y="991"/>
                  <a:pt x="46351" y="2031"/>
                  <a:pt x="45446" y="2917"/>
                </a:cubicBezTo>
                <a:cubicBezTo>
                  <a:pt x="44266" y="4003"/>
                  <a:pt x="43631" y="4976"/>
                  <a:pt x="43631" y="4976"/>
                </a:cubicBezTo>
                <a:cubicBezTo>
                  <a:pt x="43631" y="4976"/>
                  <a:pt x="41566" y="2"/>
                  <a:pt x="35779" y="2"/>
                </a:cubicBezTo>
                <a:cubicBezTo>
                  <a:pt x="35669" y="2"/>
                  <a:pt x="35559" y="3"/>
                  <a:pt x="35446" y="7"/>
                </a:cubicBezTo>
                <a:cubicBezTo>
                  <a:pt x="29404" y="201"/>
                  <a:pt x="26383" y="4879"/>
                  <a:pt x="26383" y="4879"/>
                </a:cubicBezTo>
                <a:cubicBezTo>
                  <a:pt x="26383" y="4879"/>
                  <a:pt x="23526" y="2282"/>
                  <a:pt x="19084" y="2282"/>
                </a:cubicBezTo>
                <a:cubicBezTo>
                  <a:pt x="18085" y="2282"/>
                  <a:pt x="17005" y="2413"/>
                  <a:pt x="15860" y="2736"/>
                </a:cubicBezTo>
                <a:cubicBezTo>
                  <a:pt x="9623" y="4490"/>
                  <a:pt x="8941" y="9946"/>
                  <a:pt x="8941" y="9946"/>
                </a:cubicBezTo>
                <a:cubicBezTo>
                  <a:pt x="8941" y="9946"/>
                  <a:pt x="8246" y="9728"/>
                  <a:pt x="7271" y="9728"/>
                </a:cubicBezTo>
                <a:cubicBezTo>
                  <a:pt x="5640" y="9728"/>
                  <a:pt x="3229" y="10338"/>
                  <a:pt x="1986" y="13601"/>
                </a:cubicBezTo>
                <a:cubicBezTo>
                  <a:pt x="0" y="18813"/>
                  <a:pt x="4459" y="21250"/>
                  <a:pt x="4459" y="21250"/>
                </a:cubicBezTo>
                <a:cubicBezTo>
                  <a:pt x="4459" y="21250"/>
                  <a:pt x="755" y="24075"/>
                  <a:pt x="2413" y="28168"/>
                </a:cubicBezTo>
                <a:cubicBezTo>
                  <a:pt x="3750" y="31473"/>
                  <a:pt x="6868" y="31791"/>
                  <a:pt x="8018" y="31791"/>
                </a:cubicBezTo>
                <a:cubicBezTo>
                  <a:pt x="8292" y="31791"/>
                  <a:pt x="8454" y="31773"/>
                  <a:pt x="8454" y="31773"/>
                </a:cubicBezTo>
                <a:cubicBezTo>
                  <a:pt x="8454" y="31773"/>
                  <a:pt x="8844" y="37424"/>
                  <a:pt x="15372" y="38497"/>
                </a:cubicBezTo>
                <a:cubicBezTo>
                  <a:pt x="16008" y="38601"/>
                  <a:pt x="16610" y="38648"/>
                  <a:pt x="17180" y="38648"/>
                </a:cubicBezTo>
                <a:cubicBezTo>
                  <a:pt x="22461" y="38648"/>
                  <a:pt x="24923" y="34599"/>
                  <a:pt x="24923" y="34599"/>
                </a:cubicBezTo>
                <a:cubicBezTo>
                  <a:pt x="24923" y="34599"/>
                  <a:pt x="28091" y="39397"/>
                  <a:pt x="34121" y="39397"/>
                </a:cubicBezTo>
                <a:cubicBezTo>
                  <a:pt x="34348" y="39397"/>
                  <a:pt x="34578" y="39390"/>
                  <a:pt x="34812" y="39376"/>
                </a:cubicBezTo>
                <a:cubicBezTo>
                  <a:pt x="41292" y="38989"/>
                  <a:pt x="43825" y="36158"/>
                  <a:pt x="43825" y="36158"/>
                </a:cubicBezTo>
                <a:cubicBezTo>
                  <a:pt x="43825" y="36158"/>
                  <a:pt x="47517" y="39376"/>
                  <a:pt x="51913" y="39376"/>
                </a:cubicBezTo>
                <a:cubicBezTo>
                  <a:pt x="51978" y="39376"/>
                  <a:pt x="52043" y="39375"/>
                  <a:pt x="52108" y="39374"/>
                </a:cubicBezTo>
                <a:cubicBezTo>
                  <a:pt x="52210" y="39371"/>
                  <a:pt x="52311" y="39366"/>
                  <a:pt x="52413" y="39360"/>
                </a:cubicBezTo>
                <a:cubicBezTo>
                  <a:pt x="52514" y="39366"/>
                  <a:pt x="52615" y="39371"/>
                  <a:pt x="52717" y="39374"/>
                </a:cubicBezTo>
                <a:cubicBezTo>
                  <a:pt x="52782" y="39375"/>
                  <a:pt x="52847" y="39376"/>
                  <a:pt x="52912" y="39376"/>
                </a:cubicBezTo>
                <a:cubicBezTo>
                  <a:pt x="57309" y="39376"/>
                  <a:pt x="61000" y="36158"/>
                  <a:pt x="61000" y="36158"/>
                </a:cubicBezTo>
                <a:cubicBezTo>
                  <a:pt x="61000" y="36158"/>
                  <a:pt x="63533" y="38989"/>
                  <a:pt x="70013" y="39376"/>
                </a:cubicBezTo>
                <a:cubicBezTo>
                  <a:pt x="70248" y="39390"/>
                  <a:pt x="70479" y="39397"/>
                  <a:pt x="70706" y="39397"/>
                </a:cubicBezTo>
                <a:cubicBezTo>
                  <a:pt x="76736" y="39397"/>
                  <a:pt x="79904" y="34599"/>
                  <a:pt x="79904" y="34599"/>
                </a:cubicBezTo>
                <a:cubicBezTo>
                  <a:pt x="79904" y="34599"/>
                  <a:pt x="82365" y="38648"/>
                  <a:pt x="87645" y="38648"/>
                </a:cubicBezTo>
                <a:cubicBezTo>
                  <a:pt x="88215" y="38648"/>
                  <a:pt x="88817" y="38601"/>
                  <a:pt x="89453" y="38497"/>
                </a:cubicBezTo>
                <a:cubicBezTo>
                  <a:pt x="95982" y="37426"/>
                  <a:pt x="96371" y="31773"/>
                  <a:pt x="96371" y="31773"/>
                </a:cubicBezTo>
                <a:cubicBezTo>
                  <a:pt x="96371" y="31773"/>
                  <a:pt x="96533" y="31791"/>
                  <a:pt x="96807" y="31791"/>
                </a:cubicBezTo>
                <a:cubicBezTo>
                  <a:pt x="97957" y="31791"/>
                  <a:pt x="101075" y="31473"/>
                  <a:pt x="102412" y="28167"/>
                </a:cubicBezTo>
                <a:cubicBezTo>
                  <a:pt x="104070" y="24075"/>
                  <a:pt x="100366" y="21250"/>
                  <a:pt x="100366" y="21250"/>
                </a:cubicBezTo>
                <a:cubicBezTo>
                  <a:pt x="100366" y="21250"/>
                  <a:pt x="104825" y="18813"/>
                  <a:pt x="102840" y="13601"/>
                </a:cubicBezTo>
                <a:cubicBezTo>
                  <a:pt x="101597" y="10338"/>
                  <a:pt x="99185" y="9728"/>
                  <a:pt x="97555" y="9728"/>
                </a:cubicBezTo>
                <a:cubicBezTo>
                  <a:pt x="96580" y="9728"/>
                  <a:pt x="95884" y="9946"/>
                  <a:pt x="95884" y="9946"/>
                </a:cubicBezTo>
                <a:cubicBezTo>
                  <a:pt x="95884" y="9946"/>
                  <a:pt x="95202" y="4490"/>
                  <a:pt x="88966" y="2736"/>
                </a:cubicBezTo>
                <a:cubicBezTo>
                  <a:pt x="87820" y="2413"/>
                  <a:pt x="86740" y="2282"/>
                  <a:pt x="85741" y="2282"/>
                </a:cubicBezTo>
                <a:cubicBezTo>
                  <a:pt x="81299" y="2282"/>
                  <a:pt x="78442" y="4879"/>
                  <a:pt x="78442" y="4879"/>
                </a:cubicBezTo>
                <a:cubicBezTo>
                  <a:pt x="78442" y="4879"/>
                  <a:pt x="75421" y="202"/>
                  <a:pt x="69380" y="7"/>
                </a:cubicBezTo>
                <a:cubicBezTo>
                  <a:pt x="69268" y="3"/>
                  <a:pt x="69157" y="2"/>
                  <a:pt x="69047" y="2"/>
                </a:cubicBezTo>
                <a:cubicBezTo>
                  <a:pt x="63260" y="2"/>
                  <a:pt x="61194" y="4976"/>
                  <a:pt x="61194" y="4976"/>
                </a:cubicBezTo>
                <a:cubicBezTo>
                  <a:pt x="61194" y="4976"/>
                  <a:pt x="60559" y="4003"/>
                  <a:pt x="59379" y="2917"/>
                </a:cubicBezTo>
                <a:cubicBezTo>
                  <a:pt x="58474" y="2031"/>
                  <a:pt x="57092" y="991"/>
                  <a:pt x="55211" y="423"/>
                </a:cubicBezTo>
                <a:cubicBezTo>
                  <a:pt x="54350" y="151"/>
                  <a:pt x="53454" y="9"/>
                  <a:pt x="52552" y="3"/>
                </a:cubicBezTo>
                <a:cubicBezTo>
                  <a:pt x="52533" y="3"/>
                  <a:pt x="52516" y="1"/>
                  <a:pt x="52499" y="1"/>
                </a:cubicBezTo>
                <a:cubicBezTo>
                  <a:pt x="52470" y="1"/>
                  <a:pt x="52441" y="2"/>
                  <a:pt x="52413" y="2"/>
                </a:cubicBezTo>
                <a:cubicBezTo>
                  <a:pt x="52392" y="2"/>
                  <a:pt x="52373" y="1"/>
                  <a:pt x="523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10" name="Google Shape;3410;p57"/>
          <p:cNvGrpSpPr/>
          <p:nvPr/>
        </p:nvGrpSpPr>
        <p:grpSpPr>
          <a:xfrm>
            <a:off x="785903" y="734527"/>
            <a:ext cx="7572194" cy="3674447"/>
            <a:chOff x="2244650" y="589875"/>
            <a:chExt cx="2753525" cy="1155450"/>
          </a:xfrm>
        </p:grpSpPr>
        <p:sp>
          <p:nvSpPr>
            <p:cNvPr id="3411" name="Google Shape;3411;p57"/>
            <p:cNvSpPr/>
            <p:nvPr/>
          </p:nvSpPr>
          <p:spPr>
            <a:xfrm>
              <a:off x="3408250" y="1684750"/>
              <a:ext cx="417850" cy="60050"/>
            </a:xfrm>
            <a:custGeom>
              <a:avLst/>
              <a:gdLst/>
              <a:ahLst/>
              <a:cxnLst/>
              <a:rect l="l" t="t" r="r" b="b"/>
              <a:pathLst>
                <a:path w="16714" h="2402" fill="none" extrusionOk="0">
                  <a:moveTo>
                    <a:pt x="16714" y="163"/>
                  </a:moveTo>
                  <a:cubicBezTo>
                    <a:pt x="14833" y="1246"/>
                    <a:pt x="12101" y="2401"/>
                    <a:pt x="8994" y="2401"/>
                  </a:cubicBezTo>
                  <a:cubicBezTo>
                    <a:pt x="8906" y="2401"/>
                    <a:pt x="8815" y="2400"/>
                    <a:pt x="8725" y="2399"/>
                  </a:cubicBezTo>
                  <a:cubicBezTo>
                    <a:pt x="8647" y="2397"/>
                    <a:pt x="8571" y="2393"/>
                    <a:pt x="8496" y="2391"/>
                  </a:cubicBezTo>
                  <a:cubicBezTo>
                    <a:pt x="8416" y="2394"/>
                    <a:pt x="8343" y="2397"/>
                    <a:pt x="8270" y="2399"/>
                  </a:cubicBezTo>
                  <a:cubicBezTo>
                    <a:pt x="8176" y="2400"/>
                    <a:pt x="8086" y="2401"/>
                    <a:pt x="7997" y="2401"/>
                  </a:cubicBezTo>
                  <a:cubicBezTo>
                    <a:pt x="4734" y="2401"/>
                    <a:pt x="1883" y="1127"/>
                    <a:pt x="0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2" name="Google Shape;3412;p57"/>
            <p:cNvSpPr/>
            <p:nvPr/>
          </p:nvSpPr>
          <p:spPr>
            <a:xfrm>
              <a:off x="2934600" y="1663225"/>
              <a:ext cx="463550" cy="82100"/>
            </a:xfrm>
            <a:custGeom>
              <a:avLst/>
              <a:gdLst/>
              <a:ahLst/>
              <a:cxnLst/>
              <a:rect l="l" t="t" r="r" b="b"/>
              <a:pathLst>
                <a:path w="18542" h="3284" fill="none" extrusionOk="0">
                  <a:moveTo>
                    <a:pt x="18542" y="1015"/>
                  </a:moveTo>
                  <a:cubicBezTo>
                    <a:pt x="16706" y="2009"/>
                    <a:pt x="13933" y="3023"/>
                    <a:pt x="10045" y="3257"/>
                  </a:cubicBezTo>
                  <a:cubicBezTo>
                    <a:pt x="9747" y="3274"/>
                    <a:pt x="9446" y="3283"/>
                    <a:pt x="9150" y="3283"/>
                  </a:cubicBezTo>
                  <a:cubicBezTo>
                    <a:pt x="5081" y="3283"/>
                    <a:pt x="2020" y="1622"/>
                    <a:pt x="1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3" name="Google Shape;3413;p57"/>
            <p:cNvSpPr/>
            <p:nvPr/>
          </p:nvSpPr>
          <p:spPr>
            <a:xfrm>
              <a:off x="2455600" y="1550975"/>
              <a:ext cx="469575" cy="175625"/>
            </a:xfrm>
            <a:custGeom>
              <a:avLst/>
              <a:gdLst/>
              <a:ahLst/>
              <a:cxnLst/>
              <a:rect l="l" t="t" r="r" b="b"/>
              <a:pathLst>
                <a:path w="18783" h="7025" fill="none" extrusionOk="0">
                  <a:moveTo>
                    <a:pt x="18783" y="4679"/>
                  </a:moveTo>
                  <a:cubicBezTo>
                    <a:pt x="16940" y="5977"/>
                    <a:pt x="14447" y="7025"/>
                    <a:pt x="11369" y="7025"/>
                  </a:cubicBezTo>
                  <a:cubicBezTo>
                    <a:pt x="10578" y="7024"/>
                    <a:pt x="9789" y="6958"/>
                    <a:pt x="9009" y="6828"/>
                  </a:cubicBezTo>
                  <a:cubicBezTo>
                    <a:pt x="3827" y="5978"/>
                    <a:pt x="1171" y="2801"/>
                    <a:pt x="1" y="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4" name="Google Shape;3414;p57"/>
            <p:cNvSpPr/>
            <p:nvPr/>
          </p:nvSpPr>
          <p:spPr>
            <a:xfrm>
              <a:off x="2260675" y="1215450"/>
              <a:ext cx="184725" cy="331625"/>
            </a:xfrm>
            <a:custGeom>
              <a:avLst/>
              <a:gdLst/>
              <a:ahLst/>
              <a:cxnLst/>
              <a:rect l="l" t="t" r="r" b="b"/>
              <a:pathLst>
                <a:path w="7389" h="13265" fill="none" extrusionOk="0">
                  <a:moveTo>
                    <a:pt x="7388" y="13264"/>
                  </a:moveTo>
                  <a:cubicBezTo>
                    <a:pt x="4579" y="12538"/>
                    <a:pt x="2364" y="10620"/>
                    <a:pt x="1237" y="7835"/>
                  </a:cubicBezTo>
                  <a:cubicBezTo>
                    <a:pt x="0" y="4777"/>
                    <a:pt x="637" y="2038"/>
                    <a:pt x="1776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5" name="Google Shape;3415;p57"/>
            <p:cNvSpPr/>
            <p:nvPr/>
          </p:nvSpPr>
          <p:spPr>
            <a:xfrm>
              <a:off x="2244650" y="833850"/>
              <a:ext cx="227125" cy="371875"/>
            </a:xfrm>
            <a:custGeom>
              <a:avLst/>
              <a:gdLst/>
              <a:ahLst/>
              <a:cxnLst/>
              <a:rect l="l" t="t" r="r" b="b"/>
              <a:pathLst>
                <a:path w="9085" h="14875" fill="none" extrusionOk="0">
                  <a:moveTo>
                    <a:pt x="2224" y="14875"/>
                  </a:moveTo>
                  <a:cubicBezTo>
                    <a:pt x="816" y="12775"/>
                    <a:pt x="1" y="9778"/>
                    <a:pt x="1426" y="6037"/>
                  </a:cubicBezTo>
                  <a:cubicBezTo>
                    <a:pt x="2792" y="2451"/>
                    <a:pt x="5557" y="286"/>
                    <a:pt x="9085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6" name="Google Shape;3416;p57"/>
            <p:cNvSpPr/>
            <p:nvPr/>
          </p:nvSpPr>
          <p:spPr>
            <a:xfrm>
              <a:off x="2477925" y="646900"/>
              <a:ext cx="475975" cy="178000"/>
            </a:xfrm>
            <a:custGeom>
              <a:avLst/>
              <a:gdLst/>
              <a:ahLst/>
              <a:cxnLst/>
              <a:rect l="l" t="t" r="r" b="b"/>
              <a:pathLst>
                <a:path w="19039" h="7120" fill="none" extrusionOk="0">
                  <a:moveTo>
                    <a:pt x="1" y="7120"/>
                  </a:moveTo>
                  <a:cubicBezTo>
                    <a:pt x="1313" y="4569"/>
                    <a:pt x="3841" y="1816"/>
                    <a:pt x="8233" y="581"/>
                  </a:cubicBezTo>
                  <a:cubicBezTo>
                    <a:pt x="9604" y="196"/>
                    <a:pt x="10999" y="0"/>
                    <a:pt x="12381" y="0"/>
                  </a:cubicBezTo>
                  <a:cubicBezTo>
                    <a:pt x="15129" y="0"/>
                    <a:pt x="17396" y="754"/>
                    <a:pt x="19038" y="1564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7" name="Google Shape;3417;p57"/>
            <p:cNvSpPr/>
            <p:nvPr/>
          </p:nvSpPr>
          <p:spPr>
            <a:xfrm>
              <a:off x="2962950" y="589875"/>
              <a:ext cx="444000" cy="90400"/>
            </a:xfrm>
            <a:custGeom>
              <a:avLst/>
              <a:gdLst/>
              <a:ahLst/>
              <a:cxnLst/>
              <a:rect l="l" t="t" r="r" b="b"/>
              <a:pathLst>
                <a:path w="17760" h="3616" fill="none" extrusionOk="0">
                  <a:moveTo>
                    <a:pt x="0" y="3616"/>
                  </a:moveTo>
                  <a:cubicBezTo>
                    <a:pt x="1959" y="1951"/>
                    <a:pt x="5032" y="143"/>
                    <a:pt x="9231" y="8"/>
                  </a:cubicBezTo>
                  <a:cubicBezTo>
                    <a:pt x="9380" y="3"/>
                    <a:pt x="9526" y="1"/>
                    <a:pt x="9672" y="1"/>
                  </a:cubicBezTo>
                  <a:cubicBezTo>
                    <a:pt x="13225" y="1"/>
                    <a:pt x="15900" y="1387"/>
                    <a:pt x="17760" y="306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8" name="Google Shape;3418;p57"/>
            <p:cNvSpPr/>
            <p:nvPr/>
          </p:nvSpPr>
          <p:spPr>
            <a:xfrm>
              <a:off x="3415925" y="589925"/>
              <a:ext cx="415725" cy="76775"/>
            </a:xfrm>
            <a:custGeom>
              <a:avLst/>
              <a:gdLst/>
              <a:ahLst/>
              <a:cxnLst/>
              <a:rect l="l" t="t" r="r" b="b"/>
              <a:pathLst>
                <a:path w="16629" h="3071" fill="none" extrusionOk="0">
                  <a:moveTo>
                    <a:pt x="0" y="2869"/>
                  </a:moveTo>
                  <a:cubicBezTo>
                    <a:pt x="1321" y="1835"/>
                    <a:pt x="2813" y="1051"/>
                    <a:pt x="4383" y="574"/>
                  </a:cubicBezTo>
                  <a:cubicBezTo>
                    <a:pt x="5539" y="210"/>
                    <a:pt x="6743" y="17"/>
                    <a:pt x="7955" y="2"/>
                  </a:cubicBezTo>
                  <a:cubicBezTo>
                    <a:pt x="7984" y="2"/>
                    <a:pt x="8114" y="0"/>
                    <a:pt x="8114" y="0"/>
                  </a:cubicBezTo>
                  <a:lnTo>
                    <a:pt x="8395" y="1"/>
                  </a:lnTo>
                  <a:lnTo>
                    <a:pt x="8424" y="2"/>
                  </a:lnTo>
                  <a:cubicBezTo>
                    <a:pt x="9636" y="18"/>
                    <a:pt x="10838" y="210"/>
                    <a:pt x="11993" y="574"/>
                  </a:cubicBezTo>
                  <a:cubicBezTo>
                    <a:pt x="13665" y="1081"/>
                    <a:pt x="15247" y="1935"/>
                    <a:pt x="16629" y="307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19" name="Google Shape;3419;p57"/>
            <p:cNvSpPr/>
            <p:nvPr/>
          </p:nvSpPr>
          <p:spPr>
            <a:xfrm>
              <a:off x="3840425" y="589875"/>
              <a:ext cx="444050" cy="95725"/>
            </a:xfrm>
            <a:custGeom>
              <a:avLst/>
              <a:gdLst/>
              <a:ahLst/>
              <a:cxnLst/>
              <a:rect l="l" t="t" r="r" b="b"/>
              <a:pathLst>
                <a:path w="17762" h="3829" fill="none" extrusionOk="0">
                  <a:moveTo>
                    <a:pt x="0" y="2855"/>
                  </a:moveTo>
                  <a:cubicBezTo>
                    <a:pt x="1846" y="1271"/>
                    <a:pt x="4443" y="1"/>
                    <a:pt x="7845" y="1"/>
                  </a:cubicBezTo>
                  <a:cubicBezTo>
                    <a:pt x="7990" y="1"/>
                    <a:pt x="8137" y="3"/>
                    <a:pt x="8286" y="8"/>
                  </a:cubicBezTo>
                  <a:cubicBezTo>
                    <a:pt x="12663" y="149"/>
                    <a:pt x="15817" y="2108"/>
                    <a:pt x="17762" y="3828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20" name="Google Shape;3420;p57"/>
            <p:cNvSpPr/>
            <p:nvPr/>
          </p:nvSpPr>
          <p:spPr>
            <a:xfrm>
              <a:off x="4294650" y="646875"/>
              <a:ext cx="472325" cy="185250"/>
            </a:xfrm>
            <a:custGeom>
              <a:avLst/>
              <a:gdLst/>
              <a:ahLst/>
              <a:cxnLst/>
              <a:rect l="l" t="t" r="r" b="b"/>
              <a:pathLst>
                <a:path w="18893" h="7410" fill="none" extrusionOk="0">
                  <a:moveTo>
                    <a:pt x="1" y="1424"/>
                  </a:moveTo>
                  <a:cubicBezTo>
                    <a:pt x="1617" y="669"/>
                    <a:pt x="3779" y="0"/>
                    <a:pt x="6369" y="0"/>
                  </a:cubicBezTo>
                  <a:cubicBezTo>
                    <a:pt x="7750" y="0"/>
                    <a:pt x="9145" y="196"/>
                    <a:pt x="10516" y="582"/>
                  </a:cubicBezTo>
                  <a:cubicBezTo>
                    <a:pt x="15074" y="1863"/>
                    <a:pt x="17625" y="4781"/>
                    <a:pt x="18892" y="740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21" name="Google Shape;3421;p57"/>
            <p:cNvSpPr/>
            <p:nvPr/>
          </p:nvSpPr>
          <p:spPr>
            <a:xfrm>
              <a:off x="4777625" y="834650"/>
              <a:ext cx="220550" cy="377800"/>
            </a:xfrm>
            <a:custGeom>
              <a:avLst/>
              <a:gdLst/>
              <a:ahLst/>
              <a:cxnLst/>
              <a:rect l="l" t="t" r="r" b="b"/>
              <a:pathLst>
                <a:path w="8822" h="15112" fill="none" extrusionOk="0">
                  <a:moveTo>
                    <a:pt x="1" y="0"/>
                  </a:moveTo>
                  <a:cubicBezTo>
                    <a:pt x="3373" y="390"/>
                    <a:pt x="6011" y="2530"/>
                    <a:pt x="7334" y="6005"/>
                  </a:cubicBezTo>
                  <a:cubicBezTo>
                    <a:pt x="8821" y="9908"/>
                    <a:pt x="7871" y="13001"/>
                    <a:pt x="6350" y="15112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22" name="Google Shape;3422;p57"/>
            <p:cNvSpPr/>
            <p:nvPr/>
          </p:nvSpPr>
          <p:spPr>
            <a:xfrm>
              <a:off x="4788100" y="1222475"/>
              <a:ext cx="191125" cy="326500"/>
            </a:xfrm>
            <a:custGeom>
              <a:avLst/>
              <a:gdLst/>
              <a:ahLst/>
              <a:cxnLst/>
              <a:rect l="l" t="t" r="r" b="b"/>
              <a:pathLst>
                <a:path w="7645" h="13060" fill="none" extrusionOk="0">
                  <a:moveTo>
                    <a:pt x="6077" y="1"/>
                  </a:moveTo>
                  <a:cubicBezTo>
                    <a:pt x="7118" y="2007"/>
                    <a:pt x="7645" y="4634"/>
                    <a:pt x="6463" y="7554"/>
                  </a:cubicBezTo>
                  <a:cubicBezTo>
                    <a:pt x="5294" y="10441"/>
                    <a:pt x="2958" y="12396"/>
                    <a:pt x="0" y="1305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23" name="Google Shape;3423;p57"/>
            <p:cNvSpPr/>
            <p:nvPr/>
          </p:nvSpPr>
          <p:spPr>
            <a:xfrm>
              <a:off x="4309475" y="1558450"/>
              <a:ext cx="472950" cy="168150"/>
            </a:xfrm>
            <a:custGeom>
              <a:avLst/>
              <a:gdLst/>
              <a:ahLst/>
              <a:cxnLst/>
              <a:rect l="l" t="t" r="r" b="b"/>
              <a:pathLst>
                <a:path w="18918" h="6726" fill="none" extrusionOk="0">
                  <a:moveTo>
                    <a:pt x="18918" y="1"/>
                  </a:moveTo>
                  <a:cubicBezTo>
                    <a:pt x="17687" y="2724"/>
                    <a:pt x="15039" y="5709"/>
                    <a:pt x="10039" y="6529"/>
                  </a:cubicBezTo>
                  <a:cubicBezTo>
                    <a:pt x="9259" y="6659"/>
                    <a:pt x="8470" y="6725"/>
                    <a:pt x="7679" y="6726"/>
                  </a:cubicBezTo>
                  <a:cubicBezTo>
                    <a:pt x="4451" y="6726"/>
                    <a:pt x="1868" y="5573"/>
                    <a:pt x="1" y="418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424" name="Google Shape;3424;p57"/>
            <p:cNvSpPr/>
            <p:nvPr/>
          </p:nvSpPr>
          <p:spPr>
            <a:xfrm>
              <a:off x="3836075" y="1668175"/>
              <a:ext cx="464300" cy="77150"/>
            </a:xfrm>
            <a:custGeom>
              <a:avLst/>
              <a:gdLst/>
              <a:ahLst/>
              <a:cxnLst/>
              <a:rect l="l" t="t" r="r" b="b"/>
              <a:pathLst>
                <a:path w="18572" h="3086" fill="none" extrusionOk="0">
                  <a:moveTo>
                    <a:pt x="18571" y="0"/>
                  </a:moveTo>
                  <a:cubicBezTo>
                    <a:pt x="16553" y="1556"/>
                    <a:pt x="13577" y="3085"/>
                    <a:pt x="9674" y="3085"/>
                  </a:cubicBezTo>
                  <a:cubicBezTo>
                    <a:pt x="9379" y="3085"/>
                    <a:pt x="9077" y="3076"/>
                    <a:pt x="8780" y="3059"/>
                  </a:cubicBezTo>
                  <a:cubicBezTo>
                    <a:pt x="4688" y="2814"/>
                    <a:pt x="1831" y="1703"/>
                    <a:pt x="1" y="66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sp>
        <p:nvSpPr>
          <p:cNvPr id="3425" name="Google Shape;3425;p57"/>
          <p:cNvSpPr txBox="1">
            <a:spLocks noGrp="1"/>
          </p:cNvSpPr>
          <p:nvPr>
            <p:ph type="title"/>
          </p:nvPr>
        </p:nvSpPr>
        <p:spPr>
          <a:xfrm>
            <a:off x="864511" y="1143304"/>
            <a:ext cx="7414977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CẢM ƠN CÁC EM </a:t>
            </a:r>
            <a:br>
              <a:rPr lang="en" sz="40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r>
              <a:rPr lang="en" sz="40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ĐÃ LẮNG NGHE BÀI GIẢNG!</a:t>
            </a:r>
            <a:endParaRPr sz="4000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3426" name="Google Shape;3426;p57"/>
          <p:cNvGrpSpPr/>
          <p:nvPr/>
        </p:nvGrpSpPr>
        <p:grpSpPr>
          <a:xfrm>
            <a:off x="207157" y="225598"/>
            <a:ext cx="8685193" cy="4618243"/>
            <a:chOff x="207157" y="225598"/>
            <a:chExt cx="8685193" cy="4618243"/>
          </a:xfrm>
        </p:grpSpPr>
        <p:sp>
          <p:nvSpPr>
            <p:cNvPr id="3427" name="Google Shape;3427;p57"/>
            <p:cNvSpPr/>
            <p:nvPr/>
          </p:nvSpPr>
          <p:spPr>
            <a:xfrm rot="-959967">
              <a:off x="1551164" y="266052"/>
              <a:ext cx="340698" cy="335793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57"/>
            <p:cNvSpPr/>
            <p:nvPr/>
          </p:nvSpPr>
          <p:spPr>
            <a:xfrm rot="-397278">
              <a:off x="8519344" y="937081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57"/>
            <p:cNvSpPr/>
            <p:nvPr/>
          </p:nvSpPr>
          <p:spPr>
            <a:xfrm rot="-397324">
              <a:off x="224419" y="3121864"/>
              <a:ext cx="322653" cy="31806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57"/>
            <p:cNvSpPr/>
            <p:nvPr/>
          </p:nvSpPr>
          <p:spPr>
            <a:xfrm>
              <a:off x="251900" y="2227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1" name="Google Shape;3431;p57"/>
            <p:cNvSpPr/>
            <p:nvPr/>
          </p:nvSpPr>
          <p:spPr>
            <a:xfrm>
              <a:off x="660050" y="4455181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2" name="Google Shape;3432;p57"/>
            <p:cNvSpPr/>
            <p:nvPr/>
          </p:nvSpPr>
          <p:spPr>
            <a:xfrm>
              <a:off x="2791025" y="467878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3" name="Google Shape;3433;p57"/>
            <p:cNvSpPr/>
            <p:nvPr/>
          </p:nvSpPr>
          <p:spPr>
            <a:xfrm>
              <a:off x="4076900" y="35413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4" name="Google Shape;3434;p57"/>
            <p:cNvSpPr/>
            <p:nvPr/>
          </p:nvSpPr>
          <p:spPr>
            <a:xfrm>
              <a:off x="6477200" y="582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5" name="Google Shape;3435;p57"/>
            <p:cNvSpPr/>
            <p:nvPr/>
          </p:nvSpPr>
          <p:spPr>
            <a:xfrm>
              <a:off x="8782250" y="16971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6" name="Google Shape;3436;p57"/>
            <p:cNvSpPr/>
            <p:nvPr/>
          </p:nvSpPr>
          <p:spPr>
            <a:xfrm>
              <a:off x="8579675" y="3347381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7" name="Google Shape;3437;p57"/>
            <p:cNvSpPr/>
            <p:nvPr/>
          </p:nvSpPr>
          <p:spPr>
            <a:xfrm>
              <a:off x="6477200" y="467878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438" name="Google Shape;3438;p57"/>
            <p:cNvSpPr/>
            <p:nvPr/>
          </p:nvSpPr>
          <p:spPr>
            <a:xfrm rot="-397278">
              <a:off x="5011844" y="4634743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9" name="Google Shape;3439;p57"/>
          <p:cNvGrpSpPr/>
          <p:nvPr/>
        </p:nvGrpSpPr>
        <p:grpSpPr>
          <a:xfrm rot="-640937">
            <a:off x="7978513" y="3911761"/>
            <a:ext cx="900760" cy="935467"/>
            <a:chOff x="1734050" y="3796950"/>
            <a:chExt cx="770500" cy="800175"/>
          </a:xfrm>
        </p:grpSpPr>
        <p:sp>
          <p:nvSpPr>
            <p:cNvPr id="3440" name="Google Shape;3440;p57"/>
            <p:cNvSpPr/>
            <p:nvPr/>
          </p:nvSpPr>
          <p:spPr>
            <a:xfrm>
              <a:off x="1734900" y="3796950"/>
              <a:ext cx="769650" cy="800175"/>
            </a:xfrm>
            <a:custGeom>
              <a:avLst/>
              <a:gdLst/>
              <a:ahLst/>
              <a:cxnLst/>
              <a:rect l="l" t="t" r="r" b="b"/>
              <a:pathLst>
                <a:path w="30786" h="32007" extrusionOk="0">
                  <a:moveTo>
                    <a:pt x="11380" y="1"/>
                  </a:moveTo>
                  <a:cubicBezTo>
                    <a:pt x="9965" y="1"/>
                    <a:pt x="8514" y="828"/>
                    <a:pt x="7418" y="1920"/>
                  </a:cubicBezTo>
                  <a:cubicBezTo>
                    <a:pt x="7118" y="2219"/>
                    <a:pt x="6842" y="2542"/>
                    <a:pt x="6591" y="2884"/>
                  </a:cubicBezTo>
                  <a:cubicBezTo>
                    <a:pt x="5129" y="4903"/>
                    <a:pt x="4157" y="10104"/>
                    <a:pt x="4157" y="10104"/>
                  </a:cubicBezTo>
                  <a:cubicBezTo>
                    <a:pt x="4157" y="10104"/>
                    <a:pt x="1189" y="14948"/>
                    <a:pt x="594" y="19256"/>
                  </a:cubicBezTo>
                  <a:cubicBezTo>
                    <a:pt x="1" y="23562"/>
                    <a:pt x="5308" y="28799"/>
                    <a:pt x="10277" y="30838"/>
                  </a:cubicBezTo>
                  <a:cubicBezTo>
                    <a:pt x="12132" y="31600"/>
                    <a:pt x="14251" y="32006"/>
                    <a:pt x="16407" y="32006"/>
                  </a:cubicBezTo>
                  <a:cubicBezTo>
                    <a:pt x="20030" y="32006"/>
                    <a:pt x="23758" y="30861"/>
                    <a:pt x="26517" y="28338"/>
                  </a:cubicBezTo>
                  <a:cubicBezTo>
                    <a:pt x="29968" y="25181"/>
                    <a:pt x="30786" y="23696"/>
                    <a:pt x="30525" y="22884"/>
                  </a:cubicBezTo>
                  <a:cubicBezTo>
                    <a:pt x="30450" y="22662"/>
                    <a:pt x="30299" y="22489"/>
                    <a:pt x="30094" y="22348"/>
                  </a:cubicBezTo>
                  <a:cubicBezTo>
                    <a:pt x="29812" y="22152"/>
                    <a:pt x="29258" y="22084"/>
                    <a:pt x="28618" y="22084"/>
                  </a:cubicBezTo>
                  <a:cubicBezTo>
                    <a:pt x="27114" y="22084"/>
                    <a:pt x="25141" y="22462"/>
                    <a:pt x="25141" y="22462"/>
                  </a:cubicBezTo>
                  <a:cubicBezTo>
                    <a:pt x="25141" y="22462"/>
                    <a:pt x="22942" y="18017"/>
                    <a:pt x="20185" y="15926"/>
                  </a:cubicBezTo>
                  <a:cubicBezTo>
                    <a:pt x="17432" y="13835"/>
                    <a:pt x="14920" y="14529"/>
                    <a:pt x="14944" y="11809"/>
                  </a:cubicBezTo>
                  <a:cubicBezTo>
                    <a:pt x="14970" y="9087"/>
                    <a:pt x="17160" y="7120"/>
                    <a:pt x="14930" y="2618"/>
                  </a:cubicBezTo>
                  <a:cubicBezTo>
                    <a:pt x="13989" y="721"/>
                    <a:pt x="12700" y="1"/>
                    <a:pt x="11380" y="1"/>
                  </a:cubicBez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57"/>
            <p:cNvSpPr/>
            <p:nvPr/>
          </p:nvSpPr>
          <p:spPr>
            <a:xfrm>
              <a:off x="2003900" y="4170025"/>
              <a:ext cx="325100" cy="280000"/>
            </a:xfrm>
            <a:custGeom>
              <a:avLst/>
              <a:gdLst/>
              <a:ahLst/>
              <a:cxnLst/>
              <a:rect l="l" t="t" r="r" b="b"/>
              <a:pathLst>
                <a:path w="13004" h="11200" extrusionOk="0">
                  <a:moveTo>
                    <a:pt x="2226" y="1"/>
                  </a:moveTo>
                  <a:cubicBezTo>
                    <a:pt x="1313" y="1"/>
                    <a:pt x="634" y="374"/>
                    <a:pt x="418" y="1445"/>
                  </a:cubicBezTo>
                  <a:cubicBezTo>
                    <a:pt x="418" y="1445"/>
                    <a:pt x="0" y="4249"/>
                    <a:pt x="1522" y="7466"/>
                  </a:cubicBezTo>
                  <a:cubicBezTo>
                    <a:pt x="2867" y="10310"/>
                    <a:pt x="5964" y="11199"/>
                    <a:pt x="7210" y="11199"/>
                  </a:cubicBezTo>
                  <a:cubicBezTo>
                    <a:pt x="7374" y="11199"/>
                    <a:pt x="7506" y="11184"/>
                    <a:pt x="7598" y="11155"/>
                  </a:cubicBezTo>
                  <a:cubicBezTo>
                    <a:pt x="8387" y="10911"/>
                    <a:pt x="8168" y="10166"/>
                    <a:pt x="8168" y="10166"/>
                  </a:cubicBezTo>
                  <a:lnTo>
                    <a:pt x="8168" y="10166"/>
                  </a:lnTo>
                  <a:cubicBezTo>
                    <a:pt x="8168" y="10166"/>
                    <a:pt x="8632" y="10326"/>
                    <a:pt x="9340" y="10326"/>
                  </a:cubicBezTo>
                  <a:cubicBezTo>
                    <a:pt x="9699" y="10326"/>
                    <a:pt x="10120" y="10285"/>
                    <a:pt x="10576" y="10161"/>
                  </a:cubicBezTo>
                  <a:cubicBezTo>
                    <a:pt x="11932" y="9792"/>
                    <a:pt x="11680" y="8661"/>
                    <a:pt x="11680" y="8661"/>
                  </a:cubicBezTo>
                  <a:lnTo>
                    <a:pt x="11680" y="8661"/>
                  </a:lnTo>
                  <a:cubicBezTo>
                    <a:pt x="11680" y="8661"/>
                    <a:pt x="11825" y="8693"/>
                    <a:pt x="12011" y="8693"/>
                  </a:cubicBezTo>
                  <a:cubicBezTo>
                    <a:pt x="12276" y="8693"/>
                    <a:pt x="12624" y="8629"/>
                    <a:pt x="12764" y="8320"/>
                  </a:cubicBezTo>
                  <a:cubicBezTo>
                    <a:pt x="13003" y="7792"/>
                    <a:pt x="10187" y="2444"/>
                    <a:pt x="7395" y="1503"/>
                  </a:cubicBezTo>
                  <a:cubicBezTo>
                    <a:pt x="5687" y="927"/>
                    <a:pt x="3665" y="1"/>
                    <a:pt x="22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57"/>
            <p:cNvSpPr/>
            <p:nvPr/>
          </p:nvSpPr>
          <p:spPr>
            <a:xfrm>
              <a:off x="2062825" y="4275075"/>
              <a:ext cx="115725" cy="111625"/>
            </a:xfrm>
            <a:custGeom>
              <a:avLst/>
              <a:gdLst/>
              <a:ahLst/>
              <a:cxnLst/>
              <a:rect l="l" t="t" r="r" b="b"/>
              <a:pathLst>
                <a:path w="4629" h="4465" extrusionOk="0">
                  <a:moveTo>
                    <a:pt x="193" y="1"/>
                  </a:moveTo>
                  <a:cubicBezTo>
                    <a:pt x="62" y="1"/>
                    <a:pt x="0" y="108"/>
                    <a:pt x="36" y="355"/>
                  </a:cubicBezTo>
                  <a:cubicBezTo>
                    <a:pt x="36" y="355"/>
                    <a:pt x="3374" y="4464"/>
                    <a:pt x="4079" y="4464"/>
                  </a:cubicBezTo>
                  <a:cubicBezTo>
                    <a:pt x="4097" y="4464"/>
                    <a:pt x="4113" y="4461"/>
                    <a:pt x="4128" y="4456"/>
                  </a:cubicBezTo>
                  <a:cubicBezTo>
                    <a:pt x="4628" y="4263"/>
                    <a:pt x="1020" y="1"/>
                    <a:pt x="193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57"/>
            <p:cNvSpPr/>
            <p:nvPr/>
          </p:nvSpPr>
          <p:spPr>
            <a:xfrm>
              <a:off x="2085225" y="4219225"/>
              <a:ext cx="174600" cy="119725"/>
            </a:xfrm>
            <a:custGeom>
              <a:avLst/>
              <a:gdLst/>
              <a:ahLst/>
              <a:cxnLst/>
              <a:rect l="l" t="t" r="r" b="b"/>
              <a:pathLst>
                <a:path w="6984" h="4789" extrusionOk="0">
                  <a:moveTo>
                    <a:pt x="571" y="0"/>
                  </a:moveTo>
                  <a:cubicBezTo>
                    <a:pt x="1" y="0"/>
                    <a:pt x="1950" y="1484"/>
                    <a:pt x="1950" y="1484"/>
                  </a:cubicBezTo>
                  <a:cubicBezTo>
                    <a:pt x="1950" y="1484"/>
                    <a:pt x="5330" y="4283"/>
                    <a:pt x="6379" y="4753"/>
                  </a:cubicBezTo>
                  <a:cubicBezTo>
                    <a:pt x="6433" y="4777"/>
                    <a:pt x="6472" y="4789"/>
                    <a:pt x="6498" y="4789"/>
                  </a:cubicBezTo>
                  <a:cubicBezTo>
                    <a:pt x="6983" y="4789"/>
                    <a:pt x="2912" y="840"/>
                    <a:pt x="1131" y="154"/>
                  </a:cubicBezTo>
                  <a:cubicBezTo>
                    <a:pt x="850" y="46"/>
                    <a:pt x="671" y="0"/>
                    <a:pt x="571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57"/>
            <p:cNvSpPr/>
            <p:nvPr/>
          </p:nvSpPr>
          <p:spPr>
            <a:xfrm>
              <a:off x="1957000" y="3857400"/>
              <a:ext cx="106650" cy="97150"/>
            </a:xfrm>
            <a:custGeom>
              <a:avLst/>
              <a:gdLst/>
              <a:ahLst/>
              <a:cxnLst/>
              <a:rect l="l" t="t" r="r" b="b"/>
              <a:pathLst>
                <a:path w="4266" h="3886" extrusionOk="0">
                  <a:moveTo>
                    <a:pt x="2132" y="0"/>
                  </a:moveTo>
                  <a:cubicBezTo>
                    <a:pt x="1635" y="0"/>
                    <a:pt x="1138" y="190"/>
                    <a:pt x="759" y="569"/>
                  </a:cubicBezTo>
                  <a:cubicBezTo>
                    <a:pt x="0" y="1328"/>
                    <a:pt x="0" y="2558"/>
                    <a:pt x="759" y="3316"/>
                  </a:cubicBezTo>
                  <a:cubicBezTo>
                    <a:pt x="1138" y="3696"/>
                    <a:pt x="1635" y="3886"/>
                    <a:pt x="2132" y="3886"/>
                  </a:cubicBezTo>
                  <a:cubicBezTo>
                    <a:pt x="2629" y="3886"/>
                    <a:pt x="3127" y="3696"/>
                    <a:pt x="3506" y="3316"/>
                  </a:cubicBezTo>
                  <a:cubicBezTo>
                    <a:pt x="4266" y="2558"/>
                    <a:pt x="4266" y="1328"/>
                    <a:pt x="3506" y="569"/>
                  </a:cubicBezTo>
                  <a:cubicBezTo>
                    <a:pt x="3127" y="190"/>
                    <a:pt x="2629" y="0"/>
                    <a:pt x="21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57"/>
            <p:cNvSpPr/>
            <p:nvPr/>
          </p:nvSpPr>
          <p:spPr>
            <a:xfrm>
              <a:off x="1982375" y="3866700"/>
              <a:ext cx="79900" cy="75600"/>
            </a:xfrm>
            <a:custGeom>
              <a:avLst/>
              <a:gdLst/>
              <a:ahLst/>
              <a:cxnLst/>
              <a:rect l="l" t="t" r="r" b="b"/>
              <a:pathLst>
                <a:path w="3196" h="3024" extrusionOk="0">
                  <a:moveTo>
                    <a:pt x="1588" y="1"/>
                  </a:moveTo>
                  <a:cubicBezTo>
                    <a:pt x="1318" y="1"/>
                    <a:pt x="1044" y="73"/>
                    <a:pt x="797" y="226"/>
                  </a:cubicBezTo>
                  <a:cubicBezTo>
                    <a:pt x="276" y="545"/>
                    <a:pt x="0" y="1148"/>
                    <a:pt x="97" y="1751"/>
                  </a:cubicBezTo>
                  <a:cubicBezTo>
                    <a:pt x="193" y="2355"/>
                    <a:pt x="644" y="2841"/>
                    <a:pt x="1239" y="2982"/>
                  </a:cubicBezTo>
                  <a:cubicBezTo>
                    <a:pt x="1355" y="3010"/>
                    <a:pt x="1472" y="3023"/>
                    <a:pt x="1588" y="3023"/>
                  </a:cubicBezTo>
                  <a:cubicBezTo>
                    <a:pt x="2066" y="3023"/>
                    <a:pt x="2524" y="2796"/>
                    <a:pt x="2813" y="2397"/>
                  </a:cubicBezTo>
                  <a:cubicBezTo>
                    <a:pt x="3171" y="1903"/>
                    <a:pt x="3195" y="1240"/>
                    <a:pt x="2875" y="720"/>
                  </a:cubicBezTo>
                  <a:cubicBezTo>
                    <a:pt x="2590" y="256"/>
                    <a:pt x="2095" y="1"/>
                    <a:pt x="1588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57"/>
            <p:cNvSpPr/>
            <p:nvPr/>
          </p:nvSpPr>
          <p:spPr>
            <a:xfrm>
              <a:off x="1999925" y="3874050"/>
              <a:ext cx="32925" cy="31125"/>
            </a:xfrm>
            <a:custGeom>
              <a:avLst/>
              <a:gdLst/>
              <a:ahLst/>
              <a:cxnLst/>
              <a:rect l="l" t="t" r="r" b="b"/>
              <a:pathLst>
                <a:path w="1317" h="1245" extrusionOk="0">
                  <a:moveTo>
                    <a:pt x="653" y="0"/>
                  </a:moveTo>
                  <a:cubicBezTo>
                    <a:pt x="542" y="0"/>
                    <a:pt x="429" y="30"/>
                    <a:pt x="328" y="93"/>
                  </a:cubicBezTo>
                  <a:cubicBezTo>
                    <a:pt x="113" y="225"/>
                    <a:pt x="0" y="473"/>
                    <a:pt x="40" y="721"/>
                  </a:cubicBezTo>
                  <a:cubicBezTo>
                    <a:pt x="80" y="970"/>
                    <a:pt x="265" y="1170"/>
                    <a:pt x="511" y="1228"/>
                  </a:cubicBezTo>
                  <a:cubicBezTo>
                    <a:pt x="558" y="1240"/>
                    <a:pt x="606" y="1245"/>
                    <a:pt x="654" y="1245"/>
                  </a:cubicBezTo>
                  <a:cubicBezTo>
                    <a:pt x="851" y="1245"/>
                    <a:pt x="1039" y="1152"/>
                    <a:pt x="1158" y="987"/>
                  </a:cubicBezTo>
                  <a:cubicBezTo>
                    <a:pt x="1306" y="784"/>
                    <a:pt x="1317" y="511"/>
                    <a:pt x="1184" y="296"/>
                  </a:cubicBezTo>
                  <a:cubicBezTo>
                    <a:pt x="1067" y="106"/>
                    <a:pt x="862" y="0"/>
                    <a:pt x="6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57"/>
            <p:cNvSpPr/>
            <p:nvPr/>
          </p:nvSpPr>
          <p:spPr>
            <a:xfrm>
              <a:off x="1734050" y="3865800"/>
              <a:ext cx="198325" cy="139050"/>
            </a:xfrm>
            <a:custGeom>
              <a:avLst/>
              <a:gdLst/>
              <a:ahLst/>
              <a:cxnLst/>
              <a:rect l="l" t="t" r="r" b="b"/>
              <a:pathLst>
                <a:path w="7933" h="5562" extrusionOk="0">
                  <a:moveTo>
                    <a:pt x="1634" y="1"/>
                  </a:moveTo>
                  <a:cubicBezTo>
                    <a:pt x="1421" y="1"/>
                    <a:pt x="1222" y="39"/>
                    <a:pt x="1046" y="132"/>
                  </a:cubicBezTo>
                  <a:cubicBezTo>
                    <a:pt x="0" y="687"/>
                    <a:pt x="3834" y="3426"/>
                    <a:pt x="3834" y="3426"/>
                  </a:cubicBezTo>
                  <a:cubicBezTo>
                    <a:pt x="3834" y="3426"/>
                    <a:pt x="1821" y="4442"/>
                    <a:pt x="1691" y="5103"/>
                  </a:cubicBezTo>
                  <a:cubicBezTo>
                    <a:pt x="1617" y="5481"/>
                    <a:pt x="2573" y="5562"/>
                    <a:pt x="3407" y="5562"/>
                  </a:cubicBezTo>
                  <a:cubicBezTo>
                    <a:pt x="4036" y="5562"/>
                    <a:pt x="4597" y="5516"/>
                    <a:pt x="4597" y="5516"/>
                  </a:cubicBezTo>
                  <a:cubicBezTo>
                    <a:pt x="4597" y="5516"/>
                    <a:pt x="6369" y="5507"/>
                    <a:pt x="7150" y="3943"/>
                  </a:cubicBezTo>
                  <a:cubicBezTo>
                    <a:pt x="7932" y="2379"/>
                    <a:pt x="6276" y="689"/>
                    <a:pt x="6276" y="689"/>
                  </a:cubicBezTo>
                  <a:cubicBezTo>
                    <a:pt x="6276" y="689"/>
                    <a:pt x="6138" y="677"/>
                    <a:pt x="5918" y="677"/>
                  </a:cubicBezTo>
                  <a:cubicBezTo>
                    <a:pt x="5633" y="677"/>
                    <a:pt x="5209" y="698"/>
                    <a:pt x="4764" y="795"/>
                  </a:cubicBezTo>
                  <a:cubicBezTo>
                    <a:pt x="4718" y="805"/>
                    <a:pt x="4667" y="810"/>
                    <a:pt x="4613" y="810"/>
                  </a:cubicBezTo>
                  <a:cubicBezTo>
                    <a:pt x="3909" y="810"/>
                    <a:pt x="2618" y="1"/>
                    <a:pt x="16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57"/>
            <p:cNvSpPr/>
            <p:nvPr/>
          </p:nvSpPr>
          <p:spPr>
            <a:xfrm>
              <a:off x="1858100" y="3897900"/>
              <a:ext cx="30950" cy="17375"/>
            </a:xfrm>
            <a:custGeom>
              <a:avLst/>
              <a:gdLst/>
              <a:ahLst/>
              <a:cxnLst/>
              <a:rect l="l" t="t" r="r" b="b"/>
              <a:pathLst>
                <a:path w="1238" h="695" extrusionOk="0">
                  <a:moveTo>
                    <a:pt x="0" y="1"/>
                  </a:moveTo>
                  <a:cubicBezTo>
                    <a:pt x="0" y="1"/>
                    <a:pt x="467" y="694"/>
                    <a:pt x="784" y="694"/>
                  </a:cubicBezTo>
                  <a:cubicBezTo>
                    <a:pt x="858" y="694"/>
                    <a:pt x="924" y="657"/>
                    <a:pt x="974" y="564"/>
                  </a:cubicBezTo>
                  <a:cubicBezTo>
                    <a:pt x="1238" y="7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9" name="Google Shape;3449;p57"/>
          <p:cNvGrpSpPr/>
          <p:nvPr/>
        </p:nvGrpSpPr>
        <p:grpSpPr>
          <a:xfrm rot="445652">
            <a:off x="7640136" y="491250"/>
            <a:ext cx="647656" cy="514470"/>
            <a:chOff x="2573750" y="4165500"/>
            <a:chExt cx="508650" cy="404050"/>
          </a:xfrm>
        </p:grpSpPr>
        <p:sp>
          <p:nvSpPr>
            <p:cNvPr id="3450" name="Google Shape;3450;p57"/>
            <p:cNvSpPr/>
            <p:nvPr/>
          </p:nvSpPr>
          <p:spPr>
            <a:xfrm>
              <a:off x="2647950" y="4165500"/>
              <a:ext cx="434450" cy="404050"/>
            </a:xfrm>
            <a:custGeom>
              <a:avLst/>
              <a:gdLst/>
              <a:ahLst/>
              <a:cxnLst/>
              <a:rect l="l" t="t" r="r" b="b"/>
              <a:pathLst>
                <a:path w="17378" h="16162" extrusionOk="0">
                  <a:moveTo>
                    <a:pt x="2837" y="0"/>
                  </a:moveTo>
                  <a:cubicBezTo>
                    <a:pt x="1741" y="0"/>
                    <a:pt x="903" y="975"/>
                    <a:pt x="490" y="2047"/>
                  </a:cubicBezTo>
                  <a:cubicBezTo>
                    <a:pt x="405" y="2268"/>
                    <a:pt x="337" y="2495"/>
                    <a:pt x="288" y="2727"/>
                  </a:cubicBezTo>
                  <a:cubicBezTo>
                    <a:pt x="1" y="4091"/>
                    <a:pt x="689" y="6968"/>
                    <a:pt x="689" y="6968"/>
                  </a:cubicBezTo>
                  <a:cubicBezTo>
                    <a:pt x="689" y="6968"/>
                    <a:pt x="274" y="10117"/>
                    <a:pt x="952" y="12450"/>
                  </a:cubicBezTo>
                  <a:cubicBezTo>
                    <a:pt x="1611" y="14717"/>
                    <a:pt x="5310" y="16162"/>
                    <a:pt x="8273" y="16162"/>
                  </a:cubicBezTo>
                  <a:cubicBezTo>
                    <a:pt x="8361" y="16162"/>
                    <a:pt x="8448" y="16161"/>
                    <a:pt x="8534" y="16158"/>
                  </a:cubicBezTo>
                  <a:cubicBezTo>
                    <a:pt x="11535" y="16069"/>
                    <a:pt x="14923" y="14241"/>
                    <a:pt x="16254" y="11184"/>
                  </a:cubicBezTo>
                  <a:cubicBezTo>
                    <a:pt x="17298" y="8787"/>
                    <a:pt x="17377" y="7842"/>
                    <a:pt x="17059" y="7487"/>
                  </a:cubicBezTo>
                  <a:cubicBezTo>
                    <a:pt x="16970" y="7392"/>
                    <a:pt x="16853" y="7338"/>
                    <a:pt x="16716" y="7311"/>
                  </a:cubicBezTo>
                  <a:cubicBezTo>
                    <a:pt x="16689" y="7306"/>
                    <a:pt x="16659" y="7304"/>
                    <a:pt x="16627" y="7304"/>
                  </a:cubicBezTo>
                  <a:cubicBezTo>
                    <a:pt x="15926" y="7304"/>
                    <a:pt x="14214" y="8497"/>
                    <a:pt x="14214" y="8497"/>
                  </a:cubicBezTo>
                  <a:cubicBezTo>
                    <a:pt x="14214" y="8497"/>
                    <a:pt x="12078" y="6731"/>
                    <a:pt x="10197" y="6289"/>
                  </a:cubicBezTo>
                  <a:cubicBezTo>
                    <a:pt x="9753" y="6186"/>
                    <a:pt x="9351" y="6158"/>
                    <a:pt x="8988" y="6158"/>
                  </a:cubicBezTo>
                  <a:cubicBezTo>
                    <a:pt x="8574" y="6158"/>
                    <a:pt x="8210" y="6194"/>
                    <a:pt x="7893" y="6194"/>
                  </a:cubicBezTo>
                  <a:cubicBezTo>
                    <a:pt x="7310" y="6194"/>
                    <a:pt x="6883" y="6072"/>
                    <a:pt x="6583" y="5381"/>
                  </a:cubicBezTo>
                  <a:cubicBezTo>
                    <a:pt x="5977" y="3985"/>
                    <a:pt x="6648" y="2484"/>
                    <a:pt x="4484" y="693"/>
                  </a:cubicBezTo>
                  <a:cubicBezTo>
                    <a:pt x="3892" y="203"/>
                    <a:pt x="3337" y="0"/>
                    <a:pt x="2837" y="0"/>
                  </a:cubicBez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57"/>
            <p:cNvSpPr/>
            <p:nvPr/>
          </p:nvSpPr>
          <p:spPr>
            <a:xfrm>
              <a:off x="2781800" y="4340450"/>
              <a:ext cx="205350" cy="131025"/>
            </a:xfrm>
            <a:custGeom>
              <a:avLst/>
              <a:gdLst/>
              <a:ahLst/>
              <a:cxnLst/>
              <a:rect l="l" t="t" r="r" b="b"/>
              <a:pathLst>
                <a:path w="8214" h="5241" extrusionOk="0">
                  <a:moveTo>
                    <a:pt x="4099" y="0"/>
                  </a:moveTo>
                  <a:cubicBezTo>
                    <a:pt x="4038" y="0"/>
                    <a:pt x="3978" y="3"/>
                    <a:pt x="3920" y="9"/>
                  </a:cubicBezTo>
                  <a:cubicBezTo>
                    <a:pt x="2281" y="164"/>
                    <a:pt x="0" y="32"/>
                    <a:pt x="345" y="1567"/>
                  </a:cubicBezTo>
                  <a:cubicBezTo>
                    <a:pt x="345" y="1567"/>
                    <a:pt x="771" y="3094"/>
                    <a:pt x="2280" y="4390"/>
                  </a:cubicBezTo>
                  <a:cubicBezTo>
                    <a:pt x="3036" y="5040"/>
                    <a:pt x="3938" y="5240"/>
                    <a:pt x="4692" y="5240"/>
                  </a:cubicBezTo>
                  <a:cubicBezTo>
                    <a:pt x="5442" y="5240"/>
                    <a:pt x="6047" y="5042"/>
                    <a:pt x="6221" y="4890"/>
                  </a:cubicBezTo>
                  <a:cubicBezTo>
                    <a:pt x="6568" y="4586"/>
                    <a:pt x="6286" y="4256"/>
                    <a:pt x="6286" y="4256"/>
                  </a:cubicBezTo>
                  <a:cubicBezTo>
                    <a:pt x="6286" y="4256"/>
                    <a:pt x="6907" y="4202"/>
                    <a:pt x="7514" y="3704"/>
                  </a:cubicBezTo>
                  <a:cubicBezTo>
                    <a:pt x="8122" y="3207"/>
                    <a:pt x="7737" y="2687"/>
                    <a:pt x="7737" y="2687"/>
                  </a:cubicBezTo>
                  <a:cubicBezTo>
                    <a:pt x="7737" y="2687"/>
                    <a:pt x="8211" y="2590"/>
                    <a:pt x="8213" y="2266"/>
                  </a:cubicBezTo>
                  <a:cubicBezTo>
                    <a:pt x="8214" y="1955"/>
                    <a:pt x="5745" y="0"/>
                    <a:pt x="40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57"/>
            <p:cNvSpPr/>
            <p:nvPr/>
          </p:nvSpPr>
          <p:spPr>
            <a:xfrm>
              <a:off x="2830700" y="4402250"/>
              <a:ext cx="83150" cy="35650"/>
            </a:xfrm>
            <a:custGeom>
              <a:avLst/>
              <a:gdLst/>
              <a:ahLst/>
              <a:cxnLst/>
              <a:rect l="l" t="t" r="r" b="b"/>
              <a:pathLst>
                <a:path w="3326" h="1426" extrusionOk="0">
                  <a:moveTo>
                    <a:pt x="215" y="0"/>
                  </a:moveTo>
                  <a:cubicBezTo>
                    <a:pt x="57" y="0"/>
                    <a:pt x="0" y="68"/>
                    <a:pt x="105" y="234"/>
                  </a:cubicBezTo>
                  <a:cubicBezTo>
                    <a:pt x="105" y="234"/>
                    <a:pt x="2455" y="1425"/>
                    <a:pt x="3023" y="1425"/>
                  </a:cubicBezTo>
                  <a:cubicBezTo>
                    <a:pt x="3073" y="1425"/>
                    <a:pt x="3109" y="1416"/>
                    <a:pt x="3128" y="1396"/>
                  </a:cubicBezTo>
                  <a:cubicBezTo>
                    <a:pt x="3326" y="1198"/>
                    <a:pt x="878" y="0"/>
                    <a:pt x="21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57"/>
            <p:cNvSpPr/>
            <p:nvPr/>
          </p:nvSpPr>
          <p:spPr>
            <a:xfrm>
              <a:off x="2816825" y="4365650"/>
              <a:ext cx="136800" cy="28900"/>
            </a:xfrm>
            <a:custGeom>
              <a:avLst/>
              <a:gdLst/>
              <a:ahLst/>
              <a:cxnLst/>
              <a:rect l="l" t="t" r="r" b="b"/>
              <a:pathLst>
                <a:path w="5472" h="1156" extrusionOk="0">
                  <a:moveTo>
                    <a:pt x="1205" y="1"/>
                  </a:moveTo>
                  <a:cubicBezTo>
                    <a:pt x="1177" y="1"/>
                    <a:pt x="1150" y="2"/>
                    <a:pt x="1124" y="3"/>
                  </a:cubicBezTo>
                  <a:cubicBezTo>
                    <a:pt x="1" y="62"/>
                    <a:pt x="1844" y="495"/>
                    <a:pt x="1844" y="495"/>
                  </a:cubicBezTo>
                  <a:cubicBezTo>
                    <a:pt x="1844" y="495"/>
                    <a:pt x="4206" y="1155"/>
                    <a:pt x="4849" y="1156"/>
                  </a:cubicBezTo>
                  <a:cubicBezTo>
                    <a:pt x="4849" y="1156"/>
                    <a:pt x="4850" y="1156"/>
                    <a:pt x="4851" y="1156"/>
                  </a:cubicBezTo>
                  <a:cubicBezTo>
                    <a:pt x="5472" y="1156"/>
                    <a:pt x="2392" y="1"/>
                    <a:pt x="120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57"/>
            <p:cNvSpPr/>
            <p:nvPr/>
          </p:nvSpPr>
          <p:spPr>
            <a:xfrm>
              <a:off x="2691275" y="4200175"/>
              <a:ext cx="57625" cy="54325"/>
            </a:xfrm>
            <a:custGeom>
              <a:avLst/>
              <a:gdLst/>
              <a:ahLst/>
              <a:cxnLst/>
              <a:rect l="l" t="t" r="r" b="b"/>
              <a:pathLst>
                <a:path w="2305" h="2173" extrusionOk="0">
                  <a:moveTo>
                    <a:pt x="1151" y="0"/>
                  </a:moveTo>
                  <a:cubicBezTo>
                    <a:pt x="805" y="0"/>
                    <a:pt x="464" y="166"/>
                    <a:pt x="254" y="474"/>
                  </a:cubicBezTo>
                  <a:cubicBezTo>
                    <a:pt x="7" y="837"/>
                    <a:pt x="1" y="1313"/>
                    <a:pt x="241" y="1681"/>
                  </a:cubicBezTo>
                  <a:cubicBezTo>
                    <a:pt x="445" y="1992"/>
                    <a:pt x="790" y="2173"/>
                    <a:pt x="1152" y="2173"/>
                  </a:cubicBezTo>
                  <a:cubicBezTo>
                    <a:pt x="1218" y="2173"/>
                    <a:pt x="1285" y="2167"/>
                    <a:pt x="1351" y="2154"/>
                  </a:cubicBezTo>
                  <a:cubicBezTo>
                    <a:pt x="1784" y="2073"/>
                    <a:pt x="2124" y="1739"/>
                    <a:pt x="2213" y="1309"/>
                  </a:cubicBezTo>
                  <a:cubicBezTo>
                    <a:pt x="2304" y="880"/>
                    <a:pt x="2126" y="437"/>
                    <a:pt x="1763" y="190"/>
                  </a:cubicBezTo>
                  <a:cubicBezTo>
                    <a:pt x="1575" y="62"/>
                    <a:pt x="1362" y="0"/>
                    <a:pt x="115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57"/>
            <p:cNvSpPr/>
            <p:nvPr/>
          </p:nvSpPr>
          <p:spPr>
            <a:xfrm>
              <a:off x="2703350" y="4202775"/>
              <a:ext cx="44800" cy="42275"/>
            </a:xfrm>
            <a:custGeom>
              <a:avLst/>
              <a:gdLst/>
              <a:ahLst/>
              <a:cxnLst/>
              <a:rect l="l" t="t" r="r" b="b"/>
              <a:pathLst>
                <a:path w="1792" h="1691" extrusionOk="0">
                  <a:moveTo>
                    <a:pt x="895" y="1"/>
                  </a:moveTo>
                  <a:cubicBezTo>
                    <a:pt x="625" y="1"/>
                    <a:pt x="360" y="129"/>
                    <a:pt x="197" y="369"/>
                  </a:cubicBezTo>
                  <a:cubicBezTo>
                    <a:pt x="4" y="650"/>
                    <a:pt x="1" y="1022"/>
                    <a:pt x="187" y="1307"/>
                  </a:cubicBezTo>
                  <a:cubicBezTo>
                    <a:pt x="345" y="1548"/>
                    <a:pt x="613" y="1690"/>
                    <a:pt x="894" y="1690"/>
                  </a:cubicBezTo>
                  <a:cubicBezTo>
                    <a:pt x="946" y="1690"/>
                    <a:pt x="998" y="1685"/>
                    <a:pt x="1050" y="1676"/>
                  </a:cubicBezTo>
                  <a:cubicBezTo>
                    <a:pt x="1386" y="1612"/>
                    <a:pt x="1651" y="1353"/>
                    <a:pt x="1721" y="1018"/>
                  </a:cubicBezTo>
                  <a:cubicBezTo>
                    <a:pt x="1791" y="684"/>
                    <a:pt x="1652" y="340"/>
                    <a:pt x="1371" y="148"/>
                  </a:cubicBezTo>
                  <a:cubicBezTo>
                    <a:pt x="1225" y="48"/>
                    <a:pt x="1059" y="1"/>
                    <a:pt x="89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57"/>
            <p:cNvSpPr/>
            <p:nvPr/>
          </p:nvSpPr>
          <p:spPr>
            <a:xfrm>
              <a:off x="2708100" y="4208925"/>
              <a:ext cx="22575" cy="17425"/>
            </a:xfrm>
            <a:custGeom>
              <a:avLst/>
              <a:gdLst/>
              <a:ahLst/>
              <a:cxnLst/>
              <a:rect l="l" t="t" r="r" b="b"/>
              <a:pathLst>
                <a:path w="903" h="697" extrusionOk="0">
                  <a:moveTo>
                    <a:pt x="450" y="0"/>
                  </a:moveTo>
                  <a:cubicBezTo>
                    <a:pt x="339" y="0"/>
                    <a:pt x="230" y="53"/>
                    <a:pt x="162" y="153"/>
                  </a:cubicBezTo>
                  <a:cubicBezTo>
                    <a:pt x="1" y="389"/>
                    <a:pt x="179" y="697"/>
                    <a:pt x="447" y="697"/>
                  </a:cubicBezTo>
                  <a:cubicBezTo>
                    <a:pt x="469" y="697"/>
                    <a:pt x="491" y="695"/>
                    <a:pt x="514" y="691"/>
                  </a:cubicBezTo>
                  <a:cubicBezTo>
                    <a:pt x="819" y="633"/>
                    <a:pt x="903" y="236"/>
                    <a:pt x="646" y="61"/>
                  </a:cubicBezTo>
                  <a:cubicBezTo>
                    <a:pt x="586" y="20"/>
                    <a:pt x="518" y="0"/>
                    <a:pt x="45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57"/>
            <p:cNvSpPr/>
            <p:nvPr/>
          </p:nvSpPr>
          <p:spPr>
            <a:xfrm>
              <a:off x="2573750" y="4242775"/>
              <a:ext cx="110900" cy="84850"/>
            </a:xfrm>
            <a:custGeom>
              <a:avLst/>
              <a:gdLst/>
              <a:ahLst/>
              <a:cxnLst/>
              <a:rect l="l" t="t" r="r" b="b"/>
              <a:pathLst>
                <a:path w="4436" h="3394" extrusionOk="0">
                  <a:moveTo>
                    <a:pt x="3205" y="1"/>
                  </a:moveTo>
                  <a:cubicBezTo>
                    <a:pt x="2939" y="99"/>
                    <a:pt x="2687" y="233"/>
                    <a:pt x="2458" y="400"/>
                  </a:cubicBezTo>
                  <a:cubicBezTo>
                    <a:pt x="2095" y="666"/>
                    <a:pt x="816" y="387"/>
                    <a:pt x="409" y="908"/>
                  </a:cubicBezTo>
                  <a:cubicBezTo>
                    <a:pt x="1" y="1428"/>
                    <a:pt x="2582" y="1954"/>
                    <a:pt x="2582" y="1954"/>
                  </a:cubicBezTo>
                  <a:cubicBezTo>
                    <a:pt x="2582" y="1954"/>
                    <a:pt x="1786" y="2931"/>
                    <a:pt x="1870" y="3298"/>
                  </a:cubicBezTo>
                  <a:cubicBezTo>
                    <a:pt x="1885" y="3366"/>
                    <a:pt x="1948" y="3393"/>
                    <a:pt x="2040" y="3393"/>
                  </a:cubicBezTo>
                  <a:cubicBezTo>
                    <a:pt x="2451" y="3393"/>
                    <a:pt x="3447" y="2848"/>
                    <a:pt x="3447" y="2848"/>
                  </a:cubicBezTo>
                  <a:cubicBezTo>
                    <a:pt x="3447" y="2848"/>
                    <a:pt x="4349" y="2439"/>
                    <a:pt x="4393" y="1463"/>
                  </a:cubicBezTo>
                  <a:cubicBezTo>
                    <a:pt x="4435" y="487"/>
                    <a:pt x="3205" y="1"/>
                    <a:pt x="32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57"/>
            <p:cNvSpPr/>
            <p:nvPr/>
          </p:nvSpPr>
          <p:spPr>
            <a:xfrm>
              <a:off x="2640475" y="4255600"/>
              <a:ext cx="15875" cy="7025"/>
            </a:xfrm>
            <a:custGeom>
              <a:avLst/>
              <a:gdLst/>
              <a:ahLst/>
              <a:cxnLst/>
              <a:rect l="l" t="t" r="r" b="b"/>
              <a:pathLst>
                <a:path w="635" h="281" extrusionOk="0">
                  <a:moveTo>
                    <a:pt x="426" y="0"/>
                  </a:moveTo>
                  <a:cubicBezTo>
                    <a:pt x="243" y="0"/>
                    <a:pt x="1" y="91"/>
                    <a:pt x="1" y="91"/>
                  </a:cubicBezTo>
                  <a:cubicBezTo>
                    <a:pt x="1" y="91"/>
                    <a:pt x="303" y="280"/>
                    <a:pt x="487" y="280"/>
                  </a:cubicBezTo>
                  <a:cubicBezTo>
                    <a:pt x="563" y="280"/>
                    <a:pt x="619" y="248"/>
                    <a:pt x="626" y="158"/>
                  </a:cubicBezTo>
                  <a:cubicBezTo>
                    <a:pt x="635" y="37"/>
                    <a:pt x="542" y="0"/>
                    <a:pt x="42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59" name="Google Shape;3459;p57"/>
          <p:cNvGrpSpPr/>
          <p:nvPr/>
        </p:nvGrpSpPr>
        <p:grpSpPr>
          <a:xfrm>
            <a:off x="340923" y="384085"/>
            <a:ext cx="748363" cy="996990"/>
            <a:chOff x="228073" y="488875"/>
            <a:chExt cx="863961" cy="1150993"/>
          </a:xfrm>
        </p:grpSpPr>
        <p:sp>
          <p:nvSpPr>
            <p:cNvPr id="3460" name="Google Shape;3460;p57"/>
            <p:cNvSpPr/>
            <p:nvPr/>
          </p:nvSpPr>
          <p:spPr>
            <a:xfrm>
              <a:off x="785861" y="941131"/>
              <a:ext cx="129456" cy="115393"/>
            </a:xfrm>
            <a:custGeom>
              <a:avLst/>
              <a:gdLst/>
              <a:ahLst/>
              <a:cxnLst/>
              <a:rect l="l" t="t" r="r" b="b"/>
              <a:pathLst>
                <a:path w="7760" h="6916" extrusionOk="0">
                  <a:moveTo>
                    <a:pt x="3776" y="0"/>
                  </a:moveTo>
                  <a:cubicBezTo>
                    <a:pt x="3220" y="0"/>
                    <a:pt x="2659" y="140"/>
                    <a:pt x="2147" y="434"/>
                  </a:cubicBezTo>
                  <a:cubicBezTo>
                    <a:pt x="532" y="1359"/>
                    <a:pt x="0" y="3462"/>
                    <a:pt x="957" y="5132"/>
                  </a:cubicBezTo>
                  <a:cubicBezTo>
                    <a:pt x="1611" y="6273"/>
                    <a:pt x="2788" y="6916"/>
                    <a:pt x="3983" y="6916"/>
                  </a:cubicBezTo>
                  <a:cubicBezTo>
                    <a:pt x="4540" y="6916"/>
                    <a:pt x="5100" y="6776"/>
                    <a:pt x="5614" y="6482"/>
                  </a:cubicBezTo>
                  <a:cubicBezTo>
                    <a:pt x="7227" y="5557"/>
                    <a:pt x="7760" y="3453"/>
                    <a:pt x="6802" y="1783"/>
                  </a:cubicBezTo>
                  <a:cubicBezTo>
                    <a:pt x="6149" y="643"/>
                    <a:pt x="4971" y="0"/>
                    <a:pt x="37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57"/>
            <p:cNvSpPr/>
            <p:nvPr/>
          </p:nvSpPr>
          <p:spPr>
            <a:xfrm>
              <a:off x="303152" y="789784"/>
              <a:ext cx="788882" cy="850084"/>
            </a:xfrm>
            <a:custGeom>
              <a:avLst/>
              <a:gdLst/>
              <a:ahLst/>
              <a:cxnLst/>
              <a:rect l="l" t="t" r="r" b="b"/>
              <a:pathLst>
                <a:path w="47288" h="50949" extrusionOk="0">
                  <a:moveTo>
                    <a:pt x="25165" y="0"/>
                  </a:moveTo>
                  <a:cubicBezTo>
                    <a:pt x="23722" y="0"/>
                    <a:pt x="22275" y="116"/>
                    <a:pt x="20842" y="341"/>
                  </a:cubicBezTo>
                  <a:cubicBezTo>
                    <a:pt x="18886" y="649"/>
                    <a:pt x="16981" y="1165"/>
                    <a:pt x="15139" y="1855"/>
                  </a:cubicBezTo>
                  <a:cubicBezTo>
                    <a:pt x="13552" y="2311"/>
                    <a:pt x="12011" y="2954"/>
                    <a:pt x="10530" y="3637"/>
                  </a:cubicBezTo>
                  <a:cubicBezTo>
                    <a:pt x="7943" y="4831"/>
                    <a:pt x="5470" y="6395"/>
                    <a:pt x="3582" y="8556"/>
                  </a:cubicBezTo>
                  <a:cubicBezTo>
                    <a:pt x="3177" y="9019"/>
                    <a:pt x="2803" y="9506"/>
                    <a:pt x="2462" y="10017"/>
                  </a:cubicBezTo>
                  <a:cubicBezTo>
                    <a:pt x="2420" y="10058"/>
                    <a:pt x="2376" y="10096"/>
                    <a:pt x="2335" y="10136"/>
                  </a:cubicBezTo>
                  <a:cubicBezTo>
                    <a:pt x="2238" y="10228"/>
                    <a:pt x="2196" y="10333"/>
                    <a:pt x="2193" y="10433"/>
                  </a:cubicBezTo>
                  <a:cubicBezTo>
                    <a:pt x="1799" y="11071"/>
                    <a:pt x="1460" y="11741"/>
                    <a:pt x="1180" y="12437"/>
                  </a:cubicBezTo>
                  <a:cubicBezTo>
                    <a:pt x="1153" y="12498"/>
                    <a:pt x="1141" y="12565"/>
                    <a:pt x="1144" y="12633"/>
                  </a:cubicBezTo>
                  <a:cubicBezTo>
                    <a:pt x="914" y="13255"/>
                    <a:pt x="742" y="13903"/>
                    <a:pt x="603" y="14546"/>
                  </a:cubicBezTo>
                  <a:cubicBezTo>
                    <a:pt x="590" y="14606"/>
                    <a:pt x="578" y="14667"/>
                    <a:pt x="566" y="14727"/>
                  </a:cubicBezTo>
                  <a:cubicBezTo>
                    <a:pt x="149" y="16301"/>
                    <a:pt x="10" y="17976"/>
                    <a:pt x="11" y="19637"/>
                  </a:cubicBezTo>
                  <a:cubicBezTo>
                    <a:pt x="1" y="20134"/>
                    <a:pt x="4" y="20630"/>
                    <a:pt x="19" y="21128"/>
                  </a:cubicBezTo>
                  <a:cubicBezTo>
                    <a:pt x="22" y="21185"/>
                    <a:pt x="33" y="21242"/>
                    <a:pt x="54" y="21295"/>
                  </a:cubicBezTo>
                  <a:cubicBezTo>
                    <a:pt x="78" y="21780"/>
                    <a:pt x="108" y="22261"/>
                    <a:pt x="144" y="22733"/>
                  </a:cubicBezTo>
                  <a:cubicBezTo>
                    <a:pt x="149" y="22815"/>
                    <a:pt x="176" y="22895"/>
                    <a:pt x="219" y="22965"/>
                  </a:cubicBezTo>
                  <a:cubicBezTo>
                    <a:pt x="276" y="23454"/>
                    <a:pt x="346" y="23943"/>
                    <a:pt x="428" y="24428"/>
                  </a:cubicBezTo>
                  <a:cubicBezTo>
                    <a:pt x="1317" y="29733"/>
                    <a:pt x="3756" y="34706"/>
                    <a:pt x="7022" y="38947"/>
                  </a:cubicBezTo>
                  <a:cubicBezTo>
                    <a:pt x="10326" y="43237"/>
                    <a:pt x="14584" y="47241"/>
                    <a:pt x="19606" y="49411"/>
                  </a:cubicBezTo>
                  <a:cubicBezTo>
                    <a:pt x="21880" y="50393"/>
                    <a:pt x="24358" y="50948"/>
                    <a:pt x="26809" y="50948"/>
                  </a:cubicBezTo>
                  <a:cubicBezTo>
                    <a:pt x="28935" y="50948"/>
                    <a:pt x="31039" y="50531"/>
                    <a:pt x="32971" y="49611"/>
                  </a:cubicBezTo>
                  <a:cubicBezTo>
                    <a:pt x="33973" y="49341"/>
                    <a:pt x="34845" y="48773"/>
                    <a:pt x="35665" y="48145"/>
                  </a:cubicBezTo>
                  <a:cubicBezTo>
                    <a:pt x="36432" y="47559"/>
                    <a:pt x="37168" y="46930"/>
                    <a:pt x="37868" y="46264"/>
                  </a:cubicBezTo>
                  <a:cubicBezTo>
                    <a:pt x="39285" y="44911"/>
                    <a:pt x="40549" y="43397"/>
                    <a:pt x="41653" y="41779"/>
                  </a:cubicBezTo>
                  <a:cubicBezTo>
                    <a:pt x="43851" y="38553"/>
                    <a:pt x="45404" y="34885"/>
                    <a:pt x="46289" y="31087"/>
                  </a:cubicBezTo>
                  <a:cubicBezTo>
                    <a:pt x="46763" y="29045"/>
                    <a:pt x="47048" y="26964"/>
                    <a:pt x="47140" y="24870"/>
                  </a:cubicBezTo>
                  <a:cubicBezTo>
                    <a:pt x="47287" y="23740"/>
                    <a:pt x="47241" y="22592"/>
                    <a:pt x="47004" y="21477"/>
                  </a:cubicBezTo>
                  <a:cubicBezTo>
                    <a:pt x="46930" y="20118"/>
                    <a:pt x="46790" y="18765"/>
                    <a:pt x="46594" y="17430"/>
                  </a:cubicBezTo>
                  <a:cubicBezTo>
                    <a:pt x="46181" y="14604"/>
                    <a:pt x="45476" y="11751"/>
                    <a:pt x="43987" y="9284"/>
                  </a:cubicBezTo>
                  <a:cubicBezTo>
                    <a:pt x="42518" y="6850"/>
                    <a:pt x="40307" y="4937"/>
                    <a:pt x="37901" y="3461"/>
                  </a:cubicBezTo>
                  <a:cubicBezTo>
                    <a:pt x="34051" y="1102"/>
                    <a:pt x="29626" y="0"/>
                    <a:pt x="251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57"/>
            <p:cNvSpPr/>
            <p:nvPr/>
          </p:nvSpPr>
          <p:spPr>
            <a:xfrm>
              <a:off x="430419" y="928984"/>
              <a:ext cx="36368" cy="49538"/>
            </a:xfrm>
            <a:custGeom>
              <a:avLst/>
              <a:gdLst/>
              <a:ahLst/>
              <a:cxnLst/>
              <a:rect l="l" t="t" r="r" b="b"/>
              <a:pathLst>
                <a:path w="2180" h="2969" extrusionOk="0">
                  <a:moveTo>
                    <a:pt x="864" y="1"/>
                  </a:moveTo>
                  <a:cubicBezTo>
                    <a:pt x="723" y="1"/>
                    <a:pt x="585" y="70"/>
                    <a:pt x="499" y="238"/>
                  </a:cubicBezTo>
                  <a:cubicBezTo>
                    <a:pt x="218" y="784"/>
                    <a:pt x="0" y="1429"/>
                    <a:pt x="172" y="2046"/>
                  </a:cubicBezTo>
                  <a:cubicBezTo>
                    <a:pt x="303" y="2514"/>
                    <a:pt x="723" y="2969"/>
                    <a:pt x="1220" y="2969"/>
                  </a:cubicBezTo>
                  <a:cubicBezTo>
                    <a:pt x="1307" y="2969"/>
                    <a:pt x="1397" y="2955"/>
                    <a:pt x="1487" y="2924"/>
                  </a:cubicBezTo>
                  <a:cubicBezTo>
                    <a:pt x="2042" y="2738"/>
                    <a:pt x="2179" y="2084"/>
                    <a:pt x="2091" y="1573"/>
                  </a:cubicBezTo>
                  <a:cubicBezTo>
                    <a:pt x="2013" y="1126"/>
                    <a:pt x="1735" y="309"/>
                    <a:pt x="1224" y="157"/>
                  </a:cubicBezTo>
                  <a:cubicBezTo>
                    <a:pt x="1127" y="60"/>
                    <a:pt x="994" y="1"/>
                    <a:pt x="86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57"/>
            <p:cNvSpPr/>
            <p:nvPr/>
          </p:nvSpPr>
          <p:spPr>
            <a:xfrm>
              <a:off x="361130" y="1000712"/>
              <a:ext cx="37769" cy="45800"/>
            </a:xfrm>
            <a:custGeom>
              <a:avLst/>
              <a:gdLst/>
              <a:ahLst/>
              <a:cxnLst/>
              <a:rect l="l" t="t" r="r" b="b"/>
              <a:pathLst>
                <a:path w="2264" h="2745" extrusionOk="0">
                  <a:moveTo>
                    <a:pt x="963" y="1"/>
                  </a:moveTo>
                  <a:cubicBezTo>
                    <a:pt x="761" y="1"/>
                    <a:pt x="580" y="151"/>
                    <a:pt x="502" y="349"/>
                  </a:cubicBezTo>
                  <a:cubicBezTo>
                    <a:pt x="490" y="381"/>
                    <a:pt x="478" y="414"/>
                    <a:pt x="466" y="450"/>
                  </a:cubicBezTo>
                  <a:cubicBezTo>
                    <a:pt x="443" y="474"/>
                    <a:pt x="421" y="499"/>
                    <a:pt x="403" y="525"/>
                  </a:cubicBezTo>
                  <a:cubicBezTo>
                    <a:pt x="85" y="988"/>
                    <a:pt x="1" y="1597"/>
                    <a:pt x="210" y="2122"/>
                  </a:cubicBezTo>
                  <a:cubicBezTo>
                    <a:pt x="353" y="2483"/>
                    <a:pt x="674" y="2745"/>
                    <a:pt x="1015" y="2745"/>
                  </a:cubicBezTo>
                  <a:cubicBezTo>
                    <a:pt x="1182" y="2745"/>
                    <a:pt x="1354" y="2682"/>
                    <a:pt x="1512" y="2538"/>
                  </a:cubicBezTo>
                  <a:cubicBezTo>
                    <a:pt x="2263" y="1851"/>
                    <a:pt x="2017" y="572"/>
                    <a:pt x="1193" y="69"/>
                  </a:cubicBezTo>
                  <a:cubicBezTo>
                    <a:pt x="1116" y="22"/>
                    <a:pt x="1038" y="1"/>
                    <a:pt x="963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57"/>
            <p:cNvSpPr/>
            <p:nvPr/>
          </p:nvSpPr>
          <p:spPr>
            <a:xfrm>
              <a:off x="342877" y="1140246"/>
              <a:ext cx="36301" cy="42947"/>
            </a:xfrm>
            <a:custGeom>
              <a:avLst/>
              <a:gdLst/>
              <a:ahLst/>
              <a:cxnLst/>
              <a:rect l="l" t="t" r="r" b="b"/>
              <a:pathLst>
                <a:path w="2176" h="2574" extrusionOk="0">
                  <a:moveTo>
                    <a:pt x="582" y="1"/>
                  </a:moveTo>
                  <a:cubicBezTo>
                    <a:pt x="399" y="1"/>
                    <a:pt x="223" y="102"/>
                    <a:pt x="171" y="337"/>
                  </a:cubicBezTo>
                  <a:cubicBezTo>
                    <a:pt x="0" y="1102"/>
                    <a:pt x="200" y="1856"/>
                    <a:pt x="728" y="2435"/>
                  </a:cubicBezTo>
                  <a:cubicBezTo>
                    <a:pt x="806" y="2519"/>
                    <a:pt x="947" y="2574"/>
                    <a:pt x="1080" y="2574"/>
                  </a:cubicBezTo>
                  <a:cubicBezTo>
                    <a:pt x="1161" y="2574"/>
                    <a:pt x="1239" y="2554"/>
                    <a:pt x="1298" y="2508"/>
                  </a:cubicBezTo>
                  <a:cubicBezTo>
                    <a:pt x="2002" y="1965"/>
                    <a:pt x="2176" y="852"/>
                    <a:pt x="1465" y="221"/>
                  </a:cubicBezTo>
                  <a:cubicBezTo>
                    <a:pt x="1314" y="86"/>
                    <a:pt x="1149" y="25"/>
                    <a:pt x="989" y="25"/>
                  </a:cubicBezTo>
                  <a:cubicBezTo>
                    <a:pt x="928" y="25"/>
                    <a:pt x="867" y="34"/>
                    <a:pt x="809" y="52"/>
                  </a:cubicBezTo>
                  <a:cubicBezTo>
                    <a:pt x="737" y="18"/>
                    <a:pt x="659" y="1"/>
                    <a:pt x="582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57"/>
            <p:cNvSpPr/>
            <p:nvPr/>
          </p:nvSpPr>
          <p:spPr>
            <a:xfrm>
              <a:off x="409147" y="1321776"/>
              <a:ext cx="40171" cy="48487"/>
            </a:xfrm>
            <a:custGeom>
              <a:avLst/>
              <a:gdLst/>
              <a:ahLst/>
              <a:cxnLst/>
              <a:rect l="l" t="t" r="r" b="b"/>
              <a:pathLst>
                <a:path w="2408" h="2906" extrusionOk="0">
                  <a:moveTo>
                    <a:pt x="1050" y="1331"/>
                  </a:moveTo>
                  <a:lnTo>
                    <a:pt x="1050" y="1331"/>
                  </a:lnTo>
                  <a:cubicBezTo>
                    <a:pt x="1118" y="1379"/>
                    <a:pt x="1180" y="1431"/>
                    <a:pt x="1238" y="1490"/>
                  </a:cubicBezTo>
                  <a:cubicBezTo>
                    <a:pt x="1275" y="1553"/>
                    <a:pt x="1308" y="1619"/>
                    <a:pt x="1337" y="1687"/>
                  </a:cubicBezTo>
                  <a:cubicBezTo>
                    <a:pt x="1347" y="1713"/>
                    <a:pt x="1354" y="1741"/>
                    <a:pt x="1361" y="1770"/>
                  </a:cubicBezTo>
                  <a:cubicBezTo>
                    <a:pt x="1360" y="1773"/>
                    <a:pt x="1357" y="1776"/>
                    <a:pt x="1354" y="1778"/>
                  </a:cubicBezTo>
                  <a:cubicBezTo>
                    <a:pt x="1262" y="1686"/>
                    <a:pt x="1164" y="1588"/>
                    <a:pt x="1145" y="1558"/>
                  </a:cubicBezTo>
                  <a:cubicBezTo>
                    <a:pt x="1123" y="1521"/>
                    <a:pt x="1104" y="1483"/>
                    <a:pt x="1086" y="1443"/>
                  </a:cubicBezTo>
                  <a:cubicBezTo>
                    <a:pt x="1073" y="1406"/>
                    <a:pt x="1061" y="1369"/>
                    <a:pt x="1050" y="1331"/>
                  </a:cubicBezTo>
                  <a:close/>
                  <a:moveTo>
                    <a:pt x="842" y="0"/>
                  </a:moveTo>
                  <a:cubicBezTo>
                    <a:pt x="806" y="0"/>
                    <a:pt x="770" y="3"/>
                    <a:pt x="734" y="9"/>
                  </a:cubicBezTo>
                  <a:cubicBezTo>
                    <a:pt x="337" y="72"/>
                    <a:pt x="142" y="334"/>
                    <a:pt x="75" y="652"/>
                  </a:cubicBezTo>
                  <a:cubicBezTo>
                    <a:pt x="25" y="731"/>
                    <a:pt x="1" y="825"/>
                    <a:pt x="10" y="919"/>
                  </a:cubicBezTo>
                  <a:cubicBezTo>
                    <a:pt x="35" y="1365"/>
                    <a:pt x="167" y="1795"/>
                    <a:pt x="415" y="2159"/>
                  </a:cubicBezTo>
                  <a:cubicBezTo>
                    <a:pt x="453" y="2217"/>
                    <a:pt x="494" y="2273"/>
                    <a:pt x="541" y="2325"/>
                  </a:cubicBezTo>
                  <a:lnTo>
                    <a:pt x="542" y="2327"/>
                  </a:lnTo>
                  <a:cubicBezTo>
                    <a:pt x="545" y="2331"/>
                    <a:pt x="547" y="2334"/>
                    <a:pt x="550" y="2337"/>
                  </a:cubicBezTo>
                  <a:cubicBezTo>
                    <a:pt x="595" y="2390"/>
                    <a:pt x="643" y="2441"/>
                    <a:pt x="693" y="2490"/>
                  </a:cubicBezTo>
                  <a:cubicBezTo>
                    <a:pt x="932" y="2722"/>
                    <a:pt x="1266" y="2906"/>
                    <a:pt x="1582" y="2906"/>
                  </a:cubicBezTo>
                  <a:cubicBezTo>
                    <a:pt x="1802" y="2906"/>
                    <a:pt x="2014" y="2816"/>
                    <a:pt x="2179" y="2591"/>
                  </a:cubicBezTo>
                  <a:cubicBezTo>
                    <a:pt x="2408" y="2277"/>
                    <a:pt x="2391" y="1896"/>
                    <a:pt x="2281" y="1541"/>
                  </a:cubicBezTo>
                  <a:cubicBezTo>
                    <a:pt x="2248" y="1371"/>
                    <a:pt x="2179" y="1209"/>
                    <a:pt x="2078" y="1068"/>
                  </a:cubicBezTo>
                  <a:cubicBezTo>
                    <a:pt x="1844" y="632"/>
                    <a:pt x="1384" y="0"/>
                    <a:pt x="84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57"/>
            <p:cNvSpPr/>
            <p:nvPr/>
          </p:nvSpPr>
          <p:spPr>
            <a:xfrm>
              <a:off x="407078" y="1223953"/>
              <a:ext cx="37102" cy="36857"/>
            </a:xfrm>
            <a:custGeom>
              <a:avLst/>
              <a:gdLst/>
              <a:ahLst/>
              <a:cxnLst/>
              <a:rect l="l" t="t" r="r" b="b"/>
              <a:pathLst>
                <a:path w="2224" h="2209" extrusionOk="0">
                  <a:moveTo>
                    <a:pt x="625" y="1"/>
                  </a:moveTo>
                  <a:cubicBezTo>
                    <a:pt x="434" y="1"/>
                    <a:pt x="230" y="152"/>
                    <a:pt x="184" y="341"/>
                  </a:cubicBezTo>
                  <a:cubicBezTo>
                    <a:pt x="74" y="428"/>
                    <a:pt x="0" y="559"/>
                    <a:pt x="11" y="703"/>
                  </a:cubicBezTo>
                  <a:cubicBezTo>
                    <a:pt x="43" y="1159"/>
                    <a:pt x="211" y="1594"/>
                    <a:pt x="546" y="1915"/>
                  </a:cubicBezTo>
                  <a:cubicBezTo>
                    <a:pt x="733" y="2096"/>
                    <a:pt x="973" y="2208"/>
                    <a:pt x="1202" y="2208"/>
                  </a:cubicBezTo>
                  <a:cubicBezTo>
                    <a:pt x="1430" y="2208"/>
                    <a:pt x="1646" y="2097"/>
                    <a:pt x="1787" y="1833"/>
                  </a:cubicBezTo>
                  <a:cubicBezTo>
                    <a:pt x="2223" y="1009"/>
                    <a:pt x="1509" y="31"/>
                    <a:pt x="637" y="1"/>
                  </a:cubicBezTo>
                  <a:cubicBezTo>
                    <a:pt x="633" y="1"/>
                    <a:pt x="629" y="1"/>
                    <a:pt x="62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57"/>
            <p:cNvSpPr/>
            <p:nvPr/>
          </p:nvSpPr>
          <p:spPr>
            <a:xfrm>
              <a:off x="514058" y="1288990"/>
              <a:ext cx="40472" cy="45950"/>
            </a:xfrm>
            <a:custGeom>
              <a:avLst/>
              <a:gdLst/>
              <a:ahLst/>
              <a:cxnLst/>
              <a:rect l="l" t="t" r="r" b="b"/>
              <a:pathLst>
                <a:path w="2426" h="2754" extrusionOk="0">
                  <a:moveTo>
                    <a:pt x="667" y="0"/>
                  </a:moveTo>
                  <a:cubicBezTo>
                    <a:pt x="473" y="0"/>
                    <a:pt x="273" y="131"/>
                    <a:pt x="217" y="317"/>
                  </a:cubicBezTo>
                  <a:cubicBezTo>
                    <a:pt x="119" y="393"/>
                    <a:pt x="48" y="508"/>
                    <a:pt x="38" y="664"/>
                  </a:cubicBezTo>
                  <a:cubicBezTo>
                    <a:pt x="1" y="1257"/>
                    <a:pt x="210" y="1840"/>
                    <a:pt x="617" y="2274"/>
                  </a:cubicBezTo>
                  <a:cubicBezTo>
                    <a:pt x="854" y="2526"/>
                    <a:pt x="1199" y="2754"/>
                    <a:pt x="1533" y="2754"/>
                  </a:cubicBezTo>
                  <a:cubicBezTo>
                    <a:pt x="1711" y="2754"/>
                    <a:pt x="1885" y="2689"/>
                    <a:pt x="2039" y="2528"/>
                  </a:cubicBezTo>
                  <a:cubicBezTo>
                    <a:pt x="2425" y="2124"/>
                    <a:pt x="2283" y="1474"/>
                    <a:pt x="2047" y="1030"/>
                  </a:cubicBezTo>
                  <a:cubicBezTo>
                    <a:pt x="1781" y="534"/>
                    <a:pt x="1319" y="185"/>
                    <a:pt x="787" y="18"/>
                  </a:cubicBezTo>
                  <a:cubicBezTo>
                    <a:pt x="748" y="6"/>
                    <a:pt x="708" y="0"/>
                    <a:pt x="667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57"/>
            <p:cNvSpPr/>
            <p:nvPr/>
          </p:nvSpPr>
          <p:spPr>
            <a:xfrm>
              <a:off x="510487" y="1401545"/>
              <a:ext cx="37636" cy="38075"/>
            </a:xfrm>
            <a:custGeom>
              <a:avLst/>
              <a:gdLst/>
              <a:ahLst/>
              <a:cxnLst/>
              <a:rect l="l" t="t" r="r" b="b"/>
              <a:pathLst>
                <a:path w="2256" h="2282" extrusionOk="0">
                  <a:moveTo>
                    <a:pt x="749" y="0"/>
                  </a:moveTo>
                  <a:cubicBezTo>
                    <a:pt x="639" y="0"/>
                    <a:pt x="523" y="48"/>
                    <a:pt x="436" y="121"/>
                  </a:cubicBezTo>
                  <a:cubicBezTo>
                    <a:pt x="216" y="152"/>
                    <a:pt x="0" y="353"/>
                    <a:pt x="22" y="587"/>
                  </a:cubicBezTo>
                  <a:cubicBezTo>
                    <a:pt x="64" y="1060"/>
                    <a:pt x="239" y="1495"/>
                    <a:pt x="575" y="1836"/>
                  </a:cubicBezTo>
                  <a:cubicBezTo>
                    <a:pt x="803" y="2067"/>
                    <a:pt x="1135" y="2281"/>
                    <a:pt x="1453" y="2281"/>
                  </a:cubicBezTo>
                  <a:cubicBezTo>
                    <a:pt x="1622" y="2281"/>
                    <a:pt x="1786" y="2221"/>
                    <a:pt x="1930" y="2072"/>
                  </a:cubicBezTo>
                  <a:cubicBezTo>
                    <a:pt x="2255" y="1732"/>
                    <a:pt x="2204" y="1173"/>
                    <a:pt x="1960" y="805"/>
                  </a:cubicBezTo>
                  <a:cubicBezTo>
                    <a:pt x="1705" y="419"/>
                    <a:pt x="1293" y="185"/>
                    <a:pt x="871" y="22"/>
                  </a:cubicBezTo>
                  <a:cubicBezTo>
                    <a:pt x="832" y="7"/>
                    <a:pt x="791" y="0"/>
                    <a:pt x="749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57"/>
            <p:cNvSpPr/>
            <p:nvPr/>
          </p:nvSpPr>
          <p:spPr>
            <a:xfrm>
              <a:off x="564160" y="1505558"/>
              <a:ext cx="42857" cy="42997"/>
            </a:xfrm>
            <a:custGeom>
              <a:avLst/>
              <a:gdLst/>
              <a:ahLst/>
              <a:cxnLst/>
              <a:rect l="l" t="t" r="r" b="b"/>
              <a:pathLst>
                <a:path w="2569" h="2577" extrusionOk="0">
                  <a:moveTo>
                    <a:pt x="652" y="1"/>
                  </a:moveTo>
                  <a:cubicBezTo>
                    <a:pt x="249" y="1"/>
                    <a:pt x="0" y="377"/>
                    <a:pt x="11" y="751"/>
                  </a:cubicBezTo>
                  <a:cubicBezTo>
                    <a:pt x="27" y="1332"/>
                    <a:pt x="485" y="1995"/>
                    <a:pt x="1060" y="2142"/>
                  </a:cubicBezTo>
                  <a:cubicBezTo>
                    <a:pt x="1191" y="2274"/>
                    <a:pt x="1331" y="2397"/>
                    <a:pt x="1480" y="2510"/>
                  </a:cubicBezTo>
                  <a:cubicBezTo>
                    <a:pt x="1540" y="2556"/>
                    <a:pt x="1623" y="2577"/>
                    <a:pt x="1708" y="2577"/>
                  </a:cubicBezTo>
                  <a:cubicBezTo>
                    <a:pt x="1798" y="2577"/>
                    <a:pt x="1890" y="2553"/>
                    <a:pt x="1955" y="2510"/>
                  </a:cubicBezTo>
                  <a:cubicBezTo>
                    <a:pt x="2569" y="2105"/>
                    <a:pt x="2481" y="1336"/>
                    <a:pt x="2055" y="844"/>
                  </a:cubicBezTo>
                  <a:cubicBezTo>
                    <a:pt x="1893" y="525"/>
                    <a:pt x="1579" y="318"/>
                    <a:pt x="1255" y="160"/>
                  </a:cubicBezTo>
                  <a:cubicBezTo>
                    <a:pt x="1188" y="126"/>
                    <a:pt x="1113" y="108"/>
                    <a:pt x="1038" y="108"/>
                  </a:cubicBezTo>
                  <a:cubicBezTo>
                    <a:pt x="1017" y="108"/>
                    <a:pt x="995" y="109"/>
                    <a:pt x="974" y="112"/>
                  </a:cubicBezTo>
                  <a:cubicBezTo>
                    <a:pt x="878" y="51"/>
                    <a:pt x="776" y="2"/>
                    <a:pt x="665" y="1"/>
                  </a:cubicBezTo>
                  <a:cubicBezTo>
                    <a:pt x="660" y="1"/>
                    <a:pt x="656" y="1"/>
                    <a:pt x="652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57"/>
            <p:cNvSpPr/>
            <p:nvPr/>
          </p:nvSpPr>
          <p:spPr>
            <a:xfrm>
              <a:off x="611510" y="1418080"/>
              <a:ext cx="40288" cy="47486"/>
            </a:xfrm>
            <a:custGeom>
              <a:avLst/>
              <a:gdLst/>
              <a:ahLst/>
              <a:cxnLst/>
              <a:rect l="l" t="t" r="r" b="b"/>
              <a:pathLst>
                <a:path w="2415" h="2846" extrusionOk="0">
                  <a:moveTo>
                    <a:pt x="569" y="1"/>
                  </a:moveTo>
                  <a:cubicBezTo>
                    <a:pt x="410" y="1"/>
                    <a:pt x="253" y="67"/>
                    <a:pt x="177" y="226"/>
                  </a:cubicBezTo>
                  <a:cubicBezTo>
                    <a:pt x="64" y="460"/>
                    <a:pt x="30" y="693"/>
                    <a:pt x="64" y="923"/>
                  </a:cubicBezTo>
                  <a:cubicBezTo>
                    <a:pt x="1" y="1381"/>
                    <a:pt x="110" y="1858"/>
                    <a:pt x="386" y="2236"/>
                  </a:cubicBezTo>
                  <a:cubicBezTo>
                    <a:pt x="630" y="2573"/>
                    <a:pt x="1017" y="2845"/>
                    <a:pt x="1432" y="2845"/>
                  </a:cubicBezTo>
                  <a:cubicBezTo>
                    <a:pt x="1545" y="2845"/>
                    <a:pt x="1660" y="2825"/>
                    <a:pt x="1775" y="2780"/>
                  </a:cubicBezTo>
                  <a:cubicBezTo>
                    <a:pt x="2414" y="2531"/>
                    <a:pt x="2285" y="1810"/>
                    <a:pt x="2058" y="1306"/>
                  </a:cubicBezTo>
                  <a:cubicBezTo>
                    <a:pt x="2028" y="1237"/>
                    <a:pt x="1993" y="1171"/>
                    <a:pt x="1956" y="1105"/>
                  </a:cubicBezTo>
                  <a:cubicBezTo>
                    <a:pt x="1951" y="1094"/>
                    <a:pt x="1948" y="1083"/>
                    <a:pt x="1943" y="1072"/>
                  </a:cubicBezTo>
                  <a:cubicBezTo>
                    <a:pt x="1885" y="947"/>
                    <a:pt x="1709" y="776"/>
                    <a:pt x="1704" y="644"/>
                  </a:cubicBezTo>
                  <a:cubicBezTo>
                    <a:pt x="1689" y="342"/>
                    <a:pt x="1447" y="190"/>
                    <a:pt x="1212" y="190"/>
                  </a:cubicBezTo>
                  <a:cubicBezTo>
                    <a:pt x="1170" y="190"/>
                    <a:pt x="1129" y="195"/>
                    <a:pt x="1088" y="205"/>
                  </a:cubicBezTo>
                  <a:cubicBezTo>
                    <a:pt x="1002" y="149"/>
                    <a:pt x="914" y="100"/>
                    <a:pt x="821" y="57"/>
                  </a:cubicBezTo>
                  <a:cubicBezTo>
                    <a:pt x="745" y="21"/>
                    <a:pt x="656" y="1"/>
                    <a:pt x="569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57"/>
            <p:cNvSpPr/>
            <p:nvPr/>
          </p:nvSpPr>
          <p:spPr>
            <a:xfrm>
              <a:off x="611293" y="1270554"/>
              <a:ext cx="34149" cy="43181"/>
            </a:xfrm>
            <a:custGeom>
              <a:avLst/>
              <a:gdLst/>
              <a:ahLst/>
              <a:cxnLst/>
              <a:rect l="l" t="t" r="r" b="b"/>
              <a:pathLst>
                <a:path w="2047" h="2588" extrusionOk="0">
                  <a:moveTo>
                    <a:pt x="585" y="1"/>
                  </a:moveTo>
                  <a:cubicBezTo>
                    <a:pt x="381" y="1"/>
                    <a:pt x="150" y="134"/>
                    <a:pt x="118" y="345"/>
                  </a:cubicBezTo>
                  <a:cubicBezTo>
                    <a:pt x="0" y="1135"/>
                    <a:pt x="235" y="1921"/>
                    <a:pt x="849" y="2456"/>
                  </a:cubicBezTo>
                  <a:cubicBezTo>
                    <a:pt x="950" y="2544"/>
                    <a:pt x="1070" y="2588"/>
                    <a:pt x="1187" y="2588"/>
                  </a:cubicBezTo>
                  <a:cubicBezTo>
                    <a:pt x="1341" y="2588"/>
                    <a:pt x="1491" y="2512"/>
                    <a:pt x="1588" y="2360"/>
                  </a:cubicBezTo>
                  <a:cubicBezTo>
                    <a:pt x="2046" y="1647"/>
                    <a:pt x="1762" y="583"/>
                    <a:pt x="973" y="235"/>
                  </a:cubicBezTo>
                  <a:cubicBezTo>
                    <a:pt x="916" y="127"/>
                    <a:pt x="816" y="47"/>
                    <a:pt x="698" y="16"/>
                  </a:cubicBezTo>
                  <a:cubicBezTo>
                    <a:pt x="662" y="5"/>
                    <a:pt x="624" y="1"/>
                    <a:pt x="58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57"/>
            <p:cNvSpPr/>
            <p:nvPr/>
          </p:nvSpPr>
          <p:spPr>
            <a:xfrm>
              <a:off x="679882" y="1379989"/>
              <a:ext cx="36501" cy="37491"/>
            </a:xfrm>
            <a:custGeom>
              <a:avLst/>
              <a:gdLst/>
              <a:ahLst/>
              <a:cxnLst/>
              <a:rect l="l" t="t" r="r" b="b"/>
              <a:pathLst>
                <a:path w="2188" h="2247" extrusionOk="0">
                  <a:moveTo>
                    <a:pt x="1352" y="775"/>
                  </a:moveTo>
                  <a:cubicBezTo>
                    <a:pt x="1401" y="775"/>
                    <a:pt x="1461" y="824"/>
                    <a:pt x="1320" y="880"/>
                  </a:cubicBezTo>
                  <a:cubicBezTo>
                    <a:pt x="1317" y="856"/>
                    <a:pt x="1315" y="826"/>
                    <a:pt x="1316" y="826"/>
                  </a:cubicBezTo>
                  <a:lnTo>
                    <a:pt x="1316" y="826"/>
                  </a:lnTo>
                  <a:cubicBezTo>
                    <a:pt x="1316" y="826"/>
                    <a:pt x="1316" y="826"/>
                    <a:pt x="1316" y="826"/>
                  </a:cubicBezTo>
                  <a:cubicBezTo>
                    <a:pt x="1302" y="789"/>
                    <a:pt x="1325" y="775"/>
                    <a:pt x="1352" y="775"/>
                  </a:cubicBezTo>
                  <a:close/>
                  <a:moveTo>
                    <a:pt x="1044" y="0"/>
                  </a:moveTo>
                  <a:cubicBezTo>
                    <a:pt x="988" y="0"/>
                    <a:pt x="929" y="9"/>
                    <a:pt x="866" y="27"/>
                  </a:cubicBezTo>
                  <a:cubicBezTo>
                    <a:pt x="784" y="50"/>
                    <a:pt x="707" y="93"/>
                    <a:pt x="644" y="151"/>
                  </a:cubicBezTo>
                  <a:cubicBezTo>
                    <a:pt x="595" y="132"/>
                    <a:pt x="545" y="123"/>
                    <a:pt x="493" y="123"/>
                  </a:cubicBezTo>
                  <a:cubicBezTo>
                    <a:pt x="255" y="123"/>
                    <a:pt x="1" y="339"/>
                    <a:pt x="22" y="594"/>
                  </a:cubicBezTo>
                  <a:cubicBezTo>
                    <a:pt x="72" y="1183"/>
                    <a:pt x="317" y="1874"/>
                    <a:pt x="889" y="2145"/>
                  </a:cubicBezTo>
                  <a:cubicBezTo>
                    <a:pt x="1033" y="2213"/>
                    <a:pt x="1189" y="2247"/>
                    <a:pt x="1340" y="2247"/>
                  </a:cubicBezTo>
                  <a:cubicBezTo>
                    <a:pt x="1785" y="2247"/>
                    <a:pt x="2187" y="1958"/>
                    <a:pt x="2115" y="1412"/>
                  </a:cubicBezTo>
                  <a:cubicBezTo>
                    <a:pt x="2074" y="1096"/>
                    <a:pt x="1865" y="807"/>
                    <a:pt x="1713" y="533"/>
                  </a:cubicBezTo>
                  <a:cubicBezTo>
                    <a:pt x="1561" y="261"/>
                    <a:pt x="1356" y="0"/>
                    <a:pt x="1044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57"/>
            <p:cNvSpPr/>
            <p:nvPr/>
          </p:nvSpPr>
          <p:spPr>
            <a:xfrm>
              <a:off x="695115" y="1479096"/>
              <a:ext cx="31363" cy="39460"/>
            </a:xfrm>
            <a:custGeom>
              <a:avLst/>
              <a:gdLst/>
              <a:ahLst/>
              <a:cxnLst/>
              <a:rect l="l" t="t" r="r" b="b"/>
              <a:pathLst>
                <a:path w="1880" h="2365" extrusionOk="0">
                  <a:moveTo>
                    <a:pt x="648" y="0"/>
                  </a:moveTo>
                  <a:cubicBezTo>
                    <a:pt x="483" y="0"/>
                    <a:pt x="304" y="82"/>
                    <a:pt x="231" y="232"/>
                  </a:cubicBezTo>
                  <a:cubicBezTo>
                    <a:pt x="2" y="709"/>
                    <a:pt x="1" y="1195"/>
                    <a:pt x="248" y="1666"/>
                  </a:cubicBezTo>
                  <a:cubicBezTo>
                    <a:pt x="280" y="1730"/>
                    <a:pt x="326" y="1785"/>
                    <a:pt x="383" y="1828"/>
                  </a:cubicBezTo>
                  <a:cubicBezTo>
                    <a:pt x="579" y="2088"/>
                    <a:pt x="874" y="2365"/>
                    <a:pt x="1176" y="2365"/>
                  </a:cubicBezTo>
                  <a:cubicBezTo>
                    <a:pt x="1309" y="2365"/>
                    <a:pt x="1443" y="2311"/>
                    <a:pt x="1571" y="2180"/>
                  </a:cubicBezTo>
                  <a:cubicBezTo>
                    <a:pt x="1880" y="1863"/>
                    <a:pt x="1880" y="1308"/>
                    <a:pt x="1734" y="920"/>
                  </a:cubicBezTo>
                  <a:cubicBezTo>
                    <a:pt x="1569" y="478"/>
                    <a:pt x="1219" y="140"/>
                    <a:pt x="763" y="15"/>
                  </a:cubicBezTo>
                  <a:cubicBezTo>
                    <a:pt x="727" y="5"/>
                    <a:pt x="688" y="0"/>
                    <a:pt x="648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57"/>
            <p:cNvSpPr/>
            <p:nvPr/>
          </p:nvSpPr>
          <p:spPr>
            <a:xfrm>
              <a:off x="743183" y="1557147"/>
              <a:ext cx="36918" cy="40645"/>
            </a:xfrm>
            <a:custGeom>
              <a:avLst/>
              <a:gdLst/>
              <a:ahLst/>
              <a:cxnLst/>
              <a:rect l="l" t="t" r="r" b="b"/>
              <a:pathLst>
                <a:path w="2213" h="2436" extrusionOk="0">
                  <a:moveTo>
                    <a:pt x="644" y="1"/>
                  </a:moveTo>
                  <a:cubicBezTo>
                    <a:pt x="436" y="1"/>
                    <a:pt x="268" y="147"/>
                    <a:pt x="191" y="347"/>
                  </a:cubicBezTo>
                  <a:cubicBezTo>
                    <a:pt x="0" y="843"/>
                    <a:pt x="11" y="1441"/>
                    <a:pt x="264" y="1916"/>
                  </a:cubicBezTo>
                  <a:cubicBezTo>
                    <a:pt x="439" y="2246"/>
                    <a:pt x="757" y="2435"/>
                    <a:pt x="1094" y="2435"/>
                  </a:cubicBezTo>
                  <a:cubicBezTo>
                    <a:pt x="1252" y="2435"/>
                    <a:pt x="1415" y="2394"/>
                    <a:pt x="1569" y="2305"/>
                  </a:cubicBezTo>
                  <a:cubicBezTo>
                    <a:pt x="1995" y="2058"/>
                    <a:pt x="2213" y="1547"/>
                    <a:pt x="2070" y="1073"/>
                  </a:cubicBezTo>
                  <a:cubicBezTo>
                    <a:pt x="1920" y="577"/>
                    <a:pt x="1452" y="241"/>
                    <a:pt x="965" y="128"/>
                  </a:cubicBezTo>
                  <a:lnTo>
                    <a:pt x="961" y="128"/>
                  </a:lnTo>
                  <a:cubicBezTo>
                    <a:pt x="907" y="77"/>
                    <a:pt x="842" y="40"/>
                    <a:pt x="771" y="18"/>
                  </a:cubicBezTo>
                  <a:cubicBezTo>
                    <a:pt x="727" y="7"/>
                    <a:pt x="685" y="1"/>
                    <a:pt x="64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57"/>
            <p:cNvSpPr/>
            <p:nvPr/>
          </p:nvSpPr>
          <p:spPr>
            <a:xfrm>
              <a:off x="763955" y="1462795"/>
              <a:ext cx="31346" cy="45033"/>
            </a:xfrm>
            <a:custGeom>
              <a:avLst/>
              <a:gdLst/>
              <a:ahLst/>
              <a:cxnLst/>
              <a:rect l="l" t="t" r="r" b="b"/>
              <a:pathLst>
                <a:path w="1879" h="2699" extrusionOk="0">
                  <a:moveTo>
                    <a:pt x="803" y="0"/>
                  </a:moveTo>
                  <a:cubicBezTo>
                    <a:pt x="688" y="0"/>
                    <a:pt x="568" y="38"/>
                    <a:pt x="447" y="125"/>
                  </a:cubicBezTo>
                  <a:cubicBezTo>
                    <a:pt x="335" y="204"/>
                    <a:pt x="257" y="317"/>
                    <a:pt x="204" y="447"/>
                  </a:cubicBezTo>
                  <a:cubicBezTo>
                    <a:pt x="112" y="530"/>
                    <a:pt x="56" y="646"/>
                    <a:pt x="50" y="771"/>
                  </a:cubicBezTo>
                  <a:cubicBezTo>
                    <a:pt x="1" y="1442"/>
                    <a:pt x="251" y="2078"/>
                    <a:pt x="713" y="2561"/>
                  </a:cubicBezTo>
                  <a:cubicBezTo>
                    <a:pt x="805" y="2657"/>
                    <a:pt x="912" y="2699"/>
                    <a:pt x="1020" y="2699"/>
                  </a:cubicBezTo>
                  <a:cubicBezTo>
                    <a:pt x="1182" y="2699"/>
                    <a:pt x="1345" y="2604"/>
                    <a:pt x="1452" y="2466"/>
                  </a:cubicBezTo>
                  <a:cubicBezTo>
                    <a:pt x="1783" y="2037"/>
                    <a:pt x="1878" y="1432"/>
                    <a:pt x="1718" y="915"/>
                  </a:cubicBezTo>
                  <a:cubicBezTo>
                    <a:pt x="1597" y="527"/>
                    <a:pt x="1234" y="0"/>
                    <a:pt x="803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57"/>
            <p:cNvSpPr/>
            <p:nvPr/>
          </p:nvSpPr>
          <p:spPr>
            <a:xfrm>
              <a:off x="769093" y="1374299"/>
              <a:ext cx="32164" cy="31268"/>
            </a:xfrm>
            <a:custGeom>
              <a:avLst/>
              <a:gdLst/>
              <a:ahLst/>
              <a:cxnLst/>
              <a:rect l="l" t="t" r="r" b="b"/>
              <a:pathLst>
                <a:path w="1928" h="1874" extrusionOk="0">
                  <a:moveTo>
                    <a:pt x="598" y="1"/>
                  </a:moveTo>
                  <a:cubicBezTo>
                    <a:pt x="393" y="1"/>
                    <a:pt x="169" y="133"/>
                    <a:pt x="133" y="344"/>
                  </a:cubicBezTo>
                  <a:cubicBezTo>
                    <a:pt x="1" y="1113"/>
                    <a:pt x="529" y="1809"/>
                    <a:pt x="1310" y="1872"/>
                  </a:cubicBezTo>
                  <a:cubicBezTo>
                    <a:pt x="1319" y="1873"/>
                    <a:pt x="1329" y="1873"/>
                    <a:pt x="1338" y="1873"/>
                  </a:cubicBezTo>
                  <a:cubicBezTo>
                    <a:pt x="1538" y="1873"/>
                    <a:pt x="1703" y="1704"/>
                    <a:pt x="1764" y="1527"/>
                  </a:cubicBezTo>
                  <a:cubicBezTo>
                    <a:pt x="1928" y="1049"/>
                    <a:pt x="1913" y="354"/>
                    <a:pt x="1311" y="205"/>
                  </a:cubicBezTo>
                  <a:cubicBezTo>
                    <a:pt x="1259" y="192"/>
                    <a:pt x="1205" y="186"/>
                    <a:pt x="1152" y="185"/>
                  </a:cubicBezTo>
                  <a:cubicBezTo>
                    <a:pt x="1077" y="136"/>
                    <a:pt x="988" y="108"/>
                    <a:pt x="898" y="107"/>
                  </a:cubicBezTo>
                  <a:cubicBezTo>
                    <a:pt x="894" y="107"/>
                    <a:pt x="892" y="108"/>
                    <a:pt x="888" y="108"/>
                  </a:cubicBezTo>
                  <a:cubicBezTo>
                    <a:pt x="837" y="65"/>
                    <a:pt x="776" y="33"/>
                    <a:pt x="712" y="16"/>
                  </a:cubicBezTo>
                  <a:cubicBezTo>
                    <a:pt x="675" y="6"/>
                    <a:pt x="637" y="1"/>
                    <a:pt x="598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57"/>
            <p:cNvSpPr/>
            <p:nvPr/>
          </p:nvSpPr>
          <p:spPr>
            <a:xfrm>
              <a:off x="726799" y="1284085"/>
              <a:ext cx="30896" cy="41813"/>
            </a:xfrm>
            <a:custGeom>
              <a:avLst/>
              <a:gdLst/>
              <a:ahLst/>
              <a:cxnLst/>
              <a:rect l="l" t="t" r="r" b="b"/>
              <a:pathLst>
                <a:path w="1852" h="2506" extrusionOk="0">
                  <a:moveTo>
                    <a:pt x="869" y="0"/>
                  </a:moveTo>
                  <a:cubicBezTo>
                    <a:pt x="796" y="0"/>
                    <a:pt x="723" y="17"/>
                    <a:pt x="657" y="49"/>
                  </a:cubicBezTo>
                  <a:cubicBezTo>
                    <a:pt x="623" y="42"/>
                    <a:pt x="589" y="39"/>
                    <a:pt x="554" y="39"/>
                  </a:cubicBezTo>
                  <a:cubicBezTo>
                    <a:pt x="318" y="39"/>
                    <a:pt x="73" y="190"/>
                    <a:pt x="51" y="491"/>
                  </a:cubicBezTo>
                  <a:cubicBezTo>
                    <a:pt x="1" y="1191"/>
                    <a:pt x="255" y="1854"/>
                    <a:pt x="723" y="2369"/>
                  </a:cubicBezTo>
                  <a:cubicBezTo>
                    <a:pt x="808" y="2462"/>
                    <a:pt x="927" y="2505"/>
                    <a:pt x="1047" y="2505"/>
                  </a:cubicBezTo>
                  <a:cubicBezTo>
                    <a:pt x="1212" y="2505"/>
                    <a:pt x="1380" y="2422"/>
                    <a:pt x="1463" y="2273"/>
                  </a:cubicBezTo>
                  <a:cubicBezTo>
                    <a:pt x="1852" y="1579"/>
                    <a:pt x="1741" y="711"/>
                    <a:pt x="1189" y="136"/>
                  </a:cubicBezTo>
                  <a:cubicBezTo>
                    <a:pt x="1100" y="43"/>
                    <a:pt x="985" y="0"/>
                    <a:pt x="869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57"/>
            <p:cNvSpPr/>
            <p:nvPr/>
          </p:nvSpPr>
          <p:spPr>
            <a:xfrm>
              <a:off x="804948" y="1251133"/>
              <a:ext cx="32247" cy="41345"/>
            </a:xfrm>
            <a:custGeom>
              <a:avLst/>
              <a:gdLst/>
              <a:ahLst/>
              <a:cxnLst/>
              <a:rect l="l" t="t" r="r" b="b"/>
              <a:pathLst>
                <a:path w="1933" h="2478" extrusionOk="0">
                  <a:moveTo>
                    <a:pt x="690" y="1"/>
                  </a:moveTo>
                  <a:cubicBezTo>
                    <a:pt x="547" y="1"/>
                    <a:pt x="404" y="65"/>
                    <a:pt x="307" y="222"/>
                  </a:cubicBezTo>
                  <a:cubicBezTo>
                    <a:pt x="53" y="636"/>
                    <a:pt x="1" y="1143"/>
                    <a:pt x="166" y="1599"/>
                  </a:cubicBezTo>
                  <a:cubicBezTo>
                    <a:pt x="312" y="2000"/>
                    <a:pt x="677" y="2478"/>
                    <a:pt x="1148" y="2478"/>
                  </a:cubicBezTo>
                  <a:cubicBezTo>
                    <a:pt x="1680" y="2478"/>
                    <a:pt x="1933" y="1933"/>
                    <a:pt x="1917" y="1471"/>
                  </a:cubicBezTo>
                  <a:cubicBezTo>
                    <a:pt x="1900" y="934"/>
                    <a:pt x="1615" y="492"/>
                    <a:pt x="1194" y="178"/>
                  </a:cubicBezTo>
                  <a:cubicBezTo>
                    <a:pt x="1140" y="141"/>
                    <a:pt x="1078" y="120"/>
                    <a:pt x="1013" y="114"/>
                  </a:cubicBezTo>
                  <a:cubicBezTo>
                    <a:pt x="922" y="43"/>
                    <a:pt x="806" y="1"/>
                    <a:pt x="690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57"/>
            <p:cNvSpPr/>
            <p:nvPr/>
          </p:nvSpPr>
          <p:spPr>
            <a:xfrm>
              <a:off x="863042" y="1298183"/>
              <a:ext cx="35000" cy="46601"/>
            </a:xfrm>
            <a:custGeom>
              <a:avLst/>
              <a:gdLst/>
              <a:ahLst/>
              <a:cxnLst/>
              <a:rect l="l" t="t" r="r" b="b"/>
              <a:pathLst>
                <a:path w="2098" h="2793" extrusionOk="0">
                  <a:moveTo>
                    <a:pt x="727" y="1"/>
                  </a:moveTo>
                  <a:cubicBezTo>
                    <a:pt x="540" y="1"/>
                    <a:pt x="351" y="99"/>
                    <a:pt x="276" y="326"/>
                  </a:cubicBezTo>
                  <a:cubicBezTo>
                    <a:pt x="0" y="1152"/>
                    <a:pt x="243" y="2075"/>
                    <a:pt x="883" y="2662"/>
                  </a:cubicBezTo>
                  <a:cubicBezTo>
                    <a:pt x="980" y="2750"/>
                    <a:pt x="1102" y="2792"/>
                    <a:pt x="1223" y="2792"/>
                  </a:cubicBezTo>
                  <a:cubicBezTo>
                    <a:pt x="1421" y="2792"/>
                    <a:pt x="1613" y="2676"/>
                    <a:pt x="1670" y="2455"/>
                  </a:cubicBezTo>
                  <a:cubicBezTo>
                    <a:pt x="1830" y="1833"/>
                    <a:pt x="2098" y="1011"/>
                    <a:pt x="1433" y="580"/>
                  </a:cubicBezTo>
                  <a:cubicBezTo>
                    <a:pt x="1363" y="534"/>
                    <a:pt x="1287" y="499"/>
                    <a:pt x="1206" y="478"/>
                  </a:cubicBezTo>
                  <a:cubicBezTo>
                    <a:pt x="1243" y="186"/>
                    <a:pt x="985" y="1"/>
                    <a:pt x="727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57"/>
            <p:cNvSpPr/>
            <p:nvPr/>
          </p:nvSpPr>
          <p:spPr>
            <a:xfrm>
              <a:off x="856986" y="1421050"/>
              <a:ext cx="35050" cy="41979"/>
            </a:xfrm>
            <a:custGeom>
              <a:avLst/>
              <a:gdLst/>
              <a:ahLst/>
              <a:cxnLst/>
              <a:rect l="l" t="t" r="r" b="b"/>
              <a:pathLst>
                <a:path w="2101" h="2516" extrusionOk="0">
                  <a:moveTo>
                    <a:pt x="935" y="0"/>
                  </a:moveTo>
                  <a:cubicBezTo>
                    <a:pt x="793" y="0"/>
                    <a:pt x="650" y="66"/>
                    <a:pt x="554" y="224"/>
                  </a:cubicBezTo>
                  <a:cubicBezTo>
                    <a:pt x="273" y="684"/>
                    <a:pt x="1" y="1240"/>
                    <a:pt x="201" y="1785"/>
                  </a:cubicBezTo>
                  <a:cubicBezTo>
                    <a:pt x="350" y="2195"/>
                    <a:pt x="755" y="2516"/>
                    <a:pt x="1195" y="2516"/>
                  </a:cubicBezTo>
                  <a:cubicBezTo>
                    <a:pt x="1231" y="2516"/>
                    <a:pt x="1266" y="2513"/>
                    <a:pt x="1302" y="2509"/>
                  </a:cubicBezTo>
                  <a:cubicBezTo>
                    <a:pt x="1818" y="2448"/>
                    <a:pt x="2101" y="1956"/>
                    <a:pt x="2098" y="1471"/>
                  </a:cubicBezTo>
                  <a:cubicBezTo>
                    <a:pt x="2097" y="965"/>
                    <a:pt x="1802" y="505"/>
                    <a:pt x="1377" y="248"/>
                  </a:cubicBezTo>
                  <a:cubicBezTo>
                    <a:pt x="1287" y="100"/>
                    <a:pt x="1111" y="0"/>
                    <a:pt x="935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57"/>
            <p:cNvSpPr/>
            <p:nvPr/>
          </p:nvSpPr>
          <p:spPr>
            <a:xfrm>
              <a:off x="845924" y="1526530"/>
              <a:ext cx="30462" cy="36840"/>
            </a:xfrm>
            <a:custGeom>
              <a:avLst/>
              <a:gdLst/>
              <a:ahLst/>
              <a:cxnLst/>
              <a:rect l="l" t="t" r="r" b="b"/>
              <a:pathLst>
                <a:path w="1826" h="2208" extrusionOk="0">
                  <a:moveTo>
                    <a:pt x="957" y="1"/>
                  </a:moveTo>
                  <a:cubicBezTo>
                    <a:pt x="610" y="1"/>
                    <a:pt x="297" y="234"/>
                    <a:pt x="149" y="558"/>
                  </a:cubicBezTo>
                  <a:cubicBezTo>
                    <a:pt x="1" y="886"/>
                    <a:pt x="48" y="1214"/>
                    <a:pt x="178" y="1521"/>
                  </a:cubicBezTo>
                  <a:cubicBezTo>
                    <a:pt x="215" y="1733"/>
                    <a:pt x="321" y="1928"/>
                    <a:pt x="479" y="2076"/>
                  </a:cubicBezTo>
                  <a:cubicBezTo>
                    <a:pt x="575" y="2166"/>
                    <a:pt x="687" y="2208"/>
                    <a:pt x="801" y="2208"/>
                  </a:cubicBezTo>
                  <a:cubicBezTo>
                    <a:pt x="921" y="2208"/>
                    <a:pt x="1042" y="2161"/>
                    <a:pt x="1144" y="2076"/>
                  </a:cubicBezTo>
                  <a:cubicBezTo>
                    <a:pt x="1475" y="1799"/>
                    <a:pt x="1806" y="1450"/>
                    <a:pt x="1816" y="991"/>
                  </a:cubicBezTo>
                  <a:cubicBezTo>
                    <a:pt x="1826" y="583"/>
                    <a:pt x="1595" y="161"/>
                    <a:pt x="1192" y="37"/>
                  </a:cubicBezTo>
                  <a:cubicBezTo>
                    <a:pt x="1113" y="12"/>
                    <a:pt x="1034" y="1"/>
                    <a:pt x="957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57"/>
            <p:cNvSpPr/>
            <p:nvPr/>
          </p:nvSpPr>
          <p:spPr>
            <a:xfrm>
              <a:off x="936870" y="1428641"/>
              <a:ext cx="36601" cy="39477"/>
            </a:xfrm>
            <a:custGeom>
              <a:avLst/>
              <a:gdLst/>
              <a:ahLst/>
              <a:cxnLst/>
              <a:rect l="l" t="t" r="r" b="b"/>
              <a:pathLst>
                <a:path w="2194" h="2366" extrusionOk="0">
                  <a:moveTo>
                    <a:pt x="1137" y="0"/>
                  </a:moveTo>
                  <a:cubicBezTo>
                    <a:pt x="1045" y="0"/>
                    <a:pt x="950" y="15"/>
                    <a:pt x="852" y="46"/>
                  </a:cubicBezTo>
                  <a:cubicBezTo>
                    <a:pt x="512" y="154"/>
                    <a:pt x="315" y="472"/>
                    <a:pt x="289" y="797"/>
                  </a:cubicBezTo>
                  <a:cubicBezTo>
                    <a:pt x="29" y="1285"/>
                    <a:pt x="0" y="1884"/>
                    <a:pt x="547" y="2230"/>
                  </a:cubicBezTo>
                  <a:cubicBezTo>
                    <a:pt x="694" y="2324"/>
                    <a:pt x="844" y="2365"/>
                    <a:pt x="989" y="2365"/>
                  </a:cubicBezTo>
                  <a:cubicBezTo>
                    <a:pt x="1551" y="2365"/>
                    <a:pt x="2049" y="1752"/>
                    <a:pt x="2117" y="1207"/>
                  </a:cubicBezTo>
                  <a:cubicBezTo>
                    <a:pt x="2193" y="604"/>
                    <a:pt x="1733" y="0"/>
                    <a:pt x="1137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57"/>
            <p:cNvSpPr/>
            <p:nvPr/>
          </p:nvSpPr>
          <p:spPr>
            <a:xfrm>
              <a:off x="954889" y="1330402"/>
              <a:ext cx="41940" cy="43831"/>
            </a:xfrm>
            <a:custGeom>
              <a:avLst/>
              <a:gdLst/>
              <a:ahLst/>
              <a:cxnLst/>
              <a:rect l="l" t="t" r="r" b="b"/>
              <a:pathLst>
                <a:path w="2514" h="2627" extrusionOk="0">
                  <a:moveTo>
                    <a:pt x="1486" y="1"/>
                  </a:moveTo>
                  <a:cubicBezTo>
                    <a:pt x="1400" y="1"/>
                    <a:pt x="1310" y="13"/>
                    <a:pt x="1216" y="41"/>
                  </a:cubicBezTo>
                  <a:cubicBezTo>
                    <a:pt x="969" y="115"/>
                    <a:pt x="797" y="252"/>
                    <a:pt x="686" y="424"/>
                  </a:cubicBezTo>
                  <a:cubicBezTo>
                    <a:pt x="622" y="466"/>
                    <a:pt x="572" y="524"/>
                    <a:pt x="536" y="592"/>
                  </a:cubicBezTo>
                  <a:cubicBezTo>
                    <a:pt x="197" y="1231"/>
                    <a:pt x="0" y="2140"/>
                    <a:pt x="801" y="2535"/>
                  </a:cubicBezTo>
                  <a:cubicBezTo>
                    <a:pt x="928" y="2598"/>
                    <a:pt x="1051" y="2626"/>
                    <a:pt x="1168" y="2626"/>
                  </a:cubicBezTo>
                  <a:cubicBezTo>
                    <a:pt x="1767" y="2626"/>
                    <a:pt x="2222" y="1899"/>
                    <a:pt x="2358" y="1355"/>
                  </a:cubicBezTo>
                  <a:cubicBezTo>
                    <a:pt x="2513" y="734"/>
                    <a:pt x="2131" y="1"/>
                    <a:pt x="1486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57"/>
            <p:cNvSpPr/>
            <p:nvPr/>
          </p:nvSpPr>
          <p:spPr>
            <a:xfrm>
              <a:off x="920403" y="1223720"/>
              <a:ext cx="35567" cy="48787"/>
            </a:xfrm>
            <a:custGeom>
              <a:avLst/>
              <a:gdLst/>
              <a:ahLst/>
              <a:cxnLst/>
              <a:rect l="l" t="t" r="r" b="b"/>
              <a:pathLst>
                <a:path w="2132" h="2924" extrusionOk="0">
                  <a:moveTo>
                    <a:pt x="662" y="0"/>
                  </a:moveTo>
                  <a:cubicBezTo>
                    <a:pt x="523" y="0"/>
                    <a:pt x="388" y="72"/>
                    <a:pt x="308" y="244"/>
                  </a:cubicBezTo>
                  <a:cubicBezTo>
                    <a:pt x="80" y="739"/>
                    <a:pt x="0" y="1259"/>
                    <a:pt x="127" y="1796"/>
                  </a:cubicBezTo>
                  <a:cubicBezTo>
                    <a:pt x="238" y="2268"/>
                    <a:pt x="549" y="2869"/>
                    <a:pt x="1089" y="2919"/>
                  </a:cubicBezTo>
                  <a:cubicBezTo>
                    <a:pt x="1121" y="2922"/>
                    <a:pt x="1152" y="2924"/>
                    <a:pt x="1182" y="2924"/>
                  </a:cubicBezTo>
                  <a:cubicBezTo>
                    <a:pt x="2132" y="2924"/>
                    <a:pt x="2101" y="1482"/>
                    <a:pt x="1660" y="929"/>
                  </a:cubicBezTo>
                  <a:cubicBezTo>
                    <a:pt x="1531" y="769"/>
                    <a:pt x="1358" y="651"/>
                    <a:pt x="1162" y="593"/>
                  </a:cubicBezTo>
                  <a:cubicBezTo>
                    <a:pt x="1221" y="270"/>
                    <a:pt x="932" y="0"/>
                    <a:pt x="66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57"/>
            <p:cNvSpPr/>
            <p:nvPr/>
          </p:nvSpPr>
          <p:spPr>
            <a:xfrm>
              <a:off x="976345" y="1105392"/>
              <a:ext cx="38787" cy="45116"/>
            </a:xfrm>
            <a:custGeom>
              <a:avLst/>
              <a:gdLst/>
              <a:ahLst/>
              <a:cxnLst/>
              <a:rect l="l" t="t" r="r" b="b"/>
              <a:pathLst>
                <a:path w="2325" h="2704" extrusionOk="0">
                  <a:moveTo>
                    <a:pt x="1115" y="0"/>
                  </a:moveTo>
                  <a:cubicBezTo>
                    <a:pt x="1092" y="0"/>
                    <a:pt x="1068" y="1"/>
                    <a:pt x="1044" y="3"/>
                  </a:cubicBezTo>
                  <a:cubicBezTo>
                    <a:pt x="809" y="25"/>
                    <a:pt x="646" y="129"/>
                    <a:pt x="541" y="281"/>
                  </a:cubicBezTo>
                  <a:cubicBezTo>
                    <a:pt x="496" y="318"/>
                    <a:pt x="457" y="362"/>
                    <a:pt x="428" y="414"/>
                  </a:cubicBezTo>
                  <a:cubicBezTo>
                    <a:pt x="45" y="1046"/>
                    <a:pt x="0" y="2129"/>
                    <a:pt x="711" y="2569"/>
                  </a:cubicBezTo>
                  <a:cubicBezTo>
                    <a:pt x="860" y="2662"/>
                    <a:pt x="1018" y="2703"/>
                    <a:pt x="1172" y="2703"/>
                  </a:cubicBezTo>
                  <a:cubicBezTo>
                    <a:pt x="1696" y="2703"/>
                    <a:pt x="2188" y="2229"/>
                    <a:pt x="2250" y="1696"/>
                  </a:cubicBezTo>
                  <a:cubicBezTo>
                    <a:pt x="2324" y="1062"/>
                    <a:pt x="1860" y="0"/>
                    <a:pt x="1115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57"/>
            <p:cNvSpPr/>
            <p:nvPr/>
          </p:nvSpPr>
          <p:spPr>
            <a:xfrm>
              <a:off x="632633" y="1051850"/>
              <a:ext cx="30596" cy="45266"/>
            </a:xfrm>
            <a:custGeom>
              <a:avLst/>
              <a:gdLst/>
              <a:ahLst/>
              <a:cxnLst/>
              <a:rect l="l" t="t" r="r" b="b"/>
              <a:pathLst>
                <a:path w="1834" h="2713" extrusionOk="0">
                  <a:moveTo>
                    <a:pt x="596" y="0"/>
                  </a:moveTo>
                  <a:cubicBezTo>
                    <a:pt x="448" y="0"/>
                    <a:pt x="306" y="66"/>
                    <a:pt x="226" y="226"/>
                  </a:cubicBezTo>
                  <a:cubicBezTo>
                    <a:pt x="70" y="532"/>
                    <a:pt x="1" y="876"/>
                    <a:pt x="27" y="1220"/>
                  </a:cubicBezTo>
                  <a:cubicBezTo>
                    <a:pt x="20" y="1333"/>
                    <a:pt x="25" y="1449"/>
                    <a:pt x="43" y="1561"/>
                  </a:cubicBezTo>
                  <a:cubicBezTo>
                    <a:pt x="121" y="2057"/>
                    <a:pt x="405" y="2712"/>
                    <a:pt x="993" y="2712"/>
                  </a:cubicBezTo>
                  <a:cubicBezTo>
                    <a:pt x="994" y="2712"/>
                    <a:pt x="994" y="2712"/>
                    <a:pt x="995" y="2712"/>
                  </a:cubicBezTo>
                  <a:cubicBezTo>
                    <a:pt x="1536" y="2710"/>
                    <a:pt x="1834" y="2129"/>
                    <a:pt x="1820" y="1650"/>
                  </a:cubicBezTo>
                  <a:cubicBezTo>
                    <a:pt x="1805" y="1064"/>
                    <a:pt x="1416" y="479"/>
                    <a:pt x="964" y="131"/>
                  </a:cubicBezTo>
                  <a:cubicBezTo>
                    <a:pt x="861" y="50"/>
                    <a:pt x="726" y="0"/>
                    <a:pt x="596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57"/>
            <p:cNvSpPr/>
            <p:nvPr/>
          </p:nvSpPr>
          <p:spPr>
            <a:xfrm>
              <a:off x="719291" y="1022969"/>
              <a:ext cx="33649" cy="35923"/>
            </a:xfrm>
            <a:custGeom>
              <a:avLst/>
              <a:gdLst/>
              <a:ahLst/>
              <a:cxnLst/>
              <a:rect l="l" t="t" r="r" b="b"/>
              <a:pathLst>
                <a:path w="2017" h="2153" extrusionOk="0">
                  <a:moveTo>
                    <a:pt x="625" y="1"/>
                  </a:moveTo>
                  <a:cubicBezTo>
                    <a:pt x="419" y="1"/>
                    <a:pt x="203" y="134"/>
                    <a:pt x="161" y="344"/>
                  </a:cubicBezTo>
                  <a:cubicBezTo>
                    <a:pt x="72" y="785"/>
                    <a:pt x="1" y="1278"/>
                    <a:pt x="264" y="1676"/>
                  </a:cubicBezTo>
                  <a:cubicBezTo>
                    <a:pt x="451" y="1958"/>
                    <a:pt x="778" y="2153"/>
                    <a:pt x="1114" y="2153"/>
                  </a:cubicBezTo>
                  <a:cubicBezTo>
                    <a:pt x="1193" y="2153"/>
                    <a:pt x="1271" y="2142"/>
                    <a:pt x="1349" y="2120"/>
                  </a:cubicBezTo>
                  <a:cubicBezTo>
                    <a:pt x="1808" y="1989"/>
                    <a:pt x="2016" y="1495"/>
                    <a:pt x="1931" y="1052"/>
                  </a:cubicBezTo>
                  <a:cubicBezTo>
                    <a:pt x="1849" y="627"/>
                    <a:pt x="1517" y="357"/>
                    <a:pt x="1193" y="110"/>
                  </a:cubicBezTo>
                  <a:cubicBezTo>
                    <a:pt x="1129" y="61"/>
                    <a:pt x="1053" y="40"/>
                    <a:pt x="976" y="40"/>
                  </a:cubicBezTo>
                  <a:cubicBezTo>
                    <a:pt x="932" y="40"/>
                    <a:pt x="887" y="47"/>
                    <a:pt x="844" y="59"/>
                  </a:cubicBezTo>
                  <a:cubicBezTo>
                    <a:pt x="811" y="41"/>
                    <a:pt x="776" y="26"/>
                    <a:pt x="740" y="16"/>
                  </a:cubicBezTo>
                  <a:cubicBezTo>
                    <a:pt x="703" y="5"/>
                    <a:pt x="664" y="1"/>
                    <a:pt x="625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57"/>
            <p:cNvSpPr/>
            <p:nvPr/>
          </p:nvSpPr>
          <p:spPr>
            <a:xfrm>
              <a:off x="794220" y="855271"/>
              <a:ext cx="36268" cy="39443"/>
            </a:xfrm>
            <a:custGeom>
              <a:avLst/>
              <a:gdLst/>
              <a:ahLst/>
              <a:cxnLst/>
              <a:rect l="l" t="t" r="r" b="b"/>
              <a:pathLst>
                <a:path w="2174" h="2364" extrusionOk="0">
                  <a:moveTo>
                    <a:pt x="594" y="1"/>
                  </a:moveTo>
                  <a:cubicBezTo>
                    <a:pt x="409" y="1"/>
                    <a:pt x="227" y="102"/>
                    <a:pt x="164" y="334"/>
                  </a:cubicBezTo>
                  <a:cubicBezTo>
                    <a:pt x="1" y="931"/>
                    <a:pt x="127" y="1623"/>
                    <a:pt x="570" y="2076"/>
                  </a:cubicBezTo>
                  <a:cubicBezTo>
                    <a:pt x="762" y="2272"/>
                    <a:pt x="997" y="2364"/>
                    <a:pt x="1223" y="2364"/>
                  </a:cubicBezTo>
                  <a:cubicBezTo>
                    <a:pt x="1602" y="2364"/>
                    <a:pt x="1958" y="2108"/>
                    <a:pt x="2054" y="1655"/>
                  </a:cubicBezTo>
                  <a:cubicBezTo>
                    <a:pt x="2174" y="1091"/>
                    <a:pt x="1679" y="256"/>
                    <a:pt x="1126" y="77"/>
                  </a:cubicBezTo>
                  <a:cubicBezTo>
                    <a:pt x="1058" y="56"/>
                    <a:pt x="987" y="44"/>
                    <a:pt x="915" y="44"/>
                  </a:cubicBezTo>
                  <a:cubicBezTo>
                    <a:pt x="884" y="44"/>
                    <a:pt x="852" y="47"/>
                    <a:pt x="820" y="51"/>
                  </a:cubicBezTo>
                  <a:cubicBezTo>
                    <a:pt x="749" y="18"/>
                    <a:pt x="672" y="1"/>
                    <a:pt x="594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57"/>
            <p:cNvSpPr/>
            <p:nvPr/>
          </p:nvSpPr>
          <p:spPr>
            <a:xfrm>
              <a:off x="906755" y="871439"/>
              <a:ext cx="29595" cy="37691"/>
            </a:xfrm>
            <a:custGeom>
              <a:avLst/>
              <a:gdLst/>
              <a:ahLst/>
              <a:cxnLst/>
              <a:rect l="l" t="t" r="r" b="b"/>
              <a:pathLst>
                <a:path w="1774" h="2259" extrusionOk="0">
                  <a:moveTo>
                    <a:pt x="743" y="1"/>
                  </a:moveTo>
                  <a:cubicBezTo>
                    <a:pt x="584" y="1"/>
                    <a:pt x="434" y="72"/>
                    <a:pt x="344" y="225"/>
                  </a:cubicBezTo>
                  <a:cubicBezTo>
                    <a:pt x="315" y="276"/>
                    <a:pt x="297" y="332"/>
                    <a:pt x="289" y="392"/>
                  </a:cubicBezTo>
                  <a:cubicBezTo>
                    <a:pt x="207" y="503"/>
                    <a:pt x="149" y="633"/>
                    <a:pt x="118" y="769"/>
                  </a:cubicBezTo>
                  <a:cubicBezTo>
                    <a:pt x="0" y="1296"/>
                    <a:pt x="326" y="1748"/>
                    <a:pt x="655" y="2123"/>
                  </a:cubicBezTo>
                  <a:cubicBezTo>
                    <a:pt x="737" y="2215"/>
                    <a:pt x="858" y="2258"/>
                    <a:pt x="980" y="2258"/>
                  </a:cubicBezTo>
                  <a:cubicBezTo>
                    <a:pt x="1107" y="2258"/>
                    <a:pt x="1235" y="2211"/>
                    <a:pt x="1321" y="2123"/>
                  </a:cubicBezTo>
                  <a:cubicBezTo>
                    <a:pt x="1710" y="1723"/>
                    <a:pt x="1774" y="1092"/>
                    <a:pt x="1538" y="610"/>
                  </a:cubicBezTo>
                  <a:cubicBezTo>
                    <a:pt x="1538" y="609"/>
                    <a:pt x="1539" y="609"/>
                    <a:pt x="1539" y="608"/>
                  </a:cubicBezTo>
                  <a:cubicBezTo>
                    <a:pt x="1600" y="384"/>
                    <a:pt x="1464" y="68"/>
                    <a:pt x="1211" y="28"/>
                  </a:cubicBezTo>
                  <a:cubicBezTo>
                    <a:pt x="1159" y="21"/>
                    <a:pt x="1106" y="17"/>
                    <a:pt x="1053" y="17"/>
                  </a:cubicBezTo>
                  <a:cubicBezTo>
                    <a:pt x="1005" y="17"/>
                    <a:pt x="957" y="20"/>
                    <a:pt x="909" y="27"/>
                  </a:cubicBezTo>
                  <a:cubicBezTo>
                    <a:pt x="855" y="10"/>
                    <a:pt x="798" y="1"/>
                    <a:pt x="743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57"/>
            <p:cNvSpPr/>
            <p:nvPr/>
          </p:nvSpPr>
          <p:spPr>
            <a:xfrm>
              <a:off x="979098" y="962904"/>
              <a:ext cx="32297" cy="34855"/>
            </a:xfrm>
            <a:custGeom>
              <a:avLst/>
              <a:gdLst/>
              <a:ahLst/>
              <a:cxnLst/>
              <a:rect l="l" t="t" r="r" b="b"/>
              <a:pathLst>
                <a:path w="1936" h="2089" extrusionOk="0">
                  <a:moveTo>
                    <a:pt x="642" y="0"/>
                  </a:moveTo>
                  <a:cubicBezTo>
                    <a:pt x="325" y="0"/>
                    <a:pt x="0" y="340"/>
                    <a:pt x="202" y="707"/>
                  </a:cubicBezTo>
                  <a:cubicBezTo>
                    <a:pt x="260" y="813"/>
                    <a:pt x="248" y="948"/>
                    <a:pt x="259" y="1067"/>
                  </a:cubicBezTo>
                  <a:cubicBezTo>
                    <a:pt x="279" y="1264"/>
                    <a:pt x="310" y="1450"/>
                    <a:pt x="411" y="1623"/>
                  </a:cubicBezTo>
                  <a:cubicBezTo>
                    <a:pt x="569" y="1895"/>
                    <a:pt x="850" y="2089"/>
                    <a:pt x="1154" y="2089"/>
                  </a:cubicBezTo>
                  <a:cubicBezTo>
                    <a:pt x="1232" y="2089"/>
                    <a:pt x="1311" y="2076"/>
                    <a:pt x="1390" y="2049"/>
                  </a:cubicBezTo>
                  <a:cubicBezTo>
                    <a:pt x="1779" y="1914"/>
                    <a:pt x="1935" y="1489"/>
                    <a:pt x="1855" y="1108"/>
                  </a:cubicBezTo>
                  <a:cubicBezTo>
                    <a:pt x="1779" y="755"/>
                    <a:pt x="1500" y="588"/>
                    <a:pt x="1317" y="306"/>
                  </a:cubicBezTo>
                  <a:cubicBezTo>
                    <a:pt x="1219" y="153"/>
                    <a:pt x="1076" y="89"/>
                    <a:pt x="933" y="89"/>
                  </a:cubicBezTo>
                  <a:cubicBezTo>
                    <a:pt x="922" y="89"/>
                    <a:pt x="910" y="90"/>
                    <a:pt x="899" y="91"/>
                  </a:cubicBezTo>
                  <a:cubicBezTo>
                    <a:pt x="822" y="28"/>
                    <a:pt x="733" y="0"/>
                    <a:pt x="64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57"/>
            <p:cNvSpPr/>
            <p:nvPr/>
          </p:nvSpPr>
          <p:spPr>
            <a:xfrm>
              <a:off x="548227" y="1081616"/>
              <a:ext cx="303088" cy="120432"/>
            </a:xfrm>
            <a:custGeom>
              <a:avLst/>
              <a:gdLst/>
              <a:ahLst/>
              <a:cxnLst/>
              <a:rect l="l" t="t" r="r" b="b"/>
              <a:pathLst>
                <a:path w="18168" h="7218" extrusionOk="0">
                  <a:moveTo>
                    <a:pt x="15025" y="1"/>
                  </a:moveTo>
                  <a:cubicBezTo>
                    <a:pt x="14774" y="1"/>
                    <a:pt x="14506" y="265"/>
                    <a:pt x="14640" y="574"/>
                  </a:cubicBezTo>
                  <a:cubicBezTo>
                    <a:pt x="14822" y="992"/>
                    <a:pt x="15065" y="1380"/>
                    <a:pt x="15360" y="1726"/>
                  </a:cubicBezTo>
                  <a:cubicBezTo>
                    <a:pt x="15303" y="1763"/>
                    <a:pt x="15258" y="1816"/>
                    <a:pt x="15229" y="1877"/>
                  </a:cubicBezTo>
                  <a:cubicBezTo>
                    <a:pt x="14336" y="3715"/>
                    <a:pt x="12788" y="5153"/>
                    <a:pt x="10889" y="5910"/>
                  </a:cubicBezTo>
                  <a:cubicBezTo>
                    <a:pt x="9999" y="6265"/>
                    <a:pt x="9056" y="6435"/>
                    <a:pt x="8111" y="6435"/>
                  </a:cubicBezTo>
                  <a:cubicBezTo>
                    <a:pt x="7061" y="6435"/>
                    <a:pt x="6009" y="6225"/>
                    <a:pt x="5028" y="5826"/>
                  </a:cubicBezTo>
                  <a:cubicBezTo>
                    <a:pt x="3960" y="5389"/>
                    <a:pt x="3001" y="4725"/>
                    <a:pt x="2216" y="3882"/>
                  </a:cubicBezTo>
                  <a:cubicBezTo>
                    <a:pt x="2183" y="3845"/>
                    <a:pt x="2144" y="3816"/>
                    <a:pt x="2100" y="3794"/>
                  </a:cubicBezTo>
                  <a:cubicBezTo>
                    <a:pt x="2241" y="3294"/>
                    <a:pt x="2273" y="2770"/>
                    <a:pt x="2194" y="2257"/>
                  </a:cubicBezTo>
                  <a:cubicBezTo>
                    <a:pt x="2161" y="2049"/>
                    <a:pt x="2007" y="1957"/>
                    <a:pt x="1846" y="1957"/>
                  </a:cubicBezTo>
                  <a:cubicBezTo>
                    <a:pt x="1623" y="1957"/>
                    <a:pt x="1385" y="2133"/>
                    <a:pt x="1430" y="2420"/>
                  </a:cubicBezTo>
                  <a:cubicBezTo>
                    <a:pt x="1593" y="3441"/>
                    <a:pt x="1147" y="4440"/>
                    <a:pt x="324" y="5050"/>
                  </a:cubicBezTo>
                  <a:cubicBezTo>
                    <a:pt x="0" y="5290"/>
                    <a:pt x="279" y="5708"/>
                    <a:pt x="609" y="5708"/>
                  </a:cubicBezTo>
                  <a:cubicBezTo>
                    <a:pt x="689" y="5708"/>
                    <a:pt x="772" y="5684"/>
                    <a:pt x="851" y="5626"/>
                  </a:cubicBezTo>
                  <a:cubicBezTo>
                    <a:pt x="1234" y="5340"/>
                    <a:pt x="1553" y="4976"/>
                    <a:pt x="1785" y="4558"/>
                  </a:cubicBezTo>
                  <a:cubicBezTo>
                    <a:pt x="3267" y="6070"/>
                    <a:pt x="5280" y="7009"/>
                    <a:pt x="7390" y="7189"/>
                  </a:cubicBezTo>
                  <a:cubicBezTo>
                    <a:pt x="7620" y="7208"/>
                    <a:pt x="7849" y="7218"/>
                    <a:pt x="8077" y="7218"/>
                  </a:cubicBezTo>
                  <a:cubicBezTo>
                    <a:pt x="10059" y="7218"/>
                    <a:pt x="11991" y="6498"/>
                    <a:pt x="13537" y="5249"/>
                  </a:cubicBezTo>
                  <a:cubicBezTo>
                    <a:pt x="14526" y="4451"/>
                    <a:pt x="15328" y="3444"/>
                    <a:pt x="15884" y="2301"/>
                  </a:cubicBezTo>
                  <a:cubicBezTo>
                    <a:pt x="15891" y="2289"/>
                    <a:pt x="15895" y="2278"/>
                    <a:pt x="15899" y="2266"/>
                  </a:cubicBezTo>
                  <a:cubicBezTo>
                    <a:pt x="16367" y="2666"/>
                    <a:pt x="16908" y="2970"/>
                    <a:pt x="17492" y="3163"/>
                  </a:cubicBezTo>
                  <a:cubicBezTo>
                    <a:pt x="17538" y="3178"/>
                    <a:pt x="17581" y="3185"/>
                    <a:pt x="17622" y="3185"/>
                  </a:cubicBezTo>
                  <a:cubicBezTo>
                    <a:pt x="18010" y="3185"/>
                    <a:pt x="18167" y="2566"/>
                    <a:pt x="17735" y="2424"/>
                  </a:cubicBezTo>
                  <a:cubicBezTo>
                    <a:pt x="16644" y="2062"/>
                    <a:pt x="15789" y="1267"/>
                    <a:pt x="15331" y="214"/>
                  </a:cubicBezTo>
                  <a:cubicBezTo>
                    <a:pt x="15266" y="63"/>
                    <a:pt x="15148" y="1"/>
                    <a:pt x="1502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57"/>
            <p:cNvSpPr/>
            <p:nvPr/>
          </p:nvSpPr>
          <p:spPr>
            <a:xfrm>
              <a:off x="468877" y="1183776"/>
              <a:ext cx="75455" cy="62102"/>
            </a:xfrm>
            <a:custGeom>
              <a:avLst/>
              <a:gdLst/>
              <a:ahLst/>
              <a:cxnLst/>
              <a:rect l="l" t="t" r="r" b="b"/>
              <a:pathLst>
                <a:path w="4523" h="3722" extrusionOk="0">
                  <a:moveTo>
                    <a:pt x="1939" y="0"/>
                  </a:moveTo>
                  <a:cubicBezTo>
                    <a:pt x="1639" y="0"/>
                    <a:pt x="1346" y="65"/>
                    <a:pt x="1096" y="208"/>
                  </a:cubicBezTo>
                  <a:cubicBezTo>
                    <a:pt x="401" y="395"/>
                    <a:pt x="0" y="892"/>
                    <a:pt x="118" y="1709"/>
                  </a:cubicBezTo>
                  <a:cubicBezTo>
                    <a:pt x="184" y="2167"/>
                    <a:pt x="383" y="2620"/>
                    <a:pt x="690" y="2974"/>
                  </a:cubicBezTo>
                  <a:cubicBezTo>
                    <a:pt x="904" y="3340"/>
                    <a:pt x="1229" y="3627"/>
                    <a:pt x="1669" y="3702"/>
                  </a:cubicBezTo>
                  <a:cubicBezTo>
                    <a:pt x="1750" y="3715"/>
                    <a:pt x="1832" y="3722"/>
                    <a:pt x="1912" y="3722"/>
                  </a:cubicBezTo>
                  <a:cubicBezTo>
                    <a:pt x="2174" y="3722"/>
                    <a:pt x="2428" y="3653"/>
                    <a:pt x="2659" y="3533"/>
                  </a:cubicBezTo>
                  <a:cubicBezTo>
                    <a:pt x="3818" y="3099"/>
                    <a:pt x="4523" y="1480"/>
                    <a:pt x="3406" y="526"/>
                  </a:cubicBezTo>
                  <a:cubicBezTo>
                    <a:pt x="3031" y="204"/>
                    <a:pt x="2474" y="0"/>
                    <a:pt x="1939" y="0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57"/>
            <p:cNvSpPr/>
            <p:nvPr/>
          </p:nvSpPr>
          <p:spPr>
            <a:xfrm>
              <a:off x="861891" y="1104574"/>
              <a:ext cx="75472" cy="62118"/>
            </a:xfrm>
            <a:custGeom>
              <a:avLst/>
              <a:gdLst/>
              <a:ahLst/>
              <a:cxnLst/>
              <a:rect l="l" t="t" r="r" b="b"/>
              <a:pathLst>
                <a:path w="4524" h="3723" extrusionOk="0">
                  <a:moveTo>
                    <a:pt x="1940" y="1"/>
                  </a:moveTo>
                  <a:cubicBezTo>
                    <a:pt x="1640" y="1"/>
                    <a:pt x="1346" y="65"/>
                    <a:pt x="1096" y="209"/>
                  </a:cubicBezTo>
                  <a:cubicBezTo>
                    <a:pt x="402" y="395"/>
                    <a:pt x="1" y="891"/>
                    <a:pt x="118" y="1708"/>
                  </a:cubicBezTo>
                  <a:cubicBezTo>
                    <a:pt x="184" y="2167"/>
                    <a:pt x="383" y="2621"/>
                    <a:pt x="690" y="2974"/>
                  </a:cubicBezTo>
                  <a:cubicBezTo>
                    <a:pt x="904" y="3339"/>
                    <a:pt x="1230" y="3628"/>
                    <a:pt x="1669" y="3702"/>
                  </a:cubicBezTo>
                  <a:cubicBezTo>
                    <a:pt x="1751" y="3716"/>
                    <a:pt x="1833" y="3722"/>
                    <a:pt x="1913" y="3722"/>
                  </a:cubicBezTo>
                  <a:cubicBezTo>
                    <a:pt x="2175" y="3722"/>
                    <a:pt x="2428" y="3653"/>
                    <a:pt x="2659" y="3534"/>
                  </a:cubicBezTo>
                  <a:cubicBezTo>
                    <a:pt x="3818" y="3100"/>
                    <a:pt x="4523" y="1480"/>
                    <a:pt x="3407" y="525"/>
                  </a:cubicBezTo>
                  <a:cubicBezTo>
                    <a:pt x="3031" y="205"/>
                    <a:pt x="2474" y="1"/>
                    <a:pt x="1940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57"/>
            <p:cNvSpPr/>
            <p:nvPr/>
          </p:nvSpPr>
          <p:spPr>
            <a:xfrm>
              <a:off x="228073" y="488875"/>
              <a:ext cx="749161" cy="514482"/>
            </a:xfrm>
            <a:custGeom>
              <a:avLst/>
              <a:gdLst/>
              <a:ahLst/>
              <a:cxnLst/>
              <a:rect l="l" t="t" r="r" b="b"/>
              <a:pathLst>
                <a:path w="44907" h="30835" extrusionOk="0">
                  <a:moveTo>
                    <a:pt x="20262" y="1"/>
                  </a:moveTo>
                  <a:cubicBezTo>
                    <a:pt x="20232" y="1"/>
                    <a:pt x="20202" y="3"/>
                    <a:pt x="20173" y="7"/>
                  </a:cubicBezTo>
                  <a:cubicBezTo>
                    <a:pt x="19463" y="102"/>
                    <a:pt x="18769" y="293"/>
                    <a:pt x="18110" y="576"/>
                  </a:cubicBezTo>
                  <a:cubicBezTo>
                    <a:pt x="17581" y="803"/>
                    <a:pt x="16863" y="1076"/>
                    <a:pt x="16685" y="1687"/>
                  </a:cubicBezTo>
                  <a:cubicBezTo>
                    <a:pt x="16505" y="2306"/>
                    <a:pt x="16712" y="3111"/>
                    <a:pt x="16828" y="3729"/>
                  </a:cubicBezTo>
                  <a:cubicBezTo>
                    <a:pt x="16972" y="4494"/>
                    <a:pt x="17172" y="5247"/>
                    <a:pt x="17358" y="6002"/>
                  </a:cubicBezTo>
                  <a:cubicBezTo>
                    <a:pt x="17997" y="8608"/>
                    <a:pt x="18637" y="11215"/>
                    <a:pt x="19275" y="13820"/>
                  </a:cubicBezTo>
                  <a:cubicBezTo>
                    <a:pt x="18371" y="12967"/>
                    <a:pt x="17418" y="12167"/>
                    <a:pt x="16396" y="11455"/>
                  </a:cubicBezTo>
                  <a:cubicBezTo>
                    <a:pt x="14959" y="10454"/>
                    <a:pt x="13246" y="9486"/>
                    <a:pt x="11466" y="9486"/>
                  </a:cubicBezTo>
                  <a:cubicBezTo>
                    <a:pt x="11055" y="9486"/>
                    <a:pt x="10641" y="9537"/>
                    <a:pt x="10225" y="9652"/>
                  </a:cubicBezTo>
                  <a:cubicBezTo>
                    <a:pt x="9961" y="9725"/>
                    <a:pt x="9855" y="9979"/>
                    <a:pt x="9896" y="10231"/>
                  </a:cubicBezTo>
                  <a:cubicBezTo>
                    <a:pt x="10231" y="12257"/>
                    <a:pt x="10925" y="14208"/>
                    <a:pt x="11947" y="15990"/>
                  </a:cubicBezTo>
                  <a:cubicBezTo>
                    <a:pt x="10497" y="15671"/>
                    <a:pt x="9022" y="15488"/>
                    <a:pt x="7536" y="15488"/>
                  </a:cubicBezTo>
                  <a:cubicBezTo>
                    <a:pt x="6892" y="15488"/>
                    <a:pt x="6245" y="15522"/>
                    <a:pt x="5598" y="15595"/>
                  </a:cubicBezTo>
                  <a:cubicBezTo>
                    <a:pt x="4533" y="15714"/>
                    <a:pt x="3478" y="15923"/>
                    <a:pt x="2455" y="16250"/>
                  </a:cubicBezTo>
                  <a:cubicBezTo>
                    <a:pt x="1967" y="16408"/>
                    <a:pt x="1487" y="16591"/>
                    <a:pt x="1017" y="16797"/>
                  </a:cubicBezTo>
                  <a:cubicBezTo>
                    <a:pt x="613" y="16975"/>
                    <a:pt x="129" y="17145"/>
                    <a:pt x="61" y="17636"/>
                  </a:cubicBezTo>
                  <a:cubicBezTo>
                    <a:pt x="0" y="18077"/>
                    <a:pt x="325" y="18465"/>
                    <a:pt x="551" y="18813"/>
                  </a:cubicBezTo>
                  <a:cubicBezTo>
                    <a:pt x="841" y="19257"/>
                    <a:pt x="1148" y="19690"/>
                    <a:pt x="1471" y="20111"/>
                  </a:cubicBezTo>
                  <a:cubicBezTo>
                    <a:pt x="3409" y="22657"/>
                    <a:pt x="5894" y="24736"/>
                    <a:pt x="8742" y="26194"/>
                  </a:cubicBezTo>
                  <a:cubicBezTo>
                    <a:pt x="8818" y="26233"/>
                    <a:pt x="8893" y="26250"/>
                    <a:pt x="8964" y="26250"/>
                  </a:cubicBezTo>
                  <a:cubicBezTo>
                    <a:pt x="9161" y="26250"/>
                    <a:pt x="9327" y="26118"/>
                    <a:pt x="9406" y="25952"/>
                  </a:cubicBezTo>
                  <a:cubicBezTo>
                    <a:pt x="9419" y="25941"/>
                    <a:pt x="9434" y="25932"/>
                    <a:pt x="9447" y="25920"/>
                  </a:cubicBezTo>
                  <a:cubicBezTo>
                    <a:pt x="11477" y="24202"/>
                    <a:pt x="13768" y="22820"/>
                    <a:pt x="16233" y="21823"/>
                  </a:cubicBezTo>
                  <a:cubicBezTo>
                    <a:pt x="16803" y="24209"/>
                    <a:pt x="18562" y="26186"/>
                    <a:pt x="20480" y="27681"/>
                  </a:cubicBezTo>
                  <a:cubicBezTo>
                    <a:pt x="21950" y="28828"/>
                    <a:pt x="23526" y="29842"/>
                    <a:pt x="25142" y="30768"/>
                  </a:cubicBezTo>
                  <a:cubicBezTo>
                    <a:pt x="25223" y="30814"/>
                    <a:pt x="25302" y="30834"/>
                    <a:pt x="25376" y="30834"/>
                  </a:cubicBezTo>
                  <a:cubicBezTo>
                    <a:pt x="25443" y="30834"/>
                    <a:pt x="25506" y="30818"/>
                    <a:pt x="25564" y="30789"/>
                  </a:cubicBezTo>
                  <a:cubicBezTo>
                    <a:pt x="25595" y="30797"/>
                    <a:pt x="25627" y="30802"/>
                    <a:pt x="25660" y="30802"/>
                  </a:cubicBezTo>
                  <a:cubicBezTo>
                    <a:pt x="25766" y="30802"/>
                    <a:pt x="25875" y="30756"/>
                    <a:pt x="25968" y="30644"/>
                  </a:cubicBezTo>
                  <a:cubicBezTo>
                    <a:pt x="28085" y="28109"/>
                    <a:pt x="29236" y="24856"/>
                    <a:pt x="29210" y="21553"/>
                  </a:cubicBezTo>
                  <a:cubicBezTo>
                    <a:pt x="29202" y="20627"/>
                    <a:pt x="29112" y="19599"/>
                    <a:pt x="28890" y="18601"/>
                  </a:cubicBezTo>
                  <a:cubicBezTo>
                    <a:pt x="28891" y="18598"/>
                    <a:pt x="28894" y="18596"/>
                    <a:pt x="28895" y="18593"/>
                  </a:cubicBezTo>
                  <a:cubicBezTo>
                    <a:pt x="29363" y="18531"/>
                    <a:pt x="29830" y="18503"/>
                    <a:pt x="30296" y="18503"/>
                  </a:cubicBezTo>
                  <a:cubicBezTo>
                    <a:pt x="32737" y="18503"/>
                    <a:pt x="35147" y="19266"/>
                    <a:pt x="37532" y="19824"/>
                  </a:cubicBezTo>
                  <a:cubicBezTo>
                    <a:pt x="37832" y="19893"/>
                    <a:pt x="38131" y="19938"/>
                    <a:pt x="38426" y="19938"/>
                  </a:cubicBezTo>
                  <a:cubicBezTo>
                    <a:pt x="38798" y="19938"/>
                    <a:pt x="39163" y="19867"/>
                    <a:pt x="39517" y="19685"/>
                  </a:cubicBezTo>
                  <a:cubicBezTo>
                    <a:pt x="40058" y="19403"/>
                    <a:pt x="40467" y="18908"/>
                    <a:pt x="40788" y="18401"/>
                  </a:cubicBezTo>
                  <a:cubicBezTo>
                    <a:pt x="41618" y="17087"/>
                    <a:pt x="42182" y="15550"/>
                    <a:pt x="42786" y="14122"/>
                  </a:cubicBezTo>
                  <a:cubicBezTo>
                    <a:pt x="43517" y="12396"/>
                    <a:pt x="44193" y="10648"/>
                    <a:pt x="44815" y="8879"/>
                  </a:cubicBezTo>
                  <a:cubicBezTo>
                    <a:pt x="44907" y="8617"/>
                    <a:pt x="44673" y="8282"/>
                    <a:pt x="44394" y="8282"/>
                  </a:cubicBezTo>
                  <a:cubicBezTo>
                    <a:pt x="44383" y="8282"/>
                    <a:pt x="44372" y="8283"/>
                    <a:pt x="44361" y="8284"/>
                  </a:cubicBezTo>
                  <a:cubicBezTo>
                    <a:pt x="40195" y="8662"/>
                    <a:pt x="36190" y="10276"/>
                    <a:pt x="32904" y="12844"/>
                  </a:cubicBezTo>
                  <a:cubicBezTo>
                    <a:pt x="33136" y="11989"/>
                    <a:pt x="33250" y="11097"/>
                    <a:pt x="33295" y="10206"/>
                  </a:cubicBezTo>
                  <a:cubicBezTo>
                    <a:pt x="33394" y="8233"/>
                    <a:pt x="33219" y="6244"/>
                    <a:pt x="33128" y="4274"/>
                  </a:cubicBezTo>
                  <a:cubicBezTo>
                    <a:pt x="33116" y="4023"/>
                    <a:pt x="32891" y="3794"/>
                    <a:pt x="32648" y="3794"/>
                  </a:cubicBezTo>
                  <a:cubicBezTo>
                    <a:pt x="32572" y="3794"/>
                    <a:pt x="32494" y="3816"/>
                    <a:pt x="32420" y="3868"/>
                  </a:cubicBezTo>
                  <a:cubicBezTo>
                    <a:pt x="30398" y="5272"/>
                    <a:pt x="28252" y="6628"/>
                    <a:pt x="26713" y="8589"/>
                  </a:cubicBezTo>
                  <a:cubicBezTo>
                    <a:pt x="25531" y="10094"/>
                    <a:pt x="24748" y="11945"/>
                    <a:pt x="24805" y="13851"/>
                  </a:cubicBezTo>
                  <a:cubicBezTo>
                    <a:pt x="24461" y="13789"/>
                    <a:pt x="24114" y="13759"/>
                    <a:pt x="23766" y="13759"/>
                  </a:cubicBezTo>
                  <a:cubicBezTo>
                    <a:pt x="23155" y="13759"/>
                    <a:pt x="22544" y="13851"/>
                    <a:pt x="21954" y="14021"/>
                  </a:cubicBezTo>
                  <a:cubicBezTo>
                    <a:pt x="21752" y="12073"/>
                    <a:pt x="21550" y="10126"/>
                    <a:pt x="21348" y="8179"/>
                  </a:cubicBezTo>
                  <a:cubicBezTo>
                    <a:pt x="21251" y="7238"/>
                    <a:pt x="21123" y="6287"/>
                    <a:pt x="21027" y="5334"/>
                  </a:cubicBezTo>
                  <a:cubicBezTo>
                    <a:pt x="21149" y="5263"/>
                    <a:pt x="21235" y="5133"/>
                    <a:pt x="21225" y="4944"/>
                  </a:cubicBezTo>
                  <a:cubicBezTo>
                    <a:pt x="21155" y="3401"/>
                    <a:pt x="20998" y="1862"/>
                    <a:pt x="20753" y="335"/>
                  </a:cubicBezTo>
                  <a:cubicBezTo>
                    <a:pt x="20714" y="97"/>
                    <a:pt x="20474" y="1"/>
                    <a:pt x="20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57"/>
            <p:cNvSpPr/>
            <p:nvPr/>
          </p:nvSpPr>
          <p:spPr>
            <a:xfrm>
              <a:off x="412067" y="754195"/>
              <a:ext cx="128255" cy="149781"/>
            </a:xfrm>
            <a:custGeom>
              <a:avLst/>
              <a:gdLst/>
              <a:ahLst/>
              <a:cxnLst/>
              <a:rect l="l" t="t" r="r" b="b"/>
              <a:pathLst>
                <a:path w="7688" h="8977" extrusionOk="0">
                  <a:moveTo>
                    <a:pt x="584" y="0"/>
                  </a:moveTo>
                  <a:cubicBezTo>
                    <a:pt x="143" y="0"/>
                    <a:pt x="0" y="749"/>
                    <a:pt x="502" y="942"/>
                  </a:cubicBezTo>
                  <a:cubicBezTo>
                    <a:pt x="2049" y="1539"/>
                    <a:pt x="3500" y="2344"/>
                    <a:pt x="4840" y="3322"/>
                  </a:cubicBezTo>
                  <a:cubicBezTo>
                    <a:pt x="4871" y="3345"/>
                    <a:pt x="4906" y="3365"/>
                    <a:pt x="4941" y="3379"/>
                  </a:cubicBezTo>
                  <a:cubicBezTo>
                    <a:pt x="4878" y="5343"/>
                    <a:pt x="5530" y="7256"/>
                    <a:pt x="6744" y="8812"/>
                  </a:cubicBezTo>
                  <a:cubicBezTo>
                    <a:pt x="6834" y="8928"/>
                    <a:pt x="6941" y="8977"/>
                    <a:pt x="7046" y="8977"/>
                  </a:cubicBezTo>
                  <a:cubicBezTo>
                    <a:pt x="7376" y="8977"/>
                    <a:pt x="7688" y="8505"/>
                    <a:pt x="7409" y="8147"/>
                  </a:cubicBezTo>
                  <a:cubicBezTo>
                    <a:pt x="6220" y="6621"/>
                    <a:pt x="5714" y="4675"/>
                    <a:pt x="5925" y="2761"/>
                  </a:cubicBezTo>
                  <a:cubicBezTo>
                    <a:pt x="5958" y="2461"/>
                    <a:pt x="5740" y="2312"/>
                    <a:pt x="5505" y="2312"/>
                  </a:cubicBezTo>
                  <a:cubicBezTo>
                    <a:pt x="5393" y="2312"/>
                    <a:pt x="5276" y="2346"/>
                    <a:pt x="5182" y="2415"/>
                  </a:cubicBezTo>
                  <a:cubicBezTo>
                    <a:pt x="3810" y="1431"/>
                    <a:pt x="2327" y="641"/>
                    <a:pt x="752" y="34"/>
                  </a:cubicBezTo>
                  <a:cubicBezTo>
                    <a:pt x="692" y="11"/>
                    <a:pt x="636" y="0"/>
                    <a:pt x="584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57"/>
            <p:cNvSpPr/>
            <p:nvPr/>
          </p:nvSpPr>
          <p:spPr>
            <a:xfrm>
              <a:off x="578576" y="754212"/>
              <a:ext cx="92087" cy="231604"/>
            </a:xfrm>
            <a:custGeom>
              <a:avLst/>
              <a:gdLst/>
              <a:ahLst/>
              <a:cxnLst/>
              <a:rect l="l" t="t" r="r" b="b"/>
              <a:pathLst>
                <a:path w="5520" h="13881" extrusionOk="0">
                  <a:moveTo>
                    <a:pt x="571" y="0"/>
                  </a:moveTo>
                  <a:cubicBezTo>
                    <a:pt x="285" y="0"/>
                    <a:pt x="1" y="227"/>
                    <a:pt x="118" y="576"/>
                  </a:cubicBezTo>
                  <a:cubicBezTo>
                    <a:pt x="1576" y="4903"/>
                    <a:pt x="3036" y="9230"/>
                    <a:pt x="4494" y="13555"/>
                  </a:cubicBezTo>
                  <a:cubicBezTo>
                    <a:pt x="4571" y="13782"/>
                    <a:pt x="4760" y="13880"/>
                    <a:pt x="4949" y="13880"/>
                  </a:cubicBezTo>
                  <a:cubicBezTo>
                    <a:pt x="5235" y="13880"/>
                    <a:pt x="5519" y="13654"/>
                    <a:pt x="5402" y="13307"/>
                  </a:cubicBezTo>
                  <a:lnTo>
                    <a:pt x="1026" y="325"/>
                  </a:lnTo>
                  <a:cubicBezTo>
                    <a:pt x="949" y="99"/>
                    <a:pt x="760" y="0"/>
                    <a:pt x="571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57"/>
            <p:cNvSpPr/>
            <p:nvPr/>
          </p:nvSpPr>
          <p:spPr>
            <a:xfrm>
              <a:off x="649884" y="622436"/>
              <a:ext cx="156899" cy="262322"/>
            </a:xfrm>
            <a:custGeom>
              <a:avLst/>
              <a:gdLst/>
              <a:ahLst/>
              <a:cxnLst/>
              <a:rect l="l" t="t" r="r" b="b"/>
              <a:pathLst>
                <a:path w="9405" h="15722" extrusionOk="0">
                  <a:moveTo>
                    <a:pt x="5487" y="1"/>
                  </a:moveTo>
                  <a:cubicBezTo>
                    <a:pt x="5348" y="1"/>
                    <a:pt x="5215" y="73"/>
                    <a:pt x="5137" y="246"/>
                  </a:cubicBezTo>
                  <a:cubicBezTo>
                    <a:pt x="4010" y="2750"/>
                    <a:pt x="2955" y="5286"/>
                    <a:pt x="1973" y="7853"/>
                  </a:cubicBezTo>
                  <a:lnTo>
                    <a:pt x="974" y="6739"/>
                  </a:lnTo>
                  <a:cubicBezTo>
                    <a:pt x="879" y="6632"/>
                    <a:pt x="769" y="6588"/>
                    <a:pt x="662" y="6588"/>
                  </a:cubicBezTo>
                  <a:cubicBezTo>
                    <a:pt x="315" y="6588"/>
                    <a:pt x="0" y="7059"/>
                    <a:pt x="309" y="7404"/>
                  </a:cubicBezTo>
                  <a:cubicBezTo>
                    <a:pt x="696" y="7837"/>
                    <a:pt x="1084" y="8270"/>
                    <a:pt x="1473" y="8702"/>
                  </a:cubicBezTo>
                  <a:cubicBezTo>
                    <a:pt x="1490" y="8722"/>
                    <a:pt x="1510" y="8741"/>
                    <a:pt x="1531" y="8757"/>
                  </a:cubicBezTo>
                  <a:cubicBezTo>
                    <a:pt x="2937" y="10540"/>
                    <a:pt x="3408" y="12950"/>
                    <a:pt x="2819" y="15139"/>
                  </a:cubicBezTo>
                  <a:cubicBezTo>
                    <a:pt x="2724" y="15491"/>
                    <a:pt x="3016" y="15722"/>
                    <a:pt x="3297" y="15722"/>
                  </a:cubicBezTo>
                  <a:cubicBezTo>
                    <a:pt x="3483" y="15722"/>
                    <a:pt x="3664" y="15621"/>
                    <a:pt x="3727" y="15389"/>
                  </a:cubicBezTo>
                  <a:cubicBezTo>
                    <a:pt x="4199" y="13636"/>
                    <a:pt x="4063" y="11796"/>
                    <a:pt x="3396" y="10151"/>
                  </a:cubicBezTo>
                  <a:lnTo>
                    <a:pt x="3396" y="10151"/>
                  </a:lnTo>
                  <a:cubicBezTo>
                    <a:pt x="3425" y="10157"/>
                    <a:pt x="3454" y="10160"/>
                    <a:pt x="3483" y="10160"/>
                  </a:cubicBezTo>
                  <a:cubicBezTo>
                    <a:pt x="3625" y="10160"/>
                    <a:pt x="3763" y="10091"/>
                    <a:pt x="3851" y="9925"/>
                  </a:cubicBezTo>
                  <a:cubicBezTo>
                    <a:pt x="4972" y="7809"/>
                    <a:pt x="6748" y="6149"/>
                    <a:pt x="8926" y="5161"/>
                  </a:cubicBezTo>
                  <a:cubicBezTo>
                    <a:pt x="9404" y="4943"/>
                    <a:pt x="9106" y="4301"/>
                    <a:pt x="8659" y="4301"/>
                  </a:cubicBezTo>
                  <a:cubicBezTo>
                    <a:pt x="8592" y="4301"/>
                    <a:pt x="8522" y="4315"/>
                    <a:pt x="8451" y="4348"/>
                  </a:cubicBezTo>
                  <a:cubicBezTo>
                    <a:pt x="6152" y="5390"/>
                    <a:pt x="4244" y="7191"/>
                    <a:pt x="3056" y="9417"/>
                  </a:cubicBezTo>
                  <a:cubicBezTo>
                    <a:pt x="2909" y="9136"/>
                    <a:pt x="2747" y="8864"/>
                    <a:pt x="2570" y="8602"/>
                  </a:cubicBezTo>
                  <a:cubicBezTo>
                    <a:pt x="2671" y="8546"/>
                    <a:pt x="2746" y="8456"/>
                    <a:pt x="2786" y="8349"/>
                  </a:cubicBezTo>
                  <a:cubicBezTo>
                    <a:pt x="3765" y="5775"/>
                    <a:pt x="4821" y="3232"/>
                    <a:pt x="5950" y="721"/>
                  </a:cubicBezTo>
                  <a:cubicBezTo>
                    <a:pt x="6119" y="345"/>
                    <a:pt x="5790" y="1"/>
                    <a:pt x="5487" y="1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57"/>
            <p:cNvSpPr/>
            <p:nvPr/>
          </p:nvSpPr>
          <p:spPr>
            <a:xfrm>
              <a:off x="806800" y="668219"/>
              <a:ext cx="126186" cy="132879"/>
            </a:xfrm>
            <a:custGeom>
              <a:avLst/>
              <a:gdLst/>
              <a:ahLst/>
              <a:cxnLst/>
              <a:rect l="l" t="t" r="r" b="b"/>
              <a:pathLst>
                <a:path w="7564" h="7964" extrusionOk="0">
                  <a:moveTo>
                    <a:pt x="6911" y="0"/>
                  </a:moveTo>
                  <a:cubicBezTo>
                    <a:pt x="6805" y="0"/>
                    <a:pt x="6697" y="47"/>
                    <a:pt x="6604" y="157"/>
                  </a:cubicBezTo>
                  <a:cubicBezTo>
                    <a:pt x="4591" y="2562"/>
                    <a:pt x="2497" y="4895"/>
                    <a:pt x="324" y="7156"/>
                  </a:cubicBezTo>
                  <a:cubicBezTo>
                    <a:pt x="0" y="7492"/>
                    <a:pt x="320" y="7964"/>
                    <a:pt x="675" y="7964"/>
                  </a:cubicBezTo>
                  <a:cubicBezTo>
                    <a:pt x="782" y="7964"/>
                    <a:pt x="892" y="7921"/>
                    <a:pt x="988" y="7820"/>
                  </a:cubicBezTo>
                  <a:cubicBezTo>
                    <a:pt x="3162" y="5560"/>
                    <a:pt x="5256" y="3227"/>
                    <a:pt x="7270" y="823"/>
                  </a:cubicBezTo>
                  <a:cubicBezTo>
                    <a:pt x="7564" y="472"/>
                    <a:pt x="7250" y="0"/>
                    <a:pt x="6911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57"/>
            <p:cNvSpPr/>
            <p:nvPr/>
          </p:nvSpPr>
          <p:spPr>
            <a:xfrm>
              <a:off x="245324" y="782142"/>
              <a:ext cx="203009" cy="85728"/>
            </a:xfrm>
            <a:custGeom>
              <a:avLst/>
              <a:gdLst/>
              <a:ahLst/>
              <a:cxnLst/>
              <a:rect l="l" t="t" r="r" b="b"/>
              <a:pathLst>
                <a:path w="12169" h="5138" extrusionOk="0">
                  <a:moveTo>
                    <a:pt x="637" y="0"/>
                  </a:moveTo>
                  <a:cubicBezTo>
                    <a:pt x="161" y="0"/>
                    <a:pt x="0" y="771"/>
                    <a:pt x="531" y="930"/>
                  </a:cubicBezTo>
                  <a:cubicBezTo>
                    <a:pt x="4199" y="2031"/>
                    <a:pt x="7774" y="3420"/>
                    <a:pt x="11222" y="5086"/>
                  </a:cubicBezTo>
                  <a:cubicBezTo>
                    <a:pt x="11296" y="5122"/>
                    <a:pt x="11369" y="5138"/>
                    <a:pt x="11438" y="5138"/>
                  </a:cubicBezTo>
                  <a:cubicBezTo>
                    <a:pt x="11876" y="5138"/>
                    <a:pt x="12168" y="4501"/>
                    <a:pt x="11697" y="4274"/>
                  </a:cubicBezTo>
                  <a:cubicBezTo>
                    <a:pt x="8176" y="2570"/>
                    <a:pt x="4525" y="1148"/>
                    <a:pt x="781" y="22"/>
                  </a:cubicBezTo>
                  <a:cubicBezTo>
                    <a:pt x="730" y="7"/>
                    <a:pt x="682" y="0"/>
                    <a:pt x="637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57"/>
            <p:cNvSpPr/>
            <p:nvPr/>
          </p:nvSpPr>
          <p:spPr>
            <a:xfrm>
              <a:off x="441181" y="697017"/>
              <a:ext cx="77857" cy="61735"/>
            </a:xfrm>
            <a:custGeom>
              <a:avLst/>
              <a:gdLst/>
              <a:ahLst/>
              <a:cxnLst/>
              <a:rect l="l" t="t" r="r" b="b"/>
              <a:pathLst>
                <a:path w="4667" h="3700" extrusionOk="0">
                  <a:moveTo>
                    <a:pt x="717" y="0"/>
                  </a:moveTo>
                  <a:cubicBezTo>
                    <a:pt x="335" y="0"/>
                    <a:pt x="1" y="476"/>
                    <a:pt x="363" y="785"/>
                  </a:cubicBezTo>
                  <a:lnTo>
                    <a:pt x="3640" y="3580"/>
                  </a:lnTo>
                  <a:cubicBezTo>
                    <a:pt x="3738" y="3664"/>
                    <a:pt x="3846" y="3700"/>
                    <a:pt x="3950" y="3700"/>
                  </a:cubicBezTo>
                  <a:cubicBezTo>
                    <a:pt x="4332" y="3700"/>
                    <a:pt x="4667" y="3224"/>
                    <a:pt x="4304" y="2916"/>
                  </a:cubicBezTo>
                  <a:lnTo>
                    <a:pt x="1028" y="120"/>
                  </a:lnTo>
                  <a:cubicBezTo>
                    <a:pt x="929" y="36"/>
                    <a:pt x="821" y="0"/>
                    <a:pt x="717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57"/>
            <p:cNvSpPr/>
            <p:nvPr/>
          </p:nvSpPr>
          <p:spPr>
            <a:xfrm>
              <a:off x="559122" y="505243"/>
              <a:ext cx="45793" cy="223162"/>
            </a:xfrm>
            <a:custGeom>
              <a:avLst/>
              <a:gdLst/>
              <a:ahLst/>
              <a:cxnLst/>
              <a:rect l="l" t="t" r="r" b="b"/>
              <a:pathLst>
                <a:path w="2745" h="13375" extrusionOk="0">
                  <a:moveTo>
                    <a:pt x="579" y="0"/>
                  </a:moveTo>
                  <a:cubicBezTo>
                    <a:pt x="305" y="0"/>
                    <a:pt x="0" y="234"/>
                    <a:pt x="57" y="591"/>
                  </a:cubicBezTo>
                  <a:cubicBezTo>
                    <a:pt x="714" y="4691"/>
                    <a:pt x="1284" y="8802"/>
                    <a:pt x="1768" y="12926"/>
                  </a:cubicBezTo>
                  <a:cubicBezTo>
                    <a:pt x="1804" y="13224"/>
                    <a:pt x="2058" y="13375"/>
                    <a:pt x="2294" y="13375"/>
                  </a:cubicBezTo>
                  <a:cubicBezTo>
                    <a:pt x="2529" y="13375"/>
                    <a:pt x="2745" y="13226"/>
                    <a:pt x="2709" y="12926"/>
                  </a:cubicBezTo>
                  <a:cubicBezTo>
                    <a:pt x="2216" y="8720"/>
                    <a:pt x="1635" y="4524"/>
                    <a:pt x="965" y="341"/>
                  </a:cubicBezTo>
                  <a:cubicBezTo>
                    <a:pt x="927" y="103"/>
                    <a:pt x="760" y="0"/>
                    <a:pt x="579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57"/>
            <p:cNvSpPr/>
            <p:nvPr/>
          </p:nvSpPr>
          <p:spPr>
            <a:xfrm>
              <a:off x="490666" y="1007236"/>
              <a:ext cx="15948" cy="37825"/>
            </a:xfrm>
            <a:custGeom>
              <a:avLst/>
              <a:gdLst/>
              <a:ahLst/>
              <a:cxnLst/>
              <a:rect l="l" t="t" r="r" b="b"/>
              <a:pathLst>
                <a:path w="956" h="2267" extrusionOk="0">
                  <a:moveTo>
                    <a:pt x="595" y="0"/>
                  </a:moveTo>
                  <a:cubicBezTo>
                    <a:pt x="258" y="0"/>
                    <a:pt x="0" y="2081"/>
                    <a:pt x="0" y="2081"/>
                  </a:cubicBezTo>
                  <a:lnTo>
                    <a:pt x="421" y="2266"/>
                  </a:lnTo>
                  <a:cubicBezTo>
                    <a:pt x="421" y="2266"/>
                    <a:pt x="956" y="73"/>
                    <a:pt x="612" y="2"/>
                  </a:cubicBezTo>
                  <a:cubicBezTo>
                    <a:pt x="606" y="1"/>
                    <a:pt x="600" y="0"/>
                    <a:pt x="59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57"/>
            <p:cNvSpPr/>
            <p:nvPr/>
          </p:nvSpPr>
          <p:spPr>
            <a:xfrm>
              <a:off x="463104" y="1008086"/>
              <a:ext cx="18901" cy="35773"/>
            </a:xfrm>
            <a:custGeom>
              <a:avLst/>
              <a:gdLst/>
              <a:ahLst/>
              <a:cxnLst/>
              <a:rect l="l" t="t" r="r" b="b"/>
              <a:pathLst>
                <a:path w="1133" h="2144" extrusionOk="0">
                  <a:moveTo>
                    <a:pt x="362" y="0"/>
                  </a:moveTo>
                  <a:cubicBezTo>
                    <a:pt x="356" y="0"/>
                    <a:pt x="350" y="1"/>
                    <a:pt x="343" y="3"/>
                  </a:cubicBezTo>
                  <a:cubicBezTo>
                    <a:pt x="1" y="85"/>
                    <a:pt x="672" y="2144"/>
                    <a:pt x="672" y="2144"/>
                  </a:cubicBezTo>
                  <a:lnTo>
                    <a:pt x="1132" y="2133"/>
                  </a:lnTo>
                  <a:cubicBezTo>
                    <a:pt x="1132" y="2133"/>
                    <a:pt x="701" y="0"/>
                    <a:pt x="362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57"/>
            <p:cNvSpPr/>
            <p:nvPr/>
          </p:nvSpPr>
          <p:spPr>
            <a:xfrm>
              <a:off x="432839" y="1019015"/>
              <a:ext cx="29728" cy="31718"/>
            </a:xfrm>
            <a:custGeom>
              <a:avLst/>
              <a:gdLst/>
              <a:ahLst/>
              <a:cxnLst/>
              <a:rect l="l" t="t" r="r" b="b"/>
              <a:pathLst>
                <a:path w="1782" h="1901" extrusionOk="0">
                  <a:moveTo>
                    <a:pt x="341" y="0"/>
                  </a:moveTo>
                  <a:cubicBezTo>
                    <a:pt x="322" y="0"/>
                    <a:pt x="306" y="5"/>
                    <a:pt x="292" y="15"/>
                  </a:cubicBezTo>
                  <a:cubicBezTo>
                    <a:pt x="1" y="210"/>
                    <a:pt x="1356" y="1900"/>
                    <a:pt x="1356" y="1900"/>
                  </a:cubicBezTo>
                  <a:lnTo>
                    <a:pt x="1782" y="1728"/>
                  </a:lnTo>
                  <a:cubicBezTo>
                    <a:pt x="1782" y="1728"/>
                    <a:pt x="698" y="0"/>
                    <a:pt x="341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57"/>
            <p:cNvSpPr/>
            <p:nvPr/>
          </p:nvSpPr>
          <p:spPr>
            <a:xfrm>
              <a:off x="870650" y="912717"/>
              <a:ext cx="20886" cy="41813"/>
            </a:xfrm>
            <a:custGeom>
              <a:avLst/>
              <a:gdLst/>
              <a:ahLst/>
              <a:cxnLst/>
              <a:rect l="l" t="t" r="r" b="b"/>
              <a:pathLst>
                <a:path w="1252" h="2506" extrusionOk="0">
                  <a:moveTo>
                    <a:pt x="848" y="1"/>
                  </a:moveTo>
                  <a:cubicBezTo>
                    <a:pt x="476" y="1"/>
                    <a:pt x="1" y="2261"/>
                    <a:pt x="1" y="2261"/>
                  </a:cubicBezTo>
                  <a:lnTo>
                    <a:pt x="452" y="2506"/>
                  </a:lnTo>
                  <a:cubicBezTo>
                    <a:pt x="452" y="2506"/>
                    <a:pt x="1251" y="116"/>
                    <a:pt x="874" y="5"/>
                  </a:cubicBezTo>
                  <a:cubicBezTo>
                    <a:pt x="866" y="2"/>
                    <a:pt x="857" y="1"/>
                    <a:pt x="848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57"/>
            <p:cNvSpPr/>
            <p:nvPr/>
          </p:nvSpPr>
          <p:spPr>
            <a:xfrm>
              <a:off x="845390" y="905175"/>
              <a:ext cx="13096" cy="42213"/>
            </a:xfrm>
            <a:custGeom>
              <a:avLst/>
              <a:gdLst/>
              <a:ahLst/>
              <a:cxnLst/>
              <a:rect l="l" t="t" r="r" b="b"/>
              <a:pathLst>
                <a:path w="785" h="2530" extrusionOk="0">
                  <a:moveTo>
                    <a:pt x="388" y="0"/>
                  </a:moveTo>
                  <a:cubicBezTo>
                    <a:pt x="0" y="0"/>
                    <a:pt x="98" y="2401"/>
                    <a:pt x="98" y="2401"/>
                  </a:cubicBezTo>
                  <a:lnTo>
                    <a:pt x="595" y="2529"/>
                  </a:lnTo>
                  <a:cubicBezTo>
                    <a:pt x="595" y="2529"/>
                    <a:pt x="784" y="16"/>
                    <a:pt x="391" y="0"/>
                  </a:cubicBezTo>
                  <a:cubicBezTo>
                    <a:pt x="390" y="0"/>
                    <a:pt x="389" y="0"/>
                    <a:pt x="388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57"/>
            <p:cNvSpPr/>
            <p:nvPr/>
          </p:nvSpPr>
          <p:spPr>
            <a:xfrm>
              <a:off x="808869" y="907611"/>
              <a:ext cx="24323" cy="39310"/>
            </a:xfrm>
            <a:custGeom>
              <a:avLst/>
              <a:gdLst/>
              <a:ahLst/>
              <a:cxnLst/>
              <a:rect l="l" t="t" r="r" b="b"/>
              <a:pathLst>
                <a:path w="1458" h="2356" extrusionOk="0">
                  <a:moveTo>
                    <a:pt x="402" y="1"/>
                  </a:moveTo>
                  <a:cubicBezTo>
                    <a:pt x="392" y="1"/>
                    <a:pt x="383" y="2"/>
                    <a:pt x="373" y="5"/>
                  </a:cubicBezTo>
                  <a:cubicBezTo>
                    <a:pt x="0" y="128"/>
                    <a:pt x="946" y="2355"/>
                    <a:pt x="946" y="2355"/>
                  </a:cubicBezTo>
                  <a:lnTo>
                    <a:pt x="1457" y="2298"/>
                  </a:lnTo>
                  <a:cubicBezTo>
                    <a:pt x="1457" y="2298"/>
                    <a:pt x="782" y="1"/>
                    <a:pt x="402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57"/>
            <p:cNvSpPr/>
            <p:nvPr/>
          </p:nvSpPr>
          <p:spPr>
            <a:xfrm>
              <a:off x="419191" y="1038920"/>
              <a:ext cx="123934" cy="112023"/>
            </a:xfrm>
            <a:custGeom>
              <a:avLst/>
              <a:gdLst/>
              <a:ahLst/>
              <a:cxnLst/>
              <a:rect l="l" t="t" r="r" b="b"/>
              <a:pathLst>
                <a:path w="7429" h="6714" extrusionOk="0">
                  <a:moveTo>
                    <a:pt x="3600" y="1"/>
                  </a:moveTo>
                  <a:cubicBezTo>
                    <a:pt x="2749" y="1"/>
                    <a:pt x="1908" y="322"/>
                    <a:pt x="1276" y="967"/>
                  </a:cubicBezTo>
                  <a:cubicBezTo>
                    <a:pt x="1" y="2267"/>
                    <a:pt x="58" y="4394"/>
                    <a:pt x="1405" y="5713"/>
                  </a:cubicBezTo>
                  <a:cubicBezTo>
                    <a:pt x="2084" y="6380"/>
                    <a:pt x="2963" y="6714"/>
                    <a:pt x="3830" y="6714"/>
                  </a:cubicBezTo>
                  <a:cubicBezTo>
                    <a:pt x="4681" y="6714"/>
                    <a:pt x="5521" y="6393"/>
                    <a:pt x="6153" y="5749"/>
                  </a:cubicBezTo>
                  <a:cubicBezTo>
                    <a:pt x="7428" y="4448"/>
                    <a:pt x="7371" y="2323"/>
                    <a:pt x="6024" y="1001"/>
                  </a:cubicBezTo>
                  <a:cubicBezTo>
                    <a:pt x="5345" y="334"/>
                    <a:pt x="4467" y="1"/>
                    <a:pt x="36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57"/>
            <p:cNvSpPr/>
            <p:nvPr/>
          </p:nvSpPr>
          <p:spPr>
            <a:xfrm>
              <a:off x="452960" y="1056606"/>
              <a:ext cx="79742" cy="72096"/>
            </a:xfrm>
            <a:custGeom>
              <a:avLst/>
              <a:gdLst/>
              <a:ahLst/>
              <a:cxnLst/>
              <a:rect l="l" t="t" r="r" b="b"/>
              <a:pathLst>
                <a:path w="4780" h="4321" extrusionOk="0">
                  <a:moveTo>
                    <a:pt x="2315" y="1"/>
                  </a:moveTo>
                  <a:cubicBezTo>
                    <a:pt x="1768" y="1"/>
                    <a:pt x="1228" y="208"/>
                    <a:pt x="822" y="622"/>
                  </a:cubicBezTo>
                  <a:cubicBezTo>
                    <a:pt x="0" y="1460"/>
                    <a:pt x="38" y="2827"/>
                    <a:pt x="904" y="3676"/>
                  </a:cubicBezTo>
                  <a:cubicBezTo>
                    <a:pt x="1341" y="4105"/>
                    <a:pt x="1907" y="4320"/>
                    <a:pt x="2465" y="4320"/>
                  </a:cubicBezTo>
                  <a:cubicBezTo>
                    <a:pt x="3013" y="4320"/>
                    <a:pt x="3553" y="4114"/>
                    <a:pt x="3959" y="3699"/>
                  </a:cubicBezTo>
                  <a:cubicBezTo>
                    <a:pt x="4780" y="2861"/>
                    <a:pt x="4744" y="1494"/>
                    <a:pt x="3876" y="645"/>
                  </a:cubicBezTo>
                  <a:cubicBezTo>
                    <a:pt x="3438" y="216"/>
                    <a:pt x="2873" y="1"/>
                    <a:pt x="231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57"/>
            <p:cNvSpPr/>
            <p:nvPr/>
          </p:nvSpPr>
          <p:spPr>
            <a:xfrm>
              <a:off x="462253" y="1076644"/>
              <a:ext cx="25708" cy="23226"/>
            </a:xfrm>
            <a:custGeom>
              <a:avLst/>
              <a:gdLst/>
              <a:ahLst/>
              <a:cxnLst/>
              <a:rect l="l" t="t" r="r" b="b"/>
              <a:pathLst>
                <a:path w="1541" h="1392" extrusionOk="0">
                  <a:moveTo>
                    <a:pt x="747" y="0"/>
                  </a:moveTo>
                  <a:cubicBezTo>
                    <a:pt x="570" y="0"/>
                    <a:pt x="396" y="67"/>
                    <a:pt x="265" y="201"/>
                  </a:cubicBezTo>
                  <a:cubicBezTo>
                    <a:pt x="0" y="469"/>
                    <a:pt x="12" y="910"/>
                    <a:pt x="291" y="1184"/>
                  </a:cubicBezTo>
                  <a:cubicBezTo>
                    <a:pt x="432" y="1322"/>
                    <a:pt x="614" y="1391"/>
                    <a:pt x="794" y="1391"/>
                  </a:cubicBezTo>
                  <a:cubicBezTo>
                    <a:pt x="971" y="1391"/>
                    <a:pt x="1145" y="1325"/>
                    <a:pt x="1276" y="1192"/>
                  </a:cubicBezTo>
                  <a:cubicBezTo>
                    <a:pt x="1540" y="922"/>
                    <a:pt x="1529" y="481"/>
                    <a:pt x="1249" y="207"/>
                  </a:cubicBezTo>
                  <a:cubicBezTo>
                    <a:pt x="1109" y="69"/>
                    <a:pt x="927" y="0"/>
                    <a:pt x="7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57"/>
            <p:cNvSpPr/>
            <p:nvPr/>
          </p:nvSpPr>
          <p:spPr>
            <a:xfrm>
              <a:off x="782466" y="938645"/>
              <a:ext cx="123934" cy="112023"/>
            </a:xfrm>
            <a:custGeom>
              <a:avLst/>
              <a:gdLst/>
              <a:ahLst/>
              <a:cxnLst/>
              <a:rect l="l" t="t" r="r" b="b"/>
              <a:pathLst>
                <a:path w="7429" h="6714" extrusionOk="0">
                  <a:moveTo>
                    <a:pt x="3600" y="1"/>
                  </a:moveTo>
                  <a:cubicBezTo>
                    <a:pt x="2749" y="1"/>
                    <a:pt x="1908" y="322"/>
                    <a:pt x="1276" y="967"/>
                  </a:cubicBezTo>
                  <a:cubicBezTo>
                    <a:pt x="1" y="2267"/>
                    <a:pt x="58" y="4394"/>
                    <a:pt x="1405" y="5713"/>
                  </a:cubicBezTo>
                  <a:cubicBezTo>
                    <a:pt x="2084" y="6380"/>
                    <a:pt x="2963" y="6714"/>
                    <a:pt x="3830" y="6714"/>
                  </a:cubicBezTo>
                  <a:cubicBezTo>
                    <a:pt x="4681" y="6714"/>
                    <a:pt x="5521" y="6393"/>
                    <a:pt x="6153" y="5749"/>
                  </a:cubicBezTo>
                  <a:cubicBezTo>
                    <a:pt x="7428" y="4448"/>
                    <a:pt x="7371" y="2323"/>
                    <a:pt x="6024" y="1001"/>
                  </a:cubicBezTo>
                  <a:cubicBezTo>
                    <a:pt x="5345" y="334"/>
                    <a:pt x="4467" y="1"/>
                    <a:pt x="36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57"/>
            <p:cNvSpPr/>
            <p:nvPr/>
          </p:nvSpPr>
          <p:spPr>
            <a:xfrm>
              <a:off x="816506" y="957530"/>
              <a:ext cx="83312" cy="74248"/>
            </a:xfrm>
            <a:custGeom>
              <a:avLst/>
              <a:gdLst/>
              <a:ahLst/>
              <a:cxnLst/>
              <a:rect l="l" t="t" r="r" b="b"/>
              <a:pathLst>
                <a:path w="4994" h="4450" extrusionOk="0">
                  <a:moveTo>
                    <a:pt x="2430" y="0"/>
                  </a:moveTo>
                  <a:cubicBezTo>
                    <a:pt x="2072" y="0"/>
                    <a:pt x="1711" y="90"/>
                    <a:pt x="1381" y="279"/>
                  </a:cubicBezTo>
                  <a:cubicBezTo>
                    <a:pt x="342" y="874"/>
                    <a:pt x="1" y="2228"/>
                    <a:pt x="616" y="3302"/>
                  </a:cubicBezTo>
                  <a:cubicBezTo>
                    <a:pt x="1037" y="4036"/>
                    <a:pt x="1794" y="4450"/>
                    <a:pt x="2562" y="4450"/>
                  </a:cubicBezTo>
                  <a:cubicBezTo>
                    <a:pt x="2921" y="4450"/>
                    <a:pt x="3282" y="4360"/>
                    <a:pt x="3612" y="4170"/>
                  </a:cubicBezTo>
                  <a:cubicBezTo>
                    <a:pt x="4651" y="3575"/>
                    <a:pt x="4993" y="2221"/>
                    <a:pt x="4377" y="1147"/>
                  </a:cubicBezTo>
                  <a:cubicBezTo>
                    <a:pt x="3957" y="414"/>
                    <a:pt x="3199" y="0"/>
                    <a:pt x="2430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57"/>
            <p:cNvSpPr/>
            <p:nvPr/>
          </p:nvSpPr>
          <p:spPr>
            <a:xfrm>
              <a:off x="828519" y="978447"/>
              <a:ext cx="26842" cy="23943"/>
            </a:xfrm>
            <a:custGeom>
              <a:avLst/>
              <a:gdLst/>
              <a:ahLst/>
              <a:cxnLst/>
              <a:rect l="l" t="t" r="r" b="b"/>
              <a:pathLst>
                <a:path w="1609" h="1435" extrusionOk="0">
                  <a:moveTo>
                    <a:pt x="783" y="1"/>
                  </a:moveTo>
                  <a:cubicBezTo>
                    <a:pt x="668" y="1"/>
                    <a:pt x="552" y="30"/>
                    <a:pt x="445" y="91"/>
                  </a:cubicBezTo>
                  <a:cubicBezTo>
                    <a:pt x="111" y="283"/>
                    <a:pt x="1" y="719"/>
                    <a:pt x="199" y="1065"/>
                  </a:cubicBezTo>
                  <a:cubicBezTo>
                    <a:pt x="334" y="1301"/>
                    <a:pt x="578" y="1434"/>
                    <a:pt x="825" y="1434"/>
                  </a:cubicBezTo>
                  <a:cubicBezTo>
                    <a:pt x="941" y="1434"/>
                    <a:pt x="1057" y="1405"/>
                    <a:pt x="1164" y="1344"/>
                  </a:cubicBezTo>
                  <a:cubicBezTo>
                    <a:pt x="1499" y="1153"/>
                    <a:pt x="1608" y="717"/>
                    <a:pt x="1410" y="370"/>
                  </a:cubicBezTo>
                  <a:cubicBezTo>
                    <a:pt x="1275" y="134"/>
                    <a:pt x="1031" y="1"/>
                    <a:pt x="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" name="Google Shape;3689;p60"/>
          <p:cNvSpPr/>
          <p:nvPr/>
        </p:nvSpPr>
        <p:spPr>
          <a:xfrm>
            <a:off x="1199805" y="666394"/>
            <a:ext cx="7139115" cy="3202775"/>
          </a:xfrm>
          <a:custGeom>
            <a:avLst/>
            <a:gdLst/>
            <a:ahLst/>
            <a:cxnLst/>
            <a:rect l="l" t="t" r="r" b="b"/>
            <a:pathLst>
              <a:path w="104825" h="39397" extrusionOk="0">
                <a:moveTo>
                  <a:pt x="52353" y="1"/>
                </a:moveTo>
                <a:cubicBezTo>
                  <a:pt x="52344" y="1"/>
                  <a:pt x="52336" y="1"/>
                  <a:pt x="52328" y="1"/>
                </a:cubicBezTo>
                <a:cubicBezTo>
                  <a:pt x="52309" y="1"/>
                  <a:pt x="52292" y="3"/>
                  <a:pt x="52273" y="3"/>
                </a:cubicBezTo>
                <a:cubicBezTo>
                  <a:pt x="51371" y="9"/>
                  <a:pt x="50475" y="151"/>
                  <a:pt x="49615" y="423"/>
                </a:cubicBezTo>
                <a:cubicBezTo>
                  <a:pt x="47733" y="991"/>
                  <a:pt x="46351" y="2031"/>
                  <a:pt x="45446" y="2917"/>
                </a:cubicBezTo>
                <a:cubicBezTo>
                  <a:pt x="44266" y="4003"/>
                  <a:pt x="43631" y="4976"/>
                  <a:pt x="43631" y="4976"/>
                </a:cubicBezTo>
                <a:cubicBezTo>
                  <a:pt x="43631" y="4976"/>
                  <a:pt x="41566" y="2"/>
                  <a:pt x="35779" y="2"/>
                </a:cubicBezTo>
                <a:cubicBezTo>
                  <a:pt x="35669" y="2"/>
                  <a:pt x="35559" y="3"/>
                  <a:pt x="35446" y="7"/>
                </a:cubicBezTo>
                <a:cubicBezTo>
                  <a:pt x="29404" y="201"/>
                  <a:pt x="26383" y="4879"/>
                  <a:pt x="26383" y="4879"/>
                </a:cubicBezTo>
                <a:cubicBezTo>
                  <a:pt x="26383" y="4879"/>
                  <a:pt x="23526" y="2282"/>
                  <a:pt x="19084" y="2282"/>
                </a:cubicBezTo>
                <a:cubicBezTo>
                  <a:pt x="18085" y="2282"/>
                  <a:pt x="17005" y="2413"/>
                  <a:pt x="15860" y="2736"/>
                </a:cubicBezTo>
                <a:cubicBezTo>
                  <a:pt x="9623" y="4490"/>
                  <a:pt x="8941" y="9946"/>
                  <a:pt x="8941" y="9946"/>
                </a:cubicBezTo>
                <a:cubicBezTo>
                  <a:pt x="8941" y="9946"/>
                  <a:pt x="8246" y="9728"/>
                  <a:pt x="7271" y="9728"/>
                </a:cubicBezTo>
                <a:cubicBezTo>
                  <a:pt x="5640" y="9728"/>
                  <a:pt x="3229" y="10338"/>
                  <a:pt x="1986" y="13601"/>
                </a:cubicBezTo>
                <a:cubicBezTo>
                  <a:pt x="0" y="18813"/>
                  <a:pt x="4459" y="21250"/>
                  <a:pt x="4459" y="21250"/>
                </a:cubicBezTo>
                <a:cubicBezTo>
                  <a:pt x="4459" y="21250"/>
                  <a:pt x="755" y="24075"/>
                  <a:pt x="2413" y="28168"/>
                </a:cubicBezTo>
                <a:cubicBezTo>
                  <a:pt x="3750" y="31473"/>
                  <a:pt x="6868" y="31791"/>
                  <a:pt x="8018" y="31791"/>
                </a:cubicBezTo>
                <a:cubicBezTo>
                  <a:pt x="8292" y="31791"/>
                  <a:pt x="8454" y="31773"/>
                  <a:pt x="8454" y="31773"/>
                </a:cubicBezTo>
                <a:cubicBezTo>
                  <a:pt x="8454" y="31773"/>
                  <a:pt x="8844" y="37424"/>
                  <a:pt x="15372" y="38497"/>
                </a:cubicBezTo>
                <a:cubicBezTo>
                  <a:pt x="16008" y="38601"/>
                  <a:pt x="16610" y="38648"/>
                  <a:pt x="17180" y="38648"/>
                </a:cubicBezTo>
                <a:cubicBezTo>
                  <a:pt x="22461" y="38648"/>
                  <a:pt x="24923" y="34599"/>
                  <a:pt x="24923" y="34599"/>
                </a:cubicBezTo>
                <a:cubicBezTo>
                  <a:pt x="24923" y="34599"/>
                  <a:pt x="28091" y="39397"/>
                  <a:pt x="34121" y="39397"/>
                </a:cubicBezTo>
                <a:cubicBezTo>
                  <a:pt x="34348" y="39397"/>
                  <a:pt x="34578" y="39390"/>
                  <a:pt x="34812" y="39376"/>
                </a:cubicBezTo>
                <a:cubicBezTo>
                  <a:pt x="41292" y="38989"/>
                  <a:pt x="43825" y="36158"/>
                  <a:pt x="43825" y="36158"/>
                </a:cubicBezTo>
                <a:cubicBezTo>
                  <a:pt x="43825" y="36158"/>
                  <a:pt x="47517" y="39376"/>
                  <a:pt x="51913" y="39376"/>
                </a:cubicBezTo>
                <a:cubicBezTo>
                  <a:pt x="51978" y="39376"/>
                  <a:pt x="52043" y="39375"/>
                  <a:pt x="52108" y="39374"/>
                </a:cubicBezTo>
                <a:cubicBezTo>
                  <a:pt x="52210" y="39371"/>
                  <a:pt x="52311" y="39366"/>
                  <a:pt x="52413" y="39360"/>
                </a:cubicBezTo>
                <a:cubicBezTo>
                  <a:pt x="52514" y="39366"/>
                  <a:pt x="52615" y="39371"/>
                  <a:pt x="52717" y="39374"/>
                </a:cubicBezTo>
                <a:cubicBezTo>
                  <a:pt x="52782" y="39375"/>
                  <a:pt x="52847" y="39376"/>
                  <a:pt x="52912" y="39376"/>
                </a:cubicBezTo>
                <a:cubicBezTo>
                  <a:pt x="57309" y="39376"/>
                  <a:pt x="61000" y="36158"/>
                  <a:pt x="61000" y="36158"/>
                </a:cubicBezTo>
                <a:cubicBezTo>
                  <a:pt x="61000" y="36158"/>
                  <a:pt x="63533" y="38989"/>
                  <a:pt x="70013" y="39376"/>
                </a:cubicBezTo>
                <a:cubicBezTo>
                  <a:pt x="70248" y="39390"/>
                  <a:pt x="70479" y="39397"/>
                  <a:pt x="70706" y="39397"/>
                </a:cubicBezTo>
                <a:cubicBezTo>
                  <a:pt x="76736" y="39397"/>
                  <a:pt x="79904" y="34599"/>
                  <a:pt x="79904" y="34599"/>
                </a:cubicBezTo>
                <a:cubicBezTo>
                  <a:pt x="79904" y="34599"/>
                  <a:pt x="82365" y="38648"/>
                  <a:pt x="87645" y="38648"/>
                </a:cubicBezTo>
                <a:cubicBezTo>
                  <a:pt x="88215" y="38648"/>
                  <a:pt x="88817" y="38601"/>
                  <a:pt x="89453" y="38497"/>
                </a:cubicBezTo>
                <a:cubicBezTo>
                  <a:pt x="95982" y="37426"/>
                  <a:pt x="96371" y="31773"/>
                  <a:pt x="96371" y="31773"/>
                </a:cubicBezTo>
                <a:cubicBezTo>
                  <a:pt x="96371" y="31773"/>
                  <a:pt x="96533" y="31791"/>
                  <a:pt x="96807" y="31791"/>
                </a:cubicBezTo>
                <a:cubicBezTo>
                  <a:pt x="97957" y="31791"/>
                  <a:pt x="101075" y="31473"/>
                  <a:pt x="102412" y="28167"/>
                </a:cubicBezTo>
                <a:cubicBezTo>
                  <a:pt x="104070" y="24075"/>
                  <a:pt x="100366" y="21250"/>
                  <a:pt x="100366" y="21250"/>
                </a:cubicBezTo>
                <a:cubicBezTo>
                  <a:pt x="100366" y="21250"/>
                  <a:pt x="104825" y="18813"/>
                  <a:pt x="102840" y="13601"/>
                </a:cubicBezTo>
                <a:cubicBezTo>
                  <a:pt x="101597" y="10338"/>
                  <a:pt x="99185" y="9728"/>
                  <a:pt x="97555" y="9728"/>
                </a:cubicBezTo>
                <a:cubicBezTo>
                  <a:pt x="96580" y="9728"/>
                  <a:pt x="95884" y="9946"/>
                  <a:pt x="95884" y="9946"/>
                </a:cubicBezTo>
                <a:cubicBezTo>
                  <a:pt x="95884" y="9946"/>
                  <a:pt x="95202" y="4490"/>
                  <a:pt x="88966" y="2736"/>
                </a:cubicBezTo>
                <a:cubicBezTo>
                  <a:pt x="87820" y="2413"/>
                  <a:pt x="86740" y="2282"/>
                  <a:pt x="85741" y="2282"/>
                </a:cubicBezTo>
                <a:cubicBezTo>
                  <a:pt x="81299" y="2282"/>
                  <a:pt x="78442" y="4879"/>
                  <a:pt x="78442" y="4879"/>
                </a:cubicBezTo>
                <a:cubicBezTo>
                  <a:pt x="78442" y="4879"/>
                  <a:pt x="75421" y="202"/>
                  <a:pt x="69380" y="7"/>
                </a:cubicBezTo>
                <a:cubicBezTo>
                  <a:pt x="69268" y="3"/>
                  <a:pt x="69157" y="2"/>
                  <a:pt x="69047" y="2"/>
                </a:cubicBezTo>
                <a:cubicBezTo>
                  <a:pt x="63260" y="2"/>
                  <a:pt x="61194" y="4976"/>
                  <a:pt x="61194" y="4976"/>
                </a:cubicBezTo>
                <a:cubicBezTo>
                  <a:pt x="61194" y="4976"/>
                  <a:pt x="60559" y="4003"/>
                  <a:pt x="59379" y="2917"/>
                </a:cubicBezTo>
                <a:cubicBezTo>
                  <a:pt x="58474" y="2031"/>
                  <a:pt x="57092" y="991"/>
                  <a:pt x="55211" y="423"/>
                </a:cubicBezTo>
                <a:cubicBezTo>
                  <a:pt x="54350" y="151"/>
                  <a:pt x="53454" y="9"/>
                  <a:pt x="52552" y="3"/>
                </a:cubicBezTo>
                <a:cubicBezTo>
                  <a:pt x="52533" y="3"/>
                  <a:pt x="52516" y="1"/>
                  <a:pt x="52499" y="1"/>
                </a:cubicBezTo>
                <a:cubicBezTo>
                  <a:pt x="52470" y="1"/>
                  <a:pt x="52441" y="2"/>
                  <a:pt x="52413" y="2"/>
                </a:cubicBezTo>
                <a:cubicBezTo>
                  <a:pt x="52392" y="2"/>
                  <a:pt x="52373" y="1"/>
                  <a:pt x="523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90" name="Google Shape;3690;p60"/>
          <p:cNvGrpSpPr/>
          <p:nvPr/>
        </p:nvGrpSpPr>
        <p:grpSpPr>
          <a:xfrm>
            <a:off x="1116431" y="534996"/>
            <a:ext cx="7315530" cy="3490011"/>
            <a:chOff x="2244650" y="589875"/>
            <a:chExt cx="2753525" cy="1155450"/>
          </a:xfrm>
        </p:grpSpPr>
        <p:sp>
          <p:nvSpPr>
            <p:cNvPr id="3691" name="Google Shape;3691;p60"/>
            <p:cNvSpPr/>
            <p:nvPr/>
          </p:nvSpPr>
          <p:spPr>
            <a:xfrm>
              <a:off x="3408250" y="1684750"/>
              <a:ext cx="417850" cy="60050"/>
            </a:xfrm>
            <a:custGeom>
              <a:avLst/>
              <a:gdLst/>
              <a:ahLst/>
              <a:cxnLst/>
              <a:rect l="l" t="t" r="r" b="b"/>
              <a:pathLst>
                <a:path w="16714" h="2402" fill="none" extrusionOk="0">
                  <a:moveTo>
                    <a:pt x="16714" y="163"/>
                  </a:moveTo>
                  <a:cubicBezTo>
                    <a:pt x="14833" y="1246"/>
                    <a:pt x="12101" y="2401"/>
                    <a:pt x="8994" y="2401"/>
                  </a:cubicBezTo>
                  <a:cubicBezTo>
                    <a:pt x="8906" y="2401"/>
                    <a:pt x="8815" y="2400"/>
                    <a:pt x="8725" y="2399"/>
                  </a:cubicBezTo>
                  <a:cubicBezTo>
                    <a:pt x="8647" y="2397"/>
                    <a:pt x="8571" y="2393"/>
                    <a:pt x="8496" y="2391"/>
                  </a:cubicBezTo>
                  <a:cubicBezTo>
                    <a:pt x="8416" y="2394"/>
                    <a:pt x="8343" y="2397"/>
                    <a:pt x="8270" y="2399"/>
                  </a:cubicBezTo>
                  <a:cubicBezTo>
                    <a:pt x="8176" y="2400"/>
                    <a:pt x="8086" y="2401"/>
                    <a:pt x="7997" y="2401"/>
                  </a:cubicBezTo>
                  <a:cubicBezTo>
                    <a:pt x="4734" y="2401"/>
                    <a:pt x="1883" y="1127"/>
                    <a:pt x="0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2" name="Google Shape;3692;p60"/>
            <p:cNvSpPr/>
            <p:nvPr/>
          </p:nvSpPr>
          <p:spPr>
            <a:xfrm>
              <a:off x="2934600" y="1663225"/>
              <a:ext cx="463550" cy="82100"/>
            </a:xfrm>
            <a:custGeom>
              <a:avLst/>
              <a:gdLst/>
              <a:ahLst/>
              <a:cxnLst/>
              <a:rect l="l" t="t" r="r" b="b"/>
              <a:pathLst>
                <a:path w="18542" h="3284" fill="none" extrusionOk="0">
                  <a:moveTo>
                    <a:pt x="18542" y="1015"/>
                  </a:moveTo>
                  <a:cubicBezTo>
                    <a:pt x="16706" y="2009"/>
                    <a:pt x="13933" y="3023"/>
                    <a:pt x="10045" y="3257"/>
                  </a:cubicBezTo>
                  <a:cubicBezTo>
                    <a:pt x="9747" y="3274"/>
                    <a:pt x="9446" y="3283"/>
                    <a:pt x="9150" y="3283"/>
                  </a:cubicBezTo>
                  <a:cubicBezTo>
                    <a:pt x="5081" y="3283"/>
                    <a:pt x="2020" y="1622"/>
                    <a:pt x="1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3" name="Google Shape;3693;p60"/>
            <p:cNvSpPr/>
            <p:nvPr/>
          </p:nvSpPr>
          <p:spPr>
            <a:xfrm>
              <a:off x="2455600" y="1550975"/>
              <a:ext cx="469575" cy="175625"/>
            </a:xfrm>
            <a:custGeom>
              <a:avLst/>
              <a:gdLst/>
              <a:ahLst/>
              <a:cxnLst/>
              <a:rect l="l" t="t" r="r" b="b"/>
              <a:pathLst>
                <a:path w="18783" h="7025" fill="none" extrusionOk="0">
                  <a:moveTo>
                    <a:pt x="18783" y="4679"/>
                  </a:moveTo>
                  <a:cubicBezTo>
                    <a:pt x="16940" y="5977"/>
                    <a:pt x="14447" y="7025"/>
                    <a:pt x="11369" y="7025"/>
                  </a:cubicBezTo>
                  <a:cubicBezTo>
                    <a:pt x="10578" y="7024"/>
                    <a:pt x="9789" y="6958"/>
                    <a:pt x="9009" y="6828"/>
                  </a:cubicBezTo>
                  <a:cubicBezTo>
                    <a:pt x="3827" y="5978"/>
                    <a:pt x="1171" y="2801"/>
                    <a:pt x="1" y="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4" name="Google Shape;3694;p60"/>
            <p:cNvSpPr/>
            <p:nvPr/>
          </p:nvSpPr>
          <p:spPr>
            <a:xfrm>
              <a:off x="2260675" y="1215450"/>
              <a:ext cx="184725" cy="331625"/>
            </a:xfrm>
            <a:custGeom>
              <a:avLst/>
              <a:gdLst/>
              <a:ahLst/>
              <a:cxnLst/>
              <a:rect l="l" t="t" r="r" b="b"/>
              <a:pathLst>
                <a:path w="7389" h="13265" fill="none" extrusionOk="0">
                  <a:moveTo>
                    <a:pt x="7388" y="13264"/>
                  </a:moveTo>
                  <a:cubicBezTo>
                    <a:pt x="4579" y="12538"/>
                    <a:pt x="2364" y="10620"/>
                    <a:pt x="1237" y="7835"/>
                  </a:cubicBezTo>
                  <a:cubicBezTo>
                    <a:pt x="0" y="4777"/>
                    <a:pt x="637" y="2038"/>
                    <a:pt x="1776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5" name="Google Shape;3695;p60"/>
            <p:cNvSpPr/>
            <p:nvPr/>
          </p:nvSpPr>
          <p:spPr>
            <a:xfrm>
              <a:off x="2244650" y="833850"/>
              <a:ext cx="227125" cy="371875"/>
            </a:xfrm>
            <a:custGeom>
              <a:avLst/>
              <a:gdLst/>
              <a:ahLst/>
              <a:cxnLst/>
              <a:rect l="l" t="t" r="r" b="b"/>
              <a:pathLst>
                <a:path w="9085" h="14875" fill="none" extrusionOk="0">
                  <a:moveTo>
                    <a:pt x="2224" y="14875"/>
                  </a:moveTo>
                  <a:cubicBezTo>
                    <a:pt x="816" y="12775"/>
                    <a:pt x="1" y="9778"/>
                    <a:pt x="1426" y="6037"/>
                  </a:cubicBezTo>
                  <a:cubicBezTo>
                    <a:pt x="2792" y="2451"/>
                    <a:pt x="5557" y="286"/>
                    <a:pt x="9085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6" name="Google Shape;3696;p60"/>
            <p:cNvSpPr/>
            <p:nvPr/>
          </p:nvSpPr>
          <p:spPr>
            <a:xfrm>
              <a:off x="2477925" y="646900"/>
              <a:ext cx="475975" cy="178000"/>
            </a:xfrm>
            <a:custGeom>
              <a:avLst/>
              <a:gdLst/>
              <a:ahLst/>
              <a:cxnLst/>
              <a:rect l="l" t="t" r="r" b="b"/>
              <a:pathLst>
                <a:path w="19039" h="7120" fill="none" extrusionOk="0">
                  <a:moveTo>
                    <a:pt x="1" y="7120"/>
                  </a:moveTo>
                  <a:cubicBezTo>
                    <a:pt x="1313" y="4569"/>
                    <a:pt x="3841" y="1816"/>
                    <a:pt x="8233" y="581"/>
                  </a:cubicBezTo>
                  <a:cubicBezTo>
                    <a:pt x="9604" y="196"/>
                    <a:pt x="10999" y="0"/>
                    <a:pt x="12381" y="0"/>
                  </a:cubicBezTo>
                  <a:cubicBezTo>
                    <a:pt x="15129" y="0"/>
                    <a:pt x="17396" y="754"/>
                    <a:pt x="19038" y="1564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7" name="Google Shape;3697;p60"/>
            <p:cNvSpPr/>
            <p:nvPr/>
          </p:nvSpPr>
          <p:spPr>
            <a:xfrm>
              <a:off x="2962950" y="589875"/>
              <a:ext cx="444000" cy="90400"/>
            </a:xfrm>
            <a:custGeom>
              <a:avLst/>
              <a:gdLst/>
              <a:ahLst/>
              <a:cxnLst/>
              <a:rect l="l" t="t" r="r" b="b"/>
              <a:pathLst>
                <a:path w="17760" h="3616" fill="none" extrusionOk="0">
                  <a:moveTo>
                    <a:pt x="0" y="3616"/>
                  </a:moveTo>
                  <a:cubicBezTo>
                    <a:pt x="1959" y="1951"/>
                    <a:pt x="5032" y="143"/>
                    <a:pt x="9231" y="8"/>
                  </a:cubicBezTo>
                  <a:cubicBezTo>
                    <a:pt x="9380" y="3"/>
                    <a:pt x="9526" y="1"/>
                    <a:pt x="9672" y="1"/>
                  </a:cubicBezTo>
                  <a:cubicBezTo>
                    <a:pt x="13225" y="1"/>
                    <a:pt x="15900" y="1387"/>
                    <a:pt x="17760" y="306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8" name="Google Shape;3698;p60"/>
            <p:cNvSpPr/>
            <p:nvPr/>
          </p:nvSpPr>
          <p:spPr>
            <a:xfrm>
              <a:off x="3415925" y="589925"/>
              <a:ext cx="415725" cy="76775"/>
            </a:xfrm>
            <a:custGeom>
              <a:avLst/>
              <a:gdLst/>
              <a:ahLst/>
              <a:cxnLst/>
              <a:rect l="l" t="t" r="r" b="b"/>
              <a:pathLst>
                <a:path w="16629" h="3071" fill="none" extrusionOk="0">
                  <a:moveTo>
                    <a:pt x="0" y="2869"/>
                  </a:moveTo>
                  <a:cubicBezTo>
                    <a:pt x="1321" y="1835"/>
                    <a:pt x="2813" y="1051"/>
                    <a:pt x="4383" y="574"/>
                  </a:cubicBezTo>
                  <a:cubicBezTo>
                    <a:pt x="5539" y="210"/>
                    <a:pt x="6743" y="17"/>
                    <a:pt x="7955" y="2"/>
                  </a:cubicBezTo>
                  <a:cubicBezTo>
                    <a:pt x="7984" y="2"/>
                    <a:pt x="8114" y="0"/>
                    <a:pt x="8114" y="0"/>
                  </a:cubicBezTo>
                  <a:lnTo>
                    <a:pt x="8395" y="1"/>
                  </a:lnTo>
                  <a:lnTo>
                    <a:pt x="8424" y="2"/>
                  </a:lnTo>
                  <a:cubicBezTo>
                    <a:pt x="9636" y="18"/>
                    <a:pt x="10838" y="210"/>
                    <a:pt x="11993" y="574"/>
                  </a:cubicBezTo>
                  <a:cubicBezTo>
                    <a:pt x="13665" y="1081"/>
                    <a:pt x="15247" y="1935"/>
                    <a:pt x="16629" y="307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699" name="Google Shape;3699;p60"/>
            <p:cNvSpPr/>
            <p:nvPr/>
          </p:nvSpPr>
          <p:spPr>
            <a:xfrm>
              <a:off x="3840425" y="589875"/>
              <a:ext cx="444050" cy="95725"/>
            </a:xfrm>
            <a:custGeom>
              <a:avLst/>
              <a:gdLst/>
              <a:ahLst/>
              <a:cxnLst/>
              <a:rect l="l" t="t" r="r" b="b"/>
              <a:pathLst>
                <a:path w="17762" h="3829" fill="none" extrusionOk="0">
                  <a:moveTo>
                    <a:pt x="0" y="2855"/>
                  </a:moveTo>
                  <a:cubicBezTo>
                    <a:pt x="1846" y="1271"/>
                    <a:pt x="4443" y="1"/>
                    <a:pt x="7845" y="1"/>
                  </a:cubicBezTo>
                  <a:cubicBezTo>
                    <a:pt x="7990" y="1"/>
                    <a:pt x="8137" y="3"/>
                    <a:pt x="8286" y="8"/>
                  </a:cubicBezTo>
                  <a:cubicBezTo>
                    <a:pt x="12663" y="149"/>
                    <a:pt x="15817" y="2108"/>
                    <a:pt x="17762" y="3828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700" name="Google Shape;3700;p60"/>
            <p:cNvSpPr/>
            <p:nvPr/>
          </p:nvSpPr>
          <p:spPr>
            <a:xfrm>
              <a:off x="4294650" y="646875"/>
              <a:ext cx="472325" cy="185250"/>
            </a:xfrm>
            <a:custGeom>
              <a:avLst/>
              <a:gdLst/>
              <a:ahLst/>
              <a:cxnLst/>
              <a:rect l="l" t="t" r="r" b="b"/>
              <a:pathLst>
                <a:path w="18893" h="7410" fill="none" extrusionOk="0">
                  <a:moveTo>
                    <a:pt x="1" y="1424"/>
                  </a:moveTo>
                  <a:cubicBezTo>
                    <a:pt x="1617" y="669"/>
                    <a:pt x="3779" y="0"/>
                    <a:pt x="6369" y="0"/>
                  </a:cubicBezTo>
                  <a:cubicBezTo>
                    <a:pt x="7750" y="0"/>
                    <a:pt x="9145" y="196"/>
                    <a:pt x="10516" y="582"/>
                  </a:cubicBezTo>
                  <a:cubicBezTo>
                    <a:pt x="15074" y="1863"/>
                    <a:pt x="17625" y="4781"/>
                    <a:pt x="18892" y="740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701" name="Google Shape;3701;p60"/>
            <p:cNvSpPr/>
            <p:nvPr/>
          </p:nvSpPr>
          <p:spPr>
            <a:xfrm>
              <a:off x="4777625" y="834650"/>
              <a:ext cx="220550" cy="377800"/>
            </a:xfrm>
            <a:custGeom>
              <a:avLst/>
              <a:gdLst/>
              <a:ahLst/>
              <a:cxnLst/>
              <a:rect l="l" t="t" r="r" b="b"/>
              <a:pathLst>
                <a:path w="8822" h="15112" fill="none" extrusionOk="0">
                  <a:moveTo>
                    <a:pt x="1" y="0"/>
                  </a:moveTo>
                  <a:cubicBezTo>
                    <a:pt x="3373" y="390"/>
                    <a:pt x="6011" y="2530"/>
                    <a:pt x="7334" y="6005"/>
                  </a:cubicBezTo>
                  <a:cubicBezTo>
                    <a:pt x="8821" y="9908"/>
                    <a:pt x="7871" y="13001"/>
                    <a:pt x="6350" y="15112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702" name="Google Shape;3702;p60"/>
            <p:cNvSpPr/>
            <p:nvPr/>
          </p:nvSpPr>
          <p:spPr>
            <a:xfrm>
              <a:off x="4788100" y="1222475"/>
              <a:ext cx="191125" cy="326500"/>
            </a:xfrm>
            <a:custGeom>
              <a:avLst/>
              <a:gdLst/>
              <a:ahLst/>
              <a:cxnLst/>
              <a:rect l="l" t="t" r="r" b="b"/>
              <a:pathLst>
                <a:path w="7645" h="13060" fill="none" extrusionOk="0">
                  <a:moveTo>
                    <a:pt x="6077" y="1"/>
                  </a:moveTo>
                  <a:cubicBezTo>
                    <a:pt x="7118" y="2007"/>
                    <a:pt x="7645" y="4634"/>
                    <a:pt x="6463" y="7554"/>
                  </a:cubicBezTo>
                  <a:cubicBezTo>
                    <a:pt x="5294" y="10441"/>
                    <a:pt x="2958" y="12396"/>
                    <a:pt x="0" y="1305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703" name="Google Shape;3703;p60"/>
            <p:cNvSpPr/>
            <p:nvPr/>
          </p:nvSpPr>
          <p:spPr>
            <a:xfrm>
              <a:off x="4309475" y="1558450"/>
              <a:ext cx="472950" cy="168150"/>
            </a:xfrm>
            <a:custGeom>
              <a:avLst/>
              <a:gdLst/>
              <a:ahLst/>
              <a:cxnLst/>
              <a:rect l="l" t="t" r="r" b="b"/>
              <a:pathLst>
                <a:path w="18918" h="6726" fill="none" extrusionOk="0">
                  <a:moveTo>
                    <a:pt x="18918" y="1"/>
                  </a:moveTo>
                  <a:cubicBezTo>
                    <a:pt x="17687" y="2724"/>
                    <a:pt x="15039" y="5709"/>
                    <a:pt x="10039" y="6529"/>
                  </a:cubicBezTo>
                  <a:cubicBezTo>
                    <a:pt x="9259" y="6659"/>
                    <a:pt x="8470" y="6725"/>
                    <a:pt x="7679" y="6726"/>
                  </a:cubicBezTo>
                  <a:cubicBezTo>
                    <a:pt x="4451" y="6726"/>
                    <a:pt x="1868" y="5573"/>
                    <a:pt x="1" y="418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704" name="Google Shape;3704;p60"/>
            <p:cNvSpPr/>
            <p:nvPr/>
          </p:nvSpPr>
          <p:spPr>
            <a:xfrm>
              <a:off x="3836075" y="1668175"/>
              <a:ext cx="464300" cy="77150"/>
            </a:xfrm>
            <a:custGeom>
              <a:avLst/>
              <a:gdLst/>
              <a:ahLst/>
              <a:cxnLst/>
              <a:rect l="l" t="t" r="r" b="b"/>
              <a:pathLst>
                <a:path w="18572" h="3086" fill="none" extrusionOk="0">
                  <a:moveTo>
                    <a:pt x="18571" y="0"/>
                  </a:moveTo>
                  <a:cubicBezTo>
                    <a:pt x="16553" y="1556"/>
                    <a:pt x="13577" y="3085"/>
                    <a:pt x="9674" y="3085"/>
                  </a:cubicBezTo>
                  <a:cubicBezTo>
                    <a:pt x="9379" y="3085"/>
                    <a:pt x="9077" y="3076"/>
                    <a:pt x="8780" y="3059"/>
                  </a:cubicBezTo>
                  <a:cubicBezTo>
                    <a:pt x="4688" y="2814"/>
                    <a:pt x="1831" y="1703"/>
                    <a:pt x="1" y="66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sp>
        <p:nvSpPr>
          <p:cNvPr id="3706" name="Google Shape;3706;p60"/>
          <p:cNvSpPr txBox="1">
            <a:spLocks noGrp="1"/>
          </p:cNvSpPr>
          <p:nvPr>
            <p:ph type="title"/>
          </p:nvPr>
        </p:nvSpPr>
        <p:spPr>
          <a:xfrm>
            <a:off x="1428434" y="1206113"/>
            <a:ext cx="6576000" cy="209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BÀI 15: CÔNG VIỆC ĐƯỢC THỰC HIỆN THEO ĐIỀU KIỆN</a:t>
            </a:r>
            <a:endParaRPr sz="3600" b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grpSp>
        <p:nvGrpSpPr>
          <p:cNvPr id="3707" name="Google Shape;3707;p60"/>
          <p:cNvGrpSpPr/>
          <p:nvPr/>
        </p:nvGrpSpPr>
        <p:grpSpPr>
          <a:xfrm rot="-611711">
            <a:off x="7514652" y="3174173"/>
            <a:ext cx="1150843" cy="1430868"/>
            <a:chOff x="7650250" y="3117000"/>
            <a:chExt cx="1150855" cy="1430883"/>
          </a:xfrm>
        </p:grpSpPr>
        <p:sp>
          <p:nvSpPr>
            <p:cNvPr id="3708" name="Google Shape;3708;p60"/>
            <p:cNvSpPr/>
            <p:nvPr/>
          </p:nvSpPr>
          <p:spPr>
            <a:xfrm>
              <a:off x="7710843" y="4124833"/>
              <a:ext cx="361850" cy="122384"/>
            </a:xfrm>
            <a:custGeom>
              <a:avLst/>
              <a:gdLst/>
              <a:ahLst/>
              <a:cxnLst/>
              <a:rect l="l" t="t" r="r" b="b"/>
              <a:pathLst>
                <a:path w="17604" h="5954" extrusionOk="0">
                  <a:moveTo>
                    <a:pt x="1661" y="0"/>
                  </a:moveTo>
                  <a:cubicBezTo>
                    <a:pt x="904" y="0"/>
                    <a:pt x="210" y="1206"/>
                    <a:pt x="107" y="2769"/>
                  </a:cubicBezTo>
                  <a:cubicBezTo>
                    <a:pt x="0" y="4391"/>
                    <a:pt x="573" y="5715"/>
                    <a:pt x="1367" y="5726"/>
                  </a:cubicBezTo>
                  <a:lnTo>
                    <a:pt x="17334" y="5954"/>
                  </a:lnTo>
                  <a:lnTo>
                    <a:pt x="17603" y="1878"/>
                  </a:lnTo>
                  <a:lnTo>
                    <a:pt x="1745" y="5"/>
                  </a:lnTo>
                  <a:cubicBezTo>
                    <a:pt x="1717" y="2"/>
                    <a:pt x="1689" y="0"/>
                    <a:pt x="16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60"/>
            <p:cNvSpPr/>
            <p:nvPr/>
          </p:nvSpPr>
          <p:spPr>
            <a:xfrm>
              <a:off x="8385664" y="4124833"/>
              <a:ext cx="361850" cy="122384"/>
            </a:xfrm>
            <a:custGeom>
              <a:avLst/>
              <a:gdLst/>
              <a:ahLst/>
              <a:cxnLst/>
              <a:rect l="l" t="t" r="r" b="b"/>
              <a:pathLst>
                <a:path w="17604" h="5954" extrusionOk="0">
                  <a:moveTo>
                    <a:pt x="15942" y="0"/>
                  </a:moveTo>
                  <a:cubicBezTo>
                    <a:pt x="15915" y="0"/>
                    <a:pt x="15887" y="2"/>
                    <a:pt x="15859" y="5"/>
                  </a:cubicBezTo>
                  <a:lnTo>
                    <a:pt x="0" y="1878"/>
                  </a:lnTo>
                  <a:lnTo>
                    <a:pt x="269" y="5954"/>
                  </a:lnTo>
                  <a:lnTo>
                    <a:pt x="16237" y="5726"/>
                  </a:lnTo>
                  <a:cubicBezTo>
                    <a:pt x="17030" y="5715"/>
                    <a:pt x="17604" y="4391"/>
                    <a:pt x="17496" y="2769"/>
                  </a:cubicBezTo>
                  <a:cubicBezTo>
                    <a:pt x="17393" y="1206"/>
                    <a:pt x="16699" y="0"/>
                    <a:pt x="1594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60"/>
            <p:cNvSpPr/>
            <p:nvPr/>
          </p:nvSpPr>
          <p:spPr>
            <a:xfrm>
              <a:off x="7689549" y="4120085"/>
              <a:ext cx="614882" cy="425406"/>
            </a:xfrm>
            <a:custGeom>
              <a:avLst/>
              <a:gdLst/>
              <a:ahLst/>
              <a:cxnLst/>
              <a:rect l="l" t="t" r="r" b="b"/>
              <a:pathLst>
                <a:path w="29914" h="20696" extrusionOk="0">
                  <a:moveTo>
                    <a:pt x="27680" y="0"/>
                  </a:moveTo>
                  <a:lnTo>
                    <a:pt x="1" y="10384"/>
                  </a:lnTo>
                  <a:lnTo>
                    <a:pt x="3675" y="20695"/>
                  </a:lnTo>
                  <a:lnTo>
                    <a:pt x="29913" y="6268"/>
                  </a:lnTo>
                  <a:lnTo>
                    <a:pt x="2768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60"/>
            <p:cNvSpPr/>
            <p:nvPr/>
          </p:nvSpPr>
          <p:spPr>
            <a:xfrm>
              <a:off x="8153920" y="4120085"/>
              <a:ext cx="614882" cy="425406"/>
            </a:xfrm>
            <a:custGeom>
              <a:avLst/>
              <a:gdLst/>
              <a:ahLst/>
              <a:cxnLst/>
              <a:rect l="l" t="t" r="r" b="b"/>
              <a:pathLst>
                <a:path w="29914" h="20696" extrusionOk="0">
                  <a:moveTo>
                    <a:pt x="2234" y="0"/>
                  </a:moveTo>
                  <a:lnTo>
                    <a:pt x="1" y="6268"/>
                  </a:lnTo>
                  <a:lnTo>
                    <a:pt x="26240" y="20695"/>
                  </a:lnTo>
                  <a:lnTo>
                    <a:pt x="29913" y="10384"/>
                  </a:lnTo>
                  <a:lnTo>
                    <a:pt x="22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60"/>
            <p:cNvSpPr/>
            <p:nvPr/>
          </p:nvSpPr>
          <p:spPr>
            <a:xfrm>
              <a:off x="8660899" y="4331089"/>
              <a:ext cx="140206" cy="216794"/>
            </a:xfrm>
            <a:custGeom>
              <a:avLst/>
              <a:gdLst/>
              <a:ahLst/>
              <a:cxnLst/>
              <a:rect l="l" t="t" r="r" b="b"/>
              <a:pathLst>
                <a:path w="6821" h="10547" extrusionOk="0">
                  <a:moveTo>
                    <a:pt x="4704" y="1"/>
                  </a:moveTo>
                  <a:cubicBezTo>
                    <a:pt x="3445" y="1"/>
                    <a:pt x="1897" y="1695"/>
                    <a:pt x="1014" y="4171"/>
                  </a:cubicBezTo>
                  <a:cubicBezTo>
                    <a:pt x="0" y="7018"/>
                    <a:pt x="250" y="9820"/>
                    <a:pt x="1574" y="10429"/>
                  </a:cubicBezTo>
                  <a:cubicBezTo>
                    <a:pt x="1746" y="10509"/>
                    <a:pt x="1929" y="10547"/>
                    <a:pt x="2118" y="10547"/>
                  </a:cubicBezTo>
                  <a:cubicBezTo>
                    <a:pt x="3376" y="10547"/>
                    <a:pt x="4924" y="8852"/>
                    <a:pt x="5806" y="6376"/>
                  </a:cubicBezTo>
                  <a:cubicBezTo>
                    <a:pt x="6821" y="3529"/>
                    <a:pt x="6571" y="727"/>
                    <a:pt x="5247" y="118"/>
                  </a:cubicBezTo>
                  <a:cubicBezTo>
                    <a:pt x="5075" y="39"/>
                    <a:pt x="4893" y="1"/>
                    <a:pt x="47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60"/>
            <p:cNvSpPr/>
            <p:nvPr/>
          </p:nvSpPr>
          <p:spPr>
            <a:xfrm>
              <a:off x="7650250" y="3117000"/>
              <a:ext cx="1138439" cy="1120556"/>
            </a:xfrm>
            <a:custGeom>
              <a:avLst/>
              <a:gdLst/>
              <a:ahLst/>
              <a:cxnLst/>
              <a:rect l="l" t="t" r="r" b="b"/>
              <a:pathLst>
                <a:path w="55385" h="54515" extrusionOk="0">
                  <a:moveTo>
                    <a:pt x="25987" y="0"/>
                  </a:moveTo>
                  <a:cubicBezTo>
                    <a:pt x="25987" y="1"/>
                    <a:pt x="27193" y="5465"/>
                    <a:pt x="20938" y="11478"/>
                  </a:cubicBezTo>
                  <a:cubicBezTo>
                    <a:pt x="16580" y="15666"/>
                    <a:pt x="10437" y="20584"/>
                    <a:pt x="11583" y="31152"/>
                  </a:cubicBezTo>
                  <a:cubicBezTo>
                    <a:pt x="7278" y="28964"/>
                    <a:pt x="7277" y="23090"/>
                    <a:pt x="7277" y="23090"/>
                  </a:cubicBezTo>
                  <a:lnTo>
                    <a:pt x="7277" y="23090"/>
                  </a:lnTo>
                  <a:cubicBezTo>
                    <a:pt x="0" y="32244"/>
                    <a:pt x="1179" y="54514"/>
                    <a:pt x="27610" y="54514"/>
                  </a:cubicBezTo>
                  <a:cubicBezTo>
                    <a:pt x="54042" y="54514"/>
                    <a:pt x="55385" y="31852"/>
                    <a:pt x="50932" y="25413"/>
                  </a:cubicBezTo>
                  <a:lnTo>
                    <a:pt x="50932" y="25413"/>
                  </a:lnTo>
                  <a:cubicBezTo>
                    <a:pt x="50286" y="29878"/>
                    <a:pt x="43211" y="33748"/>
                    <a:pt x="43211" y="33748"/>
                  </a:cubicBezTo>
                  <a:cubicBezTo>
                    <a:pt x="48165" y="17750"/>
                    <a:pt x="35787" y="6013"/>
                    <a:pt x="35786" y="6013"/>
                  </a:cubicBezTo>
                  <a:lnTo>
                    <a:pt x="35786" y="6013"/>
                  </a:lnTo>
                  <a:cubicBezTo>
                    <a:pt x="35786" y="6013"/>
                    <a:pt x="36381" y="8335"/>
                    <a:pt x="35045" y="12023"/>
                  </a:cubicBezTo>
                  <a:cubicBezTo>
                    <a:pt x="33560" y="3826"/>
                    <a:pt x="25988" y="1"/>
                    <a:pt x="259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60"/>
            <p:cNvSpPr/>
            <p:nvPr/>
          </p:nvSpPr>
          <p:spPr>
            <a:xfrm>
              <a:off x="7903390" y="3390098"/>
              <a:ext cx="597431" cy="751347"/>
            </a:xfrm>
            <a:custGeom>
              <a:avLst/>
              <a:gdLst/>
              <a:ahLst/>
              <a:cxnLst/>
              <a:rect l="l" t="t" r="r" b="b"/>
              <a:pathLst>
                <a:path w="29065" h="36553" extrusionOk="0">
                  <a:moveTo>
                    <a:pt x="16309" y="0"/>
                  </a:moveTo>
                  <a:cubicBezTo>
                    <a:pt x="16309" y="7904"/>
                    <a:pt x="6153" y="12565"/>
                    <a:pt x="3234" y="20785"/>
                  </a:cubicBezTo>
                  <a:cubicBezTo>
                    <a:pt x="0" y="29891"/>
                    <a:pt x="6942" y="36553"/>
                    <a:pt x="15849" y="36553"/>
                  </a:cubicBezTo>
                  <a:cubicBezTo>
                    <a:pt x="24756" y="36553"/>
                    <a:pt x="29065" y="28668"/>
                    <a:pt x="26941" y="20171"/>
                  </a:cubicBezTo>
                  <a:cubicBezTo>
                    <a:pt x="25341" y="13765"/>
                    <a:pt x="21774" y="5947"/>
                    <a:pt x="21026" y="5947"/>
                  </a:cubicBezTo>
                  <a:cubicBezTo>
                    <a:pt x="21014" y="5947"/>
                    <a:pt x="21003" y="5949"/>
                    <a:pt x="20993" y="5952"/>
                  </a:cubicBezTo>
                  <a:cubicBezTo>
                    <a:pt x="20993" y="5952"/>
                    <a:pt x="21286" y="10831"/>
                    <a:pt x="18066" y="12978"/>
                  </a:cubicBezTo>
                  <a:cubicBezTo>
                    <a:pt x="20213" y="6441"/>
                    <a:pt x="16309" y="0"/>
                    <a:pt x="163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60"/>
            <p:cNvSpPr/>
            <p:nvPr/>
          </p:nvSpPr>
          <p:spPr>
            <a:xfrm>
              <a:off x="8121466" y="3863882"/>
              <a:ext cx="190586" cy="100966"/>
            </a:xfrm>
            <a:custGeom>
              <a:avLst/>
              <a:gdLst/>
              <a:ahLst/>
              <a:cxnLst/>
              <a:rect l="l" t="t" r="r" b="b"/>
              <a:pathLst>
                <a:path w="9272" h="4912" extrusionOk="0">
                  <a:moveTo>
                    <a:pt x="0" y="0"/>
                  </a:moveTo>
                  <a:cubicBezTo>
                    <a:pt x="0" y="0"/>
                    <a:pt x="594" y="4912"/>
                    <a:pt x="4636" y="4912"/>
                  </a:cubicBezTo>
                  <a:cubicBezTo>
                    <a:pt x="8679" y="4912"/>
                    <a:pt x="9271" y="0"/>
                    <a:pt x="92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60"/>
            <p:cNvSpPr/>
            <p:nvPr/>
          </p:nvSpPr>
          <p:spPr>
            <a:xfrm>
              <a:off x="8102289" y="3733715"/>
              <a:ext cx="100904" cy="89969"/>
            </a:xfrm>
            <a:custGeom>
              <a:avLst/>
              <a:gdLst/>
              <a:ahLst/>
              <a:cxnLst/>
              <a:rect l="l" t="t" r="r" b="b"/>
              <a:pathLst>
                <a:path w="4909" h="4377" extrusionOk="0">
                  <a:moveTo>
                    <a:pt x="2391" y="1"/>
                  </a:moveTo>
                  <a:cubicBezTo>
                    <a:pt x="2049" y="1"/>
                    <a:pt x="1705" y="84"/>
                    <a:pt x="1388" y="260"/>
                  </a:cubicBezTo>
                  <a:cubicBezTo>
                    <a:pt x="358" y="830"/>
                    <a:pt x="1" y="2156"/>
                    <a:pt x="592" y="3221"/>
                  </a:cubicBezTo>
                  <a:cubicBezTo>
                    <a:pt x="1000" y="3957"/>
                    <a:pt x="1753" y="4376"/>
                    <a:pt x="2519" y="4376"/>
                  </a:cubicBezTo>
                  <a:cubicBezTo>
                    <a:pt x="2861" y="4376"/>
                    <a:pt x="3206" y="4293"/>
                    <a:pt x="3523" y="4117"/>
                  </a:cubicBezTo>
                  <a:cubicBezTo>
                    <a:pt x="4553" y="3548"/>
                    <a:pt x="4909" y="2222"/>
                    <a:pt x="4319" y="1157"/>
                  </a:cubicBezTo>
                  <a:cubicBezTo>
                    <a:pt x="3911" y="420"/>
                    <a:pt x="3157" y="1"/>
                    <a:pt x="23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60"/>
            <p:cNvSpPr/>
            <p:nvPr/>
          </p:nvSpPr>
          <p:spPr>
            <a:xfrm>
              <a:off x="8122370" y="3753488"/>
              <a:ext cx="64892" cy="57883"/>
            </a:xfrm>
            <a:custGeom>
              <a:avLst/>
              <a:gdLst/>
              <a:ahLst/>
              <a:cxnLst/>
              <a:rect l="l" t="t" r="r" b="b"/>
              <a:pathLst>
                <a:path w="3157" h="2816" extrusionOk="0">
                  <a:moveTo>
                    <a:pt x="1537" y="1"/>
                  </a:moveTo>
                  <a:cubicBezTo>
                    <a:pt x="1317" y="1"/>
                    <a:pt x="1096" y="55"/>
                    <a:pt x="892" y="168"/>
                  </a:cubicBezTo>
                  <a:cubicBezTo>
                    <a:pt x="229" y="534"/>
                    <a:pt x="0" y="1386"/>
                    <a:pt x="379" y="2072"/>
                  </a:cubicBezTo>
                  <a:cubicBezTo>
                    <a:pt x="641" y="2546"/>
                    <a:pt x="1126" y="2816"/>
                    <a:pt x="1620" y="2816"/>
                  </a:cubicBezTo>
                  <a:cubicBezTo>
                    <a:pt x="1840" y="2816"/>
                    <a:pt x="2061" y="2762"/>
                    <a:pt x="2265" y="2650"/>
                  </a:cubicBezTo>
                  <a:cubicBezTo>
                    <a:pt x="2928" y="2283"/>
                    <a:pt x="3157" y="1430"/>
                    <a:pt x="2777" y="744"/>
                  </a:cubicBezTo>
                  <a:cubicBezTo>
                    <a:pt x="2515" y="271"/>
                    <a:pt x="2030" y="1"/>
                    <a:pt x="1537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60"/>
            <p:cNvSpPr/>
            <p:nvPr/>
          </p:nvSpPr>
          <p:spPr>
            <a:xfrm>
              <a:off x="8131825" y="3765717"/>
              <a:ext cx="20946" cy="18664"/>
            </a:xfrm>
            <a:custGeom>
              <a:avLst/>
              <a:gdLst/>
              <a:ahLst/>
              <a:cxnLst/>
              <a:rect l="l" t="t" r="r" b="b"/>
              <a:pathLst>
                <a:path w="1019" h="908" extrusionOk="0">
                  <a:moveTo>
                    <a:pt x="496" y="1"/>
                  </a:moveTo>
                  <a:cubicBezTo>
                    <a:pt x="425" y="1"/>
                    <a:pt x="354" y="18"/>
                    <a:pt x="289" y="54"/>
                  </a:cubicBezTo>
                  <a:cubicBezTo>
                    <a:pt x="74" y="172"/>
                    <a:pt x="0" y="447"/>
                    <a:pt x="124" y="668"/>
                  </a:cubicBezTo>
                  <a:cubicBezTo>
                    <a:pt x="208" y="820"/>
                    <a:pt x="364" y="907"/>
                    <a:pt x="523" y="907"/>
                  </a:cubicBezTo>
                  <a:cubicBezTo>
                    <a:pt x="593" y="907"/>
                    <a:pt x="665" y="890"/>
                    <a:pt x="731" y="853"/>
                  </a:cubicBezTo>
                  <a:cubicBezTo>
                    <a:pt x="945" y="736"/>
                    <a:pt x="1019" y="461"/>
                    <a:pt x="895" y="240"/>
                  </a:cubicBezTo>
                  <a:cubicBezTo>
                    <a:pt x="811" y="88"/>
                    <a:pt x="654" y="1"/>
                    <a:pt x="49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60"/>
            <p:cNvSpPr/>
            <p:nvPr/>
          </p:nvSpPr>
          <p:spPr>
            <a:xfrm>
              <a:off x="8227297" y="3739964"/>
              <a:ext cx="92189" cy="82220"/>
            </a:xfrm>
            <a:custGeom>
              <a:avLst/>
              <a:gdLst/>
              <a:ahLst/>
              <a:cxnLst/>
              <a:rect l="l" t="t" r="r" b="b"/>
              <a:pathLst>
                <a:path w="4485" h="4000" extrusionOk="0">
                  <a:moveTo>
                    <a:pt x="2183" y="0"/>
                  </a:moveTo>
                  <a:cubicBezTo>
                    <a:pt x="1871" y="0"/>
                    <a:pt x="1556" y="77"/>
                    <a:pt x="1266" y="237"/>
                  </a:cubicBezTo>
                  <a:cubicBezTo>
                    <a:pt x="326" y="758"/>
                    <a:pt x="0" y="1969"/>
                    <a:pt x="539" y="2943"/>
                  </a:cubicBezTo>
                  <a:cubicBezTo>
                    <a:pt x="912" y="3616"/>
                    <a:pt x="1601" y="3999"/>
                    <a:pt x="2302" y="3999"/>
                  </a:cubicBezTo>
                  <a:cubicBezTo>
                    <a:pt x="2614" y="3999"/>
                    <a:pt x="2929" y="3923"/>
                    <a:pt x="3219" y="3763"/>
                  </a:cubicBezTo>
                  <a:cubicBezTo>
                    <a:pt x="4159" y="3242"/>
                    <a:pt x="4484" y="2031"/>
                    <a:pt x="3945" y="1057"/>
                  </a:cubicBezTo>
                  <a:cubicBezTo>
                    <a:pt x="3572" y="384"/>
                    <a:pt x="2883" y="0"/>
                    <a:pt x="21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60"/>
            <p:cNvSpPr/>
            <p:nvPr/>
          </p:nvSpPr>
          <p:spPr>
            <a:xfrm>
              <a:off x="8243925" y="3756407"/>
              <a:ext cx="59322" cy="52929"/>
            </a:xfrm>
            <a:custGeom>
              <a:avLst/>
              <a:gdLst/>
              <a:ahLst/>
              <a:cxnLst/>
              <a:rect l="l" t="t" r="r" b="b"/>
              <a:pathLst>
                <a:path w="2886" h="2575" extrusionOk="0">
                  <a:moveTo>
                    <a:pt x="1406" y="0"/>
                  </a:moveTo>
                  <a:cubicBezTo>
                    <a:pt x="1205" y="0"/>
                    <a:pt x="1002" y="50"/>
                    <a:pt x="816" y="153"/>
                  </a:cubicBezTo>
                  <a:cubicBezTo>
                    <a:pt x="210" y="489"/>
                    <a:pt x="1" y="1267"/>
                    <a:pt x="347" y="1894"/>
                  </a:cubicBezTo>
                  <a:cubicBezTo>
                    <a:pt x="587" y="2327"/>
                    <a:pt x="1030" y="2574"/>
                    <a:pt x="1481" y="2574"/>
                  </a:cubicBezTo>
                  <a:cubicBezTo>
                    <a:pt x="1682" y="2574"/>
                    <a:pt x="1884" y="2525"/>
                    <a:pt x="2070" y="2422"/>
                  </a:cubicBezTo>
                  <a:cubicBezTo>
                    <a:pt x="2676" y="2085"/>
                    <a:pt x="2886" y="1306"/>
                    <a:pt x="2539" y="680"/>
                  </a:cubicBezTo>
                  <a:cubicBezTo>
                    <a:pt x="2299" y="247"/>
                    <a:pt x="1856" y="0"/>
                    <a:pt x="140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60"/>
            <p:cNvSpPr/>
            <p:nvPr/>
          </p:nvSpPr>
          <p:spPr>
            <a:xfrm>
              <a:off x="8252599" y="3767608"/>
              <a:ext cx="19116" cy="17040"/>
            </a:xfrm>
            <a:custGeom>
              <a:avLst/>
              <a:gdLst/>
              <a:ahLst/>
              <a:cxnLst/>
              <a:rect l="l" t="t" r="r" b="b"/>
              <a:pathLst>
                <a:path w="930" h="829" extrusionOk="0">
                  <a:moveTo>
                    <a:pt x="452" y="0"/>
                  </a:moveTo>
                  <a:cubicBezTo>
                    <a:pt x="388" y="0"/>
                    <a:pt x="323" y="16"/>
                    <a:pt x="263" y="49"/>
                  </a:cubicBezTo>
                  <a:cubicBezTo>
                    <a:pt x="68" y="157"/>
                    <a:pt x="0" y="408"/>
                    <a:pt x="111" y="610"/>
                  </a:cubicBezTo>
                  <a:cubicBezTo>
                    <a:pt x="189" y="749"/>
                    <a:pt x="331" y="828"/>
                    <a:pt x="476" y="828"/>
                  </a:cubicBezTo>
                  <a:cubicBezTo>
                    <a:pt x="541" y="828"/>
                    <a:pt x="606" y="813"/>
                    <a:pt x="666" y="779"/>
                  </a:cubicBezTo>
                  <a:cubicBezTo>
                    <a:pt x="861" y="672"/>
                    <a:pt x="929" y="421"/>
                    <a:pt x="818" y="220"/>
                  </a:cubicBezTo>
                  <a:cubicBezTo>
                    <a:pt x="740" y="80"/>
                    <a:pt x="598" y="0"/>
                    <a:pt x="4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22" name="Google Shape;3722;p60"/>
          <p:cNvGrpSpPr/>
          <p:nvPr/>
        </p:nvGrpSpPr>
        <p:grpSpPr>
          <a:xfrm rot="-447500">
            <a:off x="325667" y="165257"/>
            <a:ext cx="778868" cy="1573410"/>
            <a:chOff x="8141219" y="352993"/>
            <a:chExt cx="778899" cy="1573472"/>
          </a:xfrm>
        </p:grpSpPr>
        <p:sp>
          <p:nvSpPr>
            <p:cNvPr id="3723" name="Google Shape;3723;p60"/>
            <p:cNvSpPr/>
            <p:nvPr/>
          </p:nvSpPr>
          <p:spPr>
            <a:xfrm>
              <a:off x="8491007" y="772502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60"/>
            <p:cNvSpPr/>
            <p:nvPr/>
          </p:nvSpPr>
          <p:spPr>
            <a:xfrm rot="-641783">
              <a:off x="8175988" y="1022182"/>
              <a:ext cx="312217" cy="403890"/>
            </a:xfrm>
            <a:custGeom>
              <a:avLst/>
              <a:gdLst/>
              <a:ahLst/>
              <a:cxnLst/>
              <a:rect l="l" t="t" r="r" b="b"/>
              <a:pathLst>
                <a:path w="12489" h="16156" extrusionOk="0">
                  <a:moveTo>
                    <a:pt x="3691" y="0"/>
                  </a:moveTo>
                  <a:cubicBezTo>
                    <a:pt x="1892" y="0"/>
                    <a:pt x="1" y="1243"/>
                    <a:pt x="278" y="4317"/>
                  </a:cubicBezTo>
                  <a:cubicBezTo>
                    <a:pt x="278" y="4317"/>
                    <a:pt x="273" y="4580"/>
                    <a:pt x="287" y="5024"/>
                  </a:cubicBezTo>
                  <a:cubicBezTo>
                    <a:pt x="337" y="6519"/>
                    <a:pt x="600" y="10083"/>
                    <a:pt x="1964" y="12705"/>
                  </a:cubicBezTo>
                  <a:cubicBezTo>
                    <a:pt x="3732" y="16105"/>
                    <a:pt x="12054" y="16156"/>
                    <a:pt x="12054" y="16156"/>
                  </a:cubicBezTo>
                  <a:lnTo>
                    <a:pt x="12489" y="11181"/>
                  </a:lnTo>
                  <a:cubicBezTo>
                    <a:pt x="12489" y="11181"/>
                    <a:pt x="12236" y="11146"/>
                    <a:pt x="11841" y="11075"/>
                  </a:cubicBezTo>
                  <a:cubicBezTo>
                    <a:pt x="10531" y="10834"/>
                    <a:pt x="7661" y="10163"/>
                    <a:pt x="7345" y="8856"/>
                  </a:cubicBezTo>
                  <a:cubicBezTo>
                    <a:pt x="6938" y="7160"/>
                    <a:pt x="7605" y="1903"/>
                    <a:pt x="5715" y="596"/>
                  </a:cubicBezTo>
                  <a:cubicBezTo>
                    <a:pt x="5163" y="213"/>
                    <a:pt x="4435" y="0"/>
                    <a:pt x="36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60"/>
            <p:cNvSpPr/>
            <p:nvPr/>
          </p:nvSpPr>
          <p:spPr>
            <a:xfrm rot="-641783">
              <a:off x="8386930" y="380816"/>
              <a:ext cx="408740" cy="1163571"/>
            </a:xfrm>
            <a:custGeom>
              <a:avLst/>
              <a:gdLst/>
              <a:ahLst/>
              <a:cxnLst/>
              <a:rect l="l" t="t" r="r" b="b"/>
              <a:pathLst>
                <a:path w="16350" h="46544" extrusionOk="0">
                  <a:moveTo>
                    <a:pt x="8832" y="0"/>
                  </a:moveTo>
                  <a:cubicBezTo>
                    <a:pt x="7621" y="0"/>
                    <a:pt x="6272" y="440"/>
                    <a:pt x="4794" y="1413"/>
                  </a:cubicBezTo>
                  <a:cubicBezTo>
                    <a:pt x="990" y="3920"/>
                    <a:pt x="0" y="13807"/>
                    <a:pt x="36" y="23678"/>
                  </a:cubicBezTo>
                  <a:cubicBezTo>
                    <a:pt x="61" y="30775"/>
                    <a:pt x="616" y="37867"/>
                    <a:pt x="1029" y="42193"/>
                  </a:cubicBezTo>
                  <a:cubicBezTo>
                    <a:pt x="1277" y="44800"/>
                    <a:pt x="1473" y="46408"/>
                    <a:pt x="1473" y="46408"/>
                  </a:cubicBezTo>
                  <a:lnTo>
                    <a:pt x="8437" y="46501"/>
                  </a:lnTo>
                  <a:lnTo>
                    <a:pt x="11841" y="46544"/>
                  </a:lnTo>
                  <a:cubicBezTo>
                    <a:pt x="11841" y="46544"/>
                    <a:pt x="12748" y="42065"/>
                    <a:pt x="13735" y="36234"/>
                  </a:cubicBezTo>
                  <a:cubicBezTo>
                    <a:pt x="14886" y="29446"/>
                    <a:pt x="16152" y="20828"/>
                    <a:pt x="16229" y="15319"/>
                  </a:cubicBezTo>
                  <a:cubicBezTo>
                    <a:pt x="16349" y="7119"/>
                    <a:pt x="13703" y="0"/>
                    <a:pt x="88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60"/>
            <p:cNvSpPr/>
            <p:nvPr/>
          </p:nvSpPr>
          <p:spPr>
            <a:xfrm rot="-641783">
              <a:off x="8434485" y="1484715"/>
              <a:ext cx="475138" cy="157571"/>
            </a:xfrm>
            <a:custGeom>
              <a:avLst/>
              <a:gdLst/>
              <a:ahLst/>
              <a:cxnLst/>
              <a:rect l="l" t="t" r="r" b="b"/>
              <a:pathLst>
                <a:path w="19006" h="6303" extrusionOk="0">
                  <a:moveTo>
                    <a:pt x="1" y="0"/>
                  </a:moveTo>
                  <a:lnTo>
                    <a:pt x="451" y="5159"/>
                  </a:lnTo>
                  <a:lnTo>
                    <a:pt x="18147" y="6302"/>
                  </a:lnTo>
                  <a:lnTo>
                    <a:pt x="19005" y="24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  <p:sp>
          <p:nvSpPr>
            <p:cNvPr id="3727" name="Google Shape;3727;p60"/>
            <p:cNvSpPr/>
            <p:nvPr/>
          </p:nvSpPr>
          <p:spPr>
            <a:xfrm rot="-641783">
              <a:off x="8392990" y="525748"/>
              <a:ext cx="84098" cy="85273"/>
            </a:xfrm>
            <a:custGeom>
              <a:avLst/>
              <a:gdLst/>
              <a:ahLst/>
              <a:cxnLst/>
              <a:rect l="l" t="t" r="r" b="b"/>
              <a:pathLst>
                <a:path w="3364" h="3411" extrusionOk="0">
                  <a:moveTo>
                    <a:pt x="3032" y="1"/>
                  </a:moveTo>
                  <a:cubicBezTo>
                    <a:pt x="2706" y="1"/>
                    <a:pt x="1862" y="2163"/>
                    <a:pt x="1862" y="2163"/>
                  </a:cubicBezTo>
                  <a:cubicBezTo>
                    <a:pt x="1862" y="2163"/>
                    <a:pt x="563" y="241"/>
                    <a:pt x="271" y="241"/>
                  </a:cubicBezTo>
                  <a:cubicBezTo>
                    <a:pt x="264" y="241"/>
                    <a:pt x="258" y="242"/>
                    <a:pt x="253" y="244"/>
                  </a:cubicBezTo>
                  <a:cubicBezTo>
                    <a:pt x="0" y="332"/>
                    <a:pt x="336" y="1199"/>
                    <a:pt x="336" y="1199"/>
                  </a:cubicBezTo>
                  <a:cubicBezTo>
                    <a:pt x="336" y="1199"/>
                    <a:pt x="1576" y="3410"/>
                    <a:pt x="2129" y="3410"/>
                  </a:cubicBezTo>
                  <a:cubicBezTo>
                    <a:pt x="2135" y="3410"/>
                    <a:pt x="2141" y="3410"/>
                    <a:pt x="2146" y="3409"/>
                  </a:cubicBezTo>
                  <a:cubicBezTo>
                    <a:pt x="2691" y="3361"/>
                    <a:pt x="3364" y="155"/>
                    <a:pt x="3062" y="7"/>
                  </a:cubicBezTo>
                  <a:cubicBezTo>
                    <a:pt x="3053" y="3"/>
                    <a:pt x="3043" y="1"/>
                    <a:pt x="303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60"/>
            <p:cNvSpPr/>
            <p:nvPr/>
          </p:nvSpPr>
          <p:spPr>
            <a:xfrm rot="-641783">
              <a:off x="8599459" y="540239"/>
              <a:ext cx="79573" cy="91823"/>
            </a:xfrm>
            <a:custGeom>
              <a:avLst/>
              <a:gdLst/>
              <a:ahLst/>
              <a:cxnLst/>
              <a:rect l="l" t="t" r="r" b="b"/>
              <a:pathLst>
                <a:path w="3183" h="3673" extrusionOk="0">
                  <a:moveTo>
                    <a:pt x="306" y="0"/>
                  </a:moveTo>
                  <a:cubicBezTo>
                    <a:pt x="48" y="0"/>
                    <a:pt x="0" y="906"/>
                    <a:pt x="0" y="906"/>
                  </a:cubicBezTo>
                  <a:cubicBezTo>
                    <a:pt x="0" y="906"/>
                    <a:pt x="230" y="3483"/>
                    <a:pt x="746" y="3664"/>
                  </a:cubicBezTo>
                  <a:cubicBezTo>
                    <a:pt x="763" y="3670"/>
                    <a:pt x="782" y="3673"/>
                    <a:pt x="801" y="3673"/>
                  </a:cubicBezTo>
                  <a:cubicBezTo>
                    <a:pt x="1386" y="3673"/>
                    <a:pt x="3183" y="1184"/>
                    <a:pt x="2976" y="936"/>
                  </a:cubicBezTo>
                  <a:cubicBezTo>
                    <a:pt x="2961" y="918"/>
                    <a:pt x="2938" y="910"/>
                    <a:pt x="2910" y="910"/>
                  </a:cubicBezTo>
                  <a:cubicBezTo>
                    <a:pt x="2524" y="910"/>
                    <a:pt x="998" y="2411"/>
                    <a:pt x="998" y="2411"/>
                  </a:cubicBezTo>
                  <a:cubicBezTo>
                    <a:pt x="998" y="2411"/>
                    <a:pt x="582" y="22"/>
                    <a:pt x="315" y="1"/>
                  </a:cubicBezTo>
                  <a:cubicBezTo>
                    <a:pt x="312" y="0"/>
                    <a:pt x="309" y="0"/>
                    <a:pt x="30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60"/>
            <p:cNvSpPr/>
            <p:nvPr/>
          </p:nvSpPr>
          <p:spPr>
            <a:xfrm rot="-641783">
              <a:off x="8426623" y="710814"/>
              <a:ext cx="83023" cy="87348"/>
            </a:xfrm>
            <a:custGeom>
              <a:avLst/>
              <a:gdLst/>
              <a:ahLst/>
              <a:cxnLst/>
              <a:rect l="l" t="t" r="r" b="b"/>
              <a:pathLst>
                <a:path w="3321" h="3494" extrusionOk="0">
                  <a:moveTo>
                    <a:pt x="2981" y="1"/>
                  </a:moveTo>
                  <a:cubicBezTo>
                    <a:pt x="2658" y="1"/>
                    <a:pt x="2064" y="2286"/>
                    <a:pt x="2064" y="2286"/>
                  </a:cubicBezTo>
                  <a:cubicBezTo>
                    <a:pt x="2064" y="2286"/>
                    <a:pt x="578" y="563"/>
                    <a:pt x="266" y="563"/>
                  </a:cubicBezTo>
                  <a:cubicBezTo>
                    <a:pt x="256" y="563"/>
                    <a:pt x="247" y="565"/>
                    <a:pt x="240" y="569"/>
                  </a:cubicBezTo>
                  <a:cubicBezTo>
                    <a:pt x="0" y="687"/>
                    <a:pt x="436" y="1507"/>
                    <a:pt x="436" y="1507"/>
                  </a:cubicBezTo>
                  <a:cubicBezTo>
                    <a:pt x="436" y="1507"/>
                    <a:pt x="1880" y="3494"/>
                    <a:pt x="2449" y="3494"/>
                  </a:cubicBezTo>
                  <a:cubicBezTo>
                    <a:pt x="2465" y="3494"/>
                    <a:pt x="2479" y="3492"/>
                    <a:pt x="2493" y="3489"/>
                  </a:cubicBezTo>
                  <a:cubicBezTo>
                    <a:pt x="3029" y="3378"/>
                    <a:pt x="3320" y="115"/>
                    <a:pt x="3003" y="4"/>
                  </a:cubicBezTo>
                  <a:cubicBezTo>
                    <a:pt x="2996" y="2"/>
                    <a:pt x="2988" y="1"/>
                    <a:pt x="298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60"/>
            <p:cNvSpPr/>
            <p:nvPr/>
          </p:nvSpPr>
          <p:spPr>
            <a:xfrm rot="-641783">
              <a:off x="8634464" y="763020"/>
              <a:ext cx="83348" cy="92648"/>
            </a:xfrm>
            <a:custGeom>
              <a:avLst/>
              <a:gdLst/>
              <a:ahLst/>
              <a:cxnLst/>
              <a:rect l="l" t="t" r="r" b="b"/>
              <a:pathLst>
                <a:path w="3334" h="3706" extrusionOk="0">
                  <a:moveTo>
                    <a:pt x="719" y="1"/>
                  </a:moveTo>
                  <a:cubicBezTo>
                    <a:pt x="474" y="1"/>
                    <a:pt x="266" y="833"/>
                    <a:pt x="266" y="833"/>
                  </a:cubicBezTo>
                  <a:cubicBezTo>
                    <a:pt x="266" y="833"/>
                    <a:pt x="0" y="3408"/>
                    <a:pt x="473" y="3682"/>
                  </a:cubicBezTo>
                  <a:cubicBezTo>
                    <a:pt x="500" y="3698"/>
                    <a:pt x="534" y="3706"/>
                    <a:pt x="573" y="3706"/>
                  </a:cubicBezTo>
                  <a:cubicBezTo>
                    <a:pt x="1213" y="3706"/>
                    <a:pt x="3334" y="1707"/>
                    <a:pt x="3181" y="1431"/>
                  </a:cubicBezTo>
                  <a:cubicBezTo>
                    <a:pt x="3165" y="1402"/>
                    <a:pt x="3131" y="1389"/>
                    <a:pt x="3083" y="1389"/>
                  </a:cubicBezTo>
                  <a:cubicBezTo>
                    <a:pt x="2637" y="1389"/>
                    <a:pt x="957" y="2501"/>
                    <a:pt x="957" y="2501"/>
                  </a:cubicBezTo>
                  <a:cubicBezTo>
                    <a:pt x="957" y="2501"/>
                    <a:pt x="1005" y="77"/>
                    <a:pt x="748" y="5"/>
                  </a:cubicBezTo>
                  <a:cubicBezTo>
                    <a:pt x="738" y="2"/>
                    <a:pt x="729" y="1"/>
                    <a:pt x="7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60"/>
            <p:cNvSpPr/>
            <p:nvPr/>
          </p:nvSpPr>
          <p:spPr>
            <a:xfrm rot="-641783">
              <a:off x="8451393" y="936207"/>
              <a:ext cx="82773" cy="87548"/>
            </a:xfrm>
            <a:custGeom>
              <a:avLst/>
              <a:gdLst/>
              <a:ahLst/>
              <a:cxnLst/>
              <a:rect l="l" t="t" r="r" b="b"/>
              <a:pathLst>
                <a:path w="3311" h="3502" extrusionOk="0">
                  <a:moveTo>
                    <a:pt x="2971" y="1"/>
                  </a:moveTo>
                  <a:cubicBezTo>
                    <a:pt x="2648" y="1"/>
                    <a:pt x="2086" y="2299"/>
                    <a:pt x="2086" y="2299"/>
                  </a:cubicBezTo>
                  <a:cubicBezTo>
                    <a:pt x="2086" y="2299"/>
                    <a:pt x="579" y="602"/>
                    <a:pt x="265" y="602"/>
                  </a:cubicBezTo>
                  <a:cubicBezTo>
                    <a:pt x="254" y="602"/>
                    <a:pt x="245" y="604"/>
                    <a:pt x="238" y="608"/>
                  </a:cubicBezTo>
                  <a:cubicBezTo>
                    <a:pt x="0" y="730"/>
                    <a:pt x="446" y="1544"/>
                    <a:pt x="446" y="1544"/>
                  </a:cubicBezTo>
                  <a:cubicBezTo>
                    <a:pt x="446" y="1544"/>
                    <a:pt x="1915" y="3502"/>
                    <a:pt x="2486" y="3502"/>
                  </a:cubicBezTo>
                  <a:cubicBezTo>
                    <a:pt x="2502" y="3502"/>
                    <a:pt x="2518" y="3500"/>
                    <a:pt x="2532" y="3497"/>
                  </a:cubicBezTo>
                  <a:cubicBezTo>
                    <a:pt x="3066" y="3377"/>
                    <a:pt x="3310" y="110"/>
                    <a:pt x="2992" y="4"/>
                  </a:cubicBezTo>
                  <a:cubicBezTo>
                    <a:pt x="2985" y="2"/>
                    <a:pt x="2978" y="1"/>
                    <a:pt x="29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60"/>
            <p:cNvSpPr/>
            <p:nvPr/>
          </p:nvSpPr>
          <p:spPr>
            <a:xfrm rot="-641783">
              <a:off x="8658699" y="1025320"/>
              <a:ext cx="79348" cy="92123"/>
            </a:xfrm>
            <a:custGeom>
              <a:avLst/>
              <a:gdLst/>
              <a:ahLst/>
              <a:cxnLst/>
              <a:rect l="l" t="t" r="r" b="b"/>
              <a:pathLst>
                <a:path w="3174" h="3685" extrusionOk="0">
                  <a:moveTo>
                    <a:pt x="328" y="0"/>
                  </a:moveTo>
                  <a:cubicBezTo>
                    <a:pt x="72" y="0"/>
                    <a:pt x="0" y="897"/>
                    <a:pt x="0" y="897"/>
                  </a:cubicBezTo>
                  <a:cubicBezTo>
                    <a:pt x="0" y="897"/>
                    <a:pt x="159" y="3481"/>
                    <a:pt x="670" y="3674"/>
                  </a:cubicBezTo>
                  <a:cubicBezTo>
                    <a:pt x="688" y="3681"/>
                    <a:pt x="708" y="3685"/>
                    <a:pt x="730" y="3685"/>
                  </a:cubicBezTo>
                  <a:cubicBezTo>
                    <a:pt x="1322" y="3685"/>
                    <a:pt x="3173" y="1264"/>
                    <a:pt x="2973" y="1011"/>
                  </a:cubicBezTo>
                  <a:cubicBezTo>
                    <a:pt x="2958" y="991"/>
                    <a:pt x="2935" y="983"/>
                    <a:pt x="2904" y="983"/>
                  </a:cubicBezTo>
                  <a:cubicBezTo>
                    <a:pt x="2512" y="983"/>
                    <a:pt x="955" y="2429"/>
                    <a:pt x="955" y="2429"/>
                  </a:cubicBezTo>
                  <a:cubicBezTo>
                    <a:pt x="955" y="2429"/>
                    <a:pt x="606" y="29"/>
                    <a:pt x="340" y="1"/>
                  </a:cubicBezTo>
                  <a:cubicBezTo>
                    <a:pt x="336" y="1"/>
                    <a:pt x="332" y="0"/>
                    <a:pt x="32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60"/>
            <p:cNvSpPr/>
            <p:nvPr/>
          </p:nvSpPr>
          <p:spPr>
            <a:xfrm rot="-641783">
              <a:off x="8473992" y="1182546"/>
              <a:ext cx="81698" cy="88148"/>
            </a:xfrm>
            <a:custGeom>
              <a:avLst/>
              <a:gdLst/>
              <a:ahLst/>
              <a:cxnLst/>
              <a:rect l="l" t="t" r="r" b="b"/>
              <a:pathLst>
                <a:path w="3268" h="3526" extrusionOk="0">
                  <a:moveTo>
                    <a:pt x="2926" y="0"/>
                  </a:moveTo>
                  <a:cubicBezTo>
                    <a:pt x="2604" y="0"/>
                    <a:pt x="2177" y="2348"/>
                    <a:pt x="2177" y="2348"/>
                  </a:cubicBezTo>
                  <a:cubicBezTo>
                    <a:pt x="2177" y="2348"/>
                    <a:pt x="591" y="764"/>
                    <a:pt x="264" y="764"/>
                  </a:cubicBezTo>
                  <a:cubicBezTo>
                    <a:pt x="251" y="764"/>
                    <a:pt x="240" y="766"/>
                    <a:pt x="231" y="772"/>
                  </a:cubicBezTo>
                  <a:cubicBezTo>
                    <a:pt x="0" y="907"/>
                    <a:pt x="495" y="1694"/>
                    <a:pt x="495" y="1694"/>
                  </a:cubicBezTo>
                  <a:cubicBezTo>
                    <a:pt x="495" y="1694"/>
                    <a:pt x="2047" y="3525"/>
                    <a:pt x="2632" y="3525"/>
                  </a:cubicBezTo>
                  <a:cubicBezTo>
                    <a:pt x="2654" y="3525"/>
                    <a:pt x="2675" y="3523"/>
                    <a:pt x="2694" y="3517"/>
                  </a:cubicBezTo>
                  <a:cubicBezTo>
                    <a:pt x="3220" y="3366"/>
                    <a:pt x="3268" y="90"/>
                    <a:pt x="2943" y="3"/>
                  </a:cubicBezTo>
                  <a:cubicBezTo>
                    <a:pt x="2937" y="1"/>
                    <a:pt x="2931" y="0"/>
                    <a:pt x="29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60"/>
            <p:cNvSpPr/>
            <p:nvPr/>
          </p:nvSpPr>
          <p:spPr>
            <a:xfrm rot="-641783">
              <a:off x="8668790" y="1323513"/>
              <a:ext cx="78723" cy="92548"/>
            </a:xfrm>
            <a:custGeom>
              <a:avLst/>
              <a:gdLst/>
              <a:ahLst/>
              <a:cxnLst/>
              <a:rect l="l" t="t" r="r" b="b"/>
              <a:pathLst>
                <a:path w="3149" h="3702" extrusionOk="0">
                  <a:moveTo>
                    <a:pt x="369" y="0"/>
                  </a:moveTo>
                  <a:cubicBezTo>
                    <a:pt x="117" y="0"/>
                    <a:pt x="0" y="879"/>
                    <a:pt x="0" y="879"/>
                  </a:cubicBezTo>
                  <a:cubicBezTo>
                    <a:pt x="0" y="879"/>
                    <a:pt x="24" y="3467"/>
                    <a:pt x="524" y="3688"/>
                  </a:cubicBezTo>
                  <a:cubicBezTo>
                    <a:pt x="545" y="3697"/>
                    <a:pt x="569" y="3702"/>
                    <a:pt x="596" y="3702"/>
                  </a:cubicBezTo>
                  <a:cubicBezTo>
                    <a:pt x="1200" y="3702"/>
                    <a:pt x="3149" y="1409"/>
                    <a:pt x="2963" y="1146"/>
                  </a:cubicBezTo>
                  <a:cubicBezTo>
                    <a:pt x="2948" y="1124"/>
                    <a:pt x="2922" y="1114"/>
                    <a:pt x="2887" y="1114"/>
                  </a:cubicBezTo>
                  <a:cubicBezTo>
                    <a:pt x="2481" y="1114"/>
                    <a:pt x="874" y="2459"/>
                    <a:pt x="874" y="2459"/>
                  </a:cubicBezTo>
                  <a:cubicBezTo>
                    <a:pt x="874" y="2459"/>
                    <a:pt x="651" y="45"/>
                    <a:pt x="386" y="2"/>
                  </a:cubicBezTo>
                  <a:cubicBezTo>
                    <a:pt x="380" y="1"/>
                    <a:pt x="374" y="0"/>
                    <a:pt x="3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60"/>
            <p:cNvSpPr/>
            <p:nvPr/>
          </p:nvSpPr>
          <p:spPr>
            <a:xfrm rot="-641783">
              <a:off x="8232454" y="1058639"/>
              <a:ext cx="80823" cy="90373"/>
            </a:xfrm>
            <a:custGeom>
              <a:avLst/>
              <a:gdLst/>
              <a:ahLst/>
              <a:cxnLst/>
              <a:rect l="l" t="t" r="r" b="b"/>
              <a:pathLst>
                <a:path w="3233" h="3615" extrusionOk="0">
                  <a:moveTo>
                    <a:pt x="268" y="0"/>
                  </a:moveTo>
                  <a:cubicBezTo>
                    <a:pt x="268" y="0"/>
                    <a:pt x="268" y="0"/>
                    <a:pt x="268" y="0"/>
                  </a:cubicBezTo>
                  <a:cubicBezTo>
                    <a:pt x="0" y="2"/>
                    <a:pt x="35" y="930"/>
                    <a:pt x="35" y="930"/>
                  </a:cubicBezTo>
                  <a:cubicBezTo>
                    <a:pt x="35" y="930"/>
                    <a:pt x="493" y="3478"/>
                    <a:pt x="1024" y="3610"/>
                  </a:cubicBezTo>
                  <a:cubicBezTo>
                    <a:pt x="1036" y="3613"/>
                    <a:pt x="1049" y="3615"/>
                    <a:pt x="1063" y="3615"/>
                  </a:cubicBezTo>
                  <a:cubicBezTo>
                    <a:pt x="1631" y="3615"/>
                    <a:pt x="3232" y="927"/>
                    <a:pt x="3000" y="695"/>
                  </a:cubicBezTo>
                  <a:cubicBezTo>
                    <a:pt x="2986" y="681"/>
                    <a:pt x="2968" y="674"/>
                    <a:pt x="2944" y="674"/>
                  </a:cubicBezTo>
                  <a:cubicBezTo>
                    <a:pt x="2579" y="674"/>
                    <a:pt x="1162" y="2340"/>
                    <a:pt x="1162" y="2340"/>
                  </a:cubicBezTo>
                  <a:cubicBezTo>
                    <a:pt x="1162" y="2340"/>
                    <a:pt x="537" y="0"/>
                    <a:pt x="26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60"/>
            <p:cNvSpPr/>
            <p:nvPr/>
          </p:nvSpPr>
          <p:spPr>
            <a:xfrm rot="-641783">
              <a:off x="8212222" y="1202407"/>
              <a:ext cx="86123" cy="88448"/>
            </a:xfrm>
            <a:custGeom>
              <a:avLst/>
              <a:gdLst/>
              <a:ahLst/>
              <a:cxnLst/>
              <a:rect l="l" t="t" r="r" b="b"/>
              <a:pathLst>
                <a:path w="3445" h="3538" extrusionOk="0">
                  <a:moveTo>
                    <a:pt x="2833" y="0"/>
                  </a:moveTo>
                  <a:cubicBezTo>
                    <a:pt x="2508" y="0"/>
                    <a:pt x="2308" y="2410"/>
                    <a:pt x="2308" y="2410"/>
                  </a:cubicBezTo>
                  <a:cubicBezTo>
                    <a:pt x="2308" y="2410"/>
                    <a:pt x="613" y="1017"/>
                    <a:pt x="261" y="1017"/>
                  </a:cubicBezTo>
                  <a:cubicBezTo>
                    <a:pt x="243" y="1017"/>
                    <a:pt x="228" y="1021"/>
                    <a:pt x="217" y="1028"/>
                  </a:cubicBezTo>
                  <a:cubicBezTo>
                    <a:pt x="1" y="1186"/>
                    <a:pt x="570" y="1921"/>
                    <a:pt x="570" y="1921"/>
                  </a:cubicBezTo>
                  <a:cubicBezTo>
                    <a:pt x="570" y="1921"/>
                    <a:pt x="2236" y="3538"/>
                    <a:pt x="2844" y="3538"/>
                  </a:cubicBezTo>
                  <a:cubicBezTo>
                    <a:pt x="2878" y="3538"/>
                    <a:pt x="2909" y="3533"/>
                    <a:pt x="2936" y="3522"/>
                  </a:cubicBezTo>
                  <a:cubicBezTo>
                    <a:pt x="3444" y="3322"/>
                    <a:pt x="3175" y="56"/>
                    <a:pt x="2844" y="1"/>
                  </a:cubicBezTo>
                  <a:cubicBezTo>
                    <a:pt x="2840" y="1"/>
                    <a:pt x="2836" y="0"/>
                    <a:pt x="28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60"/>
            <p:cNvSpPr/>
            <p:nvPr/>
          </p:nvSpPr>
          <p:spPr>
            <a:xfrm rot="-641783">
              <a:off x="8528917" y="1614555"/>
              <a:ext cx="345566" cy="282293"/>
            </a:xfrm>
            <a:custGeom>
              <a:avLst/>
              <a:gdLst/>
              <a:ahLst/>
              <a:cxnLst/>
              <a:rect l="l" t="t" r="r" b="b"/>
              <a:pathLst>
                <a:path w="13823" h="11292" extrusionOk="0">
                  <a:moveTo>
                    <a:pt x="1" y="0"/>
                  </a:moveTo>
                  <a:lnTo>
                    <a:pt x="946" y="10842"/>
                  </a:lnTo>
                  <a:lnTo>
                    <a:pt x="12346" y="11291"/>
                  </a:lnTo>
                  <a:lnTo>
                    <a:pt x="13823" y="89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/>
                </a:solidFill>
              </a:endParaRPr>
            </a:p>
          </p:txBody>
        </p:sp>
      </p:grpSp>
      <p:grpSp>
        <p:nvGrpSpPr>
          <p:cNvPr id="3738" name="Google Shape;3738;p60"/>
          <p:cNvGrpSpPr/>
          <p:nvPr/>
        </p:nvGrpSpPr>
        <p:grpSpPr>
          <a:xfrm flipH="1">
            <a:off x="1140843" y="402712"/>
            <a:ext cx="554251" cy="476385"/>
            <a:chOff x="7602588" y="1339900"/>
            <a:chExt cx="624227" cy="536530"/>
          </a:xfrm>
        </p:grpSpPr>
        <p:sp>
          <p:nvSpPr>
            <p:cNvPr id="3739" name="Google Shape;3739;p60"/>
            <p:cNvSpPr/>
            <p:nvPr/>
          </p:nvSpPr>
          <p:spPr>
            <a:xfrm>
              <a:off x="7602588" y="1382809"/>
              <a:ext cx="205134" cy="301049"/>
            </a:xfrm>
            <a:custGeom>
              <a:avLst/>
              <a:gdLst/>
              <a:ahLst/>
              <a:cxnLst/>
              <a:rect l="l" t="t" r="r" b="b"/>
              <a:pathLst>
                <a:path w="5890" h="8644" extrusionOk="0">
                  <a:moveTo>
                    <a:pt x="2662" y="0"/>
                  </a:moveTo>
                  <a:cubicBezTo>
                    <a:pt x="691" y="0"/>
                    <a:pt x="880" y="3990"/>
                    <a:pt x="3677" y="5463"/>
                  </a:cubicBezTo>
                  <a:cubicBezTo>
                    <a:pt x="3677" y="5463"/>
                    <a:pt x="3646" y="5462"/>
                    <a:pt x="3590" y="5462"/>
                  </a:cubicBezTo>
                  <a:cubicBezTo>
                    <a:pt x="3043" y="5462"/>
                    <a:pt x="121" y="5557"/>
                    <a:pt x="35" y="7595"/>
                  </a:cubicBezTo>
                  <a:cubicBezTo>
                    <a:pt x="1" y="8387"/>
                    <a:pt x="566" y="8643"/>
                    <a:pt x="1312" y="8643"/>
                  </a:cubicBezTo>
                  <a:cubicBezTo>
                    <a:pt x="2685" y="8643"/>
                    <a:pt x="4670" y="7775"/>
                    <a:pt x="4670" y="7775"/>
                  </a:cubicBezTo>
                  <a:lnTo>
                    <a:pt x="5890" y="4042"/>
                  </a:lnTo>
                  <a:cubicBezTo>
                    <a:pt x="5890" y="4042"/>
                    <a:pt x="4720" y="56"/>
                    <a:pt x="2703" y="1"/>
                  </a:cubicBezTo>
                  <a:cubicBezTo>
                    <a:pt x="2690" y="0"/>
                    <a:pt x="2676" y="0"/>
                    <a:pt x="26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60"/>
            <p:cNvSpPr/>
            <p:nvPr/>
          </p:nvSpPr>
          <p:spPr>
            <a:xfrm>
              <a:off x="7983649" y="1502270"/>
              <a:ext cx="243166" cy="304532"/>
            </a:xfrm>
            <a:custGeom>
              <a:avLst/>
              <a:gdLst/>
              <a:ahLst/>
              <a:cxnLst/>
              <a:rect l="l" t="t" r="r" b="b"/>
              <a:pathLst>
                <a:path w="6982" h="8744" extrusionOk="0">
                  <a:moveTo>
                    <a:pt x="4458" y="0"/>
                  </a:moveTo>
                  <a:cubicBezTo>
                    <a:pt x="2684" y="0"/>
                    <a:pt x="517" y="2403"/>
                    <a:pt x="517" y="2403"/>
                  </a:cubicBezTo>
                  <a:lnTo>
                    <a:pt x="0" y="6296"/>
                  </a:lnTo>
                  <a:cubicBezTo>
                    <a:pt x="0" y="6296"/>
                    <a:pt x="2108" y="8744"/>
                    <a:pt x="3428" y="8744"/>
                  </a:cubicBezTo>
                  <a:cubicBezTo>
                    <a:pt x="3777" y="8744"/>
                    <a:pt x="4071" y="8573"/>
                    <a:pt x="4256" y="8141"/>
                  </a:cubicBezTo>
                  <a:cubicBezTo>
                    <a:pt x="5145" y="6073"/>
                    <a:pt x="1898" y="4641"/>
                    <a:pt x="1898" y="4641"/>
                  </a:cubicBezTo>
                  <a:cubicBezTo>
                    <a:pt x="5077" y="4525"/>
                    <a:pt x="6982" y="963"/>
                    <a:pt x="5140" y="140"/>
                  </a:cubicBezTo>
                  <a:cubicBezTo>
                    <a:pt x="4924" y="43"/>
                    <a:pt x="4694" y="0"/>
                    <a:pt x="445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60"/>
            <p:cNvSpPr/>
            <p:nvPr/>
          </p:nvSpPr>
          <p:spPr>
            <a:xfrm>
              <a:off x="7973862" y="1378594"/>
              <a:ext cx="75541" cy="60739"/>
            </a:xfrm>
            <a:custGeom>
              <a:avLst/>
              <a:gdLst/>
              <a:ahLst/>
              <a:cxnLst/>
              <a:rect l="l" t="t" r="r" b="b"/>
              <a:pathLst>
                <a:path w="2169" h="1744" extrusionOk="0">
                  <a:moveTo>
                    <a:pt x="1896" y="1"/>
                  </a:moveTo>
                  <a:cubicBezTo>
                    <a:pt x="1862" y="1"/>
                    <a:pt x="1827" y="7"/>
                    <a:pt x="1795" y="22"/>
                  </a:cubicBezTo>
                  <a:cubicBezTo>
                    <a:pt x="1687" y="69"/>
                    <a:pt x="1626" y="185"/>
                    <a:pt x="1649" y="301"/>
                  </a:cubicBezTo>
                  <a:lnTo>
                    <a:pt x="1" y="1557"/>
                  </a:lnTo>
                  <a:lnTo>
                    <a:pt x="272" y="1744"/>
                  </a:lnTo>
                  <a:lnTo>
                    <a:pt x="1778" y="475"/>
                  </a:lnTo>
                  <a:cubicBezTo>
                    <a:pt x="1815" y="495"/>
                    <a:pt x="1855" y="504"/>
                    <a:pt x="1896" y="504"/>
                  </a:cubicBezTo>
                  <a:cubicBezTo>
                    <a:pt x="1967" y="504"/>
                    <a:pt x="2038" y="474"/>
                    <a:pt x="2087" y="417"/>
                  </a:cubicBezTo>
                  <a:cubicBezTo>
                    <a:pt x="2164" y="328"/>
                    <a:pt x="2168" y="198"/>
                    <a:pt x="2098" y="102"/>
                  </a:cubicBezTo>
                  <a:cubicBezTo>
                    <a:pt x="2050" y="37"/>
                    <a:pt x="1974" y="1"/>
                    <a:pt x="18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60"/>
            <p:cNvSpPr/>
            <p:nvPr/>
          </p:nvSpPr>
          <p:spPr>
            <a:xfrm>
              <a:off x="7896403" y="1339900"/>
              <a:ext cx="34619" cy="84735"/>
            </a:xfrm>
            <a:custGeom>
              <a:avLst/>
              <a:gdLst/>
              <a:ahLst/>
              <a:cxnLst/>
              <a:rect l="l" t="t" r="r" b="b"/>
              <a:pathLst>
                <a:path w="994" h="2433" extrusionOk="0">
                  <a:moveTo>
                    <a:pt x="260" y="1"/>
                  </a:moveTo>
                  <a:cubicBezTo>
                    <a:pt x="236" y="1"/>
                    <a:pt x="212" y="4"/>
                    <a:pt x="188" y="11"/>
                  </a:cubicBezTo>
                  <a:cubicBezTo>
                    <a:pt x="75" y="44"/>
                    <a:pt x="1" y="152"/>
                    <a:pt x="9" y="270"/>
                  </a:cubicBezTo>
                  <a:cubicBezTo>
                    <a:pt x="17" y="387"/>
                    <a:pt x="105" y="483"/>
                    <a:pt x="222" y="501"/>
                  </a:cubicBezTo>
                  <a:lnTo>
                    <a:pt x="665" y="2419"/>
                  </a:lnTo>
                  <a:lnTo>
                    <a:pt x="994" y="2433"/>
                  </a:lnTo>
                  <a:lnTo>
                    <a:pt x="429" y="439"/>
                  </a:lnTo>
                  <a:cubicBezTo>
                    <a:pt x="517" y="359"/>
                    <a:pt x="537" y="231"/>
                    <a:pt x="480" y="128"/>
                  </a:cubicBezTo>
                  <a:cubicBezTo>
                    <a:pt x="434" y="48"/>
                    <a:pt x="349" y="1"/>
                    <a:pt x="2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60"/>
            <p:cNvSpPr/>
            <p:nvPr/>
          </p:nvSpPr>
          <p:spPr>
            <a:xfrm>
              <a:off x="7735146" y="1415721"/>
              <a:ext cx="311671" cy="408979"/>
            </a:xfrm>
            <a:custGeom>
              <a:avLst/>
              <a:gdLst/>
              <a:ahLst/>
              <a:cxnLst/>
              <a:rect l="l" t="t" r="r" b="b"/>
              <a:pathLst>
                <a:path w="8949" h="11743" extrusionOk="0">
                  <a:moveTo>
                    <a:pt x="5466" y="0"/>
                  </a:moveTo>
                  <a:cubicBezTo>
                    <a:pt x="3747" y="0"/>
                    <a:pt x="2172" y="1813"/>
                    <a:pt x="933" y="5168"/>
                  </a:cubicBezTo>
                  <a:lnTo>
                    <a:pt x="931" y="5169"/>
                  </a:lnTo>
                  <a:cubicBezTo>
                    <a:pt x="799" y="5527"/>
                    <a:pt x="669" y="5906"/>
                    <a:pt x="543" y="6300"/>
                  </a:cubicBezTo>
                  <a:cubicBezTo>
                    <a:pt x="472" y="6533"/>
                    <a:pt x="411" y="6752"/>
                    <a:pt x="362" y="6963"/>
                  </a:cubicBezTo>
                  <a:cubicBezTo>
                    <a:pt x="271" y="7349"/>
                    <a:pt x="217" y="7703"/>
                    <a:pt x="201" y="8026"/>
                  </a:cubicBezTo>
                  <a:cubicBezTo>
                    <a:pt x="1" y="11469"/>
                    <a:pt x="3561" y="11505"/>
                    <a:pt x="4384" y="11676"/>
                  </a:cubicBezTo>
                  <a:cubicBezTo>
                    <a:pt x="4553" y="11712"/>
                    <a:pt x="4787" y="11743"/>
                    <a:pt x="5058" y="11743"/>
                  </a:cubicBezTo>
                  <a:cubicBezTo>
                    <a:pt x="5923" y="11743"/>
                    <a:pt x="7165" y="11435"/>
                    <a:pt x="7898" y="10023"/>
                  </a:cubicBezTo>
                  <a:cubicBezTo>
                    <a:pt x="8064" y="9706"/>
                    <a:pt x="8203" y="9330"/>
                    <a:pt x="8308" y="8889"/>
                  </a:cubicBezTo>
                  <a:cubicBezTo>
                    <a:pt x="8403" y="8479"/>
                    <a:pt x="8470" y="8011"/>
                    <a:pt x="8494" y="7481"/>
                  </a:cubicBezTo>
                  <a:cubicBezTo>
                    <a:pt x="8494" y="7481"/>
                    <a:pt x="8548" y="7200"/>
                    <a:pt x="8598" y="6749"/>
                  </a:cubicBezTo>
                  <a:cubicBezTo>
                    <a:pt x="8774" y="5203"/>
                    <a:pt x="8949" y="1653"/>
                    <a:pt x="7012" y="475"/>
                  </a:cubicBezTo>
                  <a:cubicBezTo>
                    <a:pt x="6488" y="156"/>
                    <a:pt x="5971" y="0"/>
                    <a:pt x="54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60"/>
            <p:cNvSpPr/>
            <p:nvPr/>
          </p:nvSpPr>
          <p:spPr>
            <a:xfrm>
              <a:off x="7767641" y="1415721"/>
              <a:ext cx="279177" cy="235051"/>
            </a:xfrm>
            <a:custGeom>
              <a:avLst/>
              <a:gdLst/>
              <a:ahLst/>
              <a:cxnLst/>
              <a:rect l="l" t="t" r="r" b="b"/>
              <a:pathLst>
                <a:path w="8016" h="6749" extrusionOk="0">
                  <a:moveTo>
                    <a:pt x="4533" y="0"/>
                  </a:moveTo>
                  <a:cubicBezTo>
                    <a:pt x="2814" y="0"/>
                    <a:pt x="1239" y="1813"/>
                    <a:pt x="0" y="5168"/>
                  </a:cubicBezTo>
                  <a:cubicBezTo>
                    <a:pt x="2741" y="5273"/>
                    <a:pt x="6241" y="6295"/>
                    <a:pt x="7665" y="6749"/>
                  </a:cubicBezTo>
                  <a:cubicBezTo>
                    <a:pt x="7841" y="5203"/>
                    <a:pt x="8016" y="1655"/>
                    <a:pt x="6079" y="475"/>
                  </a:cubicBezTo>
                  <a:cubicBezTo>
                    <a:pt x="5555" y="156"/>
                    <a:pt x="5038" y="0"/>
                    <a:pt x="4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60"/>
            <p:cNvSpPr/>
            <p:nvPr/>
          </p:nvSpPr>
          <p:spPr>
            <a:xfrm>
              <a:off x="7742112" y="1658232"/>
              <a:ext cx="282381" cy="106607"/>
            </a:xfrm>
            <a:custGeom>
              <a:avLst/>
              <a:gdLst/>
              <a:ahLst/>
              <a:cxnLst/>
              <a:rect l="l" t="t" r="r" b="b"/>
              <a:pathLst>
                <a:path w="8108" h="3061" extrusionOk="0">
                  <a:moveTo>
                    <a:pt x="162" y="1"/>
                  </a:moveTo>
                  <a:cubicBezTo>
                    <a:pt x="71" y="386"/>
                    <a:pt x="17" y="740"/>
                    <a:pt x="1" y="1064"/>
                  </a:cubicBezTo>
                  <a:cubicBezTo>
                    <a:pt x="1955" y="1437"/>
                    <a:pt x="5751" y="2232"/>
                    <a:pt x="7698" y="3060"/>
                  </a:cubicBezTo>
                  <a:cubicBezTo>
                    <a:pt x="7864" y="2743"/>
                    <a:pt x="8003" y="2367"/>
                    <a:pt x="8108" y="1926"/>
                  </a:cubicBezTo>
                  <a:cubicBezTo>
                    <a:pt x="6540" y="1365"/>
                    <a:pt x="2738" y="100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60"/>
            <p:cNvSpPr/>
            <p:nvPr/>
          </p:nvSpPr>
          <p:spPr>
            <a:xfrm>
              <a:off x="7814660" y="1794097"/>
              <a:ext cx="55097" cy="82332"/>
            </a:xfrm>
            <a:custGeom>
              <a:avLst/>
              <a:gdLst/>
              <a:ahLst/>
              <a:cxnLst/>
              <a:rect l="l" t="t" r="r" b="b"/>
              <a:pathLst>
                <a:path w="1582" h="2364" extrusionOk="0">
                  <a:moveTo>
                    <a:pt x="582" y="1"/>
                  </a:moveTo>
                  <a:cubicBezTo>
                    <a:pt x="582" y="1"/>
                    <a:pt x="0" y="2364"/>
                    <a:pt x="242" y="2364"/>
                  </a:cubicBezTo>
                  <a:cubicBezTo>
                    <a:pt x="248" y="2364"/>
                    <a:pt x="256" y="2362"/>
                    <a:pt x="264" y="2358"/>
                  </a:cubicBezTo>
                  <a:cubicBezTo>
                    <a:pt x="560" y="2219"/>
                    <a:pt x="1581" y="221"/>
                    <a:pt x="1581" y="221"/>
                  </a:cubicBezTo>
                  <a:lnTo>
                    <a:pt x="5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60"/>
            <p:cNvSpPr/>
            <p:nvPr/>
          </p:nvSpPr>
          <p:spPr>
            <a:xfrm>
              <a:off x="7898597" y="1553224"/>
              <a:ext cx="57779" cy="39564"/>
            </a:xfrm>
            <a:custGeom>
              <a:avLst/>
              <a:gdLst/>
              <a:ahLst/>
              <a:cxnLst/>
              <a:rect l="l" t="t" r="r" b="b"/>
              <a:pathLst>
                <a:path w="1659" h="1136" extrusionOk="0">
                  <a:moveTo>
                    <a:pt x="1" y="1"/>
                  </a:moveTo>
                  <a:cubicBezTo>
                    <a:pt x="1" y="1"/>
                    <a:pt x="3" y="896"/>
                    <a:pt x="554" y="1105"/>
                  </a:cubicBezTo>
                  <a:cubicBezTo>
                    <a:pt x="607" y="1126"/>
                    <a:pt x="661" y="1135"/>
                    <a:pt x="715" y="1135"/>
                  </a:cubicBezTo>
                  <a:cubicBezTo>
                    <a:pt x="1206" y="1135"/>
                    <a:pt x="1658" y="350"/>
                    <a:pt x="1658" y="350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60"/>
            <p:cNvSpPr/>
            <p:nvPr/>
          </p:nvSpPr>
          <p:spPr>
            <a:xfrm>
              <a:off x="7922106" y="1448565"/>
              <a:ext cx="24623" cy="24936"/>
            </a:xfrm>
            <a:custGeom>
              <a:avLst/>
              <a:gdLst/>
              <a:ahLst/>
              <a:cxnLst/>
              <a:rect l="l" t="t" r="r" b="b"/>
              <a:pathLst>
                <a:path w="707" h="716" extrusionOk="0">
                  <a:moveTo>
                    <a:pt x="583" y="1"/>
                  </a:moveTo>
                  <a:cubicBezTo>
                    <a:pt x="445" y="1"/>
                    <a:pt x="1" y="571"/>
                    <a:pt x="1" y="571"/>
                  </a:cubicBezTo>
                  <a:lnTo>
                    <a:pt x="102" y="715"/>
                  </a:lnTo>
                  <a:cubicBezTo>
                    <a:pt x="102" y="715"/>
                    <a:pt x="706" y="100"/>
                    <a:pt x="607" y="9"/>
                  </a:cubicBezTo>
                  <a:cubicBezTo>
                    <a:pt x="601" y="3"/>
                    <a:pt x="593" y="1"/>
                    <a:pt x="583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60"/>
            <p:cNvSpPr/>
            <p:nvPr/>
          </p:nvSpPr>
          <p:spPr>
            <a:xfrm>
              <a:off x="7910125" y="1436340"/>
              <a:ext cx="15324" cy="29778"/>
            </a:xfrm>
            <a:custGeom>
              <a:avLst/>
              <a:gdLst/>
              <a:ahLst/>
              <a:cxnLst/>
              <a:rect l="l" t="t" r="r" b="b"/>
              <a:pathLst>
                <a:path w="440" h="855" extrusionOk="0">
                  <a:moveTo>
                    <a:pt x="302" y="0"/>
                  </a:moveTo>
                  <a:cubicBezTo>
                    <a:pt x="175" y="0"/>
                    <a:pt x="1" y="768"/>
                    <a:pt x="1" y="768"/>
                  </a:cubicBezTo>
                  <a:lnTo>
                    <a:pt x="154" y="855"/>
                  </a:lnTo>
                  <a:cubicBezTo>
                    <a:pt x="154" y="855"/>
                    <a:pt x="440" y="42"/>
                    <a:pt x="311" y="2"/>
                  </a:cubicBezTo>
                  <a:cubicBezTo>
                    <a:pt x="308" y="1"/>
                    <a:pt x="305" y="0"/>
                    <a:pt x="302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60"/>
            <p:cNvSpPr/>
            <p:nvPr/>
          </p:nvSpPr>
          <p:spPr>
            <a:xfrm>
              <a:off x="7890412" y="1431255"/>
              <a:ext cx="10065" cy="29778"/>
            </a:xfrm>
            <a:custGeom>
              <a:avLst/>
              <a:gdLst/>
              <a:ahLst/>
              <a:cxnLst/>
              <a:rect l="l" t="t" r="r" b="b"/>
              <a:pathLst>
                <a:path w="289" h="855" extrusionOk="0">
                  <a:moveTo>
                    <a:pt x="137" y="1"/>
                  </a:moveTo>
                  <a:cubicBezTo>
                    <a:pt x="136" y="1"/>
                    <a:pt x="135" y="1"/>
                    <a:pt x="135" y="1"/>
                  </a:cubicBezTo>
                  <a:cubicBezTo>
                    <a:pt x="0" y="9"/>
                    <a:pt x="115" y="828"/>
                    <a:pt x="115" y="828"/>
                  </a:cubicBezTo>
                  <a:lnTo>
                    <a:pt x="289" y="855"/>
                  </a:lnTo>
                  <a:cubicBezTo>
                    <a:pt x="289" y="855"/>
                    <a:pt x="269" y="1"/>
                    <a:pt x="137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60"/>
            <p:cNvSpPr/>
            <p:nvPr/>
          </p:nvSpPr>
          <p:spPr>
            <a:xfrm>
              <a:off x="8012835" y="1474616"/>
              <a:ext cx="21036" cy="27653"/>
            </a:xfrm>
            <a:custGeom>
              <a:avLst/>
              <a:gdLst/>
              <a:ahLst/>
              <a:cxnLst/>
              <a:rect l="l" t="t" r="r" b="b"/>
              <a:pathLst>
                <a:path w="604" h="794" extrusionOk="0">
                  <a:moveTo>
                    <a:pt x="473" y="0"/>
                  </a:moveTo>
                  <a:cubicBezTo>
                    <a:pt x="342" y="0"/>
                    <a:pt x="0" y="673"/>
                    <a:pt x="0" y="673"/>
                  </a:cubicBezTo>
                  <a:lnTo>
                    <a:pt x="128" y="793"/>
                  </a:lnTo>
                  <a:cubicBezTo>
                    <a:pt x="128" y="793"/>
                    <a:pt x="604" y="76"/>
                    <a:pt x="490" y="5"/>
                  </a:cubicBezTo>
                  <a:cubicBezTo>
                    <a:pt x="485" y="2"/>
                    <a:pt x="479" y="0"/>
                    <a:pt x="473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60"/>
            <p:cNvSpPr/>
            <p:nvPr/>
          </p:nvSpPr>
          <p:spPr>
            <a:xfrm>
              <a:off x="7997476" y="1463297"/>
              <a:ext cx="15324" cy="29812"/>
            </a:xfrm>
            <a:custGeom>
              <a:avLst/>
              <a:gdLst/>
              <a:ahLst/>
              <a:cxnLst/>
              <a:rect l="l" t="t" r="r" b="b"/>
              <a:pathLst>
                <a:path w="440" h="856" extrusionOk="0">
                  <a:moveTo>
                    <a:pt x="302" y="1"/>
                  </a:moveTo>
                  <a:cubicBezTo>
                    <a:pt x="175" y="1"/>
                    <a:pt x="1" y="769"/>
                    <a:pt x="1" y="769"/>
                  </a:cubicBezTo>
                  <a:lnTo>
                    <a:pt x="154" y="855"/>
                  </a:lnTo>
                  <a:cubicBezTo>
                    <a:pt x="154" y="855"/>
                    <a:pt x="440" y="43"/>
                    <a:pt x="311" y="2"/>
                  </a:cubicBezTo>
                  <a:cubicBezTo>
                    <a:pt x="308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60"/>
            <p:cNvSpPr/>
            <p:nvPr/>
          </p:nvSpPr>
          <p:spPr>
            <a:xfrm>
              <a:off x="7977798" y="1458247"/>
              <a:ext cx="10030" cy="29778"/>
            </a:xfrm>
            <a:custGeom>
              <a:avLst/>
              <a:gdLst/>
              <a:ahLst/>
              <a:cxnLst/>
              <a:rect l="l" t="t" r="r" b="b"/>
              <a:pathLst>
                <a:path w="288" h="855" extrusionOk="0">
                  <a:moveTo>
                    <a:pt x="136" y="0"/>
                  </a:moveTo>
                  <a:cubicBezTo>
                    <a:pt x="135" y="0"/>
                    <a:pt x="134" y="0"/>
                    <a:pt x="134" y="0"/>
                  </a:cubicBezTo>
                  <a:cubicBezTo>
                    <a:pt x="0" y="8"/>
                    <a:pt x="114" y="828"/>
                    <a:pt x="114" y="828"/>
                  </a:cubicBezTo>
                  <a:lnTo>
                    <a:pt x="288" y="854"/>
                  </a:lnTo>
                  <a:cubicBezTo>
                    <a:pt x="288" y="854"/>
                    <a:pt x="268" y="0"/>
                    <a:pt x="13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60"/>
            <p:cNvSpPr/>
            <p:nvPr/>
          </p:nvSpPr>
          <p:spPr>
            <a:xfrm>
              <a:off x="7945372" y="1486214"/>
              <a:ext cx="89298" cy="82924"/>
            </a:xfrm>
            <a:custGeom>
              <a:avLst/>
              <a:gdLst/>
              <a:ahLst/>
              <a:cxnLst/>
              <a:rect l="l" t="t" r="r" b="b"/>
              <a:pathLst>
                <a:path w="2564" h="2381" extrusionOk="0">
                  <a:moveTo>
                    <a:pt x="1263" y="0"/>
                  </a:moveTo>
                  <a:cubicBezTo>
                    <a:pt x="1169" y="0"/>
                    <a:pt x="1074" y="12"/>
                    <a:pt x="979" y="37"/>
                  </a:cubicBezTo>
                  <a:cubicBezTo>
                    <a:pt x="362" y="200"/>
                    <a:pt x="0" y="848"/>
                    <a:pt x="168" y="1483"/>
                  </a:cubicBezTo>
                  <a:cubicBezTo>
                    <a:pt x="309" y="2022"/>
                    <a:pt x="785" y="2380"/>
                    <a:pt x="1301" y="2380"/>
                  </a:cubicBezTo>
                  <a:cubicBezTo>
                    <a:pt x="1395" y="2380"/>
                    <a:pt x="1490" y="2368"/>
                    <a:pt x="1585" y="2343"/>
                  </a:cubicBezTo>
                  <a:cubicBezTo>
                    <a:pt x="2200" y="2181"/>
                    <a:pt x="2564" y="1534"/>
                    <a:pt x="2396" y="897"/>
                  </a:cubicBezTo>
                  <a:cubicBezTo>
                    <a:pt x="2254" y="359"/>
                    <a:pt x="1778" y="0"/>
                    <a:pt x="12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60"/>
            <p:cNvSpPr/>
            <p:nvPr/>
          </p:nvSpPr>
          <p:spPr>
            <a:xfrm>
              <a:off x="7967035" y="1500947"/>
              <a:ext cx="57465" cy="53391"/>
            </a:xfrm>
            <a:custGeom>
              <a:avLst/>
              <a:gdLst/>
              <a:ahLst/>
              <a:cxnLst/>
              <a:rect l="l" t="t" r="r" b="b"/>
              <a:pathLst>
                <a:path w="1650" h="1533" extrusionOk="0">
                  <a:moveTo>
                    <a:pt x="813" y="1"/>
                  </a:moveTo>
                  <a:cubicBezTo>
                    <a:pt x="752" y="1"/>
                    <a:pt x="690" y="9"/>
                    <a:pt x="629" y="25"/>
                  </a:cubicBezTo>
                  <a:cubicBezTo>
                    <a:pt x="234" y="129"/>
                    <a:pt x="0" y="545"/>
                    <a:pt x="108" y="956"/>
                  </a:cubicBezTo>
                  <a:cubicBezTo>
                    <a:pt x="200" y="1302"/>
                    <a:pt x="505" y="1533"/>
                    <a:pt x="836" y="1533"/>
                  </a:cubicBezTo>
                  <a:cubicBezTo>
                    <a:pt x="897" y="1533"/>
                    <a:pt x="959" y="1525"/>
                    <a:pt x="1020" y="1509"/>
                  </a:cubicBezTo>
                  <a:cubicBezTo>
                    <a:pt x="1416" y="1404"/>
                    <a:pt x="1650" y="988"/>
                    <a:pt x="1542" y="578"/>
                  </a:cubicBezTo>
                  <a:cubicBezTo>
                    <a:pt x="1450" y="232"/>
                    <a:pt x="1145" y="1"/>
                    <a:pt x="8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60"/>
            <p:cNvSpPr/>
            <p:nvPr/>
          </p:nvSpPr>
          <p:spPr>
            <a:xfrm>
              <a:off x="7977031" y="1509688"/>
              <a:ext cx="18528" cy="17170"/>
            </a:xfrm>
            <a:custGeom>
              <a:avLst/>
              <a:gdLst/>
              <a:ahLst/>
              <a:cxnLst/>
              <a:rect l="l" t="t" r="r" b="b"/>
              <a:pathLst>
                <a:path w="532" h="493" extrusionOk="0">
                  <a:moveTo>
                    <a:pt x="263" y="0"/>
                  </a:moveTo>
                  <a:cubicBezTo>
                    <a:pt x="243" y="0"/>
                    <a:pt x="223" y="3"/>
                    <a:pt x="203" y="8"/>
                  </a:cubicBezTo>
                  <a:cubicBezTo>
                    <a:pt x="75" y="42"/>
                    <a:pt x="1" y="175"/>
                    <a:pt x="35" y="307"/>
                  </a:cubicBezTo>
                  <a:cubicBezTo>
                    <a:pt x="64" y="419"/>
                    <a:pt x="163" y="493"/>
                    <a:pt x="270" y="493"/>
                  </a:cubicBezTo>
                  <a:cubicBezTo>
                    <a:pt x="289" y="493"/>
                    <a:pt x="309" y="490"/>
                    <a:pt x="328" y="485"/>
                  </a:cubicBezTo>
                  <a:cubicBezTo>
                    <a:pt x="456" y="452"/>
                    <a:pt x="532" y="317"/>
                    <a:pt x="497" y="186"/>
                  </a:cubicBezTo>
                  <a:cubicBezTo>
                    <a:pt x="468" y="75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60"/>
            <p:cNvSpPr/>
            <p:nvPr/>
          </p:nvSpPr>
          <p:spPr>
            <a:xfrm>
              <a:off x="7845100" y="1455495"/>
              <a:ext cx="97726" cy="90760"/>
            </a:xfrm>
            <a:custGeom>
              <a:avLst/>
              <a:gdLst/>
              <a:ahLst/>
              <a:cxnLst/>
              <a:rect l="l" t="t" r="r" b="b"/>
              <a:pathLst>
                <a:path w="2806" h="2606" extrusionOk="0">
                  <a:moveTo>
                    <a:pt x="1382" y="1"/>
                  </a:moveTo>
                  <a:cubicBezTo>
                    <a:pt x="1279" y="1"/>
                    <a:pt x="1174" y="14"/>
                    <a:pt x="1070" y="41"/>
                  </a:cubicBezTo>
                  <a:cubicBezTo>
                    <a:pt x="397" y="219"/>
                    <a:pt x="0" y="928"/>
                    <a:pt x="184" y="1624"/>
                  </a:cubicBezTo>
                  <a:cubicBezTo>
                    <a:pt x="338" y="2213"/>
                    <a:pt x="859" y="2605"/>
                    <a:pt x="1423" y="2605"/>
                  </a:cubicBezTo>
                  <a:cubicBezTo>
                    <a:pt x="1526" y="2605"/>
                    <a:pt x="1631" y="2592"/>
                    <a:pt x="1736" y="2564"/>
                  </a:cubicBezTo>
                  <a:cubicBezTo>
                    <a:pt x="2409" y="2387"/>
                    <a:pt x="2806" y="1679"/>
                    <a:pt x="2622" y="983"/>
                  </a:cubicBezTo>
                  <a:cubicBezTo>
                    <a:pt x="2467" y="393"/>
                    <a:pt x="1946" y="1"/>
                    <a:pt x="1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60"/>
            <p:cNvSpPr/>
            <p:nvPr/>
          </p:nvSpPr>
          <p:spPr>
            <a:xfrm>
              <a:off x="7871465" y="1474895"/>
              <a:ext cx="62898" cy="58371"/>
            </a:xfrm>
            <a:custGeom>
              <a:avLst/>
              <a:gdLst/>
              <a:ahLst/>
              <a:cxnLst/>
              <a:rect l="l" t="t" r="r" b="b"/>
              <a:pathLst>
                <a:path w="1806" h="1676" extrusionOk="0">
                  <a:moveTo>
                    <a:pt x="891" y="0"/>
                  </a:moveTo>
                  <a:cubicBezTo>
                    <a:pt x="824" y="0"/>
                    <a:pt x="756" y="9"/>
                    <a:pt x="689" y="27"/>
                  </a:cubicBezTo>
                  <a:cubicBezTo>
                    <a:pt x="256" y="141"/>
                    <a:pt x="1" y="596"/>
                    <a:pt x="118" y="1044"/>
                  </a:cubicBezTo>
                  <a:cubicBezTo>
                    <a:pt x="218" y="1423"/>
                    <a:pt x="553" y="1676"/>
                    <a:pt x="916" y="1676"/>
                  </a:cubicBezTo>
                  <a:cubicBezTo>
                    <a:pt x="983" y="1676"/>
                    <a:pt x="1050" y="1667"/>
                    <a:pt x="1117" y="1650"/>
                  </a:cubicBezTo>
                  <a:cubicBezTo>
                    <a:pt x="1549" y="1536"/>
                    <a:pt x="1805" y="1080"/>
                    <a:pt x="1687" y="631"/>
                  </a:cubicBezTo>
                  <a:cubicBezTo>
                    <a:pt x="1587" y="253"/>
                    <a:pt x="1253" y="0"/>
                    <a:pt x="89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60"/>
            <p:cNvSpPr/>
            <p:nvPr/>
          </p:nvSpPr>
          <p:spPr>
            <a:xfrm>
              <a:off x="7882402" y="1484403"/>
              <a:ext cx="20270" cy="18842"/>
            </a:xfrm>
            <a:custGeom>
              <a:avLst/>
              <a:gdLst/>
              <a:ahLst/>
              <a:cxnLst/>
              <a:rect l="l" t="t" r="r" b="b"/>
              <a:pathLst>
                <a:path w="582" h="541" extrusionOk="0">
                  <a:moveTo>
                    <a:pt x="287" y="1"/>
                  </a:moveTo>
                  <a:cubicBezTo>
                    <a:pt x="265" y="1"/>
                    <a:pt x="244" y="3"/>
                    <a:pt x="222" y="9"/>
                  </a:cubicBezTo>
                  <a:cubicBezTo>
                    <a:pt x="83" y="46"/>
                    <a:pt x="0" y="193"/>
                    <a:pt x="38" y="338"/>
                  </a:cubicBezTo>
                  <a:cubicBezTo>
                    <a:pt x="70" y="459"/>
                    <a:pt x="178" y="540"/>
                    <a:pt x="295" y="540"/>
                  </a:cubicBezTo>
                  <a:cubicBezTo>
                    <a:pt x="317" y="540"/>
                    <a:pt x="338" y="538"/>
                    <a:pt x="360" y="532"/>
                  </a:cubicBezTo>
                  <a:cubicBezTo>
                    <a:pt x="499" y="495"/>
                    <a:pt x="582" y="349"/>
                    <a:pt x="544" y="204"/>
                  </a:cubicBezTo>
                  <a:cubicBezTo>
                    <a:pt x="512" y="82"/>
                    <a:pt x="403" y="1"/>
                    <a:pt x="2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60" name="Google Shape;3760;p60"/>
          <p:cNvGrpSpPr/>
          <p:nvPr/>
        </p:nvGrpSpPr>
        <p:grpSpPr>
          <a:xfrm rot="1364037">
            <a:off x="493129" y="3502830"/>
            <a:ext cx="1372051" cy="914917"/>
            <a:chOff x="2216800" y="1544750"/>
            <a:chExt cx="1123850" cy="736500"/>
          </a:xfrm>
        </p:grpSpPr>
        <p:sp>
          <p:nvSpPr>
            <p:cNvPr id="3761" name="Google Shape;3761;p60"/>
            <p:cNvSpPr/>
            <p:nvPr/>
          </p:nvSpPr>
          <p:spPr>
            <a:xfrm>
              <a:off x="2216800" y="1906450"/>
              <a:ext cx="411625" cy="174275"/>
            </a:xfrm>
            <a:custGeom>
              <a:avLst/>
              <a:gdLst/>
              <a:ahLst/>
              <a:cxnLst/>
              <a:rect l="l" t="t" r="r" b="b"/>
              <a:pathLst>
                <a:path w="16465" h="6971" extrusionOk="0">
                  <a:moveTo>
                    <a:pt x="7268" y="0"/>
                  </a:moveTo>
                  <a:cubicBezTo>
                    <a:pt x="7223" y="0"/>
                    <a:pt x="7177" y="0"/>
                    <a:pt x="7131" y="1"/>
                  </a:cubicBezTo>
                  <a:cubicBezTo>
                    <a:pt x="6863" y="3"/>
                    <a:pt x="6595" y="15"/>
                    <a:pt x="6333" y="38"/>
                  </a:cubicBezTo>
                  <a:cubicBezTo>
                    <a:pt x="6063" y="58"/>
                    <a:pt x="5795" y="87"/>
                    <a:pt x="5535" y="124"/>
                  </a:cubicBezTo>
                  <a:cubicBezTo>
                    <a:pt x="4565" y="257"/>
                    <a:pt x="3612" y="494"/>
                    <a:pt x="2693" y="832"/>
                  </a:cubicBezTo>
                  <a:cubicBezTo>
                    <a:pt x="1028" y="1443"/>
                    <a:pt x="1" y="2151"/>
                    <a:pt x="1" y="2151"/>
                  </a:cubicBezTo>
                  <a:cubicBezTo>
                    <a:pt x="1" y="2151"/>
                    <a:pt x="823" y="3142"/>
                    <a:pt x="2151" y="4197"/>
                  </a:cubicBezTo>
                  <a:cubicBezTo>
                    <a:pt x="2810" y="4723"/>
                    <a:pt x="3632" y="5314"/>
                    <a:pt x="4553" y="5795"/>
                  </a:cubicBezTo>
                  <a:cubicBezTo>
                    <a:pt x="4784" y="5916"/>
                    <a:pt x="5019" y="6032"/>
                    <a:pt x="5269" y="6141"/>
                  </a:cubicBezTo>
                  <a:cubicBezTo>
                    <a:pt x="5521" y="6251"/>
                    <a:pt x="5783" y="6350"/>
                    <a:pt x="6051" y="6442"/>
                  </a:cubicBezTo>
                  <a:cubicBezTo>
                    <a:pt x="6599" y="6632"/>
                    <a:pt x="7162" y="6775"/>
                    <a:pt x="7734" y="6869"/>
                  </a:cubicBezTo>
                  <a:cubicBezTo>
                    <a:pt x="8197" y="6940"/>
                    <a:pt x="8667" y="6970"/>
                    <a:pt x="9129" y="6970"/>
                  </a:cubicBezTo>
                  <a:cubicBezTo>
                    <a:pt x="9848" y="6970"/>
                    <a:pt x="10550" y="6897"/>
                    <a:pt x="11182" y="6783"/>
                  </a:cubicBezTo>
                  <a:lnTo>
                    <a:pt x="11307" y="6736"/>
                  </a:lnTo>
                  <a:lnTo>
                    <a:pt x="11470" y="6695"/>
                  </a:lnTo>
                  <a:cubicBezTo>
                    <a:pt x="11575" y="6665"/>
                    <a:pt x="11708" y="6640"/>
                    <a:pt x="11826" y="6611"/>
                  </a:cubicBezTo>
                  <a:cubicBezTo>
                    <a:pt x="12074" y="6554"/>
                    <a:pt x="12329" y="6493"/>
                    <a:pt x="12579" y="6427"/>
                  </a:cubicBezTo>
                  <a:cubicBezTo>
                    <a:pt x="13086" y="6294"/>
                    <a:pt x="13580" y="6129"/>
                    <a:pt x="14030" y="5938"/>
                  </a:cubicBezTo>
                  <a:cubicBezTo>
                    <a:pt x="14930" y="5566"/>
                    <a:pt x="15677" y="5054"/>
                    <a:pt x="16065" y="4576"/>
                  </a:cubicBezTo>
                  <a:cubicBezTo>
                    <a:pt x="16168" y="4463"/>
                    <a:pt x="16229" y="4345"/>
                    <a:pt x="16282" y="4248"/>
                  </a:cubicBezTo>
                  <a:cubicBezTo>
                    <a:pt x="16309" y="4199"/>
                    <a:pt x="16331" y="4154"/>
                    <a:pt x="16352" y="4113"/>
                  </a:cubicBezTo>
                  <a:cubicBezTo>
                    <a:pt x="16368" y="4066"/>
                    <a:pt x="16382" y="4025"/>
                    <a:pt x="16395" y="3987"/>
                  </a:cubicBezTo>
                  <a:cubicBezTo>
                    <a:pt x="16446" y="3837"/>
                    <a:pt x="16464" y="3757"/>
                    <a:pt x="16464" y="3757"/>
                  </a:cubicBezTo>
                  <a:lnTo>
                    <a:pt x="16260" y="3729"/>
                  </a:lnTo>
                  <a:cubicBezTo>
                    <a:pt x="16180" y="3721"/>
                    <a:pt x="16098" y="3704"/>
                    <a:pt x="16022" y="3678"/>
                  </a:cubicBezTo>
                  <a:cubicBezTo>
                    <a:pt x="15930" y="3653"/>
                    <a:pt x="15826" y="3624"/>
                    <a:pt x="15720" y="3567"/>
                  </a:cubicBezTo>
                  <a:cubicBezTo>
                    <a:pt x="15308" y="3369"/>
                    <a:pt x="14821" y="2990"/>
                    <a:pt x="14210" y="2530"/>
                  </a:cubicBezTo>
                  <a:cubicBezTo>
                    <a:pt x="13905" y="2299"/>
                    <a:pt x="13573" y="2053"/>
                    <a:pt x="13197" y="1801"/>
                  </a:cubicBezTo>
                  <a:cubicBezTo>
                    <a:pt x="13005" y="1673"/>
                    <a:pt x="12808" y="1548"/>
                    <a:pt x="12585" y="1423"/>
                  </a:cubicBezTo>
                  <a:cubicBezTo>
                    <a:pt x="12469" y="1358"/>
                    <a:pt x="12362" y="1296"/>
                    <a:pt x="12227" y="1235"/>
                  </a:cubicBezTo>
                  <a:cubicBezTo>
                    <a:pt x="12158" y="1204"/>
                    <a:pt x="12100" y="1173"/>
                    <a:pt x="12025" y="1143"/>
                  </a:cubicBezTo>
                  <a:lnTo>
                    <a:pt x="11779" y="1055"/>
                  </a:lnTo>
                  <a:cubicBezTo>
                    <a:pt x="10834" y="607"/>
                    <a:pt x="9874" y="287"/>
                    <a:pt x="8772" y="124"/>
                  </a:cubicBezTo>
                  <a:cubicBezTo>
                    <a:pt x="8275" y="41"/>
                    <a:pt x="7773" y="0"/>
                    <a:pt x="7268" y="0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60"/>
            <p:cNvSpPr/>
            <p:nvPr/>
          </p:nvSpPr>
          <p:spPr>
            <a:xfrm>
              <a:off x="2437875" y="1645775"/>
              <a:ext cx="284600" cy="232975"/>
            </a:xfrm>
            <a:custGeom>
              <a:avLst/>
              <a:gdLst/>
              <a:ahLst/>
              <a:cxnLst/>
              <a:rect l="l" t="t" r="r" b="b"/>
              <a:pathLst>
                <a:path w="11384" h="9319" extrusionOk="0">
                  <a:moveTo>
                    <a:pt x="4959" y="0"/>
                  </a:moveTo>
                  <a:cubicBezTo>
                    <a:pt x="4805" y="0"/>
                    <a:pt x="4647" y="15"/>
                    <a:pt x="4487" y="47"/>
                  </a:cubicBezTo>
                  <a:cubicBezTo>
                    <a:pt x="3147" y="307"/>
                    <a:pt x="2934" y="1522"/>
                    <a:pt x="3218" y="2619"/>
                  </a:cubicBezTo>
                  <a:cubicBezTo>
                    <a:pt x="3214" y="2619"/>
                    <a:pt x="3209" y="2619"/>
                    <a:pt x="3205" y="2619"/>
                  </a:cubicBezTo>
                  <a:cubicBezTo>
                    <a:pt x="2170" y="2619"/>
                    <a:pt x="1162" y="3081"/>
                    <a:pt x="632" y="4069"/>
                  </a:cubicBezTo>
                  <a:cubicBezTo>
                    <a:pt x="0" y="5246"/>
                    <a:pt x="907" y="6052"/>
                    <a:pt x="1952" y="6393"/>
                  </a:cubicBezTo>
                  <a:cubicBezTo>
                    <a:pt x="1786" y="6731"/>
                    <a:pt x="1688" y="7095"/>
                    <a:pt x="1735" y="7474"/>
                  </a:cubicBezTo>
                  <a:cubicBezTo>
                    <a:pt x="1852" y="8450"/>
                    <a:pt x="2711" y="8906"/>
                    <a:pt x="3568" y="9164"/>
                  </a:cubicBezTo>
                  <a:cubicBezTo>
                    <a:pt x="3917" y="9269"/>
                    <a:pt x="4257" y="9319"/>
                    <a:pt x="4580" y="9319"/>
                  </a:cubicBezTo>
                  <a:cubicBezTo>
                    <a:pt x="5623" y="9319"/>
                    <a:pt x="6504" y="8800"/>
                    <a:pt x="7024" y="7930"/>
                  </a:cubicBezTo>
                  <a:cubicBezTo>
                    <a:pt x="7233" y="8009"/>
                    <a:pt x="7454" y="8053"/>
                    <a:pt x="7676" y="8053"/>
                  </a:cubicBezTo>
                  <a:cubicBezTo>
                    <a:pt x="8072" y="8053"/>
                    <a:pt x="8473" y="7915"/>
                    <a:pt x="8824" y="7601"/>
                  </a:cubicBezTo>
                  <a:cubicBezTo>
                    <a:pt x="9278" y="7191"/>
                    <a:pt x="9489" y="6535"/>
                    <a:pt x="9438" y="5945"/>
                  </a:cubicBezTo>
                  <a:cubicBezTo>
                    <a:pt x="10154" y="5720"/>
                    <a:pt x="10727" y="5176"/>
                    <a:pt x="11013" y="4440"/>
                  </a:cubicBezTo>
                  <a:cubicBezTo>
                    <a:pt x="11384" y="3488"/>
                    <a:pt x="10766" y="2531"/>
                    <a:pt x="10029" y="1995"/>
                  </a:cubicBezTo>
                  <a:cubicBezTo>
                    <a:pt x="9504" y="1615"/>
                    <a:pt x="8817" y="1414"/>
                    <a:pt x="8142" y="1414"/>
                  </a:cubicBezTo>
                  <a:cubicBezTo>
                    <a:pt x="7831" y="1414"/>
                    <a:pt x="7522" y="1457"/>
                    <a:pt x="7233" y="1545"/>
                  </a:cubicBezTo>
                  <a:cubicBezTo>
                    <a:pt x="6822" y="653"/>
                    <a:pt x="5973" y="0"/>
                    <a:pt x="4959" y="0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60"/>
            <p:cNvSpPr/>
            <p:nvPr/>
          </p:nvSpPr>
          <p:spPr>
            <a:xfrm>
              <a:off x="2511675" y="1702325"/>
              <a:ext cx="135825" cy="116400"/>
            </a:xfrm>
            <a:custGeom>
              <a:avLst/>
              <a:gdLst/>
              <a:ahLst/>
              <a:cxnLst/>
              <a:rect l="l" t="t" r="r" b="b"/>
              <a:pathLst>
                <a:path w="5433" h="4656" extrusionOk="0">
                  <a:moveTo>
                    <a:pt x="2715" y="1"/>
                  </a:moveTo>
                  <a:cubicBezTo>
                    <a:pt x="1214" y="1"/>
                    <a:pt x="1" y="1042"/>
                    <a:pt x="1" y="2329"/>
                  </a:cubicBezTo>
                  <a:cubicBezTo>
                    <a:pt x="1" y="3616"/>
                    <a:pt x="1218" y="4655"/>
                    <a:pt x="2715" y="4655"/>
                  </a:cubicBezTo>
                  <a:cubicBezTo>
                    <a:pt x="4217" y="4655"/>
                    <a:pt x="5432" y="3616"/>
                    <a:pt x="5432" y="2329"/>
                  </a:cubicBezTo>
                  <a:cubicBezTo>
                    <a:pt x="5432" y="1042"/>
                    <a:pt x="4217" y="1"/>
                    <a:pt x="2715" y="1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60"/>
            <p:cNvSpPr/>
            <p:nvPr/>
          </p:nvSpPr>
          <p:spPr>
            <a:xfrm>
              <a:off x="2540875" y="1727800"/>
              <a:ext cx="83200" cy="72825"/>
            </a:xfrm>
            <a:custGeom>
              <a:avLst/>
              <a:gdLst/>
              <a:ahLst/>
              <a:cxnLst/>
              <a:rect l="l" t="t" r="r" b="b"/>
              <a:pathLst>
                <a:path w="3328" h="2913" extrusionOk="0">
                  <a:moveTo>
                    <a:pt x="2530" y="1"/>
                  </a:moveTo>
                  <a:cubicBezTo>
                    <a:pt x="2079" y="1"/>
                    <a:pt x="1710" y="448"/>
                    <a:pt x="1435" y="893"/>
                  </a:cubicBezTo>
                  <a:cubicBezTo>
                    <a:pt x="1212" y="807"/>
                    <a:pt x="991" y="719"/>
                    <a:pt x="770" y="625"/>
                  </a:cubicBezTo>
                  <a:cubicBezTo>
                    <a:pt x="713" y="600"/>
                    <a:pt x="658" y="589"/>
                    <a:pt x="605" y="589"/>
                  </a:cubicBezTo>
                  <a:cubicBezTo>
                    <a:pt x="243" y="589"/>
                    <a:pt x="0" y="1104"/>
                    <a:pt x="389" y="1277"/>
                  </a:cubicBezTo>
                  <a:cubicBezTo>
                    <a:pt x="612" y="1373"/>
                    <a:pt x="833" y="1466"/>
                    <a:pt x="1058" y="1556"/>
                  </a:cubicBezTo>
                  <a:cubicBezTo>
                    <a:pt x="911" y="1824"/>
                    <a:pt x="758" y="2143"/>
                    <a:pt x="752" y="2450"/>
                  </a:cubicBezTo>
                  <a:cubicBezTo>
                    <a:pt x="748" y="2685"/>
                    <a:pt x="949" y="2913"/>
                    <a:pt x="1173" y="2913"/>
                  </a:cubicBezTo>
                  <a:cubicBezTo>
                    <a:pt x="1235" y="2913"/>
                    <a:pt x="1299" y="2895"/>
                    <a:pt x="1361" y="2855"/>
                  </a:cubicBezTo>
                  <a:cubicBezTo>
                    <a:pt x="1423" y="2814"/>
                    <a:pt x="1472" y="2754"/>
                    <a:pt x="1496" y="2683"/>
                  </a:cubicBezTo>
                  <a:cubicBezTo>
                    <a:pt x="1504" y="2671"/>
                    <a:pt x="1513" y="2652"/>
                    <a:pt x="1533" y="2619"/>
                  </a:cubicBezTo>
                  <a:cubicBezTo>
                    <a:pt x="1578" y="2527"/>
                    <a:pt x="1621" y="2433"/>
                    <a:pt x="1670" y="2341"/>
                  </a:cubicBezTo>
                  <a:cubicBezTo>
                    <a:pt x="1748" y="2196"/>
                    <a:pt x="1834" y="2055"/>
                    <a:pt x="1922" y="1914"/>
                  </a:cubicBezTo>
                  <a:cubicBezTo>
                    <a:pt x="2268" y="2095"/>
                    <a:pt x="2647" y="2355"/>
                    <a:pt x="3012" y="2355"/>
                  </a:cubicBezTo>
                  <a:cubicBezTo>
                    <a:pt x="3029" y="2355"/>
                    <a:pt x="3046" y="2355"/>
                    <a:pt x="3063" y="2353"/>
                  </a:cubicBezTo>
                  <a:cubicBezTo>
                    <a:pt x="3219" y="2341"/>
                    <a:pt x="3327" y="2208"/>
                    <a:pt x="3293" y="2051"/>
                  </a:cubicBezTo>
                  <a:cubicBezTo>
                    <a:pt x="3192" y="1627"/>
                    <a:pt x="2732" y="1435"/>
                    <a:pt x="2362" y="1271"/>
                  </a:cubicBezTo>
                  <a:cubicBezTo>
                    <a:pt x="2591" y="964"/>
                    <a:pt x="2836" y="625"/>
                    <a:pt x="2842" y="279"/>
                  </a:cubicBezTo>
                  <a:cubicBezTo>
                    <a:pt x="2845" y="166"/>
                    <a:pt x="2755" y="25"/>
                    <a:pt x="2636" y="9"/>
                  </a:cubicBezTo>
                  <a:cubicBezTo>
                    <a:pt x="2600" y="3"/>
                    <a:pt x="2565" y="1"/>
                    <a:pt x="2530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60"/>
            <p:cNvSpPr/>
            <p:nvPr/>
          </p:nvSpPr>
          <p:spPr>
            <a:xfrm>
              <a:off x="2448650" y="1646525"/>
              <a:ext cx="465475" cy="465475"/>
            </a:xfrm>
            <a:custGeom>
              <a:avLst/>
              <a:gdLst/>
              <a:ahLst/>
              <a:cxnLst/>
              <a:rect l="l" t="t" r="r" b="b"/>
              <a:pathLst>
                <a:path w="18619" h="18619" extrusionOk="0">
                  <a:moveTo>
                    <a:pt x="9310" y="1"/>
                  </a:moveTo>
                  <a:cubicBezTo>
                    <a:pt x="4171" y="1"/>
                    <a:pt x="1" y="4168"/>
                    <a:pt x="1" y="9310"/>
                  </a:cubicBezTo>
                  <a:cubicBezTo>
                    <a:pt x="1" y="14451"/>
                    <a:pt x="4171" y="18619"/>
                    <a:pt x="9310" y="18619"/>
                  </a:cubicBezTo>
                  <a:cubicBezTo>
                    <a:pt x="14451" y="18619"/>
                    <a:pt x="18619" y="14451"/>
                    <a:pt x="18619" y="9310"/>
                  </a:cubicBezTo>
                  <a:cubicBezTo>
                    <a:pt x="18619" y="4168"/>
                    <a:pt x="14451" y="1"/>
                    <a:pt x="9310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60"/>
            <p:cNvSpPr/>
            <p:nvPr/>
          </p:nvSpPr>
          <p:spPr>
            <a:xfrm>
              <a:off x="2448700" y="1830000"/>
              <a:ext cx="465475" cy="282000"/>
            </a:xfrm>
            <a:custGeom>
              <a:avLst/>
              <a:gdLst/>
              <a:ahLst/>
              <a:cxnLst/>
              <a:rect l="l" t="t" r="r" b="b"/>
              <a:pathLst>
                <a:path w="18619" h="11280" extrusionOk="0">
                  <a:moveTo>
                    <a:pt x="212" y="0"/>
                  </a:moveTo>
                  <a:cubicBezTo>
                    <a:pt x="73" y="647"/>
                    <a:pt x="1" y="1310"/>
                    <a:pt x="1" y="1971"/>
                  </a:cubicBezTo>
                  <a:cubicBezTo>
                    <a:pt x="1" y="7112"/>
                    <a:pt x="4169" y="11280"/>
                    <a:pt x="9310" y="11280"/>
                  </a:cubicBezTo>
                  <a:cubicBezTo>
                    <a:pt x="14449" y="11280"/>
                    <a:pt x="18619" y="7112"/>
                    <a:pt x="18619" y="1971"/>
                  </a:cubicBezTo>
                  <a:cubicBezTo>
                    <a:pt x="18619" y="1786"/>
                    <a:pt x="18611" y="1602"/>
                    <a:pt x="18600" y="1422"/>
                  </a:cubicBezTo>
                  <a:cubicBezTo>
                    <a:pt x="17694" y="5616"/>
                    <a:pt x="13966" y="8759"/>
                    <a:pt x="9504" y="8759"/>
                  </a:cubicBezTo>
                  <a:cubicBezTo>
                    <a:pt x="4547" y="8759"/>
                    <a:pt x="496" y="4884"/>
                    <a:pt x="212" y="0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60"/>
            <p:cNvSpPr/>
            <p:nvPr/>
          </p:nvSpPr>
          <p:spPr>
            <a:xfrm>
              <a:off x="2790125" y="1544750"/>
              <a:ext cx="235200" cy="359950"/>
            </a:xfrm>
            <a:custGeom>
              <a:avLst/>
              <a:gdLst/>
              <a:ahLst/>
              <a:cxnLst/>
              <a:rect l="l" t="t" r="r" b="b"/>
              <a:pathLst>
                <a:path w="9408" h="14398" extrusionOk="0">
                  <a:moveTo>
                    <a:pt x="9178" y="0"/>
                  </a:moveTo>
                  <a:cubicBezTo>
                    <a:pt x="9178" y="0"/>
                    <a:pt x="7943" y="352"/>
                    <a:pt x="6427" y="1130"/>
                  </a:cubicBezTo>
                  <a:cubicBezTo>
                    <a:pt x="5678" y="1518"/>
                    <a:pt x="4804" y="2030"/>
                    <a:pt x="3992" y="2676"/>
                  </a:cubicBezTo>
                  <a:cubicBezTo>
                    <a:pt x="3787" y="2840"/>
                    <a:pt x="3585" y="3006"/>
                    <a:pt x="3386" y="3190"/>
                  </a:cubicBezTo>
                  <a:cubicBezTo>
                    <a:pt x="3184" y="3376"/>
                    <a:pt x="2988" y="3577"/>
                    <a:pt x="2795" y="3783"/>
                  </a:cubicBezTo>
                  <a:cubicBezTo>
                    <a:pt x="2398" y="4209"/>
                    <a:pt x="2040" y="4665"/>
                    <a:pt x="1721" y="5150"/>
                  </a:cubicBezTo>
                  <a:cubicBezTo>
                    <a:pt x="1079" y="6156"/>
                    <a:pt x="655" y="7310"/>
                    <a:pt x="404" y="8335"/>
                  </a:cubicBezTo>
                  <a:lnTo>
                    <a:pt x="395" y="8468"/>
                  </a:lnTo>
                  <a:lnTo>
                    <a:pt x="369" y="8634"/>
                  </a:lnTo>
                  <a:cubicBezTo>
                    <a:pt x="352" y="8745"/>
                    <a:pt x="322" y="8875"/>
                    <a:pt x="301" y="8996"/>
                  </a:cubicBezTo>
                  <a:cubicBezTo>
                    <a:pt x="252" y="9244"/>
                    <a:pt x="205" y="9504"/>
                    <a:pt x="164" y="9759"/>
                  </a:cubicBezTo>
                  <a:cubicBezTo>
                    <a:pt x="82" y="10277"/>
                    <a:pt x="31" y="10797"/>
                    <a:pt x="23" y="11284"/>
                  </a:cubicBezTo>
                  <a:cubicBezTo>
                    <a:pt x="0" y="12259"/>
                    <a:pt x="164" y="13149"/>
                    <a:pt x="444" y="13698"/>
                  </a:cubicBezTo>
                  <a:cubicBezTo>
                    <a:pt x="506" y="13837"/>
                    <a:pt x="588" y="13939"/>
                    <a:pt x="657" y="14029"/>
                  </a:cubicBezTo>
                  <a:cubicBezTo>
                    <a:pt x="690" y="14072"/>
                    <a:pt x="723" y="14113"/>
                    <a:pt x="751" y="14148"/>
                  </a:cubicBezTo>
                  <a:cubicBezTo>
                    <a:pt x="788" y="14181"/>
                    <a:pt x="821" y="14213"/>
                    <a:pt x="850" y="14240"/>
                  </a:cubicBezTo>
                  <a:cubicBezTo>
                    <a:pt x="966" y="14348"/>
                    <a:pt x="1034" y="14397"/>
                    <a:pt x="1034" y="14397"/>
                  </a:cubicBezTo>
                  <a:cubicBezTo>
                    <a:pt x="1034" y="14397"/>
                    <a:pt x="1070" y="14334"/>
                    <a:pt x="1140" y="14219"/>
                  </a:cubicBezTo>
                  <a:cubicBezTo>
                    <a:pt x="1183" y="14152"/>
                    <a:pt x="1232" y="14084"/>
                    <a:pt x="1285" y="14023"/>
                  </a:cubicBezTo>
                  <a:cubicBezTo>
                    <a:pt x="1347" y="13949"/>
                    <a:pt x="1414" y="13866"/>
                    <a:pt x="1508" y="13794"/>
                  </a:cubicBezTo>
                  <a:cubicBezTo>
                    <a:pt x="1856" y="13497"/>
                    <a:pt x="2400" y="13203"/>
                    <a:pt x="3071" y="12832"/>
                  </a:cubicBezTo>
                  <a:cubicBezTo>
                    <a:pt x="3403" y="12648"/>
                    <a:pt x="3765" y="12444"/>
                    <a:pt x="4148" y="12202"/>
                  </a:cubicBezTo>
                  <a:cubicBezTo>
                    <a:pt x="4340" y="12081"/>
                    <a:pt x="4536" y="11948"/>
                    <a:pt x="4741" y="11799"/>
                  </a:cubicBezTo>
                  <a:cubicBezTo>
                    <a:pt x="4845" y="11719"/>
                    <a:pt x="4943" y="11648"/>
                    <a:pt x="5056" y="11547"/>
                  </a:cubicBezTo>
                  <a:cubicBezTo>
                    <a:pt x="5111" y="11498"/>
                    <a:pt x="5162" y="11455"/>
                    <a:pt x="5222" y="11402"/>
                  </a:cubicBezTo>
                  <a:lnTo>
                    <a:pt x="5404" y="11214"/>
                  </a:lnTo>
                  <a:cubicBezTo>
                    <a:pt x="6200" y="10533"/>
                    <a:pt x="6879" y="9786"/>
                    <a:pt x="7474" y="8845"/>
                  </a:cubicBezTo>
                  <a:cubicBezTo>
                    <a:pt x="7775" y="8384"/>
                    <a:pt x="8035" y="7902"/>
                    <a:pt x="8252" y="7394"/>
                  </a:cubicBezTo>
                  <a:cubicBezTo>
                    <a:pt x="8360" y="7147"/>
                    <a:pt x="8454" y="6899"/>
                    <a:pt x="8542" y="6647"/>
                  </a:cubicBezTo>
                  <a:cubicBezTo>
                    <a:pt x="8630" y="6394"/>
                    <a:pt x="8716" y="6136"/>
                    <a:pt x="8790" y="5882"/>
                  </a:cubicBezTo>
                  <a:cubicBezTo>
                    <a:pt x="9060" y="4941"/>
                    <a:pt x="9230" y="3975"/>
                    <a:pt x="9293" y="2998"/>
                  </a:cubicBezTo>
                  <a:cubicBezTo>
                    <a:pt x="9408" y="1228"/>
                    <a:pt x="9178" y="0"/>
                    <a:pt x="9178" y="0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60"/>
            <p:cNvSpPr/>
            <p:nvPr/>
          </p:nvSpPr>
          <p:spPr>
            <a:xfrm>
              <a:off x="2854825" y="1716950"/>
              <a:ext cx="485825" cy="238925"/>
            </a:xfrm>
            <a:custGeom>
              <a:avLst/>
              <a:gdLst/>
              <a:ahLst/>
              <a:cxnLst/>
              <a:rect l="l" t="t" r="r" b="b"/>
              <a:pathLst>
                <a:path w="19433" h="9557" extrusionOk="0">
                  <a:moveTo>
                    <a:pt x="12235" y="1"/>
                  </a:moveTo>
                  <a:cubicBezTo>
                    <a:pt x="11904" y="1"/>
                    <a:pt x="11572" y="5"/>
                    <a:pt x="11233" y="27"/>
                  </a:cubicBezTo>
                  <a:cubicBezTo>
                    <a:pt x="10887" y="54"/>
                    <a:pt x="10537" y="95"/>
                    <a:pt x="10183" y="146"/>
                  </a:cubicBezTo>
                  <a:cubicBezTo>
                    <a:pt x="9459" y="253"/>
                    <a:pt x="8747" y="416"/>
                    <a:pt x="8051" y="641"/>
                  </a:cubicBezTo>
                  <a:cubicBezTo>
                    <a:pt x="6625" y="1128"/>
                    <a:pt x="5295" y="1926"/>
                    <a:pt x="4242" y="2736"/>
                  </a:cubicBezTo>
                  <a:lnTo>
                    <a:pt x="4129" y="2861"/>
                  </a:lnTo>
                  <a:lnTo>
                    <a:pt x="3972" y="3002"/>
                  </a:lnTo>
                  <a:cubicBezTo>
                    <a:pt x="3869" y="3094"/>
                    <a:pt x="3736" y="3199"/>
                    <a:pt x="3622" y="3301"/>
                  </a:cubicBezTo>
                  <a:cubicBezTo>
                    <a:pt x="3376" y="3510"/>
                    <a:pt x="3125" y="3727"/>
                    <a:pt x="2881" y="3945"/>
                  </a:cubicBezTo>
                  <a:cubicBezTo>
                    <a:pt x="2394" y="4389"/>
                    <a:pt x="1936" y="4860"/>
                    <a:pt x="1541" y="5333"/>
                  </a:cubicBezTo>
                  <a:cubicBezTo>
                    <a:pt x="751" y="6272"/>
                    <a:pt x="209" y="7276"/>
                    <a:pt x="54" y="8035"/>
                  </a:cubicBezTo>
                  <a:cubicBezTo>
                    <a:pt x="5" y="8219"/>
                    <a:pt x="3" y="8385"/>
                    <a:pt x="1" y="8526"/>
                  </a:cubicBezTo>
                  <a:lnTo>
                    <a:pt x="1" y="8719"/>
                  </a:lnTo>
                  <a:cubicBezTo>
                    <a:pt x="7" y="8780"/>
                    <a:pt x="15" y="8833"/>
                    <a:pt x="23" y="8884"/>
                  </a:cubicBezTo>
                  <a:cubicBezTo>
                    <a:pt x="56" y="9081"/>
                    <a:pt x="82" y="9181"/>
                    <a:pt x="82" y="9181"/>
                  </a:cubicBezTo>
                  <a:cubicBezTo>
                    <a:pt x="82" y="9181"/>
                    <a:pt x="168" y="9150"/>
                    <a:pt x="328" y="9095"/>
                  </a:cubicBezTo>
                  <a:cubicBezTo>
                    <a:pt x="402" y="9066"/>
                    <a:pt x="502" y="9038"/>
                    <a:pt x="625" y="9015"/>
                  </a:cubicBezTo>
                  <a:cubicBezTo>
                    <a:pt x="739" y="8993"/>
                    <a:pt x="868" y="8964"/>
                    <a:pt x="1011" y="8964"/>
                  </a:cubicBezTo>
                  <a:cubicBezTo>
                    <a:pt x="1016" y="8964"/>
                    <a:pt x="1021" y="8964"/>
                    <a:pt x="1026" y="8964"/>
                  </a:cubicBezTo>
                  <a:cubicBezTo>
                    <a:pt x="1060" y="8963"/>
                    <a:pt x="1095" y="8962"/>
                    <a:pt x="1130" y="8962"/>
                  </a:cubicBezTo>
                  <a:cubicBezTo>
                    <a:pt x="1694" y="8962"/>
                    <a:pt x="2426" y="9097"/>
                    <a:pt x="3319" y="9251"/>
                  </a:cubicBezTo>
                  <a:cubicBezTo>
                    <a:pt x="3792" y="9332"/>
                    <a:pt x="4307" y="9416"/>
                    <a:pt x="4874" y="9480"/>
                  </a:cubicBezTo>
                  <a:cubicBezTo>
                    <a:pt x="5158" y="9510"/>
                    <a:pt x="5455" y="9537"/>
                    <a:pt x="5774" y="9549"/>
                  </a:cubicBezTo>
                  <a:cubicBezTo>
                    <a:pt x="5876" y="9553"/>
                    <a:pt x="5972" y="9557"/>
                    <a:pt x="6076" y="9557"/>
                  </a:cubicBezTo>
                  <a:cubicBezTo>
                    <a:pt x="6142" y="9557"/>
                    <a:pt x="6210" y="9555"/>
                    <a:pt x="6284" y="9551"/>
                  </a:cubicBezTo>
                  <a:cubicBezTo>
                    <a:pt x="6376" y="9547"/>
                    <a:pt x="6462" y="9545"/>
                    <a:pt x="6562" y="9537"/>
                  </a:cubicBezTo>
                  <a:lnTo>
                    <a:pt x="6889" y="9496"/>
                  </a:lnTo>
                  <a:cubicBezTo>
                    <a:pt x="8207" y="9449"/>
                    <a:pt x="9465" y="9253"/>
                    <a:pt x="10793" y="8798"/>
                  </a:cubicBezTo>
                  <a:cubicBezTo>
                    <a:pt x="11449" y="8584"/>
                    <a:pt x="12088" y="8309"/>
                    <a:pt x="12700" y="7984"/>
                  </a:cubicBezTo>
                  <a:cubicBezTo>
                    <a:pt x="12998" y="7822"/>
                    <a:pt x="13291" y="7655"/>
                    <a:pt x="13571" y="7477"/>
                  </a:cubicBezTo>
                  <a:cubicBezTo>
                    <a:pt x="13858" y="7301"/>
                    <a:pt x="14144" y="7115"/>
                    <a:pt x="14416" y="6922"/>
                  </a:cubicBezTo>
                  <a:cubicBezTo>
                    <a:pt x="15509" y="6151"/>
                    <a:pt x="16423" y="5316"/>
                    <a:pt x="17182" y="4486"/>
                  </a:cubicBezTo>
                  <a:cubicBezTo>
                    <a:pt x="18692" y="2839"/>
                    <a:pt x="19433" y="1449"/>
                    <a:pt x="19433" y="1449"/>
                  </a:cubicBezTo>
                  <a:cubicBezTo>
                    <a:pt x="19433" y="1449"/>
                    <a:pt x="17939" y="821"/>
                    <a:pt x="15848" y="400"/>
                  </a:cubicBezTo>
                  <a:cubicBezTo>
                    <a:pt x="14805" y="191"/>
                    <a:pt x="13545" y="5"/>
                    <a:pt x="12235" y="1"/>
                  </a:cubicBezTo>
                  <a:close/>
                </a:path>
              </a:pathLst>
            </a:custGeom>
            <a:solidFill>
              <a:srgbClr val="7EC2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60"/>
            <p:cNvSpPr/>
            <p:nvPr/>
          </p:nvSpPr>
          <p:spPr>
            <a:xfrm>
              <a:off x="2671400" y="1815775"/>
              <a:ext cx="465475" cy="465475"/>
            </a:xfrm>
            <a:custGeom>
              <a:avLst/>
              <a:gdLst/>
              <a:ahLst/>
              <a:cxnLst/>
              <a:rect l="l" t="t" r="r" b="b"/>
              <a:pathLst>
                <a:path w="18619" h="18619" extrusionOk="0">
                  <a:moveTo>
                    <a:pt x="9310" y="1"/>
                  </a:moveTo>
                  <a:cubicBezTo>
                    <a:pt x="4170" y="1"/>
                    <a:pt x="1" y="4168"/>
                    <a:pt x="1" y="9310"/>
                  </a:cubicBezTo>
                  <a:cubicBezTo>
                    <a:pt x="1" y="14451"/>
                    <a:pt x="4170" y="18619"/>
                    <a:pt x="9310" y="18619"/>
                  </a:cubicBezTo>
                  <a:cubicBezTo>
                    <a:pt x="14451" y="18619"/>
                    <a:pt x="18619" y="14451"/>
                    <a:pt x="18619" y="9310"/>
                  </a:cubicBezTo>
                  <a:cubicBezTo>
                    <a:pt x="18619" y="4168"/>
                    <a:pt x="14451" y="1"/>
                    <a:pt x="9310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60"/>
            <p:cNvSpPr/>
            <p:nvPr/>
          </p:nvSpPr>
          <p:spPr>
            <a:xfrm>
              <a:off x="2660625" y="1815025"/>
              <a:ext cx="284550" cy="232975"/>
            </a:xfrm>
            <a:custGeom>
              <a:avLst/>
              <a:gdLst/>
              <a:ahLst/>
              <a:cxnLst/>
              <a:rect l="l" t="t" r="r" b="b"/>
              <a:pathLst>
                <a:path w="11382" h="9319" extrusionOk="0">
                  <a:moveTo>
                    <a:pt x="4959" y="0"/>
                  </a:moveTo>
                  <a:cubicBezTo>
                    <a:pt x="4805" y="0"/>
                    <a:pt x="4647" y="15"/>
                    <a:pt x="4487" y="47"/>
                  </a:cubicBezTo>
                  <a:cubicBezTo>
                    <a:pt x="3147" y="307"/>
                    <a:pt x="2934" y="1522"/>
                    <a:pt x="3218" y="2619"/>
                  </a:cubicBezTo>
                  <a:cubicBezTo>
                    <a:pt x="3214" y="2619"/>
                    <a:pt x="3209" y="2619"/>
                    <a:pt x="3205" y="2619"/>
                  </a:cubicBezTo>
                  <a:cubicBezTo>
                    <a:pt x="2170" y="2619"/>
                    <a:pt x="1162" y="3081"/>
                    <a:pt x="632" y="4069"/>
                  </a:cubicBezTo>
                  <a:cubicBezTo>
                    <a:pt x="0" y="5246"/>
                    <a:pt x="907" y="6052"/>
                    <a:pt x="1952" y="6393"/>
                  </a:cubicBezTo>
                  <a:cubicBezTo>
                    <a:pt x="1786" y="6731"/>
                    <a:pt x="1688" y="7095"/>
                    <a:pt x="1735" y="7474"/>
                  </a:cubicBezTo>
                  <a:cubicBezTo>
                    <a:pt x="1850" y="8450"/>
                    <a:pt x="2711" y="8906"/>
                    <a:pt x="3568" y="9164"/>
                  </a:cubicBezTo>
                  <a:cubicBezTo>
                    <a:pt x="3917" y="9269"/>
                    <a:pt x="4257" y="9319"/>
                    <a:pt x="4580" y="9319"/>
                  </a:cubicBezTo>
                  <a:cubicBezTo>
                    <a:pt x="5623" y="9319"/>
                    <a:pt x="6504" y="8800"/>
                    <a:pt x="7024" y="7930"/>
                  </a:cubicBezTo>
                  <a:cubicBezTo>
                    <a:pt x="7233" y="8009"/>
                    <a:pt x="7454" y="8053"/>
                    <a:pt x="7676" y="8053"/>
                  </a:cubicBezTo>
                  <a:cubicBezTo>
                    <a:pt x="8072" y="8053"/>
                    <a:pt x="8473" y="7915"/>
                    <a:pt x="8824" y="7601"/>
                  </a:cubicBezTo>
                  <a:cubicBezTo>
                    <a:pt x="9278" y="7191"/>
                    <a:pt x="9489" y="6535"/>
                    <a:pt x="9438" y="5945"/>
                  </a:cubicBezTo>
                  <a:cubicBezTo>
                    <a:pt x="10154" y="5720"/>
                    <a:pt x="10727" y="5176"/>
                    <a:pt x="11013" y="4440"/>
                  </a:cubicBezTo>
                  <a:cubicBezTo>
                    <a:pt x="11382" y="3488"/>
                    <a:pt x="10766" y="2529"/>
                    <a:pt x="10029" y="1995"/>
                  </a:cubicBezTo>
                  <a:cubicBezTo>
                    <a:pt x="9504" y="1615"/>
                    <a:pt x="8817" y="1414"/>
                    <a:pt x="8142" y="1414"/>
                  </a:cubicBezTo>
                  <a:cubicBezTo>
                    <a:pt x="7831" y="1414"/>
                    <a:pt x="7522" y="1457"/>
                    <a:pt x="7233" y="1545"/>
                  </a:cubicBezTo>
                  <a:cubicBezTo>
                    <a:pt x="6822" y="653"/>
                    <a:pt x="5973" y="0"/>
                    <a:pt x="4959" y="0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60"/>
            <p:cNvSpPr/>
            <p:nvPr/>
          </p:nvSpPr>
          <p:spPr>
            <a:xfrm>
              <a:off x="2734425" y="1871525"/>
              <a:ext cx="135825" cy="116400"/>
            </a:xfrm>
            <a:custGeom>
              <a:avLst/>
              <a:gdLst/>
              <a:ahLst/>
              <a:cxnLst/>
              <a:rect l="l" t="t" r="r" b="b"/>
              <a:pathLst>
                <a:path w="5433" h="4656" extrusionOk="0">
                  <a:moveTo>
                    <a:pt x="2715" y="1"/>
                  </a:moveTo>
                  <a:cubicBezTo>
                    <a:pt x="1216" y="1"/>
                    <a:pt x="0" y="1042"/>
                    <a:pt x="0" y="2329"/>
                  </a:cubicBezTo>
                  <a:cubicBezTo>
                    <a:pt x="0" y="3614"/>
                    <a:pt x="1218" y="4655"/>
                    <a:pt x="2715" y="4655"/>
                  </a:cubicBezTo>
                  <a:cubicBezTo>
                    <a:pt x="4217" y="4655"/>
                    <a:pt x="5432" y="3614"/>
                    <a:pt x="5432" y="2329"/>
                  </a:cubicBezTo>
                  <a:cubicBezTo>
                    <a:pt x="5432" y="1044"/>
                    <a:pt x="4217" y="1"/>
                    <a:pt x="2715" y="1"/>
                  </a:cubicBezTo>
                  <a:close/>
                </a:path>
              </a:pathLst>
            </a:custGeom>
            <a:solidFill>
              <a:srgbClr val="3075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60"/>
            <p:cNvSpPr/>
            <p:nvPr/>
          </p:nvSpPr>
          <p:spPr>
            <a:xfrm>
              <a:off x="2763575" y="1897050"/>
              <a:ext cx="83200" cy="72875"/>
            </a:xfrm>
            <a:custGeom>
              <a:avLst/>
              <a:gdLst/>
              <a:ahLst/>
              <a:cxnLst/>
              <a:rect l="l" t="t" r="r" b="b"/>
              <a:pathLst>
                <a:path w="3328" h="2915" extrusionOk="0">
                  <a:moveTo>
                    <a:pt x="2528" y="1"/>
                  </a:moveTo>
                  <a:cubicBezTo>
                    <a:pt x="2079" y="1"/>
                    <a:pt x="1710" y="448"/>
                    <a:pt x="1435" y="893"/>
                  </a:cubicBezTo>
                  <a:cubicBezTo>
                    <a:pt x="1212" y="807"/>
                    <a:pt x="991" y="719"/>
                    <a:pt x="770" y="625"/>
                  </a:cubicBezTo>
                  <a:cubicBezTo>
                    <a:pt x="713" y="600"/>
                    <a:pt x="658" y="589"/>
                    <a:pt x="605" y="589"/>
                  </a:cubicBezTo>
                  <a:cubicBezTo>
                    <a:pt x="243" y="589"/>
                    <a:pt x="0" y="1104"/>
                    <a:pt x="389" y="1279"/>
                  </a:cubicBezTo>
                  <a:cubicBezTo>
                    <a:pt x="612" y="1375"/>
                    <a:pt x="833" y="1468"/>
                    <a:pt x="1058" y="1558"/>
                  </a:cubicBezTo>
                  <a:cubicBezTo>
                    <a:pt x="911" y="1826"/>
                    <a:pt x="758" y="2147"/>
                    <a:pt x="751" y="2454"/>
                  </a:cubicBezTo>
                  <a:cubicBezTo>
                    <a:pt x="748" y="2687"/>
                    <a:pt x="949" y="2915"/>
                    <a:pt x="1173" y="2915"/>
                  </a:cubicBezTo>
                  <a:cubicBezTo>
                    <a:pt x="1235" y="2915"/>
                    <a:pt x="1299" y="2897"/>
                    <a:pt x="1361" y="2857"/>
                  </a:cubicBezTo>
                  <a:cubicBezTo>
                    <a:pt x="1423" y="2816"/>
                    <a:pt x="1470" y="2756"/>
                    <a:pt x="1496" y="2685"/>
                  </a:cubicBezTo>
                  <a:cubicBezTo>
                    <a:pt x="1504" y="2673"/>
                    <a:pt x="1511" y="2654"/>
                    <a:pt x="1529" y="2619"/>
                  </a:cubicBezTo>
                  <a:cubicBezTo>
                    <a:pt x="1576" y="2527"/>
                    <a:pt x="1619" y="2433"/>
                    <a:pt x="1668" y="2341"/>
                  </a:cubicBezTo>
                  <a:cubicBezTo>
                    <a:pt x="1744" y="2194"/>
                    <a:pt x="1832" y="2055"/>
                    <a:pt x="1918" y="1914"/>
                  </a:cubicBezTo>
                  <a:cubicBezTo>
                    <a:pt x="2267" y="2094"/>
                    <a:pt x="2647" y="2355"/>
                    <a:pt x="3013" y="2355"/>
                  </a:cubicBezTo>
                  <a:cubicBezTo>
                    <a:pt x="3029" y="2355"/>
                    <a:pt x="3045" y="2354"/>
                    <a:pt x="3061" y="2353"/>
                  </a:cubicBezTo>
                  <a:cubicBezTo>
                    <a:pt x="3221" y="2341"/>
                    <a:pt x="3327" y="2208"/>
                    <a:pt x="3293" y="2051"/>
                  </a:cubicBezTo>
                  <a:cubicBezTo>
                    <a:pt x="3192" y="1627"/>
                    <a:pt x="2732" y="1435"/>
                    <a:pt x="2362" y="1271"/>
                  </a:cubicBezTo>
                  <a:cubicBezTo>
                    <a:pt x="2591" y="964"/>
                    <a:pt x="2836" y="625"/>
                    <a:pt x="2842" y="279"/>
                  </a:cubicBezTo>
                  <a:cubicBezTo>
                    <a:pt x="2844" y="166"/>
                    <a:pt x="2754" y="25"/>
                    <a:pt x="2634" y="9"/>
                  </a:cubicBezTo>
                  <a:cubicBezTo>
                    <a:pt x="2598" y="3"/>
                    <a:pt x="2563" y="1"/>
                    <a:pt x="2528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60"/>
            <p:cNvSpPr/>
            <p:nvPr/>
          </p:nvSpPr>
          <p:spPr>
            <a:xfrm>
              <a:off x="2671350" y="1999200"/>
              <a:ext cx="465475" cy="282050"/>
            </a:xfrm>
            <a:custGeom>
              <a:avLst/>
              <a:gdLst/>
              <a:ahLst/>
              <a:cxnLst/>
              <a:rect l="l" t="t" r="r" b="b"/>
              <a:pathLst>
                <a:path w="18619" h="11282" extrusionOk="0">
                  <a:moveTo>
                    <a:pt x="214" y="0"/>
                  </a:moveTo>
                  <a:cubicBezTo>
                    <a:pt x="72" y="649"/>
                    <a:pt x="1" y="1310"/>
                    <a:pt x="1" y="1973"/>
                  </a:cubicBezTo>
                  <a:cubicBezTo>
                    <a:pt x="1" y="7114"/>
                    <a:pt x="4170" y="11282"/>
                    <a:pt x="9310" y="11282"/>
                  </a:cubicBezTo>
                  <a:cubicBezTo>
                    <a:pt x="14451" y="11282"/>
                    <a:pt x="18619" y="7114"/>
                    <a:pt x="18619" y="1973"/>
                  </a:cubicBezTo>
                  <a:cubicBezTo>
                    <a:pt x="18619" y="1788"/>
                    <a:pt x="18611" y="1604"/>
                    <a:pt x="18602" y="1422"/>
                  </a:cubicBezTo>
                  <a:cubicBezTo>
                    <a:pt x="17698" y="5616"/>
                    <a:pt x="13970" y="8761"/>
                    <a:pt x="9504" y="8761"/>
                  </a:cubicBezTo>
                  <a:cubicBezTo>
                    <a:pt x="4549" y="8761"/>
                    <a:pt x="498" y="4886"/>
                    <a:pt x="214" y="0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60"/>
            <p:cNvSpPr/>
            <p:nvPr/>
          </p:nvSpPr>
          <p:spPr>
            <a:xfrm>
              <a:off x="2970225" y="1889375"/>
              <a:ext cx="66600" cy="51700"/>
            </a:xfrm>
            <a:custGeom>
              <a:avLst/>
              <a:gdLst/>
              <a:ahLst/>
              <a:cxnLst/>
              <a:rect l="l" t="t" r="r" b="b"/>
              <a:pathLst>
                <a:path w="2664" h="2068" extrusionOk="0">
                  <a:moveTo>
                    <a:pt x="1332" y="1"/>
                  </a:moveTo>
                  <a:cubicBezTo>
                    <a:pt x="0" y="1"/>
                    <a:pt x="0" y="2067"/>
                    <a:pt x="1332" y="2067"/>
                  </a:cubicBezTo>
                  <a:cubicBezTo>
                    <a:pt x="2664" y="2067"/>
                    <a:pt x="2664" y="1"/>
                    <a:pt x="13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60"/>
            <p:cNvSpPr/>
            <p:nvPr/>
          </p:nvSpPr>
          <p:spPr>
            <a:xfrm>
              <a:off x="3029150" y="1936675"/>
              <a:ext cx="82100" cy="93350"/>
            </a:xfrm>
            <a:custGeom>
              <a:avLst/>
              <a:gdLst/>
              <a:ahLst/>
              <a:cxnLst/>
              <a:rect l="l" t="t" r="r" b="b"/>
              <a:pathLst>
                <a:path w="3284" h="3734" extrusionOk="0">
                  <a:moveTo>
                    <a:pt x="661" y="1"/>
                  </a:moveTo>
                  <a:cubicBezTo>
                    <a:pt x="5" y="1"/>
                    <a:pt x="1" y="953"/>
                    <a:pt x="563" y="1167"/>
                  </a:cubicBezTo>
                  <a:cubicBezTo>
                    <a:pt x="868" y="1282"/>
                    <a:pt x="1013" y="1750"/>
                    <a:pt x="1088" y="2031"/>
                  </a:cubicBezTo>
                  <a:cubicBezTo>
                    <a:pt x="1215" y="2516"/>
                    <a:pt x="1264" y="3181"/>
                    <a:pt x="1655" y="3522"/>
                  </a:cubicBezTo>
                  <a:cubicBezTo>
                    <a:pt x="1809" y="3656"/>
                    <a:pt x="2005" y="3734"/>
                    <a:pt x="2199" y="3734"/>
                  </a:cubicBezTo>
                  <a:cubicBezTo>
                    <a:pt x="2378" y="3734"/>
                    <a:pt x="2554" y="3668"/>
                    <a:pt x="2692" y="3522"/>
                  </a:cubicBezTo>
                  <a:cubicBezTo>
                    <a:pt x="3284" y="2900"/>
                    <a:pt x="2987" y="1791"/>
                    <a:pt x="2590" y="1131"/>
                  </a:cubicBezTo>
                  <a:cubicBezTo>
                    <a:pt x="2165" y="423"/>
                    <a:pt x="1532" y="73"/>
                    <a:pt x="722" y="3"/>
                  </a:cubicBezTo>
                  <a:cubicBezTo>
                    <a:pt x="701" y="1"/>
                    <a:pt x="681" y="1"/>
                    <a:pt x="6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76" name="Google Shape;3776;p60"/>
          <p:cNvGrpSpPr/>
          <p:nvPr/>
        </p:nvGrpSpPr>
        <p:grpSpPr>
          <a:xfrm>
            <a:off x="526975" y="292590"/>
            <a:ext cx="8366170" cy="4258792"/>
            <a:chOff x="526975" y="292590"/>
            <a:chExt cx="8366170" cy="4258792"/>
          </a:xfrm>
        </p:grpSpPr>
        <p:sp>
          <p:nvSpPr>
            <p:cNvPr id="3777" name="Google Shape;3777;p60"/>
            <p:cNvSpPr/>
            <p:nvPr/>
          </p:nvSpPr>
          <p:spPr>
            <a:xfrm rot="-397337">
              <a:off x="7952914" y="446038"/>
              <a:ext cx="229224" cy="22595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60"/>
            <p:cNvSpPr/>
            <p:nvPr/>
          </p:nvSpPr>
          <p:spPr>
            <a:xfrm rot="-397276">
              <a:off x="8102469" y="712957"/>
              <a:ext cx="524329" cy="516892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60"/>
            <p:cNvSpPr/>
            <p:nvPr/>
          </p:nvSpPr>
          <p:spPr>
            <a:xfrm>
              <a:off x="7467642" y="292590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60"/>
            <p:cNvSpPr/>
            <p:nvPr/>
          </p:nvSpPr>
          <p:spPr>
            <a:xfrm>
              <a:off x="526975" y="30252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781" name="Google Shape;3781;p60"/>
            <p:cNvSpPr/>
            <p:nvPr/>
          </p:nvSpPr>
          <p:spPr>
            <a:xfrm>
              <a:off x="8373853" y="2575608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60"/>
            <p:cNvSpPr/>
            <p:nvPr/>
          </p:nvSpPr>
          <p:spPr>
            <a:xfrm>
              <a:off x="906792" y="2137441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60"/>
            <p:cNvSpPr/>
            <p:nvPr/>
          </p:nvSpPr>
          <p:spPr>
            <a:xfrm>
              <a:off x="613104" y="4441282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60"/>
            <p:cNvSpPr/>
            <p:nvPr/>
          </p:nvSpPr>
          <p:spPr>
            <a:xfrm>
              <a:off x="8783045" y="339351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60"/>
            <p:cNvSpPr/>
            <p:nvPr/>
          </p:nvSpPr>
          <p:spPr>
            <a:xfrm>
              <a:off x="8725895" y="167244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" name="Google Shape;2767;p48"/>
          <p:cNvSpPr txBox="1">
            <a:spLocks noGrp="1"/>
          </p:cNvSpPr>
          <p:nvPr>
            <p:ph type="title"/>
          </p:nvPr>
        </p:nvSpPr>
        <p:spPr>
          <a:xfrm>
            <a:off x="720000" y="535000"/>
            <a:ext cx="77040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LUYỆN TẬP</a:t>
            </a:r>
            <a:endParaRPr sz="3200" b="1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grpSp>
        <p:nvGrpSpPr>
          <p:cNvPr id="2805" name="Google Shape;2805;p48"/>
          <p:cNvGrpSpPr/>
          <p:nvPr/>
        </p:nvGrpSpPr>
        <p:grpSpPr>
          <a:xfrm rot="473617">
            <a:off x="8275194" y="3861776"/>
            <a:ext cx="676969" cy="1174395"/>
            <a:chOff x="4572325" y="2915575"/>
            <a:chExt cx="623925" cy="1082375"/>
          </a:xfrm>
        </p:grpSpPr>
        <p:sp>
          <p:nvSpPr>
            <p:cNvPr id="2806" name="Google Shape;2806;p48"/>
            <p:cNvSpPr/>
            <p:nvPr/>
          </p:nvSpPr>
          <p:spPr>
            <a:xfrm>
              <a:off x="4656550" y="3249525"/>
              <a:ext cx="121100" cy="626725"/>
            </a:xfrm>
            <a:custGeom>
              <a:avLst/>
              <a:gdLst/>
              <a:ahLst/>
              <a:cxnLst/>
              <a:rect l="l" t="t" r="r" b="b"/>
              <a:pathLst>
                <a:path w="4844" h="25069" extrusionOk="0">
                  <a:moveTo>
                    <a:pt x="3855" y="1684"/>
                  </a:moveTo>
                  <a:lnTo>
                    <a:pt x="3848" y="1687"/>
                  </a:lnTo>
                  <a:lnTo>
                    <a:pt x="3848" y="1687"/>
                  </a:lnTo>
                  <a:cubicBezTo>
                    <a:pt x="3850" y="1686"/>
                    <a:pt x="3853" y="1685"/>
                    <a:pt x="3855" y="1684"/>
                  </a:cubicBezTo>
                  <a:close/>
                  <a:moveTo>
                    <a:pt x="3683" y="1756"/>
                  </a:moveTo>
                  <a:lnTo>
                    <a:pt x="3655" y="1768"/>
                  </a:lnTo>
                  <a:cubicBezTo>
                    <a:pt x="3664" y="1764"/>
                    <a:pt x="3674" y="1760"/>
                    <a:pt x="3683" y="1756"/>
                  </a:cubicBezTo>
                  <a:close/>
                  <a:moveTo>
                    <a:pt x="3012" y="2341"/>
                  </a:moveTo>
                  <a:lnTo>
                    <a:pt x="3012" y="2341"/>
                  </a:lnTo>
                  <a:lnTo>
                    <a:pt x="3012" y="2341"/>
                  </a:lnTo>
                  <a:cubicBezTo>
                    <a:pt x="3012" y="2341"/>
                    <a:pt x="3012" y="2341"/>
                    <a:pt x="3012" y="2341"/>
                  </a:cubicBezTo>
                  <a:close/>
                  <a:moveTo>
                    <a:pt x="2368" y="3409"/>
                  </a:moveTo>
                  <a:lnTo>
                    <a:pt x="2360" y="3428"/>
                  </a:lnTo>
                  <a:lnTo>
                    <a:pt x="2360" y="3428"/>
                  </a:lnTo>
                  <a:cubicBezTo>
                    <a:pt x="2363" y="3421"/>
                    <a:pt x="2365" y="3415"/>
                    <a:pt x="2368" y="3409"/>
                  </a:cubicBezTo>
                  <a:close/>
                  <a:moveTo>
                    <a:pt x="2004" y="4583"/>
                  </a:moveTo>
                  <a:lnTo>
                    <a:pt x="2001" y="4604"/>
                  </a:lnTo>
                  <a:lnTo>
                    <a:pt x="2001" y="4604"/>
                  </a:lnTo>
                  <a:cubicBezTo>
                    <a:pt x="2002" y="4597"/>
                    <a:pt x="2003" y="4590"/>
                    <a:pt x="2004" y="4583"/>
                  </a:cubicBezTo>
                  <a:close/>
                  <a:moveTo>
                    <a:pt x="1980" y="4757"/>
                  </a:moveTo>
                  <a:lnTo>
                    <a:pt x="1973" y="4806"/>
                  </a:lnTo>
                  <a:cubicBezTo>
                    <a:pt x="1975" y="4790"/>
                    <a:pt x="1978" y="4773"/>
                    <a:pt x="1980" y="4757"/>
                  </a:cubicBezTo>
                  <a:close/>
                  <a:moveTo>
                    <a:pt x="2121" y="5808"/>
                  </a:moveTo>
                  <a:lnTo>
                    <a:pt x="2129" y="5827"/>
                  </a:lnTo>
                  <a:cubicBezTo>
                    <a:pt x="2126" y="5821"/>
                    <a:pt x="2124" y="5814"/>
                    <a:pt x="2121" y="5808"/>
                  </a:cubicBezTo>
                  <a:close/>
                  <a:moveTo>
                    <a:pt x="2423" y="6287"/>
                  </a:moveTo>
                  <a:lnTo>
                    <a:pt x="2449" y="6320"/>
                  </a:lnTo>
                  <a:lnTo>
                    <a:pt x="2449" y="6320"/>
                  </a:lnTo>
                  <a:cubicBezTo>
                    <a:pt x="2440" y="6309"/>
                    <a:pt x="2432" y="6298"/>
                    <a:pt x="2423" y="6287"/>
                  </a:cubicBezTo>
                  <a:close/>
                  <a:moveTo>
                    <a:pt x="1871" y="8240"/>
                  </a:moveTo>
                  <a:cubicBezTo>
                    <a:pt x="1873" y="8242"/>
                    <a:pt x="1874" y="8244"/>
                    <a:pt x="1875" y="8245"/>
                  </a:cubicBezTo>
                  <a:lnTo>
                    <a:pt x="1871" y="8240"/>
                  </a:lnTo>
                  <a:close/>
                  <a:moveTo>
                    <a:pt x="3168" y="12380"/>
                  </a:moveTo>
                  <a:cubicBezTo>
                    <a:pt x="3168" y="12381"/>
                    <a:pt x="3168" y="12382"/>
                    <a:pt x="3168" y="12384"/>
                  </a:cubicBezTo>
                  <a:lnTo>
                    <a:pt x="3168" y="12384"/>
                  </a:lnTo>
                  <a:lnTo>
                    <a:pt x="3168" y="12380"/>
                  </a:lnTo>
                  <a:close/>
                  <a:moveTo>
                    <a:pt x="3111" y="12738"/>
                  </a:moveTo>
                  <a:cubicBezTo>
                    <a:pt x="3110" y="12740"/>
                    <a:pt x="3109" y="12742"/>
                    <a:pt x="3108" y="12744"/>
                  </a:cubicBezTo>
                  <a:lnTo>
                    <a:pt x="3108" y="12744"/>
                  </a:lnTo>
                  <a:lnTo>
                    <a:pt x="3111" y="12738"/>
                  </a:lnTo>
                  <a:close/>
                  <a:moveTo>
                    <a:pt x="2770" y="13321"/>
                  </a:moveTo>
                  <a:cubicBezTo>
                    <a:pt x="2769" y="13322"/>
                    <a:pt x="2768" y="13324"/>
                    <a:pt x="2767" y="13325"/>
                  </a:cubicBezTo>
                  <a:lnTo>
                    <a:pt x="2770" y="13321"/>
                  </a:lnTo>
                  <a:close/>
                  <a:moveTo>
                    <a:pt x="1709" y="17413"/>
                  </a:moveTo>
                  <a:lnTo>
                    <a:pt x="1712" y="17432"/>
                  </a:lnTo>
                  <a:lnTo>
                    <a:pt x="1712" y="17432"/>
                  </a:lnTo>
                  <a:cubicBezTo>
                    <a:pt x="1711" y="17425"/>
                    <a:pt x="1710" y="17419"/>
                    <a:pt x="1709" y="17413"/>
                  </a:cubicBezTo>
                  <a:close/>
                  <a:moveTo>
                    <a:pt x="2051" y="22552"/>
                  </a:moveTo>
                  <a:lnTo>
                    <a:pt x="2051" y="22552"/>
                  </a:lnTo>
                  <a:cubicBezTo>
                    <a:pt x="2050" y="22557"/>
                    <a:pt x="2050" y="22562"/>
                    <a:pt x="2049" y="22567"/>
                  </a:cubicBezTo>
                  <a:lnTo>
                    <a:pt x="2049" y="22567"/>
                  </a:lnTo>
                  <a:lnTo>
                    <a:pt x="2051" y="22552"/>
                  </a:lnTo>
                  <a:close/>
                  <a:moveTo>
                    <a:pt x="1805" y="23152"/>
                  </a:moveTo>
                  <a:cubicBezTo>
                    <a:pt x="1800" y="23156"/>
                    <a:pt x="1794" y="23161"/>
                    <a:pt x="1788" y="23166"/>
                  </a:cubicBezTo>
                  <a:lnTo>
                    <a:pt x="1788" y="23166"/>
                  </a:lnTo>
                  <a:lnTo>
                    <a:pt x="1805" y="23152"/>
                  </a:lnTo>
                  <a:close/>
                  <a:moveTo>
                    <a:pt x="1689" y="23243"/>
                  </a:moveTo>
                  <a:lnTo>
                    <a:pt x="1689" y="23243"/>
                  </a:lnTo>
                  <a:cubicBezTo>
                    <a:pt x="1672" y="23257"/>
                    <a:pt x="1655" y="23270"/>
                    <a:pt x="1638" y="23283"/>
                  </a:cubicBezTo>
                  <a:lnTo>
                    <a:pt x="1689" y="23243"/>
                  </a:lnTo>
                  <a:close/>
                  <a:moveTo>
                    <a:pt x="1460" y="23357"/>
                  </a:moveTo>
                  <a:lnTo>
                    <a:pt x="1460" y="23357"/>
                  </a:lnTo>
                  <a:cubicBezTo>
                    <a:pt x="1456" y="23359"/>
                    <a:pt x="1452" y="23361"/>
                    <a:pt x="1447" y="23362"/>
                  </a:cubicBezTo>
                  <a:lnTo>
                    <a:pt x="1460" y="23357"/>
                  </a:lnTo>
                  <a:close/>
                  <a:moveTo>
                    <a:pt x="3929" y="1"/>
                  </a:moveTo>
                  <a:cubicBezTo>
                    <a:pt x="3910" y="1"/>
                    <a:pt x="3891" y="2"/>
                    <a:pt x="3872" y="4"/>
                  </a:cubicBezTo>
                  <a:cubicBezTo>
                    <a:pt x="3553" y="41"/>
                    <a:pt x="3305" y="106"/>
                    <a:pt x="3011" y="235"/>
                  </a:cubicBezTo>
                  <a:cubicBezTo>
                    <a:pt x="2847" y="307"/>
                    <a:pt x="2693" y="397"/>
                    <a:pt x="2550" y="505"/>
                  </a:cubicBezTo>
                  <a:cubicBezTo>
                    <a:pt x="2125" y="825"/>
                    <a:pt x="1787" y="1187"/>
                    <a:pt x="1478" y="1620"/>
                  </a:cubicBezTo>
                  <a:cubicBezTo>
                    <a:pt x="1231" y="1968"/>
                    <a:pt x="1024" y="2343"/>
                    <a:pt x="858" y="2735"/>
                  </a:cubicBezTo>
                  <a:cubicBezTo>
                    <a:pt x="668" y="3177"/>
                    <a:pt x="500" y="3627"/>
                    <a:pt x="406" y="4100"/>
                  </a:cubicBezTo>
                  <a:cubicBezTo>
                    <a:pt x="312" y="4579"/>
                    <a:pt x="281" y="5040"/>
                    <a:pt x="348" y="5519"/>
                  </a:cubicBezTo>
                  <a:lnTo>
                    <a:pt x="348" y="5519"/>
                  </a:lnTo>
                  <a:cubicBezTo>
                    <a:pt x="412" y="6064"/>
                    <a:pt x="603" y="6566"/>
                    <a:pt x="913" y="7022"/>
                  </a:cubicBezTo>
                  <a:cubicBezTo>
                    <a:pt x="1179" y="7415"/>
                    <a:pt x="1497" y="7771"/>
                    <a:pt x="1794" y="8142"/>
                  </a:cubicBezTo>
                  <a:lnTo>
                    <a:pt x="1794" y="8142"/>
                  </a:lnTo>
                  <a:cubicBezTo>
                    <a:pt x="2124" y="8579"/>
                    <a:pt x="2399" y="9057"/>
                    <a:pt x="2621" y="9558"/>
                  </a:cubicBezTo>
                  <a:lnTo>
                    <a:pt x="2621" y="9558"/>
                  </a:lnTo>
                  <a:cubicBezTo>
                    <a:pt x="2812" y="10032"/>
                    <a:pt x="2960" y="10521"/>
                    <a:pt x="3064" y="11020"/>
                  </a:cubicBezTo>
                  <a:lnTo>
                    <a:pt x="3064" y="11020"/>
                  </a:lnTo>
                  <a:cubicBezTo>
                    <a:pt x="3127" y="11509"/>
                    <a:pt x="3194" y="12001"/>
                    <a:pt x="3151" y="12494"/>
                  </a:cubicBezTo>
                  <a:lnTo>
                    <a:pt x="3151" y="12494"/>
                  </a:lnTo>
                  <a:cubicBezTo>
                    <a:pt x="3128" y="12621"/>
                    <a:pt x="3096" y="12745"/>
                    <a:pt x="3052" y="12866"/>
                  </a:cubicBezTo>
                  <a:lnTo>
                    <a:pt x="3052" y="12866"/>
                  </a:lnTo>
                  <a:cubicBezTo>
                    <a:pt x="2990" y="12993"/>
                    <a:pt x="2919" y="13114"/>
                    <a:pt x="2838" y="13229"/>
                  </a:cubicBezTo>
                  <a:lnTo>
                    <a:pt x="2838" y="13229"/>
                  </a:lnTo>
                  <a:cubicBezTo>
                    <a:pt x="2499" y="13632"/>
                    <a:pt x="2068" y="13945"/>
                    <a:pt x="1666" y="14287"/>
                  </a:cubicBezTo>
                  <a:cubicBezTo>
                    <a:pt x="1456" y="14465"/>
                    <a:pt x="1251" y="14651"/>
                    <a:pt x="1077" y="14864"/>
                  </a:cubicBezTo>
                  <a:cubicBezTo>
                    <a:pt x="832" y="15162"/>
                    <a:pt x="588" y="15465"/>
                    <a:pt x="418" y="15815"/>
                  </a:cubicBezTo>
                  <a:cubicBezTo>
                    <a:pt x="228" y="16206"/>
                    <a:pt x="122" y="16582"/>
                    <a:pt x="71" y="17012"/>
                  </a:cubicBezTo>
                  <a:cubicBezTo>
                    <a:pt x="32" y="17349"/>
                    <a:pt x="66" y="17689"/>
                    <a:pt x="128" y="18023"/>
                  </a:cubicBezTo>
                  <a:cubicBezTo>
                    <a:pt x="244" y="18640"/>
                    <a:pt x="535" y="19230"/>
                    <a:pt x="838" y="19776"/>
                  </a:cubicBezTo>
                  <a:cubicBezTo>
                    <a:pt x="1157" y="20358"/>
                    <a:pt x="1531" y="20910"/>
                    <a:pt x="1803" y="21513"/>
                  </a:cubicBezTo>
                  <a:lnTo>
                    <a:pt x="1803" y="21513"/>
                  </a:lnTo>
                  <a:cubicBezTo>
                    <a:pt x="1902" y="21762"/>
                    <a:pt x="1981" y="22017"/>
                    <a:pt x="2028" y="22280"/>
                  </a:cubicBezTo>
                  <a:lnTo>
                    <a:pt x="2028" y="22280"/>
                  </a:lnTo>
                  <a:cubicBezTo>
                    <a:pt x="2040" y="22408"/>
                    <a:pt x="2042" y="22539"/>
                    <a:pt x="2032" y="22667"/>
                  </a:cubicBezTo>
                  <a:lnTo>
                    <a:pt x="2032" y="22667"/>
                  </a:lnTo>
                  <a:cubicBezTo>
                    <a:pt x="2016" y="22746"/>
                    <a:pt x="1994" y="22824"/>
                    <a:pt x="1968" y="22900"/>
                  </a:cubicBezTo>
                  <a:lnTo>
                    <a:pt x="1968" y="22900"/>
                  </a:lnTo>
                  <a:cubicBezTo>
                    <a:pt x="1937" y="22959"/>
                    <a:pt x="1904" y="23016"/>
                    <a:pt x="1867" y="23071"/>
                  </a:cubicBezTo>
                  <a:lnTo>
                    <a:pt x="1867" y="23071"/>
                  </a:lnTo>
                  <a:cubicBezTo>
                    <a:pt x="1824" y="23120"/>
                    <a:pt x="1779" y="23165"/>
                    <a:pt x="1730" y="23208"/>
                  </a:cubicBezTo>
                  <a:lnTo>
                    <a:pt x="1730" y="23208"/>
                  </a:lnTo>
                  <a:cubicBezTo>
                    <a:pt x="1673" y="23247"/>
                    <a:pt x="1614" y="23283"/>
                    <a:pt x="1552" y="23315"/>
                  </a:cubicBezTo>
                  <a:lnTo>
                    <a:pt x="1552" y="23315"/>
                  </a:lnTo>
                  <a:cubicBezTo>
                    <a:pt x="1468" y="23343"/>
                    <a:pt x="1383" y="23366"/>
                    <a:pt x="1296" y="23383"/>
                  </a:cubicBezTo>
                  <a:lnTo>
                    <a:pt x="1296" y="23383"/>
                  </a:lnTo>
                  <a:cubicBezTo>
                    <a:pt x="1150" y="23395"/>
                    <a:pt x="1004" y="23395"/>
                    <a:pt x="860" y="23395"/>
                  </a:cubicBezTo>
                  <a:lnTo>
                    <a:pt x="858" y="23395"/>
                  </a:lnTo>
                  <a:cubicBezTo>
                    <a:pt x="420" y="23395"/>
                    <a:pt x="1" y="23780"/>
                    <a:pt x="21" y="24232"/>
                  </a:cubicBezTo>
                  <a:cubicBezTo>
                    <a:pt x="42" y="24684"/>
                    <a:pt x="390" y="25069"/>
                    <a:pt x="858" y="25069"/>
                  </a:cubicBezTo>
                  <a:cubicBezTo>
                    <a:pt x="859" y="25069"/>
                    <a:pt x="859" y="25069"/>
                    <a:pt x="860" y="25069"/>
                  </a:cubicBezTo>
                  <a:lnTo>
                    <a:pt x="860" y="25069"/>
                  </a:lnTo>
                  <a:cubicBezTo>
                    <a:pt x="860" y="25069"/>
                    <a:pt x="860" y="25069"/>
                    <a:pt x="860" y="25069"/>
                  </a:cubicBezTo>
                  <a:lnTo>
                    <a:pt x="993" y="25069"/>
                  </a:lnTo>
                  <a:cubicBezTo>
                    <a:pt x="1016" y="25069"/>
                    <a:pt x="1039" y="25068"/>
                    <a:pt x="1061" y="25066"/>
                  </a:cubicBezTo>
                  <a:lnTo>
                    <a:pt x="1061" y="25066"/>
                  </a:lnTo>
                  <a:cubicBezTo>
                    <a:pt x="1563" y="25050"/>
                    <a:pt x="2059" y="24967"/>
                    <a:pt x="2499" y="24696"/>
                  </a:cubicBezTo>
                  <a:cubicBezTo>
                    <a:pt x="3072" y="24345"/>
                    <a:pt x="3520" y="23761"/>
                    <a:pt x="3645" y="23094"/>
                  </a:cubicBezTo>
                  <a:cubicBezTo>
                    <a:pt x="3872" y="21889"/>
                    <a:pt x="3346" y="20748"/>
                    <a:pt x="2745" y="19735"/>
                  </a:cubicBezTo>
                  <a:cubicBezTo>
                    <a:pt x="2464" y="19260"/>
                    <a:pt x="2176" y="18787"/>
                    <a:pt x="1949" y="18284"/>
                  </a:cubicBezTo>
                  <a:lnTo>
                    <a:pt x="1949" y="18284"/>
                  </a:lnTo>
                  <a:cubicBezTo>
                    <a:pt x="1854" y="18043"/>
                    <a:pt x="1775" y="17794"/>
                    <a:pt x="1729" y="17539"/>
                  </a:cubicBezTo>
                  <a:lnTo>
                    <a:pt x="1729" y="17539"/>
                  </a:lnTo>
                  <a:cubicBezTo>
                    <a:pt x="1716" y="17391"/>
                    <a:pt x="1715" y="17241"/>
                    <a:pt x="1728" y="17093"/>
                  </a:cubicBezTo>
                  <a:lnTo>
                    <a:pt x="1728" y="17093"/>
                  </a:lnTo>
                  <a:cubicBezTo>
                    <a:pt x="1753" y="16958"/>
                    <a:pt x="1789" y="16826"/>
                    <a:pt x="1836" y="16699"/>
                  </a:cubicBezTo>
                  <a:lnTo>
                    <a:pt x="1836" y="16699"/>
                  </a:lnTo>
                  <a:cubicBezTo>
                    <a:pt x="1928" y="16505"/>
                    <a:pt x="2039" y="16322"/>
                    <a:pt x="2165" y="16148"/>
                  </a:cubicBezTo>
                  <a:lnTo>
                    <a:pt x="2165" y="16148"/>
                  </a:lnTo>
                  <a:cubicBezTo>
                    <a:pt x="2349" y="15922"/>
                    <a:pt x="2552" y="15714"/>
                    <a:pt x="2773" y="15525"/>
                  </a:cubicBezTo>
                  <a:cubicBezTo>
                    <a:pt x="3013" y="15314"/>
                    <a:pt x="3268" y="15121"/>
                    <a:pt x="3510" y="14913"/>
                  </a:cubicBezTo>
                  <a:cubicBezTo>
                    <a:pt x="4081" y="14420"/>
                    <a:pt x="4578" y="13779"/>
                    <a:pt x="4739" y="13024"/>
                  </a:cubicBezTo>
                  <a:cubicBezTo>
                    <a:pt x="4827" y="12615"/>
                    <a:pt x="4844" y="12196"/>
                    <a:pt x="4813" y="11783"/>
                  </a:cubicBezTo>
                  <a:cubicBezTo>
                    <a:pt x="4784" y="11394"/>
                    <a:pt x="4741" y="10993"/>
                    <a:pt x="4674" y="10608"/>
                  </a:cubicBezTo>
                  <a:cubicBezTo>
                    <a:pt x="4529" y="9810"/>
                    <a:pt x="4228" y="9018"/>
                    <a:pt x="3858" y="8302"/>
                  </a:cubicBezTo>
                  <a:cubicBezTo>
                    <a:pt x="3673" y="7946"/>
                    <a:pt x="3461" y="7609"/>
                    <a:pt x="3223" y="7292"/>
                  </a:cubicBezTo>
                  <a:cubicBezTo>
                    <a:pt x="2992" y="6985"/>
                    <a:pt x="2744" y="6697"/>
                    <a:pt x="2509" y="6397"/>
                  </a:cubicBezTo>
                  <a:lnTo>
                    <a:pt x="2509" y="6397"/>
                  </a:lnTo>
                  <a:cubicBezTo>
                    <a:pt x="2350" y="6185"/>
                    <a:pt x="2202" y="5962"/>
                    <a:pt x="2088" y="5723"/>
                  </a:cubicBezTo>
                  <a:lnTo>
                    <a:pt x="2088" y="5723"/>
                  </a:lnTo>
                  <a:cubicBezTo>
                    <a:pt x="2044" y="5599"/>
                    <a:pt x="2012" y="5470"/>
                    <a:pt x="1990" y="5338"/>
                  </a:cubicBezTo>
                  <a:lnTo>
                    <a:pt x="1990" y="5338"/>
                  </a:lnTo>
                  <a:cubicBezTo>
                    <a:pt x="1979" y="5261"/>
                    <a:pt x="1969" y="5184"/>
                    <a:pt x="1959" y="5107"/>
                  </a:cubicBezTo>
                  <a:lnTo>
                    <a:pt x="1959" y="5107"/>
                  </a:lnTo>
                  <a:lnTo>
                    <a:pt x="1990" y="5330"/>
                  </a:lnTo>
                  <a:cubicBezTo>
                    <a:pt x="1963" y="5115"/>
                    <a:pt x="1967" y="4897"/>
                    <a:pt x="1991" y="4682"/>
                  </a:cubicBezTo>
                  <a:lnTo>
                    <a:pt x="1991" y="4682"/>
                  </a:lnTo>
                  <a:cubicBezTo>
                    <a:pt x="2055" y="4289"/>
                    <a:pt x="2170" y="3904"/>
                    <a:pt x="2317" y="3533"/>
                  </a:cubicBezTo>
                  <a:lnTo>
                    <a:pt x="2317" y="3533"/>
                  </a:lnTo>
                  <a:cubicBezTo>
                    <a:pt x="2489" y="3144"/>
                    <a:pt x="2695" y="2772"/>
                    <a:pt x="2946" y="2429"/>
                  </a:cubicBezTo>
                  <a:lnTo>
                    <a:pt x="2946" y="2429"/>
                  </a:lnTo>
                  <a:cubicBezTo>
                    <a:pt x="3095" y="2244"/>
                    <a:pt x="3259" y="2070"/>
                    <a:pt x="3443" y="1916"/>
                  </a:cubicBezTo>
                  <a:lnTo>
                    <a:pt x="3443" y="1916"/>
                  </a:lnTo>
                  <a:cubicBezTo>
                    <a:pt x="3543" y="1845"/>
                    <a:pt x="3647" y="1782"/>
                    <a:pt x="3756" y="1728"/>
                  </a:cubicBezTo>
                  <a:lnTo>
                    <a:pt x="3756" y="1728"/>
                  </a:lnTo>
                  <a:cubicBezTo>
                    <a:pt x="3859" y="1693"/>
                    <a:pt x="3965" y="1668"/>
                    <a:pt x="4072" y="1653"/>
                  </a:cubicBezTo>
                  <a:lnTo>
                    <a:pt x="4072" y="1653"/>
                  </a:lnTo>
                  <a:lnTo>
                    <a:pt x="3849" y="1684"/>
                  </a:lnTo>
                  <a:lnTo>
                    <a:pt x="3872" y="1680"/>
                  </a:lnTo>
                  <a:cubicBezTo>
                    <a:pt x="4103" y="1653"/>
                    <a:pt x="4293" y="1606"/>
                    <a:pt x="4463" y="1434"/>
                  </a:cubicBezTo>
                  <a:cubicBezTo>
                    <a:pt x="4608" y="1289"/>
                    <a:pt x="4717" y="1052"/>
                    <a:pt x="4709" y="845"/>
                  </a:cubicBezTo>
                  <a:cubicBezTo>
                    <a:pt x="4698" y="626"/>
                    <a:pt x="4627" y="405"/>
                    <a:pt x="4463" y="254"/>
                  </a:cubicBezTo>
                  <a:cubicBezTo>
                    <a:pt x="4325" y="121"/>
                    <a:pt x="4126" y="1"/>
                    <a:pt x="3929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48"/>
            <p:cNvSpPr/>
            <p:nvPr/>
          </p:nvSpPr>
          <p:spPr>
            <a:xfrm>
              <a:off x="4997575" y="3249550"/>
              <a:ext cx="121175" cy="626700"/>
            </a:xfrm>
            <a:custGeom>
              <a:avLst/>
              <a:gdLst/>
              <a:ahLst/>
              <a:cxnLst/>
              <a:rect l="l" t="t" r="r" b="b"/>
              <a:pathLst>
                <a:path w="4847" h="25068" extrusionOk="0">
                  <a:moveTo>
                    <a:pt x="1188" y="1760"/>
                  </a:moveTo>
                  <a:cubicBezTo>
                    <a:pt x="1189" y="1761"/>
                    <a:pt x="1191" y="1762"/>
                    <a:pt x="1193" y="1763"/>
                  </a:cubicBezTo>
                  <a:lnTo>
                    <a:pt x="1188" y="1760"/>
                  </a:lnTo>
                  <a:close/>
                  <a:moveTo>
                    <a:pt x="1835" y="2333"/>
                  </a:moveTo>
                  <a:cubicBezTo>
                    <a:pt x="1841" y="2340"/>
                    <a:pt x="1846" y="2348"/>
                    <a:pt x="1851" y="2355"/>
                  </a:cubicBezTo>
                  <a:lnTo>
                    <a:pt x="1851" y="2355"/>
                  </a:lnTo>
                  <a:lnTo>
                    <a:pt x="1835" y="2333"/>
                  </a:lnTo>
                  <a:close/>
                  <a:moveTo>
                    <a:pt x="2549" y="3569"/>
                  </a:moveTo>
                  <a:lnTo>
                    <a:pt x="2549" y="3569"/>
                  </a:lnTo>
                  <a:cubicBezTo>
                    <a:pt x="2554" y="3581"/>
                    <a:pt x="2559" y="3592"/>
                    <a:pt x="2564" y="3604"/>
                  </a:cubicBezTo>
                  <a:lnTo>
                    <a:pt x="2549" y="3569"/>
                  </a:lnTo>
                  <a:close/>
                  <a:moveTo>
                    <a:pt x="2844" y="4578"/>
                  </a:moveTo>
                  <a:cubicBezTo>
                    <a:pt x="2845" y="4584"/>
                    <a:pt x="2846" y="4591"/>
                    <a:pt x="2847" y="4597"/>
                  </a:cubicBezTo>
                  <a:lnTo>
                    <a:pt x="2847" y="4597"/>
                  </a:lnTo>
                  <a:lnTo>
                    <a:pt x="2844" y="4578"/>
                  </a:lnTo>
                  <a:close/>
                  <a:moveTo>
                    <a:pt x="2873" y="4788"/>
                  </a:moveTo>
                  <a:lnTo>
                    <a:pt x="2873" y="4788"/>
                  </a:lnTo>
                  <a:cubicBezTo>
                    <a:pt x="2873" y="4792"/>
                    <a:pt x="2874" y="4797"/>
                    <a:pt x="2875" y="4801"/>
                  </a:cubicBezTo>
                  <a:lnTo>
                    <a:pt x="2873" y="4788"/>
                  </a:lnTo>
                  <a:close/>
                  <a:moveTo>
                    <a:pt x="2803" y="5621"/>
                  </a:moveTo>
                  <a:cubicBezTo>
                    <a:pt x="2802" y="5622"/>
                    <a:pt x="2802" y="5624"/>
                    <a:pt x="2801" y="5625"/>
                  </a:cubicBezTo>
                  <a:lnTo>
                    <a:pt x="2801" y="5625"/>
                  </a:lnTo>
                  <a:lnTo>
                    <a:pt x="2803" y="5621"/>
                  </a:lnTo>
                  <a:close/>
                  <a:moveTo>
                    <a:pt x="2355" y="6371"/>
                  </a:moveTo>
                  <a:lnTo>
                    <a:pt x="2355" y="6371"/>
                  </a:lnTo>
                  <a:cubicBezTo>
                    <a:pt x="2336" y="6397"/>
                    <a:pt x="2316" y="6424"/>
                    <a:pt x="2296" y="6450"/>
                  </a:cubicBezTo>
                  <a:lnTo>
                    <a:pt x="2355" y="6371"/>
                  </a:lnTo>
                  <a:close/>
                  <a:moveTo>
                    <a:pt x="3020" y="8189"/>
                  </a:moveTo>
                  <a:lnTo>
                    <a:pt x="2977" y="8244"/>
                  </a:lnTo>
                  <a:cubicBezTo>
                    <a:pt x="2991" y="8226"/>
                    <a:pt x="3006" y="8207"/>
                    <a:pt x="3020" y="8189"/>
                  </a:cubicBezTo>
                  <a:close/>
                  <a:moveTo>
                    <a:pt x="2271" y="9459"/>
                  </a:moveTo>
                  <a:lnTo>
                    <a:pt x="2262" y="9481"/>
                  </a:lnTo>
                  <a:lnTo>
                    <a:pt x="2262" y="9481"/>
                  </a:lnTo>
                  <a:cubicBezTo>
                    <a:pt x="2265" y="9473"/>
                    <a:pt x="2268" y="9466"/>
                    <a:pt x="2271" y="9459"/>
                  </a:cubicBezTo>
                  <a:close/>
                  <a:moveTo>
                    <a:pt x="1684" y="12381"/>
                  </a:moveTo>
                  <a:lnTo>
                    <a:pt x="1691" y="12432"/>
                  </a:lnTo>
                  <a:lnTo>
                    <a:pt x="1691" y="12432"/>
                  </a:lnTo>
                  <a:cubicBezTo>
                    <a:pt x="1688" y="12415"/>
                    <a:pt x="1686" y="12398"/>
                    <a:pt x="1684" y="12381"/>
                  </a:cubicBezTo>
                  <a:close/>
                  <a:moveTo>
                    <a:pt x="2623" y="16070"/>
                  </a:moveTo>
                  <a:cubicBezTo>
                    <a:pt x="2637" y="16087"/>
                    <a:pt x="2650" y="16105"/>
                    <a:pt x="2663" y="16123"/>
                  </a:cubicBezTo>
                  <a:lnTo>
                    <a:pt x="2663" y="16123"/>
                  </a:lnTo>
                  <a:lnTo>
                    <a:pt x="2623" y="16070"/>
                  </a:lnTo>
                  <a:close/>
                  <a:moveTo>
                    <a:pt x="3039" y="16761"/>
                  </a:moveTo>
                  <a:cubicBezTo>
                    <a:pt x="3045" y="16773"/>
                    <a:pt x="3050" y="16784"/>
                    <a:pt x="3055" y="16796"/>
                  </a:cubicBezTo>
                  <a:lnTo>
                    <a:pt x="3039" y="16761"/>
                  </a:lnTo>
                  <a:close/>
                  <a:moveTo>
                    <a:pt x="2877" y="18331"/>
                  </a:moveTo>
                  <a:cubicBezTo>
                    <a:pt x="2870" y="18349"/>
                    <a:pt x="2862" y="18367"/>
                    <a:pt x="2854" y="18386"/>
                  </a:cubicBezTo>
                  <a:lnTo>
                    <a:pt x="2877" y="18331"/>
                  </a:lnTo>
                  <a:close/>
                  <a:moveTo>
                    <a:pt x="3089" y="21408"/>
                  </a:moveTo>
                  <a:lnTo>
                    <a:pt x="3086" y="21417"/>
                  </a:lnTo>
                  <a:lnTo>
                    <a:pt x="3086" y="21417"/>
                  </a:lnTo>
                  <a:cubicBezTo>
                    <a:pt x="3087" y="21414"/>
                    <a:pt x="3088" y="21411"/>
                    <a:pt x="3089" y="21408"/>
                  </a:cubicBezTo>
                  <a:close/>
                  <a:moveTo>
                    <a:pt x="2799" y="22551"/>
                  </a:moveTo>
                  <a:lnTo>
                    <a:pt x="2801" y="22566"/>
                  </a:lnTo>
                  <a:lnTo>
                    <a:pt x="2801" y="22566"/>
                  </a:lnTo>
                  <a:cubicBezTo>
                    <a:pt x="2800" y="22561"/>
                    <a:pt x="2800" y="22556"/>
                    <a:pt x="2799" y="22551"/>
                  </a:cubicBezTo>
                  <a:close/>
                  <a:moveTo>
                    <a:pt x="3179" y="23256"/>
                  </a:moveTo>
                  <a:lnTo>
                    <a:pt x="3212" y="23282"/>
                  </a:lnTo>
                  <a:cubicBezTo>
                    <a:pt x="3201" y="23273"/>
                    <a:pt x="3190" y="23265"/>
                    <a:pt x="3179" y="23256"/>
                  </a:cubicBezTo>
                  <a:close/>
                  <a:moveTo>
                    <a:pt x="3635" y="23397"/>
                  </a:moveTo>
                  <a:lnTo>
                    <a:pt x="3673" y="23402"/>
                  </a:lnTo>
                  <a:cubicBezTo>
                    <a:pt x="3660" y="23401"/>
                    <a:pt x="3647" y="23399"/>
                    <a:pt x="3635" y="23397"/>
                  </a:cubicBezTo>
                  <a:close/>
                  <a:moveTo>
                    <a:pt x="929" y="0"/>
                  </a:moveTo>
                  <a:cubicBezTo>
                    <a:pt x="738" y="0"/>
                    <a:pt x="509" y="123"/>
                    <a:pt x="387" y="249"/>
                  </a:cubicBezTo>
                  <a:cubicBezTo>
                    <a:pt x="242" y="394"/>
                    <a:pt x="133" y="631"/>
                    <a:pt x="141" y="838"/>
                  </a:cubicBezTo>
                  <a:cubicBezTo>
                    <a:pt x="151" y="1057"/>
                    <a:pt x="223" y="1278"/>
                    <a:pt x="387" y="1429"/>
                  </a:cubicBezTo>
                  <a:lnTo>
                    <a:pt x="555" y="1560"/>
                  </a:lnTo>
                  <a:cubicBezTo>
                    <a:pt x="665" y="1624"/>
                    <a:pt x="789" y="1663"/>
                    <a:pt x="918" y="1673"/>
                  </a:cubicBezTo>
                  <a:lnTo>
                    <a:pt x="918" y="1673"/>
                  </a:lnTo>
                  <a:cubicBezTo>
                    <a:pt x="977" y="1686"/>
                    <a:pt x="1036" y="1703"/>
                    <a:pt x="1093" y="1724"/>
                  </a:cubicBezTo>
                  <a:lnTo>
                    <a:pt x="1093" y="1724"/>
                  </a:lnTo>
                  <a:cubicBezTo>
                    <a:pt x="1206" y="1780"/>
                    <a:pt x="1312" y="1846"/>
                    <a:pt x="1415" y="1919"/>
                  </a:cubicBezTo>
                  <a:lnTo>
                    <a:pt x="1415" y="1919"/>
                  </a:lnTo>
                  <a:cubicBezTo>
                    <a:pt x="1598" y="2075"/>
                    <a:pt x="1763" y="2251"/>
                    <a:pt x="1915" y="2440"/>
                  </a:cubicBezTo>
                  <a:lnTo>
                    <a:pt x="1915" y="2440"/>
                  </a:lnTo>
                  <a:cubicBezTo>
                    <a:pt x="2148" y="2763"/>
                    <a:pt x="2344" y="3112"/>
                    <a:pt x="2508" y="3477"/>
                  </a:cubicBezTo>
                  <a:lnTo>
                    <a:pt x="2508" y="3477"/>
                  </a:lnTo>
                  <a:cubicBezTo>
                    <a:pt x="2666" y="3866"/>
                    <a:pt x="2790" y="4270"/>
                    <a:pt x="2857" y="4684"/>
                  </a:cubicBezTo>
                  <a:lnTo>
                    <a:pt x="2857" y="4684"/>
                  </a:lnTo>
                  <a:cubicBezTo>
                    <a:pt x="2879" y="4882"/>
                    <a:pt x="2882" y="5082"/>
                    <a:pt x="2863" y="5279"/>
                  </a:cubicBezTo>
                  <a:lnTo>
                    <a:pt x="2863" y="5279"/>
                  </a:lnTo>
                  <a:cubicBezTo>
                    <a:pt x="2859" y="5310"/>
                    <a:pt x="2855" y="5341"/>
                    <a:pt x="2851" y="5372"/>
                  </a:cubicBezTo>
                  <a:lnTo>
                    <a:pt x="2851" y="5372"/>
                  </a:lnTo>
                  <a:cubicBezTo>
                    <a:pt x="2829" y="5493"/>
                    <a:pt x="2798" y="5612"/>
                    <a:pt x="2755" y="5728"/>
                  </a:cubicBezTo>
                  <a:lnTo>
                    <a:pt x="2755" y="5728"/>
                  </a:lnTo>
                  <a:cubicBezTo>
                    <a:pt x="2654" y="5940"/>
                    <a:pt x="2528" y="6137"/>
                    <a:pt x="2389" y="6326"/>
                  </a:cubicBezTo>
                  <a:lnTo>
                    <a:pt x="2389" y="6326"/>
                  </a:lnTo>
                  <a:cubicBezTo>
                    <a:pt x="1949" y="6890"/>
                    <a:pt x="1482" y="7426"/>
                    <a:pt x="1125" y="8048"/>
                  </a:cubicBezTo>
                  <a:cubicBezTo>
                    <a:pt x="722" y="8754"/>
                    <a:pt x="424" y="9533"/>
                    <a:pt x="235" y="10325"/>
                  </a:cubicBezTo>
                  <a:cubicBezTo>
                    <a:pt x="143" y="10714"/>
                    <a:pt x="100" y="11119"/>
                    <a:pt x="57" y="11518"/>
                  </a:cubicBezTo>
                  <a:cubicBezTo>
                    <a:pt x="19" y="11865"/>
                    <a:pt x="0" y="12217"/>
                    <a:pt x="39" y="12563"/>
                  </a:cubicBezTo>
                  <a:cubicBezTo>
                    <a:pt x="92" y="13034"/>
                    <a:pt x="211" y="13461"/>
                    <a:pt x="448" y="13877"/>
                  </a:cubicBezTo>
                  <a:cubicBezTo>
                    <a:pt x="634" y="14202"/>
                    <a:pt x="888" y="14494"/>
                    <a:pt x="1162" y="14754"/>
                  </a:cubicBezTo>
                  <a:cubicBezTo>
                    <a:pt x="1422" y="15000"/>
                    <a:pt x="1708" y="15217"/>
                    <a:pt x="1983" y="15446"/>
                  </a:cubicBezTo>
                  <a:cubicBezTo>
                    <a:pt x="2251" y="15672"/>
                    <a:pt x="2494" y="15921"/>
                    <a:pt x="2713" y="16191"/>
                  </a:cubicBezTo>
                  <a:lnTo>
                    <a:pt x="2713" y="16191"/>
                  </a:lnTo>
                  <a:cubicBezTo>
                    <a:pt x="2821" y="16343"/>
                    <a:pt x="2916" y="16501"/>
                    <a:pt x="2996" y="16668"/>
                  </a:cubicBezTo>
                  <a:lnTo>
                    <a:pt x="2996" y="16668"/>
                  </a:lnTo>
                  <a:cubicBezTo>
                    <a:pt x="3049" y="16807"/>
                    <a:pt x="3090" y="16950"/>
                    <a:pt x="3118" y="17096"/>
                  </a:cubicBezTo>
                  <a:lnTo>
                    <a:pt x="3118" y="17096"/>
                  </a:lnTo>
                  <a:cubicBezTo>
                    <a:pt x="3131" y="17243"/>
                    <a:pt x="3130" y="17391"/>
                    <a:pt x="3117" y="17538"/>
                  </a:cubicBezTo>
                  <a:lnTo>
                    <a:pt x="3117" y="17538"/>
                  </a:lnTo>
                  <a:cubicBezTo>
                    <a:pt x="3072" y="17784"/>
                    <a:pt x="2999" y="18021"/>
                    <a:pt x="2908" y="18254"/>
                  </a:cubicBezTo>
                  <a:lnTo>
                    <a:pt x="2908" y="18254"/>
                  </a:lnTo>
                  <a:cubicBezTo>
                    <a:pt x="2708" y="18705"/>
                    <a:pt x="2459" y="19129"/>
                    <a:pt x="2208" y="19554"/>
                  </a:cubicBezTo>
                  <a:cubicBezTo>
                    <a:pt x="1911" y="20055"/>
                    <a:pt x="1635" y="20550"/>
                    <a:pt x="1422" y="21097"/>
                  </a:cubicBezTo>
                  <a:cubicBezTo>
                    <a:pt x="1228" y="21598"/>
                    <a:pt x="1093" y="22167"/>
                    <a:pt x="1146" y="22707"/>
                  </a:cubicBezTo>
                  <a:cubicBezTo>
                    <a:pt x="1185" y="23083"/>
                    <a:pt x="1267" y="23411"/>
                    <a:pt x="1440" y="23750"/>
                  </a:cubicBezTo>
                  <a:cubicBezTo>
                    <a:pt x="1602" y="24063"/>
                    <a:pt x="1839" y="24319"/>
                    <a:pt x="2116" y="24530"/>
                  </a:cubicBezTo>
                  <a:cubicBezTo>
                    <a:pt x="2396" y="24749"/>
                    <a:pt x="2719" y="24914"/>
                    <a:pt x="3067" y="24988"/>
                  </a:cubicBezTo>
                  <a:cubicBezTo>
                    <a:pt x="3305" y="25038"/>
                    <a:pt x="3546" y="25058"/>
                    <a:pt x="3788" y="25065"/>
                  </a:cubicBezTo>
                  <a:lnTo>
                    <a:pt x="3788" y="25065"/>
                  </a:lnTo>
                  <a:cubicBezTo>
                    <a:pt x="3810" y="25067"/>
                    <a:pt x="3832" y="25068"/>
                    <a:pt x="3855" y="25068"/>
                  </a:cubicBezTo>
                  <a:lnTo>
                    <a:pt x="3990" y="25068"/>
                  </a:lnTo>
                  <a:cubicBezTo>
                    <a:pt x="4427" y="25068"/>
                    <a:pt x="4847" y="24683"/>
                    <a:pt x="4826" y="24231"/>
                  </a:cubicBezTo>
                  <a:cubicBezTo>
                    <a:pt x="4806" y="23779"/>
                    <a:pt x="4458" y="23394"/>
                    <a:pt x="3990" y="23394"/>
                  </a:cubicBezTo>
                  <a:cubicBezTo>
                    <a:pt x="3840" y="23394"/>
                    <a:pt x="3694" y="23394"/>
                    <a:pt x="3547" y="23382"/>
                  </a:cubicBezTo>
                  <a:lnTo>
                    <a:pt x="3547" y="23382"/>
                  </a:lnTo>
                  <a:cubicBezTo>
                    <a:pt x="3465" y="23366"/>
                    <a:pt x="3385" y="23344"/>
                    <a:pt x="3307" y="23317"/>
                  </a:cubicBezTo>
                  <a:lnTo>
                    <a:pt x="3307" y="23317"/>
                  </a:lnTo>
                  <a:cubicBezTo>
                    <a:pt x="3241" y="23284"/>
                    <a:pt x="3179" y="23246"/>
                    <a:pt x="3119" y="23206"/>
                  </a:cubicBezTo>
                  <a:lnTo>
                    <a:pt x="3119" y="23206"/>
                  </a:lnTo>
                  <a:cubicBezTo>
                    <a:pt x="3072" y="23165"/>
                    <a:pt x="3028" y="23121"/>
                    <a:pt x="2986" y="23075"/>
                  </a:cubicBezTo>
                  <a:lnTo>
                    <a:pt x="2986" y="23075"/>
                  </a:lnTo>
                  <a:cubicBezTo>
                    <a:pt x="2947" y="23016"/>
                    <a:pt x="2912" y="22955"/>
                    <a:pt x="2879" y="22892"/>
                  </a:cubicBezTo>
                  <a:lnTo>
                    <a:pt x="2879" y="22892"/>
                  </a:lnTo>
                  <a:cubicBezTo>
                    <a:pt x="2855" y="22823"/>
                    <a:pt x="2836" y="22752"/>
                    <a:pt x="2821" y="22679"/>
                  </a:cubicBezTo>
                  <a:lnTo>
                    <a:pt x="2821" y="22679"/>
                  </a:lnTo>
                  <a:cubicBezTo>
                    <a:pt x="2811" y="22541"/>
                    <a:pt x="2812" y="22403"/>
                    <a:pt x="2824" y="22267"/>
                  </a:cubicBezTo>
                  <a:lnTo>
                    <a:pt x="2824" y="22267"/>
                  </a:lnTo>
                  <a:cubicBezTo>
                    <a:pt x="2871" y="22011"/>
                    <a:pt x="2948" y="21763"/>
                    <a:pt x="3044" y="21520"/>
                  </a:cubicBezTo>
                  <a:lnTo>
                    <a:pt x="3044" y="21520"/>
                  </a:lnTo>
                  <a:cubicBezTo>
                    <a:pt x="3542" y="20394"/>
                    <a:pt x="4372" y="19430"/>
                    <a:pt x="4677" y="18216"/>
                  </a:cubicBezTo>
                  <a:cubicBezTo>
                    <a:pt x="4847" y="17551"/>
                    <a:pt x="4847" y="16827"/>
                    <a:pt x="4593" y="16186"/>
                  </a:cubicBezTo>
                  <a:cubicBezTo>
                    <a:pt x="4325" y="15505"/>
                    <a:pt x="3883" y="14902"/>
                    <a:pt x="3337" y="14417"/>
                  </a:cubicBezTo>
                  <a:cubicBezTo>
                    <a:pt x="2897" y="14022"/>
                    <a:pt x="2401" y="13687"/>
                    <a:pt x="2018" y="13233"/>
                  </a:cubicBezTo>
                  <a:lnTo>
                    <a:pt x="2018" y="13233"/>
                  </a:lnTo>
                  <a:cubicBezTo>
                    <a:pt x="1934" y="13113"/>
                    <a:pt x="1860" y="12988"/>
                    <a:pt x="1796" y="12858"/>
                  </a:cubicBezTo>
                  <a:lnTo>
                    <a:pt x="1796" y="12858"/>
                  </a:lnTo>
                  <a:cubicBezTo>
                    <a:pt x="1757" y="12748"/>
                    <a:pt x="1727" y="12635"/>
                    <a:pt x="1706" y="12521"/>
                  </a:cubicBezTo>
                  <a:lnTo>
                    <a:pt x="1706" y="12521"/>
                  </a:lnTo>
                  <a:cubicBezTo>
                    <a:pt x="1658" y="12020"/>
                    <a:pt x="1723" y="11520"/>
                    <a:pt x="1788" y="11023"/>
                  </a:cubicBezTo>
                  <a:lnTo>
                    <a:pt x="1788" y="11023"/>
                  </a:lnTo>
                  <a:cubicBezTo>
                    <a:pt x="1889" y="10531"/>
                    <a:pt x="2033" y="10049"/>
                    <a:pt x="2220" y="9585"/>
                  </a:cubicBezTo>
                  <a:lnTo>
                    <a:pt x="2220" y="9585"/>
                  </a:lnTo>
                  <a:cubicBezTo>
                    <a:pt x="2446" y="9068"/>
                    <a:pt x="2730" y="8574"/>
                    <a:pt x="3072" y="8123"/>
                  </a:cubicBezTo>
                  <a:lnTo>
                    <a:pt x="3072" y="8123"/>
                  </a:lnTo>
                  <a:cubicBezTo>
                    <a:pt x="3363" y="7758"/>
                    <a:pt x="3673" y="7408"/>
                    <a:pt x="3936" y="7021"/>
                  </a:cubicBezTo>
                  <a:cubicBezTo>
                    <a:pt x="4243" y="6570"/>
                    <a:pt x="4433" y="6074"/>
                    <a:pt x="4500" y="5537"/>
                  </a:cubicBezTo>
                  <a:lnTo>
                    <a:pt x="4500" y="5537"/>
                  </a:lnTo>
                  <a:cubicBezTo>
                    <a:pt x="4624" y="4701"/>
                    <a:pt x="4444" y="3836"/>
                    <a:pt x="4129" y="3056"/>
                  </a:cubicBezTo>
                  <a:cubicBezTo>
                    <a:pt x="3945" y="2601"/>
                    <a:pt x="3734" y="2155"/>
                    <a:pt x="3460" y="1748"/>
                  </a:cubicBezTo>
                  <a:cubicBezTo>
                    <a:pt x="3202" y="1366"/>
                    <a:pt x="2907" y="989"/>
                    <a:pt x="2547" y="699"/>
                  </a:cubicBezTo>
                  <a:cubicBezTo>
                    <a:pt x="2345" y="535"/>
                    <a:pt x="2138" y="373"/>
                    <a:pt x="1903" y="263"/>
                  </a:cubicBezTo>
                  <a:cubicBezTo>
                    <a:pt x="1588" y="118"/>
                    <a:pt x="1320" y="44"/>
                    <a:pt x="978" y="3"/>
                  </a:cubicBezTo>
                  <a:cubicBezTo>
                    <a:pt x="962" y="1"/>
                    <a:pt x="945" y="0"/>
                    <a:pt x="929" y="0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48"/>
            <p:cNvSpPr/>
            <p:nvPr/>
          </p:nvSpPr>
          <p:spPr>
            <a:xfrm>
              <a:off x="4814100" y="3249525"/>
              <a:ext cx="121100" cy="626725"/>
            </a:xfrm>
            <a:custGeom>
              <a:avLst/>
              <a:gdLst/>
              <a:ahLst/>
              <a:cxnLst/>
              <a:rect l="l" t="t" r="r" b="b"/>
              <a:pathLst>
                <a:path w="4844" h="25069" extrusionOk="0">
                  <a:moveTo>
                    <a:pt x="3855" y="1684"/>
                  </a:moveTo>
                  <a:lnTo>
                    <a:pt x="3847" y="1687"/>
                  </a:lnTo>
                  <a:lnTo>
                    <a:pt x="3847" y="1687"/>
                  </a:lnTo>
                  <a:cubicBezTo>
                    <a:pt x="3850" y="1686"/>
                    <a:pt x="3852" y="1685"/>
                    <a:pt x="3855" y="1684"/>
                  </a:cubicBezTo>
                  <a:close/>
                  <a:moveTo>
                    <a:pt x="3682" y="1756"/>
                  </a:moveTo>
                  <a:lnTo>
                    <a:pt x="3654" y="1768"/>
                  </a:lnTo>
                  <a:cubicBezTo>
                    <a:pt x="3664" y="1764"/>
                    <a:pt x="3673" y="1760"/>
                    <a:pt x="3682" y="1756"/>
                  </a:cubicBezTo>
                  <a:close/>
                  <a:moveTo>
                    <a:pt x="3012" y="2341"/>
                  </a:moveTo>
                  <a:lnTo>
                    <a:pt x="3012" y="2341"/>
                  </a:lnTo>
                  <a:lnTo>
                    <a:pt x="3012" y="2341"/>
                  </a:lnTo>
                  <a:cubicBezTo>
                    <a:pt x="3012" y="2341"/>
                    <a:pt x="3012" y="2341"/>
                    <a:pt x="3012" y="2341"/>
                  </a:cubicBezTo>
                  <a:close/>
                  <a:moveTo>
                    <a:pt x="2368" y="3409"/>
                  </a:moveTo>
                  <a:lnTo>
                    <a:pt x="2359" y="3428"/>
                  </a:lnTo>
                  <a:lnTo>
                    <a:pt x="2359" y="3428"/>
                  </a:lnTo>
                  <a:cubicBezTo>
                    <a:pt x="2362" y="3421"/>
                    <a:pt x="2365" y="3415"/>
                    <a:pt x="2368" y="3409"/>
                  </a:cubicBezTo>
                  <a:close/>
                  <a:moveTo>
                    <a:pt x="2003" y="4583"/>
                  </a:moveTo>
                  <a:lnTo>
                    <a:pt x="2000" y="4604"/>
                  </a:lnTo>
                  <a:lnTo>
                    <a:pt x="2000" y="4604"/>
                  </a:lnTo>
                  <a:cubicBezTo>
                    <a:pt x="2001" y="4597"/>
                    <a:pt x="2002" y="4590"/>
                    <a:pt x="2003" y="4583"/>
                  </a:cubicBezTo>
                  <a:close/>
                  <a:moveTo>
                    <a:pt x="1979" y="4757"/>
                  </a:moveTo>
                  <a:lnTo>
                    <a:pt x="1973" y="4806"/>
                  </a:lnTo>
                  <a:cubicBezTo>
                    <a:pt x="1975" y="4790"/>
                    <a:pt x="1977" y="4773"/>
                    <a:pt x="1979" y="4757"/>
                  </a:cubicBezTo>
                  <a:close/>
                  <a:moveTo>
                    <a:pt x="2120" y="5808"/>
                  </a:moveTo>
                  <a:lnTo>
                    <a:pt x="2128" y="5827"/>
                  </a:lnTo>
                  <a:cubicBezTo>
                    <a:pt x="2126" y="5821"/>
                    <a:pt x="2123" y="5814"/>
                    <a:pt x="2120" y="5808"/>
                  </a:cubicBezTo>
                  <a:close/>
                  <a:moveTo>
                    <a:pt x="2423" y="6287"/>
                  </a:moveTo>
                  <a:lnTo>
                    <a:pt x="2447" y="6318"/>
                  </a:lnTo>
                  <a:lnTo>
                    <a:pt x="2447" y="6318"/>
                  </a:lnTo>
                  <a:cubicBezTo>
                    <a:pt x="2439" y="6308"/>
                    <a:pt x="2431" y="6298"/>
                    <a:pt x="2423" y="6287"/>
                  </a:cubicBezTo>
                  <a:close/>
                  <a:moveTo>
                    <a:pt x="1869" y="8240"/>
                  </a:moveTo>
                  <a:lnTo>
                    <a:pt x="1869" y="8240"/>
                  </a:lnTo>
                  <a:cubicBezTo>
                    <a:pt x="1870" y="8242"/>
                    <a:pt x="1871" y="8244"/>
                    <a:pt x="1872" y="8245"/>
                  </a:cubicBezTo>
                  <a:lnTo>
                    <a:pt x="1869" y="8240"/>
                  </a:lnTo>
                  <a:close/>
                  <a:moveTo>
                    <a:pt x="3165" y="12380"/>
                  </a:moveTo>
                  <a:cubicBezTo>
                    <a:pt x="3163" y="12396"/>
                    <a:pt x="3161" y="12411"/>
                    <a:pt x="3159" y="12427"/>
                  </a:cubicBezTo>
                  <a:lnTo>
                    <a:pt x="3159" y="12427"/>
                  </a:lnTo>
                  <a:lnTo>
                    <a:pt x="3165" y="12380"/>
                  </a:lnTo>
                  <a:close/>
                  <a:moveTo>
                    <a:pt x="3106" y="12738"/>
                  </a:moveTo>
                  <a:cubicBezTo>
                    <a:pt x="3106" y="12739"/>
                    <a:pt x="3105" y="12740"/>
                    <a:pt x="3105" y="12741"/>
                  </a:cubicBezTo>
                  <a:lnTo>
                    <a:pt x="3105" y="12741"/>
                  </a:lnTo>
                  <a:lnTo>
                    <a:pt x="3106" y="12738"/>
                  </a:lnTo>
                  <a:close/>
                  <a:moveTo>
                    <a:pt x="1709" y="17413"/>
                  </a:moveTo>
                  <a:lnTo>
                    <a:pt x="1711" y="17432"/>
                  </a:lnTo>
                  <a:lnTo>
                    <a:pt x="1711" y="17432"/>
                  </a:lnTo>
                  <a:cubicBezTo>
                    <a:pt x="1710" y="17425"/>
                    <a:pt x="1710" y="17419"/>
                    <a:pt x="1709" y="17413"/>
                  </a:cubicBezTo>
                  <a:close/>
                  <a:moveTo>
                    <a:pt x="1824" y="21567"/>
                  </a:moveTo>
                  <a:cubicBezTo>
                    <a:pt x="1830" y="21580"/>
                    <a:pt x="1836" y="21594"/>
                    <a:pt x="1842" y="21607"/>
                  </a:cubicBezTo>
                  <a:lnTo>
                    <a:pt x="1824" y="21567"/>
                  </a:lnTo>
                  <a:close/>
                  <a:moveTo>
                    <a:pt x="2012" y="22170"/>
                  </a:moveTo>
                  <a:cubicBezTo>
                    <a:pt x="2013" y="22177"/>
                    <a:pt x="2014" y="22185"/>
                    <a:pt x="2015" y="22193"/>
                  </a:cubicBezTo>
                  <a:lnTo>
                    <a:pt x="2015" y="22193"/>
                  </a:lnTo>
                  <a:lnTo>
                    <a:pt x="2012" y="22170"/>
                  </a:lnTo>
                  <a:close/>
                  <a:moveTo>
                    <a:pt x="2048" y="22552"/>
                  </a:moveTo>
                  <a:cubicBezTo>
                    <a:pt x="2048" y="22557"/>
                    <a:pt x="2047" y="22562"/>
                    <a:pt x="2046" y="22567"/>
                  </a:cubicBezTo>
                  <a:lnTo>
                    <a:pt x="2046" y="22567"/>
                  </a:lnTo>
                  <a:lnTo>
                    <a:pt x="2048" y="22552"/>
                  </a:lnTo>
                  <a:close/>
                  <a:moveTo>
                    <a:pt x="1683" y="23245"/>
                  </a:moveTo>
                  <a:cubicBezTo>
                    <a:pt x="1668" y="23258"/>
                    <a:pt x="1651" y="23270"/>
                    <a:pt x="1635" y="23283"/>
                  </a:cubicBezTo>
                  <a:lnTo>
                    <a:pt x="1683" y="23245"/>
                  </a:lnTo>
                  <a:close/>
                  <a:moveTo>
                    <a:pt x="1457" y="23357"/>
                  </a:moveTo>
                  <a:cubicBezTo>
                    <a:pt x="1453" y="23359"/>
                    <a:pt x="1449" y="23361"/>
                    <a:pt x="1445" y="23362"/>
                  </a:cubicBezTo>
                  <a:lnTo>
                    <a:pt x="1457" y="23357"/>
                  </a:lnTo>
                  <a:close/>
                  <a:moveTo>
                    <a:pt x="3927" y="1"/>
                  </a:moveTo>
                  <a:cubicBezTo>
                    <a:pt x="3907" y="1"/>
                    <a:pt x="3888" y="2"/>
                    <a:pt x="3869" y="4"/>
                  </a:cubicBezTo>
                  <a:cubicBezTo>
                    <a:pt x="3550" y="41"/>
                    <a:pt x="3303" y="106"/>
                    <a:pt x="3008" y="235"/>
                  </a:cubicBezTo>
                  <a:cubicBezTo>
                    <a:pt x="2844" y="307"/>
                    <a:pt x="2691" y="397"/>
                    <a:pt x="2548" y="505"/>
                  </a:cubicBezTo>
                  <a:cubicBezTo>
                    <a:pt x="2122" y="825"/>
                    <a:pt x="1784" y="1187"/>
                    <a:pt x="1476" y="1620"/>
                  </a:cubicBezTo>
                  <a:cubicBezTo>
                    <a:pt x="1228" y="1968"/>
                    <a:pt x="1021" y="2343"/>
                    <a:pt x="854" y="2735"/>
                  </a:cubicBezTo>
                  <a:cubicBezTo>
                    <a:pt x="665" y="3177"/>
                    <a:pt x="496" y="3627"/>
                    <a:pt x="403" y="4100"/>
                  </a:cubicBezTo>
                  <a:cubicBezTo>
                    <a:pt x="309" y="4585"/>
                    <a:pt x="275" y="5051"/>
                    <a:pt x="347" y="5536"/>
                  </a:cubicBezTo>
                  <a:lnTo>
                    <a:pt x="347" y="5536"/>
                  </a:lnTo>
                  <a:cubicBezTo>
                    <a:pt x="414" y="6074"/>
                    <a:pt x="604" y="6570"/>
                    <a:pt x="911" y="7022"/>
                  </a:cubicBezTo>
                  <a:cubicBezTo>
                    <a:pt x="1177" y="7415"/>
                    <a:pt x="1494" y="7771"/>
                    <a:pt x="1791" y="8142"/>
                  </a:cubicBezTo>
                  <a:lnTo>
                    <a:pt x="1791" y="8142"/>
                  </a:lnTo>
                  <a:cubicBezTo>
                    <a:pt x="2121" y="8579"/>
                    <a:pt x="2397" y="9057"/>
                    <a:pt x="2618" y="9558"/>
                  </a:cubicBezTo>
                  <a:lnTo>
                    <a:pt x="2618" y="9558"/>
                  </a:lnTo>
                  <a:cubicBezTo>
                    <a:pt x="2810" y="10031"/>
                    <a:pt x="2958" y="10520"/>
                    <a:pt x="3061" y="11019"/>
                  </a:cubicBezTo>
                  <a:lnTo>
                    <a:pt x="3061" y="11019"/>
                  </a:lnTo>
                  <a:cubicBezTo>
                    <a:pt x="3125" y="11516"/>
                    <a:pt x="3191" y="12016"/>
                    <a:pt x="3144" y="12516"/>
                  </a:cubicBezTo>
                  <a:lnTo>
                    <a:pt x="3144" y="12516"/>
                  </a:lnTo>
                  <a:cubicBezTo>
                    <a:pt x="3122" y="12632"/>
                    <a:pt x="3092" y="12745"/>
                    <a:pt x="3053" y="12856"/>
                  </a:cubicBezTo>
                  <a:lnTo>
                    <a:pt x="3053" y="12856"/>
                  </a:lnTo>
                  <a:cubicBezTo>
                    <a:pt x="2990" y="12988"/>
                    <a:pt x="2915" y="13114"/>
                    <a:pt x="2831" y="13234"/>
                  </a:cubicBezTo>
                  <a:lnTo>
                    <a:pt x="2831" y="13234"/>
                  </a:lnTo>
                  <a:cubicBezTo>
                    <a:pt x="2492" y="13635"/>
                    <a:pt x="2063" y="13946"/>
                    <a:pt x="1662" y="14287"/>
                  </a:cubicBezTo>
                  <a:cubicBezTo>
                    <a:pt x="1453" y="14465"/>
                    <a:pt x="1248" y="14651"/>
                    <a:pt x="1075" y="14864"/>
                  </a:cubicBezTo>
                  <a:cubicBezTo>
                    <a:pt x="829" y="15162"/>
                    <a:pt x="586" y="15465"/>
                    <a:pt x="414" y="15815"/>
                  </a:cubicBezTo>
                  <a:cubicBezTo>
                    <a:pt x="225" y="16206"/>
                    <a:pt x="117" y="16582"/>
                    <a:pt x="66" y="17012"/>
                  </a:cubicBezTo>
                  <a:cubicBezTo>
                    <a:pt x="29" y="17349"/>
                    <a:pt x="64" y="17689"/>
                    <a:pt x="125" y="18023"/>
                  </a:cubicBezTo>
                  <a:cubicBezTo>
                    <a:pt x="240" y="18640"/>
                    <a:pt x="532" y="19230"/>
                    <a:pt x="833" y="19776"/>
                  </a:cubicBezTo>
                  <a:cubicBezTo>
                    <a:pt x="1147" y="20346"/>
                    <a:pt x="1513" y="20887"/>
                    <a:pt x="1784" y="21476"/>
                  </a:cubicBezTo>
                  <a:lnTo>
                    <a:pt x="1784" y="21476"/>
                  </a:lnTo>
                  <a:cubicBezTo>
                    <a:pt x="1889" y="21737"/>
                    <a:pt x="1976" y="22006"/>
                    <a:pt x="2025" y="22282"/>
                  </a:cubicBezTo>
                  <a:lnTo>
                    <a:pt x="2025" y="22282"/>
                  </a:lnTo>
                  <a:cubicBezTo>
                    <a:pt x="2037" y="22412"/>
                    <a:pt x="2038" y="22543"/>
                    <a:pt x="2028" y="22673"/>
                  </a:cubicBezTo>
                  <a:lnTo>
                    <a:pt x="2028" y="22673"/>
                  </a:lnTo>
                  <a:cubicBezTo>
                    <a:pt x="2012" y="22748"/>
                    <a:pt x="1992" y="22822"/>
                    <a:pt x="1967" y="22895"/>
                  </a:cubicBezTo>
                  <a:lnTo>
                    <a:pt x="1967" y="22895"/>
                  </a:lnTo>
                  <a:cubicBezTo>
                    <a:pt x="1937" y="22955"/>
                    <a:pt x="1904" y="23012"/>
                    <a:pt x="1867" y="23068"/>
                  </a:cubicBezTo>
                  <a:lnTo>
                    <a:pt x="1867" y="23068"/>
                  </a:lnTo>
                  <a:cubicBezTo>
                    <a:pt x="1824" y="23117"/>
                    <a:pt x="1778" y="23163"/>
                    <a:pt x="1729" y="23206"/>
                  </a:cubicBezTo>
                  <a:lnTo>
                    <a:pt x="1729" y="23206"/>
                  </a:lnTo>
                  <a:cubicBezTo>
                    <a:pt x="1671" y="23246"/>
                    <a:pt x="1611" y="23283"/>
                    <a:pt x="1548" y="23315"/>
                  </a:cubicBezTo>
                  <a:lnTo>
                    <a:pt x="1548" y="23315"/>
                  </a:lnTo>
                  <a:cubicBezTo>
                    <a:pt x="1465" y="23343"/>
                    <a:pt x="1379" y="23366"/>
                    <a:pt x="1293" y="23383"/>
                  </a:cubicBezTo>
                  <a:lnTo>
                    <a:pt x="1293" y="23383"/>
                  </a:lnTo>
                  <a:cubicBezTo>
                    <a:pt x="1148" y="23395"/>
                    <a:pt x="1001" y="23395"/>
                    <a:pt x="858" y="23395"/>
                  </a:cubicBezTo>
                  <a:cubicBezTo>
                    <a:pt x="420" y="23395"/>
                    <a:pt x="0" y="23780"/>
                    <a:pt x="21" y="24232"/>
                  </a:cubicBezTo>
                  <a:cubicBezTo>
                    <a:pt x="41" y="24684"/>
                    <a:pt x="389" y="25069"/>
                    <a:pt x="858" y="25069"/>
                  </a:cubicBezTo>
                  <a:lnTo>
                    <a:pt x="993" y="25069"/>
                  </a:lnTo>
                  <a:cubicBezTo>
                    <a:pt x="1015" y="25069"/>
                    <a:pt x="1038" y="25068"/>
                    <a:pt x="1060" y="25066"/>
                  </a:cubicBezTo>
                  <a:lnTo>
                    <a:pt x="1060" y="25066"/>
                  </a:lnTo>
                  <a:cubicBezTo>
                    <a:pt x="1564" y="25050"/>
                    <a:pt x="2058" y="24967"/>
                    <a:pt x="2498" y="24696"/>
                  </a:cubicBezTo>
                  <a:cubicBezTo>
                    <a:pt x="3071" y="24345"/>
                    <a:pt x="3519" y="23761"/>
                    <a:pt x="3644" y="23094"/>
                  </a:cubicBezTo>
                  <a:cubicBezTo>
                    <a:pt x="3871" y="21889"/>
                    <a:pt x="3345" y="20748"/>
                    <a:pt x="2744" y="19735"/>
                  </a:cubicBezTo>
                  <a:cubicBezTo>
                    <a:pt x="2463" y="19260"/>
                    <a:pt x="2176" y="18787"/>
                    <a:pt x="1948" y="18284"/>
                  </a:cubicBezTo>
                  <a:lnTo>
                    <a:pt x="1948" y="18284"/>
                  </a:lnTo>
                  <a:cubicBezTo>
                    <a:pt x="1854" y="18043"/>
                    <a:pt x="1774" y="17794"/>
                    <a:pt x="1729" y="17539"/>
                  </a:cubicBezTo>
                  <a:lnTo>
                    <a:pt x="1729" y="17539"/>
                  </a:lnTo>
                  <a:cubicBezTo>
                    <a:pt x="1715" y="17391"/>
                    <a:pt x="1714" y="17241"/>
                    <a:pt x="1727" y="17093"/>
                  </a:cubicBezTo>
                  <a:lnTo>
                    <a:pt x="1727" y="17093"/>
                  </a:lnTo>
                  <a:cubicBezTo>
                    <a:pt x="1753" y="16958"/>
                    <a:pt x="1789" y="16826"/>
                    <a:pt x="1835" y="16699"/>
                  </a:cubicBezTo>
                  <a:lnTo>
                    <a:pt x="1835" y="16699"/>
                  </a:lnTo>
                  <a:cubicBezTo>
                    <a:pt x="1927" y="16505"/>
                    <a:pt x="2039" y="16322"/>
                    <a:pt x="2165" y="16148"/>
                  </a:cubicBezTo>
                  <a:lnTo>
                    <a:pt x="2165" y="16148"/>
                  </a:lnTo>
                  <a:cubicBezTo>
                    <a:pt x="2348" y="15922"/>
                    <a:pt x="2551" y="15714"/>
                    <a:pt x="2773" y="15525"/>
                  </a:cubicBezTo>
                  <a:cubicBezTo>
                    <a:pt x="3012" y="15314"/>
                    <a:pt x="3268" y="15121"/>
                    <a:pt x="3509" y="14913"/>
                  </a:cubicBezTo>
                  <a:cubicBezTo>
                    <a:pt x="4080" y="14420"/>
                    <a:pt x="4577" y="13779"/>
                    <a:pt x="4739" y="13024"/>
                  </a:cubicBezTo>
                  <a:cubicBezTo>
                    <a:pt x="4827" y="12615"/>
                    <a:pt x="4843" y="12196"/>
                    <a:pt x="4812" y="11783"/>
                  </a:cubicBezTo>
                  <a:cubicBezTo>
                    <a:pt x="4786" y="11394"/>
                    <a:pt x="4741" y="10993"/>
                    <a:pt x="4673" y="10608"/>
                  </a:cubicBezTo>
                  <a:cubicBezTo>
                    <a:pt x="4530" y="9810"/>
                    <a:pt x="4227" y="9018"/>
                    <a:pt x="3857" y="8302"/>
                  </a:cubicBezTo>
                  <a:cubicBezTo>
                    <a:pt x="3673" y="7946"/>
                    <a:pt x="3460" y="7609"/>
                    <a:pt x="3223" y="7292"/>
                  </a:cubicBezTo>
                  <a:cubicBezTo>
                    <a:pt x="2993" y="6985"/>
                    <a:pt x="2743" y="6696"/>
                    <a:pt x="2507" y="6396"/>
                  </a:cubicBezTo>
                  <a:lnTo>
                    <a:pt x="2507" y="6396"/>
                  </a:lnTo>
                  <a:cubicBezTo>
                    <a:pt x="2349" y="6184"/>
                    <a:pt x="2201" y="5962"/>
                    <a:pt x="2088" y="5723"/>
                  </a:cubicBezTo>
                  <a:lnTo>
                    <a:pt x="2088" y="5723"/>
                  </a:lnTo>
                  <a:cubicBezTo>
                    <a:pt x="2044" y="5599"/>
                    <a:pt x="2012" y="5470"/>
                    <a:pt x="1989" y="5338"/>
                  </a:cubicBezTo>
                  <a:lnTo>
                    <a:pt x="1989" y="5338"/>
                  </a:lnTo>
                  <a:cubicBezTo>
                    <a:pt x="1979" y="5261"/>
                    <a:pt x="1968" y="5184"/>
                    <a:pt x="1958" y="5107"/>
                  </a:cubicBezTo>
                  <a:lnTo>
                    <a:pt x="1958" y="5107"/>
                  </a:lnTo>
                  <a:lnTo>
                    <a:pt x="1989" y="5330"/>
                  </a:lnTo>
                  <a:cubicBezTo>
                    <a:pt x="1962" y="5115"/>
                    <a:pt x="1967" y="4897"/>
                    <a:pt x="1991" y="4682"/>
                  </a:cubicBezTo>
                  <a:lnTo>
                    <a:pt x="1991" y="4682"/>
                  </a:lnTo>
                  <a:cubicBezTo>
                    <a:pt x="2054" y="4289"/>
                    <a:pt x="2169" y="3904"/>
                    <a:pt x="2316" y="3533"/>
                  </a:cubicBezTo>
                  <a:lnTo>
                    <a:pt x="2316" y="3533"/>
                  </a:lnTo>
                  <a:cubicBezTo>
                    <a:pt x="2488" y="3144"/>
                    <a:pt x="2694" y="2772"/>
                    <a:pt x="2946" y="2429"/>
                  </a:cubicBezTo>
                  <a:lnTo>
                    <a:pt x="2946" y="2429"/>
                  </a:lnTo>
                  <a:cubicBezTo>
                    <a:pt x="3093" y="2246"/>
                    <a:pt x="3254" y="2074"/>
                    <a:pt x="3436" y="1921"/>
                  </a:cubicBezTo>
                  <a:lnTo>
                    <a:pt x="3436" y="1921"/>
                  </a:lnTo>
                  <a:cubicBezTo>
                    <a:pt x="3537" y="1848"/>
                    <a:pt x="3643" y="1783"/>
                    <a:pt x="3756" y="1728"/>
                  </a:cubicBezTo>
                  <a:lnTo>
                    <a:pt x="3756" y="1728"/>
                  </a:lnTo>
                  <a:cubicBezTo>
                    <a:pt x="3858" y="1693"/>
                    <a:pt x="3964" y="1668"/>
                    <a:pt x="4072" y="1653"/>
                  </a:cubicBezTo>
                  <a:lnTo>
                    <a:pt x="4072" y="1653"/>
                  </a:lnTo>
                  <a:lnTo>
                    <a:pt x="3849" y="1684"/>
                  </a:lnTo>
                  <a:lnTo>
                    <a:pt x="3871" y="1680"/>
                  </a:lnTo>
                  <a:cubicBezTo>
                    <a:pt x="4102" y="1653"/>
                    <a:pt x="4295" y="1606"/>
                    <a:pt x="4463" y="1434"/>
                  </a:cubicBezTo>
                  <a:cubicBezTo>
                    <a:pt x="4608" y="1289"/>
                    <a:pt x="4716" y="1052"/>
                    <a:pt x="4708" y="845"/>
                  </a:cubicBezTo>
                  <a:cubicBezTo>
                    <a:pt x="4698" y="626"/>
                    <a:pt x="4626" y="405"/>
                    <a:pt x="4463" y="254"/>
                  </a:cubicBezTo>
                  <a:cubicBezTo>
                    <a:pt x="4323" y="121"/>
                    <a:pt x="4125" y="1"/>
                    <a:pt x="3927" y="1"/>
                  </a:cubicBezTo>
                  <a:close/>
                </a:path>
              </a:pathLst>
            </a:custGeom>
            <a:solidFill>
              <a:srgbClr val="0A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48"/>
            <p:cNvSpPr/>
            <p:nvPr/>
          </p:nvSpPr>
          <p:spPr>
            <a:xfrm>
              <a:off x="4742025" y="3333825"/>
              <a:ext cx="121150" cy="626825"/>
            </a:xfrm>
            <a:custGeom>
              <a:avLst/>
              <a:gdLst/>
              <a:ahLst/>
              <a:cxnLst/>
              <a:rect l="l" t="t" r="r" b="b"/>
              <a:pathLst>
                <a:path w="4846" h="25073" extrusionOk="0">
                  <a:moveTo>
                    <a:pt x="3855" y="1688"/>
                  </a:moveTo>
                  <a:lnTo>
                    <a:pt x="3848" y="1691"/>
                  </a:lnTo>
                  <a:lnTo>
                    <a:pt x="3848" y="1691"/>
                  </a:lnTo>
                  <a:cubicBezTo>
                    <a:pt x="3850" y="1690"/>
                    <a:pt x="3853" y="1689"/>
                    <a:pt x="3855" y="1688"/>
                  </a:cubicBezTo>
                  <a:close/>
                  <a:moveTo>
                    <a:pt x="2917" y="2469"/>
                  </a:moveTo>
                  <a:lnTo>
                    <a:pt x="2883" y="2512"/>
                  </a:lnTo>
                  <a:cubicBezTo>
                    <a:pt x="2894" y="2498"/>
                    <a:pt x="2906" y="2483"/>
                    <a:pt x="2917" y="2469"/>
                  </a:cubicBezTo>
                  <a:close/>
                  <a:moveTo>
                    <a:pt x="2290" y="3598"/>
                  </a:moveTo>
                  <a:lnTo>
                    <a:pt x="2284" y="3613"/>
                  </a:lnTo>
                  <a:cubicBezTo>
                    <a:pt x="2286" y="3608"/>
                    <a:pt x="2288" y="3603"/>
                    <a:pt x="2290" y="3598"/>
                  </a:cubicBezTo>
                  <a:close/>
                  <a:moveTo>
                    <a:pt x="1980" y="4761"/>
                  </a:moveTo>
                  <a:lnTo>
                    <a:pt x="1973" y="4810"/>
                  </a:lnTo>
                  <a:cubicBezTo>
                    <a:pt x="1975" y="4793"/>
                    <a:pt x="1977" y="4777"/>
                    <a:pt x="1980" y="4761"/>
                  </a:cubicBezTo>
                  <a:close/>
                  <a:moveTo>
                    <a:pt x="2121" y="5812"/>
                  </a:moveTo>
                  <a:lnTo>
                    <a:pt x="2128" y="5831"/>
                  </a:lnTo>
                  <a:cubicBezTo>
                    <a:pt x="2126" y="5824"/>
                    <a:pt x="2123" y="5818"/>
                    <a:pt x="2121" y="5812"/>
                  </a:cubicBezTo>
                  <a:close/>
                  <a:moveTo>
                    <a:pt x="2423" y="6291"/>
                  </a:moveTo>
                  <a:lnTo>
                    <a:pt x="2550" y="6453"/>
                  </a:lnTo>
                  <a:lnTo>
                    <a:pt x="2550" y="6453"/>
                  </a:lnTo>
                  <a:cubicBezTo>
                    <a:pt x="2507" y="6399"/>
                    <a:pt x="2465" y="6345"/>
                    <a:pt x="2423" y="6291"/>
                  </a:cubicBezTo>
                  <a:close/>
                  <a:moveTo>
                    <a:pt x="1796" y="8151"/>
                  </a:moveTo>
                  <a:lnTo>
                    <a:pt x="1796" y="8151"/>
                  </a:lnTo>
                  <a:cubicBezTo>
                    <a:pt x="1822" y="8183"/>
                    <a:pt x="1847" y="8216"/>
                    <a:pt x="1873" y="8249"/>
                  </a:cubicBezTo>
                  <a:lnTo>
                    <a:pt x="1796" y="8151"/>
                  </a:lnTo>
                  <a:close/>
                  <a:moveTo>
                    <a:pt x="3108" y="12744"/>
                  </a:moveTo>
                  <a:cubicBezTo>
                    <a:pt x="3107" y="12746"/>
                    <a:pt x="3106" y="12749"/>
                    <a:pt x="3105" y="12751"/>
                  </a:cubicBezTo>
                  <a:lnTo>
                    <a:pt x="3105" y="12751"/>
                  </a:lnTo>
                  <a:lnTo>
                    <a:pt x="3108" y="12744"/>
                  </a:lnTo>
                  <a:close/>
                  <a:moveTo>
                    <a:pt x="2768" y="13325"/>
                  </a:moveTo>
                  <a:cubicBezTo>
                    <a:pt x="2767" y="13326"/>
                    <a:pt x="2766" y="13327"/>
                    <a:pt x="2765" y="13329"/>
                  </a:cubicBezTo>
                  <a:lnTo>
                    <a:pt x="2768" y="13325"/>
                  </a:lnTo>
                  <a:close/>
                  <a:moveTo>
                    <a:pt x="1905" y="18190"/>
                  </a:moveTo>
                  <a:lnTo>
                    <a:pt x="1910" y="18202"/>
                  </a:lnTo>
                  <a:lnTo>
                    <a:pt x="1910" y="18202"/>
                  </a:lnTo>
                  <a:cubicBezTo>
                    <a:pt x="1909" y="18198"/>
                    <a:pt x="1907" y="18194"/>
                    <a:pt x="1905" y="18190"/>
                  </a:cubicBezTo>
                  <a:close/>
                  <a:moveTo>
                    <a:pt x="1758" y="21412"/>
                  </a:moveTo>
                  <a:lnTo>
                    <a:pt x="1758" y="21412"/>
                  </a:lnTo>
                  <a:cubicBezTo>
                    <a:pt x="1759" y="21415"/>
                    <a:pt x="1761" y="21418"/>
                    <a:pt x="1762" y="21421"/>
                  </a:cubicBezTo>
                  <a:lnTo>
                    <a:pt x="1762" y="21421"/>
                  </a:lnTo>
                  <a:lnTo>
                    <a:pt x="1758" y="21412"/>
                  </a:lnTo>
                  <a:close/>
                  <a:moveTo>
                    <a:pt x="2014" y="22176"/>
                  </a:moveTo>
                  <a:lnTo>
                    <a:pt x="2014" y="22176"/>
                  </a:lnTo>
                  <a:cubicBezTo>
                    <a:pt x="2015" y="22183"/>
                    <a:pt x="2016" y="22191"/>
                    <a:pt x="2017" y="22199"/>
                  </a:cubicBezTo>
                  <a:lnTo>
                    <a:pt x="2017" y="22199"/>
                  </a:lnTo>
                  <a:lnTo>
                    <a:pt x="2014" y="22176"/>
                  </a:lnTo>
                  <a:close/>
                  <a:moveTo>
                    <a:pt x="2049" y="22556"/>
                  </a:moveTo>
                  <a:cubicBezTo>
                    <a:pt x="2048" y="22561"/>
                    <a:pt x="2047" y="22566"/>
                    <a:pt x="2047" y="22571"/>
                  </a:cubicBezTo>
                  <a:lnTo>
                    <a:pt x="2047" y="22571"/>
                  </a:lnTo>
                  <a:lnTo>
                    <a:pt x="2049" y="22556"/>
                  </a:lnTo>
                  <a:close/>
                  <a:moveTo>
                    <a:pt x="1803" y="23158"/>
                  </a:moveTo>
                  <a:lnTo>
                    <a:pt x="1803" y="23158"/>
                  </a:lnTo>
                  <a:cubicBezTo>
                    <a:pt x="1801" y="23160"/>
                    <a:pt x="1798" y="23162"/>
                    <a:pt x="1795" y="23164"/>
                  </a:cubicBezTo>
                  <a:lnTo>
                    <a:pt x="1795" y="23164"/>
                  </a:lnTo>
                  <a:lnTo>
                    <a:pt x="1803" y="23158"/>
                  </a:lnTo>
                  <a:close/>
                  <a:moveTo>
                    <a:pt x="1669" y="23261"/>
                  </a:moveTo>
                  <a:cubicBezTo>
                    <a:pt x="1658" y="23269"/>
                    <a:pt x="1647" y="23278"/>
                    <a:pt x="1635" y="23286"/>
                  </a:cubicBezTo>
                  <a:lnTo>
                    <a:pt x="1669" y="23261"/>
                  </a:lnTo>
                  <a:close/>
                  <a:moveTo>
                    <a:pt x="3926" y="1"/>
                  </a:moveTo>
                  <a:cubicBezTo>
                    <a:pt x="3909" y="1"/>
                    <a:pt x="3891" y="2"/>
                    <a:pt x="3874" y="4"/>
                  </a:cubicBezTo>
                  <a:cubicBezTo>
                    <a:pt x="3552" y="43"/>
                    <a:pt x="3305" y="106"/>
                    <a:pt x="3010" y="237"/>
                  </a:cubicBezTo>
                  <a:cubicBezTo>
                    <a:pt x="2847" y="309"/>
                    <a:pt x="2693" y="399"/>
                    <a:pt x="2550" y="505"/>
                  </a:cubicBezTo>
                  <a:cubicBezTo>
                    <a:pt x="2126" y="826"/>
                    <a:pt x="1789" y="1188"/>
                    <a:pt x="1480" y="1620"/>
                  </a:cubicBezTo>
                  <a:cubicBezTo>
                    <a:pt x="1230" y="1968"/>
                    <a:pt x="1024" y="2344"/>
                    <a:pt x="858" y="2735"/>
                  </a:cubicBezTo>
                  <a:cubicBezTo>
                    <a:pt x="668" y="3179"/>
                    <a:pt x="500" y="3629"/>
                    <a:pt x="408" y="4102"/>
                  </a:cubicBezTo>
                  <a:cubicBezTo>
                    <a:pt x="314" y="4581"/>
                    <a:pt x="281" y="5041"/>
                    <a:pt x="348" y="5521"/>
                  </a:cubicBezTo>
                  <a:lnTo>
                    <a:pt x="348" y="5521"/>
                  </a:lnTo>
                  <a:cubicBezTo>
                    <a:pt x="412" y="6063"/>
                    <a:pt x="603" y="6565"/>
                    <a:pt x="913" y="7021"/>
                  </a:cubicBezTo>
                  <a:cubicBezTo>
                    <a:pt x="1174" y="7405"/>
                    <a:pt x="1481" y="7754"/>
                    <a:pt x="1769" y="8117"/>
                  </a:cubicBezTo>
                  <a:lnTo>
                    <a:pt x="1769" y="8117"/>
                  </a:lnTo>
                  <a:cubicBezTo>
                    <a:pt x="2114" y="8568"/>
                    <a:pt x="2400" y="9065"/>
                    <a:pt x="2628" y="9585"/>
                  </a:cubicBezTo>
                  <a:lnTo>
                    <a:pt x="2628" y="9585"/>
                  </a:lnTo>
                  <a:cubicBezTo>
                    <a:pt x="2815" y="10053"/>
                    <a:pt x="2960" y="10535"/>
                    <a:pt x="3062" y="11029"/>
                  </a:cubicBezTo>
                  <a:lnTo>
                    <a:pt x="3062" y="11029"/>
                  </a:lnTo>
                  <a:cubicBezTo>
                    <a:pt x="3126" y="11521"/>
                    <a:pt x="3192" y="12017"/>
                    <a:pt x="3147" y="12513"/>
                  </a:cubicBezTo>
                  <a:lnTo>
                    <a:pt x="3147" y="12513"/>
                  </a:lnTo>
                  <a:cubicBezTo>
                    <a:pt x="3125" y="12633"/>
                    <a:pt x="3094" y="12752"/>
                    <a:pt x="3052" y="12867"/>
                  </a:cubicBezTo>
                  <a:lnTo>
                    <a:pt x="3052" y="12867"/>
                  </a:lnTo>
                  <a:cubicBezTo>
                    <a:pt x="2989" y="12994"/>
                    <a:pt x="2917" y="13116"/>
                    <a:pt x="2836" y="13233"/>
                  </a:cubicBezTo>
                  <a:lnTo>
                    <a:pt x="2836" y="13233"/>
                  </a:lnTo>
                  <a:cubicBezTo>
                    <a:pt x="2496" y="13636"/>
                    <a:pt x="2066" y="13951"/>
                    <a:pt x="1664" y="14291"/>
                  </a:cubicBezTo>
                  <a:cubicBezTo>
                    <a:pt x="1453" y="14469"/>
                    <a:pt x="1249" y="14655"/>
                    <a:pt x="1075" y="14867"/>
                  </a:cubicBezTo>
                  <a:cubicBezTo>
                    <a:pt x="829" y="15166"/>
                    <a:pt x="586" y="15469"/>
                    <a:pt x="416" y="15819"/>
                  </a:cubicBezTo>
                  <a:cubicBezTo>
                    <a:pt x="226" y="16210"/>
                    <a:pt x="119" y="16586"/>
                    <a:pt x="68" y="17016"/>
                  </a:cubicBezTo>
                  <a:cubicBezTo>
                    <a:pt x="29" y="17353"/>
                    <a:pt x="64" y="17693"/>
                    <a:pt x="126" y="18026"/>
                  </a:cubicBezTo>
                  <a:cubicBezTo>
                    <a:pt x="242" y="18644"/>
                    <a:pt x="533" y="19233"/>
                    <a:pt x="835" y="19782"/>
                  </a:cubicBezTo>
                  <a:cubicBezTo>
                    <a:pt x="1159" y="20366"/>
                    <a:pt x="1534" y="20921"/>
                    <a:pt x="1806" y="21531"/>
                  </a:cubicBezTo>
                  <a:lnTo>
                    <a:pt x="1806" y="21531"/>
                  </a:lnTo>
                  <a:cubicBezTo>
                    <a:pt x="1903" y="21778"/>
                    <a:pt x="1981" y="22031"/>
                    <a:pt x="2027" y="22291"/>
                  </a:cubicBezTo>
                  <a:lnTo>
                    <a:pt x="2027" y="22291"/>
                  </a:lnTo>
                  <a:cubicBezTo>
                    <a:pt x="2039" y="22416"/>
                    <a:pt x="2040" y="22544"/>
                    <a:pt x="2030" y="22670"/>
                  </a:cubicBezTo>
                  <a:lnTo>
                    <a:pt x="2030" y="22670"/>
                  </a:lnTo>
                  <a:cubicBezTo>
                    <a:pt x="2014" y="22750"/>
                    <a:pt x="1992" y="22828"/>
                    <a:pt x="1966" y="22904"/>
                  </a:cubicBezTo>
                  <a:lnTo>
                    <a:pt x="1966" y="22904"/>
                  </a:lnTo>
                  <a:cubicBezTo>
                    <a:pt x="1936" y="22963"/>
                    <a:pt x="1903" y="23020"/>
                    <a:pt x="1866" y="23075"/>
                  </a:cubicBezTo>
                  <a:lnTo>
                    <a:pt x="1866" y="23075"/>
                  </a:lnTo>
                  <a:cubicBezTo>
                    <a:pt x="1822" y="23124"/>
                    <a:pt x="1775" y="23171"/>
                    <a:pt x="1725" y="23214"/>
                  </a:cubicBezTo>
                  <a:lnTo>
                    <a:pt x="1725" y="23214"/>
                  </a:lnTo>
                  <a:cubicBezTo>
                    <a:pt x="1667" y="23253"/>
                    <a:pt x="1607" y="23289"/>
                    <a:pt x="1544" y="23320"/>
                  </a:cubicBezTo>
                  <a:lnTo>
                    <a:pt x="1544" y="23320"/>
                  </a:lnTo>
                  <a:cubicBezTo>
                    <a:pt x="1462" y="23348"/>
                    <a:pt x="1379" y="23370"/>
                    <a:pt x="1294" y="23387"/>
                  </a:cubicBezTo>
                  <a:lnTo>
                    <a:pt x="1294" y="23387"/>
                  </a:lnTo>
                  <a:cubicBezTo>
                    <a:pt x="1148" y="23399"/>
                    <a:pt x="1002" y="23399"/>
                    <a:pt x="858" y="23399"/>
                  </a:cubicBezTo>
                  <a:cubicBezTo>
                    <a:pt x="420" y="23399"/>
                    <a:pt x="1" y="23784"/>
                    <a:pt x="21" y="24236"/>
                  </a:cubicBezTo>
                  <a:cubicBezTo>
                    <a:pt x="42" y="24688"/>
                    <a:pt x="389" y="25073"/>
                    <a:pt x="858" y="25073"/>
                  </a:cubicBezTo>
                  <a:lnTo>
                    <a:pt x="993" y="25073"/>
                  </a:lnTo>
                  <a:cubicBezTo>
                    <a:pt x="1016" y="25073"/>
                    <a:pt x="1038" y="25072"/>
                    <a:pt x="1060" y="25070"/>
                  </a:cubicBezTo>
                  <a:lnTo>
                    <a:pt x="1060" y="25070"/>
                  </a:lnTo>
                  <a:cubicBezTo>
                    <a:pt x="1564" y="25054"/>
                    <a:pt x="2060" y="24971"/>
                    <a:pt x="2499" y="24700"/>
                  </a:cubicBezTo>
                  <a:cubicBezTo>
                    <a:pt x="3072" y="24348"/>
                    <a:pt x="3520" y="23765"/>
                    <a:pt x="3644" y="23098"/>
                  </a:cubicBezTo>
                  <a:cubicBezTo>
                    <a:pt x="3874" y="21893"/>
                    <a:pt x="3346" y="20752"/>
                    <a:pt x="2744" y="19739"/>
                  </a:cubicBezTo>
                  <a:cubicBezTo>
                    <a:pt x="2469" y="19273"/>
                    <a:pt x="2187" y="18809"/>
                    <a:pt x="1962" y="18316"/>
                  </a:cubicBezTo>
                  <a:lnTo>
                    <a:pt x="1962" y="18316"/>
                  </a:lnTo>
                  <a:cubicBezTo>
                    <a:pt x="1860" y="18065"/>
                    <a:pt x="1777" y="17804"/>
                    <a:pt x="1728" y="17536"/>
                  </a:cubicBezTo>
                  <a:lnTo>
                    <a:pt x="1728" y="17536"/>
                  </a:lnTo>
                  <a:cubicBezTo>
                    <a:pt x="1715" y="17391"/>
                    <a:pt x="1715" y="17244"/>
                    <a:pt x="1727" y="17099"/>
                  </a:cubicBezTo>
                  <a:lnTo>
                    <a:pt x="1727" y="17099"/>
                  </a:lnTo>
                  <a:cubicBezTo>
                    <a:pt x="1754" y="16961"/>
                    <a:pt x="1791" y="16826"/>
                    <a:pt x="1838" y="16697"/>
                  </a:cubicBezTo>
                  <a:lnTo>
                    <a:pt x="1838" y="16697"/>
                  </a:lnTo>
                  <a:cubicBezTo>
                    <a:pt x="1928" y="16510"/>
                    <a:pt x="2037" y="16332"/>
                    <a:pt x="2158" y="16163"/>
                  </a:cubicBezTo>
                  <a:lnTo>
                    <a:pt x="2158" y="16163"/>
                  </a:lnTo>
                  <a:cubicBezTo>
                    <a:pt x="2343" y="15933"/>
                    <a:pt x="2551" y="15721"/>
                    <a:pt x="2773" y="15528"/>
                  </a:cubicBezTo>
                  <a:cubicBezTo>
                    <a:pt x="3014" y="15318"/>
                    <a:pt x="3270" y="15125"/>
                    <a:pt x="3509" y="14917"/>
                  </a:cubicBezTo>
                  <a:cubicBezTo>
                    <a:pt x="4080" y="14423"/>
                    <a:pt x="4579" y="13783"/>
                    <a:pt x="4739" y="13028"/>
                  </a:cubicBezTo>
                  <a:cubicBezTo>
                    <a:pt x="4827" y="12619"/>
                    <a:pt x="4845" y="12200"/>
                    <a:pt x="4815" y="11786"/>
                  </a:cubicBezTo>
                  <a:cubicBezTo>
                    <a:pt x="4786" y="11398"/>
                    <a:pt x="4743" y="10997"/>
                    <a:pt x="4674" y="10612"/>
                  </a:cubicBezTo>
                  <a:cubicBezTo>
                    <a:pt x="4530" y="9814"/>
                    <a:pt x="4228" y="9022"/>
                    <a:pt x="3857" y="8306"/>
                  </a:cubicBezTo>
                  <a:cubicBezTo>
                    <a:pt x="3673" y="7950"/>
                    <a:pt x="3460" y="7613"/>
                    <a:pt x="3223" y="7295"/>
                  </a:cubicBezTo>
                  <a:cubicBezTo>
                    <a:pt x="3007" y="7008"/>
                    <a:pt x="2774" y="6736"/>
                    <a:pt x="2552" y="6456"/>
                  </a:cubicBezTo>
                  <a:lnTo>
                    <a:pt x="2552" y="6456"/>
                  </a:lnTo>
                  <a:cubicBezTo>
                    <a:pt x="2376" y="6227"/>
                    <a:pt x="2211" y="5987"/>
                    <a:pt x="2088" y="5727"/>
                  </a:cubicBezTo>
                  <a:lnTo>
                    <a:pt x="2088" y="5727"/>
                  </a:lnTo>
                  <a:cubicBezTo>
                    <a:pt x="2044" y="5604"/>
                    <a:pt x="2013" y="5477"/>
                    <a:pt x="1991" y="5347"/>
                  </a:cubicBezTo>
                  <a:lnTo>
                    <a:pt x="1991" y="5347"/>
                  </a:lnTo>
                  <a:cubicBezTo>
                    <a:pt x="1980" y="5268"/>
                    <a:pt x="1970" y="5190"/>
                    <a:pt x="1961" y="5110"/>
                  </a:cubicBezTo>
                  <a:lnTo>
                    <a:pt x="1961" y="5110"/>
                  </a:lnTo>
                  <a:lnTo>
                    <a:pt x="1991" y="5333"/>
                  </a:lnTo>
                  <a:cubicBezTo>
                    <a:pt x="1964" y="5114"/>
                    <a:pt x="1969" y="4892"/>
                    <a:pt x="1993" y="4673"/>
                  </a:cubicBezTo>
                  <a:lnTo>
                    <a:pt x="1993" y="4673"/>
                  </a:lnTo>
                  <a:cubicBezTo>
                    <a:pt x="2059" y="4270"/>
                    <a:pt x="2179" y="3877"/>
                    <a:pt x="2334" y="3499"/>
                  </a:cubicBezTo>
                  <a:lnTo>
                    <a:pt x="2334" y="3499"/>
                  </a:lnTo>
                  <a:cubicBezTo>
                    <a:pt x="2506" y="3115"/>
                    <a:pt x="2712" y="2748"/>
                    <a:pt x="2964" y="2411"/>
                  </a:cubicBezTo>
                  <a:lnTo>
                    <a:pt x="2964" y="2411"/>
                  </a:lnTo>
                  <a:cubicBezTo>
                    <a:pt x="3108" y="2235"/>
                    <a:pt x="3265" y="2069"/>
                    <a:pt x="3440" y="1922"/>
                  </a:cubicBezTo>
                  <a:lnTo>
                    <a:pt x="3440" y="1922"/>
                  </a:lnTo>
                  <a:cubicBezTo>
                    <a:pt x="3539" y="1852"/>
                    <a:pt x="3641" y="1788"/>
                    <a:pt x="3750" y="1735"/>
                  </a:cubicBezTo>
                  <a:lnTo>
                    <a:pt x="3750" y="1735"/>
                  </a:lnTo>
                  <a:cubicBezTo>
                    <a:pt x="3854" y="1699"/>
                    <a:pt x="3963" y="1673"/>
                    <a:pt x="4072" y="1657"/>
                  </a:cubicBezTo>
                  <a:lnTo>
                    <a:pt x="4072" y="1657"/>
                  </a:lnTo>
                  <a:lnTo>
                    <a:pt x="3849" y="1688"/>
                  </a:lnTo>
                  <a:lnTo>
                    <a:pt x="3849" y="1688"/>
                  </a:lnTo>
                  <a:lnTo>
                    <a:pt x="3874" y="1684"/>
                  </a:lnTo>
                  <a:cubicBezTo>
                    <a:pt x="4103" y="1657"/>
                    <a:pt x="4295" y="1610"/>
                    <a:pt x="4463" y="1438"/>
                  </a:cubicBezTo>
                  <a:cubicBezTo>
                    <a:pt x="4610" y="1293"/>
                    <a:pt x="4717" y="1055"/>
                    <a:pt x="4708" y="849"/>
                  </a:cubicBezTo>
                  <a:cubicBezTo>
                    <a:pt x="4698" y="630"/>
                    <a:pt x="4627" y="409"/>
                    <a:pt x="4463" y="257"/>
                  </a:cubicBezTo>
                  <a:cubicBezTo>
                    <a:pt x="4326" y="124"/>
                    <a:pt x="4126" y="1"/>
                    <a:pt x="3926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48"/>
            <p:cNvSpPr/>
            <p:nvPr/>
          </p:nvSpPr>
          <p:spPr>
            <a:xfrm>
              <a:off x="4907500" y="3347525"/>
              <a:ext cx="121250" cy="650425"/>
            </a:xfrm>
            <a:custGeom>
              <a:avLst/>
              <a:gdLst/>
              <a:ahLst/>
              <a:cxnLst/>
              <a:rect l="l" t="t" r="r" b="b"/>
              <a:pathLst>
                <a:path w="4850" h="26017" extrusionOk="0">
                  <a:moveTo>
                    <a:pt x="980" y="1669"/>
                  </a:moveTo>
                  <a:lnTo>
                    <a:pt x="980" y="1669"/>
                  </a:lnTo>
                  <a:cubicBezTo>
                    <a:pt x="980" y="1669"/>
                    <a:pt x="980" y="1669"/>
                    <a:pt x="980" y="1669"/>
                  </a:cubicBezTo>
                  <a:lnTo>
                    <a:pt x="980" y="1669"/>
                  </a:lnTo>
                  <a:lnTo>
                    <a:pt x="980" y="1669"/>
                  </a:lnTo>
                  <a:close/>
                  <a:moveTo>
                    <a:pt x="1122" y="1729"/>
                  </a:moveTo>
                  <a:cubicBezTo>
                    <a:pt x="1141" y="1737"/>
                    <a:pt x="1160" y="1745"/>
                    <a:pt x="1179" y="1753"/>
                  </a:cubicBezTo>
                  <a:lnTo>
                    <a:pt x="1122" y="1729"/>
                  </a:lnTo>
                  <a:close/>
                  <a:moveTo>
                    <a:pt x="1277" y="1817"/>
                  </a:moveTo>
                  <a:cubicBezTo>
                    <a:pt x="1279" y="1819"/>
                    <a:pt x="1282" y="1821"/>
                    <a:pt x="1284" y="1823"/>
                  </a:cubicBezTo>
                  <a:lnTo>
                    <a:pt x="1284" y="1823"/>
                  </a:lnTo>
                  <a:lnTo>
                    <a:pt x="1277" y="1817"/>
                  </a:lnTo>
                  <a:close/>
                  <a:moveTo>
                    <a:pt x="1434" y="1939"/>
                  </a:moveTo>
                  <a:cubicBezTo>
                    <a:pt x="1438" y="1942"/>
                    <a:pt x="1441" y="1945"/>
                    <a:pt x="1445" y="1948"/>
                  </a:cubicBezTo>
                  <a:lnTo>
                    <a:pt x="1434" y="1939"/>
                  </a:lnTo>
                  <a:close/>
                  <a:moveTo>
                    <a:pt x="2285" y="6708"/>
                  </a:moveTo>
                  <a:cubicBezTo>
                    <a:pt x="2243" y="6764"/>
                    <a:pt x="2200" y="6820"/>
                    <a:pt x="2157" y="6876"/>
                  </a:cubicBezTo>
                  <a:lnTo>
                    <a:pt x="2285" y="6708"/>
                  </a:lnTo>
                  <a:close/>
                  <a:moveTo>
                    <a:pt x="3132" y="8321"/>
                  </a:moveTo>
                  <a:lnTo>
                    <a:pt x="3114" y="8343"/>
                  </a:lnTo>
                  <a:cubicBezTo>
                    <a:pt x="3120" y="8336"/>
                    <a:pt x="3126" y="8328"/>
                    <a:pt x="3132" y="8321"/>
                  </a:cubicBezTo>
                  <a:close/>
                  <a:moveTo>
                    <a:pt x="2948" y="17167"/>
                  </a:moveTo>
                  <a:cubicBezTo>
                    <a:pt x="2950" y="17170"/>
                    <a:pt x="2951" y="17173"/>
                    <a:pt x="2952" y="17175"/>
                  </a:cubicBezTo>
                  <a:lnTo>
                    <a:pt x="2952" y="17175"/>
                  </a:lnTo>
                  <a:lnTo>
                    <a:pt x="2948" y="17167"/>
                  </a:lnTo>
                  <a:close/>
                  <a:moveTo>
                    <a:pt x="2838" y="19150"/>
                  </a:moveTo>
                  <a:lnTo>
                    <a:pt x="2838" y="19150"/>
                  </a:lnTo>
                  <a:cubicBezTo>
                    <a:pt x="2836" y="19155"/>
                    <a:pt x="2834" y="19160"/>
                    <a:pt x="2832" y="19164"/>
                  </a:cubicBezTo>
                  <a:lnTo>
                    <a:pt x="2838" y="19150"/>
                  </a:lnTo>
                  <a:close/>
                  <a:moveTo>
                    <a:pt x="3132" y="22141"/>
                  </a:moveTo>
                  <a:lnTo>
                    <a:pt x="3132" y="22143"/>
                  </a:lnTo>
                  <a:lnTo>
                    <a:pt x="3132" y="22143"/>
                  </a:lnTo>
                  <a:cubicBezTo>
                    <a:pt x="3132" y="22142"/>
                    <a:pt x="3132" y="22142"/>
                    <a:pt x="3132" y="22141"/>
                  </a:cubicBezTo>
                  <a:close/>
                  <a:moveTo>
                    <a:pt x="3219" y="24218"/>
                  </a:moveTo>
                  <a:lnTo>
                    <a:pt x="3244" y="24237"/>
                  </a:lnTo>
                  <a:lnTo>
                    <a:pt x="3244" y="24237"/>
                  </a:lnTo>
                  <a:cubicBezTo>
                    <a:pt x="3244" y="24236"/>
                    <a:pt x="3244" y="24236"/>
                    <a:pt x="3243" y="24236"/>
                  </a:cubicBezTo>
                  <a:lnTo>
                    <a:pt x="3243" y="24236"/>
                  </a:lnTo>
                  <a:cubicBezTo>
                    <a:pt x="3235" y="24230"/>
                    <a:pt x="3227" y="24224"/>
                    <a:pt x="3219" y="24218"/>
                  </a:cubicBezTo>
                  <a:close/>
                  <a:moveTo>
                    <a:pt x="3246" y="24238"/>
                  </a:moveTo>
                  <a:lnTo>
                    <a:pt x="3246" y="24238"/>
                  </a:lnTo>
                  <a:lnTo>
                    <a:pt x="3246" y="24238"/>
                  </a:lnTo>
                  <a:lnTo>
                    <a:pt x="3251" y="24242"/>
                  </a:lnTo>
                  <a:cubicBezTo>
                    <a:pt x="3249" y="24241"/>
                    <a:pt x="3247" y="24239"/>
                    <a:pt x="3246" y="24238"/>
                  </a:cubicBezTo>
                  <a:close/>
                  <a:moveTo>
                    <a:pt x="929" y="1"/>
                  </a:moveTo>
                  <a:cubicBezTo>
                    <a:pt x="739" y="1"/>
                    <a:pt x="511" y="128"/>
                    <a:pt x="389" y="250"/>
                  </a:cubicBezTo>
                  <a:cubicBezTo>
                    <a:pt x="244" y="395"/>
                    <a:pt x="135" y="632"/>
                    <a:pt x="143" y="841"/>
                  </a:cubicBezTo>
                  <a:cubicBezTo>
                    <a:pt x="154" y="1058"/>
                    <a:pt x="225" y="1281"/>
                    <a:pt x="389" y="1430"/>
                  </a:cubicBezTo>
                  <a:lnTo>
                    <a:pt x="557" y="1561"/>
                  </a:lnTo>
                  <a:cubicBezTo>
                    <a:pt x="670" y="1622"/>
                    <a:pt x="795" y="1661"/>
                    <a:pt x="925" y="1668"/>
                  </a:cubicBezTo>
                  <a:lnTo>
                    <a:pt x="925" y="1668"/>
                  </a:lnTo>
                  <a:cubicBezTo>
                    <a:pt x="971" y="1679"/>
                    <a:pt x="1015" y="1692"/>
                    <a:pt x="1060" y="1707"/>
                  </a:cubicBezTo>
                  <a:lnTo>
                    <a:pt x="1060" y="1707"/>
                  </a:lnTo>
                  <a:cubicBezTo>
                    <a:pt x="1166" y="1759"/>
                    <a:pt x="1268" y="1819"/>
                    <a:pt x="1365" y="1888"/>
                  </a:cubicBezTo>
                  <a:lnTo>
                    <a:pt x="1365" y="1888"/>
                  </a:lnTo>
                  <a:cubicBezTo>
                    <a:pt x="1537" y="2033"/>
                    <a:pt x="1693" y="2198"/>
                    <a:pt x="1837" y="2373"/>
                  </a:cubicBezTo>
                  <a:lnTo>
                    <a:pt x="1837" y="2373"/>
                  </a:lnTo>
                  <a:cubicBezTo>
                    <a:pt x="2098" y="2727"/>
                    <a:pt x="2312" y="3113"/>
                    <a:pt x="2489" y="3516"/>
                  </a:cubicBezTo>
                  <a:lnTo>
                    <a:pt x="2489" y="3516"/>
                  </a:lnTo>
                  <a:cubicBezTo>
                    <a:pt x="2653" y="3925"/>
                    <a:pt x="2781" y="4349"/>
                    <a:pt x="2853" y="4784"/>
                  </a:cubicBezTo>
                  <a:lnTo>
                    <a:pt x="2853" y="4784"/>
                  </a:lnTo>
                  <a:cubicBezTo>
                    <a:pt x="2879" y="5022"/>
                    <a:pt x="2888" y="5261"/>
                    <a:pt x="2860" y="5498"/>
                  </a:cubicBezTo>
                  <a:lnTo>
                    <a:pt x="2860" y="5498"/>
                  </a:lnTo>
                  <a:cubicBezTo>
                    <a:pt x="2855" y="5532"/>
                    <a:pt x="2851" y="5566"/>
                    <a:pt x="2847" y="5599"/>
                  </a:cubicBezTo>
                  <a:lnTo>
                    <a:pt x="2847" y="5599"/>
                  </a:lnTo>
                  <a:cubicBezTo>
                    <a:pt x="2822" y="5728"/>
                    <a:pt x="2787" y="5854"/>
                    <a:pt x="2740" y="5976"/>
                  </a:cubicBezTo>
                  <a:lnTo>
                    <a:pt x="2740" y="5976"/>
                  </a:lnTo>
                  <a:cubicBezTo>
                    <a:pt x="2615" y="6236"/>
                    <a:pt x="2457" y="6475"/>
                    <a:pt x="2285" y="6707"/>
                  </a:cubicBezTo>
                  <a:lnTo>
                    <a:pt x="2285" y="6707"/>
                  </a:lnTo>
                  <a:cubicBezTo>
                    <a:pt x="1835" y="7288"/>
                    <a:pt x="1383" y="7852"/>
                    <a:pt x="1044" y="8507"/>
                  </a:cubicBezTo>
                  <a:cubicBezTo>
                    <a:pt x="669" y="9227"/>
                    <a:pt x="391" y="9994"/>
                    <a:pt x="217" y="10788"/>
                  </a:cubicBezTo>
                  <a:cubicBezTo>
                    <a:pt x="133" y="11171"/>
                    <a:pt x="94" y="11574"/>
                    <a:pt x="53" y="11965"/>
                  </a:cubicBezTo>
                  <a:cubicBezTo>
                    <a:pt x="19" y="12312"/>
                    <a:pt x="0" y="12664"/>
                    <a:pt x="35" y="13016"/>
                  </a:cubicBezTo>
                  <a:cubicBezTo>
                    <a:pt x="84" y="13487"/>
                    <a:pt x="197" y="13900"/>
                    <a:pt x="418" y="14324"/>
                  </a:cubicBezTo>
                  <a:cubicBezTo>
                    <a:pt x="585" y="14647"/>
                    <a:pt x="827" y="14943"/>
                    <a:pt x="1083" y="15205"/>
                  </a:cubicBezTo>
                  <a:cubicBezTo>
                    <a:pt x="1562" y="15695"/>
                    <a:pt x="2149" y="16075"/>
                    <a:pt x="2582" y="16613"/>
                  </a:cubicBezTo>
                  <a:lnTo>
                    <a:pt x="2582" y="16613"/>
                  </a:lnTo>
                  <a:cubicBezTo>
                    <a:pt x="2602" y="16639"/>
                    <a:pt x="2622" y="16665"/>
                    <a:pt x="2642" y="16691"/>
                  </a:cubicBezTo>
                  <a:lnTo>
                    <a:pt x="2642" y="16691"/>
                  </a:lnTo>
                  <a:cubicBezTo>
                    <a:pt x="2777" y="16877"/>
                    <a:pt x="2895" y="17071"/>
                    <a:pt x="2992" y="17278"/>
                  </a:cubicBezTo>
                  <a:lnTo>
                    <a:pt x="2992" y="17278"/>
                  </a:lnTo>
                  <a:cubicBezTo>
                    <a:pt x="3048" y="17425"/>
                    <a:pt x="3090" y="17577"/>
                    <a:pt x="3119" y="17732"/>
                  </a:cubicBezTo>
                  <a:lnTo>
                    <a:pt x="3119" y="17732"/>
                  </a:lnTo>
                  <a:cubicBezTo>
                    <a:pt x="3134" y="17901"/>
                    <a:pt x="3131" y="18073"/>
                    <a:pt x="3115" y="18243"/>
                  </a:cubicBezTo>
                  <a:lnTo>
                    <a:pt x="3115" y="18243"/>
                  </a:lnTo>
                  <a:cubicBezTo>
                    <a:pt x="3066" y="18518"/>
                    <a:pt x="2984" y="18783"/>
                    <a:pt x="2881" y="19042"/>
                  </a:cubicBezTo>
                  <a:lnTo>
                    <a:pt x="2881" y="19042"/>
                  </a:lnTo>
                  <a:cubicBezTo>
                    <a:pt x="2677" y="19505"/>
                    <a:pt x="2429" y="19946"/>
                    <a:pt x="2177" y="20384"/>
                  </a:cubicBezTo>
                  <a:cubicBezTo>
                    <a:pt x="1882" y="20897"/>
                    <a:pt x="1608" y="21415"/>
                    <a:pt x="1404" y="21975"/>
                  </a:cubicBezTo>
                  <a:cubicBezTo>
                    <a:pt x="1216" y="22493"/>
                    <a:pt x="1093" y="23082"/>
                    <a:pt x="1154" y="23637"/>
                  </a:cubicBezTo>
                  <a:cubicBezTo>
                    <a:pt x="1195" y="24007"/>
                    <a:pt x="1279" y="24330"/>
                    <a:pt x="1445" y="24664"/>
                  </a:cubicBezTo>
                  <a:cubicBezTo>
                    <a:pt x="1594" y="24958"/>
                    <a:pt x="1805" y="25218"/>
                    <a:pt x="2067" y="25423"/>
                  </a:cubicBezTo>
                  <a:cubicBezTo>
                    <a:pt x="2371" y="25662"/>
                    <a:pt x="2703" y="25854"/>
                    <a:pt x="3090" y="25936"/>
                  </a:cubicBezTo>
                  <a:cubicBezTo>
                    <a:pt x="3321" y="25985"/>
                    <a:pt x="3553" y="26006"/>
                    <a:pt x="3788" y="26013"/>
                  </a:cubicBezTo>
                  <a:lnTo>
                    <a:pt x="3788" y="26013"/>
                  </a:lnTo>
                  <a:cubicBezTo>
                    <a:pt x="3811" y="26015"/>
                    <a:pt x="3834" y="26016"/>
                    <a:pt x="3857" y="26016"/>
                  </a:cubicBezTo>
                  <a:lnTo>
                    <a:pt x="3992" y="26016"/>
                  </a:lnTo>
                  <a:cubicBezTo>
                    <a:pt x="4430" y="26016"/>
                    <a:pt x="4849" y="25631"/>
                    <a:pt x="4829" y="25179"/>
                  </a:cubicBezTo>
                  <a:cubicBezTo>
                    <a:pt x="4808" y="24727"/>
                    <a:pt x="4460" y="24342"/>
                    <a:pt x="3992" y="24342"/>
                  </a:cubicBezTo>
                  <a:cubicBezTo>
                    <a:pt x="3851" y="24342"/>
                    <a:pt x="3711" y="24342"/>
                    <a:pt x="3570" y="24331"/>
                  </a:cubicBezTo>
                  <a:lnTo>
                    <a:pt x="3570" y="24331"/>
                  </a:lnTo>
                  <a:cubicBezTo>
                    <a:pt x="3487" y="24314"/>
                    <a:pt x="3405" y="24292"/>
                    <a:pt x="3325" y="24266"/>
                  </a:cubicBezTo>
                  <a:lnTo>
                    <a:pt x="3325" y="24266"/>
                  </a:lnTo>
                  <a:cubicBezTo>
                    <a:pt x="3265" y="24235"/>
                    <a:pt x="3208" y="24200"/>
                    <a:pt x="3153" y="24164"/>
                  </a:cubicBezTo>
                  <a:lnTo>
                    <a:pt x="3153" y="24164"/>
                  </a:lnTo>
                  <a:cubicBezTo>
                    <a:pt x="3101" y="24119"/>
                    <a:pt x="3052" y="24072"/>
                    <a:pt x="3006" y="24021"/>
                  </a:cubicBezTo>
                  <a:lnTo>
                    <a:pt x="3006" y="24021"/>
                  </a:lnTo>
                  <a:cubicBezTo>
                    <a:pt x="2964" y="23957"/>
                    <a:pt x="2925" y="23890"/>
                    <a:pt x="2890" y="23822"/>
                  </a:cubicBezTo>
                  <a:lnTo>
                    <a:pt x="2890" y="23822"/>
                  </a:lnTo>
                  <a:cubicBezTo>
                    <a:pt x="2862" y="23738"/>
                    <a:pt x="2839" y="23653"/>
                    <a:pt x="2822" y="23566"/>
                  </a:cubicBezTo>
                  <a:lnTo>
                    <a:pt x="2822" y="23566"/>
                  </a:lnTo>
                  <a:cubicBezTo>
                    <a:pt x="2811" y="23421"/>
                    <a:pt x="2814" y="23277"/>
                    <a:pt x="2827" y="23132"/>
                  </a:cubicBezTo>
                  <a:lnTo>
                    <a:pt x="2827" y="23132"/>
                  </a:lnTo>
                  <a:cubicBezTo>
                    <a:pt x="2881" y="22831"/>
                    <a:pt x="2972" y="22540"/>
                    <a:pt x="3085" y="22256"/>
                  </a:cubicBezTo>
                  <a:lnTo>
                    <a:pt x="3085" y="22256"/>
                  </a:lnTo>
                  <a:cubicBezTo>
                    <a:pt x="3430" y="21485"/>
                    <a:pt x="3919" y="20786"/>
                    <a:pt x="4270" y="20017"/>
                  </a:cubicBezTo>
                  <a:cubicBezTo>
                    <a:pt x="4462" y="19602"/>
                    <a:pt x="4642" y="19172"/>
                    <a:pt x="4724" y="18718"/>
                  </a:cubicBezTo>
                  <a:cubicBezTo>
                    <a:pt x="4818" y="18205"/>
                    <a:pt x="4827" y="17703"/>
                    <a:pt x="4714" y="17190"/>
                  </a:cubicBezTo>
                  <a:cubicBezTo>
                    <a:pt x="4571" y="16556"/>
                    <a:pt x="4225" y="16005"/>
                    <a:pt x="3820" y="15506"/>
                  </a:cubicBezTo>
                  <a:lnTo>
                    <a:pt x="3820" y="15506"/>
                  </a:lnTo>
                  <a:lnTo>
                    <a:pt x="3883" y="15588"/>
                  </a:lnTo>
                  <a:lnTo>
                    <a:pt x="3883" y="15588"/>
                  </a:lnTo>
                  <a:cubicBezTo>
                    <a:pt x="3599" y="15227"/>
                    <a:pt x="3278" y="14920"/>
                    <a:pt x="2926" y="14622"/>
                  </a:cubicBezTo>
                  <a:cubicBezTo>
                    <a:pt x="2621" y="14364"/>
                    <a:pt x="2316" y="14106"/>
                    <a:pt x="2060" y="13801"/>
                  </a:cubicBezTo>
                  <a:lnTo>
                    <a:pt x="2060" y="13801"/>
                  </a:lnTo>
                  <a:cubicBezTo>
                    <a:pt x="1965" y="13666"/>
                    <a:pt x="1881" y="13523"/>
                    <a:pt x="1810" y="13375"/>
                  </a:cubicBezTo>
                  <a:lnTo>
                    <a:pt x="1810" y="13375"/>
                  </a:lnTo>
                  <a:cubicBezTo>
                    <a:pt x="1766" y="13253"/>
                    <a:pt x="1733" y="13127"/>
                    <a:pt x="1710" y="13000"/>
                  </a:cubicBezTo>
                  <a:lnTo>
                    <a:pt x="1710" y="13000"/>
                  </a:lnTo>
                  <a:cubicBezTo>
                    <a:pt x="1659" y="12471"/>
                    <a:pt x="1728" y="11942"/>
                    <a:pt x="1795" y="11418"/>
                  </a:cubicBezTo>
                  <a:lnTo>
                    <a:pt x="1795" y="11418"/>
                  </a:lnTo>
                  <a:cubicBezTo>
                    <a:pt x="1906" y="10858"/>
                    <a:pt x="2067" y="10313"/>
                    <a:pt x="2283" y="9785"/>
                  </a:cubicBezTo>
                  <a:lnTo>
                    <a:pt x="2283" y="9785"/>
                  </a:lnTo>
                  <a:cubicBezTo>
                    <a:pt x="2531" y="9232"/>
                    <a:pt x="2838" y="8709"/>
                    <a:pt x="3205" y="8228"/>
                  </a:cubicBezTo>
                  <a:lnTo>
                    <a:pt x="3205" y="8228"/>
                  </a:lnTo>
                  <a:cubicBezTo>
                    <a:pt x="3481" y="7879"/>
                    <a:pt x="3768" y="7537"/>
                    <a:pt x="4000" y="7159"/>
                  </a:cubicBezTo>
                  <a:cubicBezTo>
                    <a:pt x="4285" y="6700"/>
                    <a:pt x="4457" y="6205"/>
                    <a:pt x="4510" y="5668"/>
                  </a:cubicBezTo>
                  <a:lnTo>
                    <a:pt x="4510" y="5668"/>
                  </a:lnTo>
                  <a:cubicBezTo>
                    <a:pt x="4621" y="4814"/>
                    <a:pt x="4440" y="3942"/>
                    <a:pt x="4131" y="3145"/>
                  </a:cubicBezTo>
                  <a:cubicBezTo>
                    <a:pt x="3949" y="2676"/>
                    <a:pt x="3736" y="2218"/>
                    <a:pt x="3462" y="1796"/>
                  </a:cubicBezTo>
                  <a:cubicBezTo>
                    <a:pt x="3210" y="1408"/>
                    <a:pt x="2916" y="1025"/>
                    <a:pt x="2560" y="722"/>
                  </a:cubicBezTo>
                  <a:cubicBezTo>
                    <a:pt x="2361" y="554"/>
                    <a:pt x="2148" y="387"/>
                    <a:pt x="1911" y="272"/>
                  </a:cubicBezTo>
                  <a:cubicBezTo>
                    <a:pt x="1596" y="119"/>
                    <a:pt x="1322" y="47"/>
                    <a:pt x="980" y="4"/>
                  </a:cubicBezTo>
                  <a:cubicBezTo>
                    <a:pt x="964" y="2"/>
                    <a:pt x="947" y="1"/>
                    <a:pt x="929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48"/>
            <p:cNvSpPr/>
            <p:nvPr/>
          </p:nvSpPr>
          <p:spPr>
            <a:xfrm>
              <a:off x="4572325" y="2915575"/>
              <a:ext cx="623925" cy="531900"/>
            </a:xfrm>
            <a:custGeom>
              <a:avLst/>
              <a:gdLst/>
              <a:ahLst/>
              <a:cxnLst/>
              <a:rect l="l" t="t" r="r" b="b"/>
              <a:pathLst>
                <a:path w="24957" h="21276" extrusionOk="0">
                  <a:moveTo>
                    <a:pt x="12478" y="0"/>
                  </a:moveTo>
                  <a:cubicBezTo>
                    <a:pt x="12096" y="0"/>
                    <a:pt x="11714" y="31"/>
                    <a:pt x="11351" y="92"/>
                  </a:cubicBezTo>
                  <a:cubicBezTo>
                    <a:pt x="8252" y="614"/>
                    <a:pt x="5481" y="2787"/>
                    <a:pt x="4055" y="5541"/>
                  </a:cubicBezTo>
                  <a:cubicBezTo>
                    <a:pt x="2701" y="8151"/>
                    <a:pt x="2666" y="11089"/>
                    <a:pt x="3370" y="13874"/>
                  </a:cubicBezTo>
                  <a:cubicBezTo>
                    <a:pt x="2736" y="13984"/>
                    <a:pt x="2206" y="14105"/>
                    <a:pt x="1635" y="14590"/>
                  </a:cubicBezTo>
                  <a:cubicBezTo>
                    <a:pt x="919" y="15195"/>
                    <a:pt x="365" y="16018"/>
                    <a:pt x="211" y="16955"/>
                  </a:cubicBezTo>
                  <a:cubicBezTo>
                    <a:pt x="0" y="18227"/>
                    <a:pt x="526" y="19745"/>
                    <a:pt x="1887" y="20065"/>
                  </a:cubicBezTo>
                  <a:cubicBezTo>
                    <a:pt x="2083" y="20111"/>
                    <a:pt x="2269" y="20131"/>
                    <a:pt x="2448" y="20131"/>
                  </a:cubicBezTo>
                  <a:cubicBezTo>
                    <a:pt x="3447" y="20131"/>
                    <a:pt x="4216" y="19499"/>
                    <a:pt x="5193" y="19244"/>
                  </a:cubicBezTo>
                  <a:cubicBezTo>
                    <a:pt x="5588" y="19140"/>
                    <a:pt x="5940" y="19093"/>
                    <a:pt x="6262" y="19093"/>
                  </a:cubicBezTo>
                  <a:cubicBezTo>
                    <a:pt x="7436" y="19093"/>
                    <a:pt x="8207" y="19720"/>
                    <a:pt x="9164" y="20517"/>
                  </a:cubicBezTo>
                  <a:cubicBezTo>
                    <a:pt x="9819" y="21062"/>
                    <a:pt x="10446" y="21275"/>
                    <a:pt x="11055" y="21275"/>
                  </a:cubicBezTo>
                  <a:cubicBezTo>
                    <a:pt x="11540" y="21275"/>
                    <a:pt x="12012" y="21141"/>
                    <a:pt x="12478" y="20932"/>
                  </a:cubicBezTo>
                  <a:cubicBezTo>
                    <a:pt x="12508" y="20919"/>
                    <a:pt x="12548" y="20913"/>
                    <a:pt x="12596" y="20913"/>
                  </a:cubicBezTo>
                  <a:cubicBezTo>
                    <a:pt x="12957" y="20913"/>
                    <a:pt x="13784" y="21237"/>
                    <a:pt x="14231" y="21237"/>
                  </a:cubicBezTo>
                  <a:cubicBezTo>
                    <a:pt x="14272" y="21237"/>
                    <a:pt x="14309" y="21234"/>
                    <a:pt x="14342" y="21229"/>
                  </a:cubicBezTo>
                  <a:cubicBezTo>
                    <a:pt x="15152" y="21088"/>
                    <a:pt x="15770" y="20525"/>
                    <a:pt x="16486" y="20165"/>
                  </a:cubicBezTo>
                  <a:cubicBezTo>
                    <a:pt x="17309" y="19748"/>
                    <a:pt x="18427" y="19197"/>
                    <a:pt x="19390" y="19197"/>
                  </a:cubicBezTo>
                  <a:cubicBezTo>
                    <a:pt x="19485" y="19197"/>
                    <a:pt x="19578" y="19202"/>
                    <a:pt x="19670" y="19213"/>
                  </a:cubicBezTo>
                  <a:cubicBezTo>
                    <a:pt x="20738" y="19343"/>
                    <a:pt x="21465" y="20128"/>
                    <a:pt x="22540" y="20128"/>
                  </a:cubicBezTo>
                  <a:cubicBezTo>
                    <a:pt x="22709" y="20128"/>
                    <a:pt x="22887" y="20109"/>
                    <a:pt x="23076" y="20065"/>
                  </a:cubicBezTo>
                  <a:cubicBezTo>
                    <a:pt x="24433" y="19745"/>
                    <a:pt x="24956" y="18225"/>
                    <a:pt x="24744" y="16955"/>
                  </a:cubicBezTo>
                  <a:cubicBezTo>
                    <a:pt x="24590" y="16018"/>
                    <a:pt x="24036" y="15195"/>
                    <a:pt x="23320" y="14590"/>
                  </a:cubicBezTo>
                  <a:cubicBezTo>
                    <a:pt x="22747" y="14105"/>
                    <a:pt x="22221" y="13984"/>
                    <a:pt x="21587" y="13874"/>
                  </a:cubicBezTo>
                  <a:cubicBezTo>
                    <a:pt x="22289" y="11093"/>
                    <a:pt x="22256" y="8151"/>
                    <a:pt x="20901" y="5541"/>
                  </a:cubicBezTo>
                  <a:cubicBezTo>
                    <a:pt x="19473" y="2789"/>
                    <a:pt x="16703" y="618"/>
                    <a:pt x="13604" y="92"/>
                  </a:cubicBezTo>
                  <a:cubicBezTo>
                    <a:pt x="13242" y="31"/>
                    <a:pt x="12860" y="0"/>
                    <a:pt x="12478" y="0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48"/>
            <p:cNvSpPr/>
            <p:nvPr/>
          </p:nvSpPr>
          <p:spPr>
            <a:xfrm>
              <a:off x="4703150" y="3121375"/>
              <a:ext cx="135825" cy="143400"/>
            </a:xfrm>
            <a:custGeom>
              <a:avLst/>
              <a:gdLst/>
              <a:ahLst/>
              <a:cxnLst/>
              <a:rect l="l" t="t" r="r" b="b"/>
              <a:pathLst>
                <a:path w="5433" h="5736" extrusionOk="0">
                  <a:moveTo>
                    <a:pt x="2718" y="1"/>
                  </a:moveTo>
                  <a:cubicBezTo>
                    <a:pt x="1216" y="1"/>
                    <a:pt x="1" y="1286"/>
                    <a:pt x="1" y="2869"/>
                  </a:cubicBezTo>
                  <a:cubicBezTo>
                    <a:pt x="1" y="4451"/>
                    <a:pt x="1216" y="5736"/>
                    <a:pt x="2718" y="5736"/>
                  </a:cubicBezTo>
                  <a:cubicBezTo>
                    <a:pt x="4217" y="5736"/>
                    <a:pt x="5433" y="4451"/>
                    <a:pt x="5433" y="2869"/>
                  </a:cubicBezTo>
                  <a:cubicBezTo>
                    <a:pt x="5433" y="1286"/>
                    <a:pt x="4217" y="1"/>
                    <a:pt x="27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48"/>
            <p:cNvSpPr/>
            <p:nvPr/>
          </p:nvSpPr>
          <p:spPr>
            <a:xfrm>
              <a:off x="4946100" y="3121375"/>
              <a:ext cx="135825" cy="143400"/>
            </a:xfrm>
            <a:custGeom>
              <a:avLst/>
              <a:gdLst/>
              <a:ahLst/>
              <a:cxnLst/>
              <a:rect l="l" t="t" r="r" b="b"/>
              <a:pathLst>
                <a:path w="5433" h="5736" extrusionOk="0">
                  <a:moveTo>
                    <a:pt x="2718" y="1"/>
                  </a:moveTo>
                  <a:cubicBezTo>
                    <a:pt x="1216" y="1"/>
                    <a:pt x="1" y="1286"/>
                    <a:pt x="1" y="2869"/>
                  </a:cubicBezTo>
                  <a:cubicBezTo>
                    <a:pt x="1" y="4451"/>
                    <a:pt x="1218" y="5736"/>
                    <a:pt x="2718" y="5736"/>
                  </a:cubicBezTo>
                  <a:cubicBezTo>
                    <a:pt x="4218" y="5736"/>
                    <a:pt x="5433" y="4451"/>
                    <a:pt x="5433" y="2869"/>
                  </a:cubicBezTo>
                  <a:cubicBezTo>
                    <a:pt x="5433" y="1286"/>
                    <a:pt x="4218" y="1"/>
                    <a:pt x="27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48"/>
            <p:cNvSpPr/>
            <p:nvPr/>
          </p:nvSpPr>
          <p:spPr>
            <a:xfrm>
              <a:off x="4836650" y="3263725"/>
              <a:ext cx="108000" cy="54050"/>
            </a:xfrm>
            <a:custGeom>
              <a:avLst/>
              <a:gdLst/>
              <a:ahLst/>
              <a:cxnLst/>
              <a:rect l="l" t="t" r="r" b="b"/>
              <a:pathLst>
                <a:path w="4320" h="2162" extrusionOk="0">
                  <a:moveTo>
                    <a:pt x="1" y="1"/>
                  </a:moveTo>
                  <a:cubicBezTo>
                    <a:pt x="1" y="1196"/>
                    <a:pt x="964" y="2161"/>
                    <a:pt x="2159" y="2161"/>
                  </a:cubicBezTo>
                  <a:cubicBezTo>
                    <a:pt x="3354" y="2161"/>
                    <a:pt x="4320" y="1192"/>
                    <a:pt x="43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48"/>
            <p:cNvSpPr/>
            <p:nvPr/>
          </p:nvSpPr>
          <p:spPr>
            <a:xfrm>
              <a:off x="4969275" y="2985750"/>
              <a:ext cx="45300" cy="35100"/>
            </a:xfrm>
            <a:custGeom>
              <a:avLst/>
              <a:gdLst/>
              <a:ahLst/>
              <a:cxnLst/>
              <a:rect l="l" t="t" r="r" b="b"/>
              <a:pathLst>
                <a:path w="1812" h="1404" extrusionOk="0">
                  <a:moveTo>
                    <a:pt x="905" y="0"/>
                  </a:moveTo>
                  <a:cubicBezTo>
                    <a:pt x="1" y="2"/>
                    <a:pt x="1" y="1404"/>
                    <a:pt x="905" y="1404"/>
                  </a:cubicBezTo>
                  <a:cubicBezTo>
                    <a:pt x="1811" y="1404"/>
                    <a:pt x="1811" y="0"/>
                    <a:pt x="9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48"/>
            <p:cNvSpPr/>
            <p:nvPr/>
          </p:nvSpPr>
          <p:spPr>
            <a:xfrm>
              <a:off x="5009325" y="3017925"/>
              <a:ext cx="55775" cy="63450"/>
            </a:xfrm>
            <a:custGeom>
              <a:avLst/>
              <a:gdLst/>
              <a:ahLst/>
              <a:cxnLst/>
              <a:rect l="l" t="t" r="r" b="b"/>
              <a:pathLst>
                <a:path w="2231" h="2538" extrusionOk="0">
                  <a:moveTo>
                    <a:pt x="447" y="0"/>
                  </a:moveTo>
                  <a:cubicBezTo>
                    <a:pt x="4" y="0"/>
                    <a:pt x="0" y="645"/>
                    <a:pt x="383" y="792"/>
                  </a:cubicBezTo>
                  <a:cubicBezTo>
                    <a:pt x="590" y="872"/>
                    <a:pt x="686" y="1189"/>
                    <a:pt x="737" y="1381"/>
                  </a:cubicBezTo>
                  <a:cubicBezTo>
                    <a:pt x="825" y="1708"/>
                    <a:pt x="858" y="2161"/>
                    <a:pt x="1124" y="2394"/>
                  </a:cubicBezTo>
                  <a:cubicBezTo>
                    <a:pt x="1228" y="2485"/>
                    <a:pt x="1362" y="2537"/>
                    <a:pt x="1494" y="2537"/>
                  </a:cubicBezTo>
                  <a:cubicBezTo>
                    <a:pt x="1615" y="2537"/>
                    <a:pt x="1735" y="2493"/>
                    <a:pt x="1830" y="2394"/>
                  </a:cubicBezTo>
                  <a:cubicBezTo>
                    <a:pt x="2231" y="1970"/>
                    <a:pt x="2030" y="1217"/>
                    <a:pt x="1760" y="769"/>
                  </a:cubicBezTo>
                  <a:cubicBezTo>
                    <a:pt x="1472" y="289"/>
                    <a:pt x="1042" y="51"/>
                    <a:pt x="490" y="2"/>
                  </a:cubicBezTo>
                  <a:cubicBezTo>
                    <a:pt x="475" y="1"/>
                    <a:pt x="461" y="0"/>
                    <a:pt x="4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48"/>
            <p:cNvSpPr/>
            <p:nvPr/>
          </p:nvSpPr>
          <p:spPr>
            <a:xfrm>
              <a:off x="4728225" y="3166275"/>
              <a:ext cx="84725" cy="82625"/>
            </a:xfrm>
            <a:custGeom>
              <a:avLst/>
              <a:gdLst/>
              <a:ahLst/>
              <a:cxnLst/>
              <a:rect l="l" t="t" r="r" b="b"/>
              <a:pathLst>
                <a:path w="3389" h="3305" extrusionOk="0">
                  <a:moveTo>
                    <a:pt x="1705" y="1"/>
                  </a:moveTo>
                  <a:cubicBezTo>
                    <a:pt x="903" y="1"/>
                    <a:pt x="208" y="620"/>
                    <a:pt x="109" y="1462"/>
                  </a:cubicBezTo>
                  <a:cubicBezTo>
                    <a:pt x="0" y="2366"/>
                    <a:pt x="622" y="3187"/>
                    <a:pt x="1496" y="3293"/>
                  </a:cubicBezTo>
                  <a:cubicBezTo>
                    <a:pt x="1558" y="3301"/>
                    <a:pt x="1619" y="3304"/>
                    <a:pt x="1680" y="3304"/>
                  </a:cubicBezTo>
                  <a:cubicBezTo>
                    <a:pt x="2481" y="3304"/>
                    <a:pt x="3177" y="2683"/>
                    <a:pt x="3280" y="1843"/>
                  </a:cubicBezTo>
                  <a:cubicBezTo>
                    <a:pt x="3388" y="936"/>
                    <a:pt x="2764" y="116"/>
                    <a:pt x="1891" y="12"/>
                  </a:cubicBezTo>
                  <a:cubicBezTo>
                    <a:pt x="1828" y="4"/>
                    <a:pt x="1767" y="1"/>
                    <a:pt x="17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48"/>
            <p:cNvSpPr/>
            <p:nvPr/>
          </p:nvSpPr>
          <p:spPr>
            <a:xfrm>
              <a:off x="4748625" y="3175350"/>
              <a:ext cx="27300" cy="26600"/>
            </a:xfrm>
            <a:custGeom>
              <a:avLst/>
              <a:gdLst/>
              <a:ahLst/>
              <a:cxnLst/>
              <a:rect l="l" t="t" r="r" b="b"/>
              <a:pathLst>
                <a:path w="1092" h="1064" extrusionOk="0">
                  <a:moveTo>
                    <a:pt x="548" y="1"/>
                  </a:moveTo>
                  <a:cubicBezTo>
                    <a:pt x="292" y="1"/>
                    <a:pt x="70" y="202"/>
                    <a:pt x="35" y="471"/>
                  </a:cubicBezTo>
                  <a:cubicBezTo>
                    <a:pt x="1" y="764"/>
                    <a:pt x="201" y="1027"/>
                    <a:pt x="483" y="1060"/>
                  </a:cubicBezTo>
                  <a:cubicBezTo>
                    <a:pt x="503" y="1062"/>
                    <a:pt x="522" y="1064"/>
                    <a:pt x="541" y="1064"/>
                  </a:cubicBezTo>
                  <a:cubicBezTo>
                    <a:pt x="799" y="1064"/>
                    <a:pt x="1026" y="864"/>
                    <a:pt x="1056" y="592"/>
                  </a:cubicBezTo>
                  <a:cubicBezTo>
                    <a:pt x="1091" y="301"/>
                    <a:pt x="891" y="37"/>
                    <a:pt x="608" y="5"/>
                  </a:cubicBezTo>
                  <a:cubicBezTo>
                    <a:pt x="588" y="2"/>
                    <a:pt x="568" y="1"/>
                    <a:pt x="5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48"/>
            <p:cNvSpPr/>
            <p:nvPr/>
          </p:nvSpPr>
          <p:spPr>
            <a:xfrm>
              <a:off x="4971675" y="3166275"/>
              <a:ext cx="84675" cy="82625"/>
            </a:xfrm>
            <a:custGeom>
              <a:avLst/>
              <a:gdLst/>
              <a:ahLst/>
              <a:cxnLst/>
              <a:rect l="l" t="t" r="r" b="b"/>
              <a:pathLst>
                <a:path w="3387" h="3305" extrusionOk="0">
                  <a:moveTo>
                    <a:pt x="1706" y="1"/>
                  </a:moveTo>
                  <a:cubicBezTo>
                    <a:pt x="906" y="1"/>
                    <a:pt x="210" y="620"/>
                    <a:pt x="109" y="1462"/>
                  </a:cubicBezTo>
                  <a:cubicBezTo>
                    <a:pt x="1" y="2366"/>
                    <a:pt x="623" y="3187"/>
                    <a:pt x="1496" y="3293"/>
                  </a:cubicBezTo>
                  <a:cubicBezTo>
                    <a:pt x="1558" y="3301"/>
                    <a:pt x="1620" y="3304"/>
                    <a:pt x="1681" y="3304"/>
                  </a:cubicBezTo>
                  <a:cubicBezTo>
                    <a:pt x="2482" y="3304"/>
                    <a:pt x="3178" y="2683"/>
                    <a:pt x="3280" y="1843"/>
                  </a:cubicBezTo>
                  <a:cubicBezTo>
                    <a:pt x="3387" y="936"/>
                    <a:pt x="2765" y="116"/>
                    <a:pt x="1891" y="12"/>
                  </a:cubicBezTo>
                  <a:cubicBezTo>
                    <a:pt x="1829" y="4"/>
                    <a:pt x="1767" y="1"/>
                    <a:pt x="17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48"/>
            <p:cNvSpPr/>
            <p:nvPr/>
          </p:nvSpPr>
          <p:spPr>
            <a:xfrm>
              <a:off x="4992100" y="3175350"/>
              <a:ext cx="27275" cy="26600"/>
            </a:xfrm>
            <a:custGeom>
              <a:avLst/>
              <a:gdLst/>
              <a:ahLst/>
              <a:cxnLst/>
              <a:rect l="l" t="t" r="r" b="b"/>
              <a:pathLst>
                <a:path w="1091" h="1064" extrusionOk="0">
                  <a:moveTo>
                    <a:pt x="547" y="1"/>
                  </a:moveTo>
                  <a:cubicBezTo>
                    <a:pt x="292" y="1"/>
                    <a:pt x="69" y="202"/>
                    <a:pt x="35" y="471"/>
                  </a:cubicBezTo>
                  <a:cubicBezTo>
                    <a:pt x="0" y="764"/>
                    <a:pt x="203" y="1027"/>
                    <a:pt x="483" y="1060"/>
                  </a:cubicBezTo>
                  <a:cubicBezTo>
                    <a:pt x="503" y="1062"/>
                    <a:pt x="522" y="1064"/>
                    <a:pt x="541" y="1064"/>
                  </a:cubicBezTo>
                  <a:cubicBezTo>
                    <a:pt x="800" y="1064"/>
                    <a:pt x="1025" y="864"/>
                    <a:pt x="1056" y="592"/>
                  </a:cubicBezTo>
                  <a:cubicBezTo>
                    <a:pt x="1091" y="301"/>
                    <a:pt x="890" y="37"/>
                    <a:pt x="608" y="5"/>
                  </a:cubicBezTo>
                  <a:cubicBezTo>
                    <a:pt x="587" y="2"/>
                    <a:pt x="567" y="1"/>
                    <a:pt x="5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48"/>
            <p:cNvSpPr/>
            <p:nvPr/>
          </p:nvSpPr>
          <p:spPr>
            <a:xfrm>
              <a:off x="4910300" y="3228900"/>
              <a:ext cx="186725" cy="137200"/>
            </a:xfrm>
            <a:custGeom>
              <a:avLst/>
              <a:gdLst/>
              <a:ahLst/>
              <a:cxnLst/>
              <a:rect l="l" t="t" r="r" b="b"/>
              <a:pathLst>
                <a:path w="7469" h="5488" extrusionOk="0">
                  <a:moveTo>
                    <a:pt x="3735" y="1"/>
                  </a:moveTo>
                  <a:cubicBezTo>
                    <a:pt x="1672" y="1"/>
                    <a:pt x="1" y="1230"/>
                    <a:pt x="1" y="2744"/>
                  </a:cubicBezTo>
                  <a:cubicBezTo>
                    <a:pt x="1" y="4260"/>
                    <a:pt x="1672" y="5488"/>
                    <a:pt x="3735" y="5488"/>
                  </a:cubicBezTo>
                  <a:cubicBezTo>
                    <a:pt x="5797" y="5488"/>
                    <a:pt x="7468" y="4258"/>
                    <a:pt x="7468" y="2744"/>
                  </a:cubicBezTo>
                  <a:cubicBezTo>
                    <a:pt x="7468" y="1230"/>
                    <a:pt x="5797" y="1"/>
                    <a:pt x="3735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48"/>
            <p:cNvSpPr/>
            <p:nvPr/>
          </p:nvSpPr>
          <p:spPr>
            <a:xfrm>
              <a:off x="4667350" y="3228900"/>
              <a:ext cx="186725" cy="137200"/>
            </a:xfrm>
            <a:custGeom>
              <a:avLst/>
              <a:gdLst/>
              <a:ahLst/>
              <a:cxnLst/>
              <a:rect l="l" t="t" r="r" b="b"/>
              <a:pathLst>
                <a:path w="7469" h="5488" extrusionOk="0">
                  <a:moveTo>
                    <a:pt x="3734" y="1"/>
                  </a:moveTo>
                  <a:cubicBezTo>
                    <a:pt x="1672" y="1"/>
                    <a:pt x="1" y="1228"/>
                    <a:pt x="1" y="2744"/>
                  </a:cubicBezTo>
                  <a:cubicBezTo>
                    <a:pt x="1" y="4260"/>
                    <a:pt x="1672" y="5488"/>
                    <a:pt x="3734" y="5488"/>
                  </a:cubicBezTo>
                  <a:cubicBezTo>
                    <a:pt x="5797" y="5488"/>
                    <a:pt x="7468" y="4258"/>
                    <a:pt x="7468" y="2744"/>
                  </a:cubicBezTo>
                  <a:cubicBezTo>
                    <a:pt x="7468" y="1230"/>
                    <a:pt x="5797" y="3"/>
                    <a:pt x="3734" y="1"/>
                  </a:cubicBezTo>
                  <a:close/>
                </a:path>
              </a:pathLst>
            </a:custGeom>
            <a:solidFill>
              <a:srgbClr val="4795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23" name="Google Shape;2823;p48"/>
          <p:cNvGrpSpPr/>
          <p:nvPr/>
        </p:nvGrpSpPr>
        <p:grpSpPr>
          <a:xfrm>
            <a:off x="215222" y="189170"/>
            <a:ext cx="1158948" cy="1139260"/>
            <a:chOff x="425450" y="228178"/>
            <a:chExt cx="1058593" cy="1040610"/>
          </a:xfrm>
        </p:grpSpPr>
        <p:sp>
          <p:nvSpPr>
            <p:cNvPr id="2824" name="Google Shape;2824;p48"/>
            <p:cNvSpPr/>
            <p:nvPr/>
          </p:nvSpPr>
          <p:spPr>
            <a:xfrm>
              <a:off x="425450" y="228178"/>
              <a:ext cx="1058593" cy="1040610"/>
            </a:xfrm>
            <a:custGeom>
              <a:avLst/>
              <a:gdLst/>
              <a:ahLst/>
              <a:cxnLst/>
              <a:rect l="l" t="t" r="r" b="b"/>
              <a:pathLst>
                <a:path w="45916" h="45136" extrusionOk="0">
                  <a:moveTo>
                    <a:pt x="20123" y="0"/>
                  </a:moveTo>
                  <a:cubicBezTo>
                    <a:pt x="19165" y="0"/>
                    <a:pt x="18221" y="596"/>
                    <a:pt x="17925" y="1666"/>
                  </a:cubicBezTo>
                  <a:lnTo>
                    <a:pt x="14965" y="12399"/>
                  </a:lnTo>
                  <a:cubicBezTo>
                    <a:pt x="14639" y="13580"/>
                    <a:pt x="13754" y="14525"/>
                    <a:pt x="12596" y="14926"/>
                  </a:cubicBezTo>
                  <a:lnTo>
                    <a:pt x="2076" y="18572"/>
                  </a:lnTo>
                  <a:cubicBezTo>
                    <a:pt x="300" y="19188"/>
                    <a:pt x="0" y="21573"/>
                    <a:pt x="1570" y="22610"/>
                  </a:cubicBezTo>
                  <a:lnTo>
                    <a:pt x="10863" y="28741"/>
                  </a:lnTo>
                  <a:cubicBezTo>
                    <a:pt x="11885" y="29416"/>
                    <a:pt x="12509" y="30551"/>
                    <a:pt x="12533" y="31774"/>
                  </a:cubicBezTo>
                  <a:lnTo>
                    <a:pt x="12750" y="42906"/>
                  </a:lnTo>
                  <a:cubicBezTo>
                    <a:pt x="12775" y="44235"/>
                    <a:pt x="13870" y="45135"/>
                    <a:pt x="15029" y="45135"/>
                  </a:cubicBezTo>
                  <a:cubicBezTo>
                    <a:pt x="15510" y="45135"/>
                    <a:pt x="16002" y="44980"/>
                    <a:pt x="16433" y="44636"/>
                  </a:cubicBezTo>
                  <a:lnTo>
                    <a:pt x="25137" y="37693"/>
                  </a:lnTo>
                  <a:cubicBezTo>
                    <a:pt x="25805" y="37161"/>
                    <a:pt x="26625" y="36882"/>
                    <a:pt x="27458" y="36882"/>
                  </a:cubicBezTo>
                  <a:cubicBezTo>
                    <a:pt x="27820" y="36882"/>
                    <a:pt x="28183" y="36934"/>
                    <a:pt x="28538" y="37042"/>
                  </a:cubicBezTo>
                  <a:lnTo>
                    <a:pt x="39191" y="40276"/>
                  </a:lnTo>
                  <a:cubicBezTo>
                    <a:pt x="39419" y="40345"/>
                    <a:pt x="39645" y="40377"/>
                    <a:pt x="39863" y="40377"/>
                  </a:cubicBezTo>
                  <a:cubicBezTo>
                    <a:pt x="41371" y="40377"/>
                    <a:pt x="42552" y="38845"/>
                    <a:pt x="41976" y="37307"/>
                  </a:cubicBezTo>
                  <a:lnTo>
                    <a:pt x="38062" y="26884"/>
                  </a:lnTo>
                  <a:cubicBezTo>
                    <a:pt x="37631" y="25737"/>
                    <a:pt x="37792" y="24453"/>
                    <a:pt x="38493" y="23448"/>
                  </a:cubicBezTo>
                  <a:lnTo>
                    <a:pt x="44861" y="14315"/>
                  </a:lnTo>
                  <a:cubicBezTo>
                    <a:pt x="45915" y="12802"/>
                    <a:pt x="44820" y="10748"/>
                    <a:pt x="43007" y="10748"/>
                  </a:cubicBezTo>
                  <a:cubicBezTo>
                    <a:pt x="42971" y="10748"/>
                    <a:pt x="42934" y="10749"/>
                    <a:pt x="42897" y="10751"/>
                  </a:cubicBezTo>
                  <a:lnTo>
                    <a:pt x="31775" y="11252"/>
                  </a:lnTo>
                  <a:cubicBezTo>
                    <a:pt x="31719" y="11255"/>
                    <a:pt x="31664" y="11256"/>
                    <a:pt x="31608" y="11256"/>
                  </a:cubicBezTo>
                  <a:cubicBezTo>
                    <a:pt x="30446" y="11256"/>
                    <a:pt x="29346" y="10712"/>
                    <a:pt x="28641" y="9779"/>
                  </a:cubicBezTo>
                  <a:lnTo>
                    <a:pt x="21922" y="901"/>
                  </a:lnTo>
                  <a:cubicBezTo>
                    <a:pt x="21458" y="287"/>
                    <a:pt x="20787" y="0"/>
                    <a:pt x="20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48"/>
            <p:cNvSpPr/>
            <p:nvPr/>
          </p:nvSpPr>
          <p:spPr>
            <a:xfrm>
              <a:off x="795707" y="720719"/>
              <a:ext cx="93442" cy="61557"/>
            </a:xfrm>
            <a:custGeom>
              <a:avLst/>
              <a:gdLst/>
              <a:ahLst/>
              <a:cxnLst/>
              <a:rect l="l" t="t" r="r" b="b"/>
              <a:pathLst>
                <a:path w="4053" h="2670" extrusionOk="0">
                  <a:moveTo>
                    <a:pt x="2303" y="0"/>
                  </a:moveTo>
                  <a:cubicBezTo>
                    <a:pt x="2134" y="0"/>
                    <a:pt x="1959" y="16"/>
                    <a:pt x="1781" y="50"/>
                  </a:cubicBezTo>
                  <a:cubicBezTo>
                    <a:pt x="736" y="251"/>
                    <a:pt x="0" y="987"/>
                    <a:pt x="136" y="1696"/>
                  </a:cubicBezTo>
                  <a:cubicBezTo>
                    <a:pt x="248" y="2285"/>
                    <a:pt x="925" y="2669"/>
                    <a:pt x="1747" y="2669"/>
                  </a:cubicBezTo>
                  <a:cubicBezTo>
                    <a:pt x="1917" y="2669"/>
                    <a:pt x="2093" y="2653"/>
                    <a:pt x="2272" y="2618"/>
                  </a:cubicBezTo>
                  <a:cubicBezTo>
                    <a:pt x="3316" y="2418"/>
                    <a:pt x="4053" y="1682"/>
                    <a:pt x="3916" y="973"/>
                  </a:cubicBezTo>
                  <a:cubicBezTo>
                    <a:pt x="3803" y="385"/>
                    <a:pt x="3127" y="0"/>
                    <a:pt x="2303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48"/>
            <p:cNvSpPr/>
            <p:nvPr/>
          </p:nvSpPr>
          <p:spPr>
            <a:xfrm>
              <a:off x="1059913" y="670114"/>
              <a:ext cx="93442" cy="61534"/>
            </a:xfrm>
            <a:custGeom>
              <a:avLst/>
              <a:gdLst/>
              <a:ahLst/>
              <a:cxnLst/>
              <a:rect l="l" t="t" r="r" b="b"/>
              <a:pathLst>
                <a:path w="4053" h="2669" extrusionOk="0">
                  <a:moveTo>
                    <a:pt x="2304" y="0"/>
                  </a:moveTo>
                  <a:cubicBezTo>
                    <a:pt x="2134" y="0"/>
                    <a:pt x="1958" y="16"/>
                    <a:pt x="1780" y="51"/>
                  </a:cubicBezTo>
                  <a:cubicBezTo>
                    <a:pt x="736" y="250"/>
                    <a:pt x="1" y="987"/>
                    <a:pt x="136" y="1697"/>
                  </a:cubicBezTo>
                  <a:cubicBezTo>
                    <a:pt x="249" y="2285"/>
                    <a:pt x="926" y="2669"/>
                    <a:pt x="1749" y="2669"/>
                  </a:cubicBezTo>
                  <a:cubicBezTo>
                    <a:pt x="1919" y="2669"/>
                    <a:pt x="2095" y="2653"/>
                    <a:pt x="2273" y="2618"/>
                  </a:cubicBezTo>
                  <a:cubicBezTo>
                    <a:pt x="3316" y="2419"/>
                    <a:pt x="4052" y="1681"/>
                    <a:pt x="3917" y="972"/>
                  </a:cubicBezTo>
                  <a:cubicBezTo>
                    <a:pt x="3804" y="384"/>
                    <a:pt x="3127" y="0"/>
                    <a:pt x="2304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48"/>
            <p:cNvSpPr/>
            <p:nvPr/>
          </p:nvSpPr>
          <p:spPr>
            <a:xfrm>
              <a:off x="843730" y="710021"/>
              <a:ext cx="266977" cy="216118"/>
            </a:xfrm>
            <a:custGeom>
              <a:avLst/>
              <a:gdLst/>
              <a:ahLst/>
              <a:cxnLst/>
              <a:rect l="l" t="t" r="r" b="b"/>
              <a:pathLst>
                <a:path w="11580" h="9374" extrusionOk="0">
                  <a:moveTo>
                    <a:pt x="11146" y="1"/>
                  </a:moveTo>
                  <a:cubicBezTo>
                    <a:pt x="11086" y="1"/>
                    <a:pt x="11025" y="15"/>
                    <a:pt x="10966" y="44"/>
                  </a:cubicBezTo>
                  <a:cubicBezTo>
                    <a:pt x="9561" y="758"/>
                    <a:pt x="7883" y="1349"/>
                    <a:pt x="5871" y="1734"/>
                  </a:cubicBezTo>
                  <a:cubicBezTo>
                    <a:pt x="4486" y="1999"/>
                    <a:pt x="3211" y="2116"/>
                    <a:pt x="2038" y="2116"/>
                  </a:cubicBezTo>
                  <a:cubicBezTo>
                    <a:pt x="1509" y="2116"/>
                    <a:pt x="1001" y="2092"/>
                    <a:pt x="513" y="2048"/>
                  </a:cubicBezTo>
                  <a:cubicBezTo>
                    <a:pt x="500" y="2047"/>
                    <a:pt x="488" y="2046"/>
                    <a:pt x="476" y="2046"/>
                  </a:cubicBezTo>
                  <a:cubicBezTo>
                    <a:pt x="199" y="2046"/>
                    <a:pt x="0" y="2327"/>
                    <a:pt x="102" y="2594"/>
                  </a:cubicBezTo>
                  <a:cubicBezTo>
                    <a:pt x="836" y="4514"/>
                    <a:pt x="3040" y="9373"/>
                    <a:pt x="6568" y="9373"/>
                  </a:cubicBezTo>
                  <a:cubicBezTo>
                    <a:pt x="6813" y="9373"/>
                    <a:pt x="7064" y="9350"/>
                    <a:pt x="7321" y="9301"/>
                  </a:cubicBezTo>
                  <a:cubicBezTo>
                    <a:pt x="11289" y="8540"/>
                    <a:pt x="11580" y="2599"/>
                    <a:pt x="11549" y="401"/>
                  </a:cubicBezTo>
                  <a:cubicBezTo>
                    <a:pt x="11547" y="169"/>
                    <a:pt x="11356" y="1"/>
                    <a:pt x="11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48"/>
            <p:cNvSpPr/>
            <p:nvPr/>
          </p:nvSpPr>
          <p:spPr>
            <a:xfrm>
              <a:off x="897839" y="522103"/>
              <a:ext cx="16876" cy="48577"/>
            </a:xfrm>
            <a:custGeom>
              <a:avLst/>
              <a:gdLst/>
              <a:ahLst/>
              <a:cxnLst/>
              <a:rect l="l" t="t" r="r" b="b"/>
              <a:pathLst>
                <a:path w="732" h="2107" extrusionOk="0">
                  <a:moveTo>
                    <a:pt x="399" y="1"/>
                  </a:moveTo>
                  <a:cubicBezTo>
                    <a:pt x="85" y="1"/>
                    <a:pt x="1" y="1967"/>
                    <a:pt x="1" y="1967"/>
                  </a:cubicBezTo>
                  <a:lnTo>
                    <a:pt x="402" y="2107"/>
                  </a:lnTo>
                  <a:cubicBezTo>
                    <a:pt x="402" y="2107"/>
                    <a:pt x="731" y="41"/>
                    <a:pt x="409" y="1"/>
                  </a:cubicBezTo>
                  <a:cubicBezTo>
                    <a:pt x="406" y="1"/>
                    <a:pt x="402" y="1"/>
                    <a:pt x="399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48"/>
            <p:cNvSpPr/>
            <p:nvPr/>
          </p:nvSpPr>
          <p:spPr>
            <a:xfrm>
              <a:off x="859476" y="526414"/>
              <a:ext cx="27528" cy="45165"/>
            </a:xfrm>
            <a:custGeom>
              <a:avLst/>
              <a:gdLst/>
              <a:ahLst/>
              <a:cxnLst/>
              <a:rect l="l" t="t" r="r" b="b"/>
              <a:pathLst>
                <a:path w="1194" h="1959" extrusionOk="0">
                  <a:moveTo>
                    <a:pt x="333" y="1"/>
                  </a:moveTo>
                  <a:cubicBezTo>
                    <a:pt x="325" y="1"/>
                    <a:pt x="317" y="2"/>
                    <a:pt x="309" y="5"/>
                  </a:cubicBezTo>
                  <a:cubicBezTo>
                    <a:pt x="1" y="105"/>
                    <a:pt x="771" y="1958"/>
                    <a:pt x="771" y="1958"/>
                  </a:cubicBezTo>
                  <a:lnTo>
                    <a:pt x="1194" y="1914"/>
                  </a:lnTo>
                  <a:cubicBezTo>
                    <a:pt x="1194" y="1914"/>
                    <a:pt x="646" y="1"/>
                    <a:pt x="333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48"/>
            <p:cNvSpPr/>
            <p:nvPr/>
          </p:nvSpPr>
          <p:spPr>
            <a:xfrm>
              <a:off x="822312" y="543520"/>
              <a:ext cx="40438" cy="38779"/>
            </a:xfrm>
            <a:custGeom>
              <a:avLst/>
              <a:gdLst/>
              <a:ahLst/>
              <a:cxnLst/>
              <a:rect l="l" t="t" r="r" b="b"/>
              <a:pathLst>
                <a:path w="1754" h="1682" extrusionOk="0">
                  <a:moveTo>
                    <a:pt x="306" y="0"/>
                  </a:moveTo>
                  <a:cubicBezTo>
                    <a:pt x="286" y="0"/>
                    <a:pt x="268" y="6"/>
                    <a:pt x="254" y="17"/>
                  </a:cubicBezTo>
                  <a:cubicBezTo>
                    <a:pt x="0" y="221"/>
                    <a:pt x="1374" y="1681"/>
                    <a:pt x="1374" y="1681"/>
                  </a:cubicBezTo>
                  <a:lnTo>
                    <a:pt x="1753" y="1490"/>
                  </a:lnTo>
                  <a:cubicBezTo>
                    <a:pt x="1753" y="1490"/>
                    <a:pt x="645" y="0"/>
                    <a:pt x="30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48"/>
            <p:cNvSpPr/>
            <p:nvPr/>
          </p:nvSpPr>
          <p:spPr>
            <a:xfrm>
              <a:off x="985423" y="516639"/>
              <a:ext cx="23816" cy="47977"/>
            </a:xfrm>
            <a:custGeom>
              <a:avLst/>
              <a:gdLst/>
              <a:ahLst/>
              <a:cxnLst/>
              <a:rect l="l" t="t" r="r" b="b"/>
              <a:pathLst>
                <a:path w="1033" h="2081" extrusionOk="0">
                  <a:moveTo>
                    <a:pt x="334" y="0"/>
                  </a:moveTo>
                  <a:cubicBezTo>
                    <a:pt x="327" y="0"/>
                    <a:pt x="320" y="1"/>
                    <a:pt x="313" y="3"/>
                  </a:cubicBezTo>
                  <a:cubicBezTo>
                    <a:pt x="0" y="94"/>
                    <a:pt x="657" y="2081"/>
                    <a:pt x="657" y="2081"/>
                  </a:cubicBezTo>
                  <a:lnTo>
                    <a:pt x="1032" y="1878"/>
                  </a:lnTo>
                  <a:cubicBezTo>
                    <a:pt x="1032" y="1878"/>
                    <a:pt x="645" y="0"/>
                    <a:pt x="334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48"/>
            <p:cNvSpPr/>
            <p:nvPr/>
          </p:nvSpPr>
          <p:spPr>
            <a:xfrm>
              <a:off x="1020466" y="514471"/>
              <a:ext cx="20634" cy="46779"/>
            </a:xfrm>
            <a:custGeom>
              <a:avLst/>
              <a:gdLst/>
              <a:ahLst/>
              <a:cxnLst/>
              <a:rect l="l" t="t" r="r" b="b"/>
              <a:pathLst>
                <a:path w="895" h="2029" extrusionOk="0">
                  <a:moveTo>
                    <a:pt x="560" y="1"/>
                  </a:moveTo>
                  <a:cubicBezTo>
                    <a:pt x="244" y="1"/>
                    <a:pt x="0" y="2028"/>
                    <a:pt x="0" y="2028"/>
                  </a:cubicBezTo>
                  <a:lnTo>
                    <a:pt x="427" y="2005"/>
                  </a:lnTo>
                  <a:cubicBezTo>
                    <a:pt x="427" y="2005"/>
                    <a:pt x="894" y="51"/>
                    <a:pt x="572" y="2"/>
                  </a:cubicBezTo>
                  <a:cubicBezTo>
                    <a:pt x="568" y="1"/>
                    <a:pt x="564" y="1"/>
                    <a:pt x="560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48"/>
            <p:cNvSpPr/>
            <p:nvPr/>
          </p:nvSpPr>
          <p:spPr>
            <a:xfrm>
              <a:off x="1045711" y="525261"/>
              <a:ext cx="35389" cy="42260"/>
            </a:xfrm>
            <a:custGeom>
              <a:avLst/>
              <a:gdLst/>
              <a:ahLst/>
              <a:cxnLst/>
              <a:rect l="l" t="t" r="r" b="b"/>
              <a:pathLst>
                <a:path w="1535" h="1833" extrusionOk="0">
                  <a:moveTo>
                    <a:pt x="1212" y="0"/>
                  </a:moveTo>
                  <a:cubicBezTo>
                    <a:pt x="889" y="0"/>
                    <a:pt x="0" y="1704"/>
                    <a:pt x="0" y="1704"/>
                  </a:cubicBezTo>
                  <a:lnTo>
                    <a:pt x="407" y="1833"/>
                  </a:lnTo>
                  <a:cubicBezTo>
                    <a:pt x="407" y="1833"/>
                    <a:pt x="1535" y="171"/>
                    <a:pt x="1250" y="10"/>
                  </a:cubicBezTo>
                  <a:cubicBezTo>
                    <a:pt x="1238" y="3"/>
                    <a:pt x="1226" y="0"/>
                    <a:pt x="1212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48"/>
            <p:cNvSpPr/>
            <p:nvPr/>
          </p:nvSpPr>
          <p:spPr>
            <a:xfrm>
              <a:off x="832525" y="564892"/>
              <a:ext cx="123068" cy="109811"/>
            </a:xfrm>
            <a:custGeom>
              <a:avLst/>
              <a:gdLst/>
              <a:ahLst/>
              <a:cxnLst/>
              <a:rect l="l" t="t" r="r" b="b"/>
              <a:pathLst>
                <a:path w="5338" h="4763" extrusionOk="0">
                  <a:moveTo>
                    <a:pt x="2591" y="1"/>
                  </a:moveTo>
                  <a:cubicBezTo>
                    <a:pt x="2143" y="1"/>
                    <a:pt x="1693" y="131"/>
                    <a:pt x="1300" y="402"/>
                  </a:cubicBezTo>
                  <a:cubicBezTo>
                    <a:pt x="244" y="1131"/>
                    <a:pt x="1" y="2610"/>
                    <a:pt x="755" y="3704"/>
                  </a:cubicBezTo>
                  <a:cubicBezTo>
                    <a:pt x="1230" y="4391"/>
                    <a:pt x="1987" y="4763"/>
                    <a:pt x="2746" y="4763"/>
                  </a:cubicBezTo>
                  <a:cubicBezTo>
                    <a:pt x="3195" y="4763"/>
                    <a:pt x="3644" y="4633"/>
                    <a:pt x="4036" y="4361"/>
                  </a:cubicBezTo>
                  <a:cubicBezTo>
                    <a:pt x="5094" y="3632"/>
                    <a:pt x="5337" y="2153"/>
                    <a:pt x="4582" y="1060"/>
                  </a:cubicBezTo>
                  <a:cubicBezTo>
                    <a:pt x="4107" y="372"/>
                    <a:pt x="3350" y="1"/>
                    <a:pt x="25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48"/>
            <p:cNvSpPr/>
            <p:nvPr/>
          </p:nvSpPr>
          <p:spPr>
            <a:xfrm>
              <a:off x="856087" y="582829"/>
              <a:ext cx="83620" cy="74560"/>
            </a:xfrm>
            <a:custGeom>
              <a:avLst/>
              <a:gdLst/>
              <a:ahLst/>
              <a:cxnLst/>
              <a:rect l="l" t="t" r="r" b="b"/>
              <a:pathLst>
                <a:path w="3627" h="3234" extrusionOk="0">
                  <a:moveTo>
                    <a:pt x="1762" y="1"/>
                  </a:moveTo>
                  <a:cubicBezTo>
                    <a:pt x="1457" y="1"/>
                    <a:pt x="1152" y="89"/>
                    <a:pt x="885" y="273"/>
                  </a:cubicBezTo>
                  <a:cubicBezTo>
                    <a:pt x="167" y="769"/>
                    <a:pt x="1" y="1773"/>
                    <a:pt x="515" y="2515"/>
                  </a:cubicBezTo>
                  <a:cubicBezTo>
                    <a:pt x="837" y="2981"/>
                    <a:pt x="1351" y="3234"/>
                    <a:pt x="1867" y="3234"/>
                  </a:cubicBezTo>
                  <a:cubicBezTo>
                    <a:pt x="2171" y="3234"/>
                    <a:pt x="2476" y="3146"/>
                    <a:pt x="2742" y="2962"/>
                  </a:cubicBezTo>
                  <a:cubicBezTo>
                    <a:pt x="3460" y="2467"/>
                    <a:pt x="3626" y="1463"/>
                    <a:pt x="3113" y="720"/>
                  </a:cubicBezTo>
                  <a:cubicBezTo>
                    <a:pt x="2790" y="253"/>
                    <a:pt x="2277" y="1"/>
                    <a:pt x="1762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48"/>
            <p:cNvSpPr/>
            <p:nvPr/>
          </p:nvSpPr>
          <p:spPr>
            <a:xfrm>
              <a:off x="867384" y="600235"/>
              <a:ext cx="26905" cy="24023"/>
            </a:xfrm>
            <a:custGeom>
              <a:avLst/>
              <a:gdLst/>
              <a:ahLst/>
              <a:cxnLst/>
              <a:rect l="l" t="t" r="r" b="b"/>
              <a:pathLst>
                <a:path w="1167" h="1042" extrusionOk="0">
                  <a:moveTo>
                    <a:pt x="567" y="0"/>
                  </a:moveTo>
                  <a:cubicBezTo>
                    <a:pt x="468" y="0"/>
                    <a:pt x="370" y="28"/>
                    <a:pt x="284" y="87"/>
                  </a:cubicBezTo>
                  <a:cubicBezTo>
                    <a:pt x="54" y="246"/>
                    <a:pt x="0" y="571"/>
                    <a:pt x="165" y="809"/>
                  </a:cubicBezTo>
                  <a:cubicBezTo>
                    <a:pt x="269" y="960"/>
                    <a:pt x="435" y="1041"/>
                    <a:pt x="601" y="1041"/>
                  </a:cubicBezTo>
                  <a:cubicBezTo>
                    <a:pt x="699" y="1041"/>
                    <a:pt x="798" y="1013"/>
                    <a:pt x="883" y="954"/>
                  </a:cubicBezTo>
                  <a:cubicBezTo>
                    <a:pt x="1113" y="794"/>
                    <a:pt x="1167" y="470"/>
                    <a:pt x="1002" y="232"/>
                  </a:cubicBezTo>
                  <a:cubicBezTo>
                    <a:pt x="899" y="81"/>
                    <a:pt x="733" y="0"/>
                    <a:pt x="5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48"/>
            <p:cNvSpPr/>
            <p:nvPr/>
          </p:nvSpPr>
          <p:spPr>
            <a:xfrm>
              <a:off x="963567" y="553019"/>
              <a:ext cx="118687" cy="105892"/>
            </a:xfrm>
            <a:custGeom>
              <a:avLst/>
              <a:gdLst/>
              <a:ahLst/>
              <a:cxnLst/>
              <a:rect l="l" t="t" r="r" b="b"/>
              <a:pathLst>
                <a:path w="5148" h="4593" extrusionOk="0">
                  <a:moveTo>
                    <a:pt x="2499" y="1"/>
                  </a:moveTo>
                  <a:cubicBezTo>
                    <a:pt x="2066" y="1"/>
                    <a:pt x="1633" y="126"/>
                    <a:pt x="1255" y="388"/>
                  </a:cubicBezTo>
                  <a:cubicBezTo>
                    <a:pt x="236" y="1091"/>
                    <a:pt x="1" y="2517"/>
                    <a:pt x="729" y="3572"/>
                  </a:cubicBezTo>
                  <a:cubicBezTo>
                    <a:pt x="1187" y="4235"/>
                    <a:pt x="1917" y="4593"/>
                    <a:pt x="2649" y="4593"/>
                  </a:cubicBezTo>
                  <a:cubicBezTo>
                    <a:pt x="3081" y="4593"/>
                    <a:pt x="3514" y="4468"/>
                    <a:pt x="3893" y="4207"/>
                  </a:cubicBezTo>
                  <a:cubicBezTo>
                    <a:pt x="4913" y="3503"/>
                    <a:pt x="5147" y="2077"/>
                    <a:pt x="4420" y="1022"/>
                  </a:cubicBezTo>
                  <a:cubicBezTo>
                    <a:pt x="3961" y="359"/>
                    <a:pt x="3231" y="1"/>
                    <a:pt x="24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48"/>
            <p:cNvSpPr/>
            <p:nvPr/>
          </p:nvSpPr>
          <p:spPr>
            <a:xfrm>
              <a:off x="985193" y="574160"/>
              <a:ext cx="76358" cy="68151"/>
            </a:xfrm>
            <a:custGeom>
              <a:avLst/>
              <a:gdLst/>
              <a:ahLst/>
              <a:cxnLst/>
              <a:rect l="l" t="t" r="r" b="b"/>
              <a:pathLst>
                <a:path w="3312" h="2956" extrusionOk="0">
                  <a:moveTo>
                    <a:pt x="1608" y="1"/>
                  </a:moveTo>
                  <a:cubicBezTo>
                    <a:pt x="1330" y="1"/>
                    <a:pt x="1051" y="81"/>
                    <a:pt x="807" y="249"/>
                  </a:cubicBezTo>
                  <a:cubicBezTo>
                    <a:pt x="152" y="702"/>
                    <a:pt x="0" y="1621"/>
                    <a:pt x="469" y="2299"/>
                  </a:cubicBezTo>
                  <a:cubicBezTo>
                    <a:pt x="764" y="2725"/>
                    <a:pt x="1234" y="2956"/>
                    <a:pt x="1705" y="2956"/>
                  </a:cubicBezTo>
                  <a:cubicBezTo>
                    <a:pt x="1983" y="2956"/>
                    <a:pt x="2262" y="2875"/>
                    <a:pt x="2505" y="2707"/>
                  </a:cubicBezTo>
                  <a:cubicBezTo>
                    <a:pt x="3161" y="2255"/>
                    <a:pt x="3312" y="1337"/>
                    <a:pt x="2843" y="659"/>
                  </a:cubicBezTo>
                  <a:cubicBezTo>
                    <a:pt x="2549" y="232"/>
                    <a:pt x="2079" y="1"/>
                    <a:pt x="1608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48"/>
            <p:cNvSpPr/>
            <p:nvPr/>
          </p:nvSpPr>
          <p:spPr>
            <a:xfrm>
              <a:off x="995498" y="590045"/>
              <a:ext cx="24623" cy="21971"/>
            </a:xfrm>
            <a:custGeom>
              <a:avLst/>
              <a:gdLst/>
              <a:ahLst/>
              <a:cxnLst/>
              <a:rect l="l" t="t" r="r" b="b"/>
              <a:pathLst>
                <a:path w="1068" h="953" extrusionOk="0">
                  <a:moveTo>
                    <a:pt x="518" y="1"/>
                  </a:moveTo>
                  <a:cubicBezTo>
                    <a:pt x="429" y="1"/>
                    <a:pt x="339" y="27"/>
                    <a:pt x="261" y="81"/>
                  </a:cubicBezTo>
                  <a:cubicBezTo>
                    <a:pt x="49" y="227"/>
                    <a:pt x="0" y="522"/>
                    <a:pt x="152" y="741"/>
                  </a:cubicBezTo>
                  <a:cubicBezTo>
                    <a:pt x="247" y="878"/>
                    <a:pt x="398" y="953"/>
                    <a:pt x="549" y="953"/>
                  </a:cubicBezTo>
                  <a:cubicBezTo>
                    <a:pt x="639" y="953"/>
                    <a:pt x="729" y="927"/>
                    <a:pt x="807" y="872"/>
                  </a:cubicBezTo>
                  <a:cubicBezTo>
                    <a:pt x="1019" y="727"/>
                    <a:pt x="1067" y="431"/>
                    <a:pt x="916" y="212"/>
                  </a:cubicBezTo>
                  <a:cubicBezTo>
                    <a:pt x="821" y="75"/>
                    <a:pt x="670" y="1"/>
                    <a:pt x="5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0" name="Google Shape;2840;p48"/>
          <p:cNvGrpSpPr/>
          <p:nvPr/>
        </p:nvGrpSpPr>
        <p:grpSpPr>
          <a:xfrm>
            <a:off x="526975" y="250880"/>
            <a:ext cx="8329820" cy="4565086"/>
            <a:chOff x="526975" y="250880"/>
            <a:chExt cx="8329820" cy="4565086"/>
          </a:xfrm>
        </p:grpSpPr>
        <p:sp>
          <p:nvSpPr>
            <p:cNvPr id="2841" name="Google Shape;2841;p48"/>
            <p:cNvSpPr/>
            <p:nvPr/>
          </p:nvSpPr>
          <p:spPr>
            <a:xfrm>
              <a:off x="7778592" y="998315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48"/>
            <p:cNvSpPr/>
            <p:nvPr/>
          </p:nvSpPr>
          <p:spPr>
            <a:xfrm>
              <a:off x="526975" y="30252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2843" name="Google Shape;2843;p48"/>
            <p:cNvSpPr/>
            <p:nvPr/>
          </p:nvSpPr>
          <p:spPr>
            <a:xfrm>
              <a:off x="8013042" y="4705866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48"/>
            <p:cNvSpPr/>
            <p:nvPr/>
          </p:nvSpPr>
          <p:spPr>
            <a:xfrm>
              <a:off x="5574045" y="250880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48"/>
            <p:cNvSpPr/>
            <p:nvPr/>
          </p:nvSpPr>
          <p:spPr>
            <a:xfrm>
              <a:off x="917904" y="4365082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48"/>
            <p:cNvSpPr/>
            <p:nvPr/>
          </p:nvSpPr>
          <p:spPr>
            <a:xfrm>
              <a:off x="8746695" y="2983941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48"/>
            <p:cNvSpPr/>
            <p:nvPr/>
          </p:nvSpPr>
          <p:spPr>
            <a:xfrm>
              <a:off x="7090020" y="1941204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48"/>
            <p:cNvSpPr/>
            <p:nvPr/>
          </p:nvSpPr>
          <p:spPr>
            <a:xfrm>
              <a:off x="2038317" y="2693641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48"/>
            <p:cNvSpPr/>
            <p:nvPr/>
          </p:nvSpPr>
          <p:spPr>
            <a:xfrm rot="1854551" flipH="1">
              <a:off x="740674" y="639615"/>
              <a:ext cx="108044" cy="11020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2850" name="Google Shape;2850;p48"/>
            <p:cNvSpPr/>
            <p:nvPr/>
          </p:nvSpPr>
          <p:spPr>
            <a:xfrm>
              <a:off x="2096817" y="87249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1246859" y="1156620"/>
            <a:ext cx="68438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Câu</a:t>
            </a:r>
            <a:r>
              <a:rPr lang="en-US" sz="2000" b="1" dirty="0"/>
              <a:t> 1: </a:t>
            </a:r>
            <a:r>
              <a:rPr lang="vi-VN" sz="2000" b="1" dirty="0"/>
              <a:t>Em hãy chuyển mỗi câu sau đây thành cách nói “Nếu…thì…”: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a) Khi đang sử dụng máy tính em phát hiện mùi khét từ dây điện, em cần chạy ra ngoài và báo với người lớn.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b) Khi em đi học muộn, lớp em sẽ bị trừ điểm thi đua.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c) Khi đi bộ đi học, em cần đi trên vỉa hè.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d) Khi máy tính xách tay báo hiệu sắp hết pin, em cần thông báo cho người lớn để cắm dây sạc.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0" name="Google Shape;2880;p49"/>
          <p:cNvGrpSpPr/>
          <p:nvPr/>
        </p:nvGrpSpPr>
        <p:grpSpPr>
          <a:xfrm>
            <a:off x="526975" y="250880"/>
            <a:ext cx="8329820" cy="4565086"/>
            <a:chOff x="526975" y="250880"/>
            <a:chExt cx="8329820" cy="4565086"/>
          </a:xfrm>
        </p:grpSpPr>
        <p:sp>
          <p:nvSpPr>
            <p:cNvPr id="2881" name="Google Shape;2881;p49"/>
            <p:cNvSpPr/>
            <p:nvPr/>
          </p:nvSpPr>
          <p:spPr>
            <a:xfrm>
              <a:off x="7721442" y="479940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49"/>
            <p:cNvSpPr/>
            <p:nvPr/>
          </p:nvSpPr>
          <p:spPr>
            <a:xfrm>
              <a:off x="526975" y="30252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2884" name="Google Shape;2884;p49"/>
            <p:cNvSpPr/>
            <p:nvPr/>
          </p:nvSpPr>
          <p:spPr>
            <a:xfrm>
              <a:off x="8013042" y="4705866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49"/>
            <p:cNvSpPr/>
            <p:nvPr/>
          </p:nvSpPr>
          <p:spPr>
            <a:xfrm>
              <a:off x="5574045" y="250880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49"/>
            <p:cNvSpPr/>
            <p:nvPr/>
          </p:nvSpPr>
          <p:spPr>
            <a:xfrm>
              <a:off x="917904" y="4365082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49"/>
            <p:cNvSpPr/>
            <p:nvPr/>
          </p:nvSpPr>
          <p:spPr>
            <a:xfrm>
              <a:off x="8746695" y="3469716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49"/>
            <p:cNvSpPr/>
            <p:nvPr/>
          </p:nvSpPr>
          <p:spPr>
            <a:xfrm>
              <a:off x="8313895" y="2128266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49"/>
            <p:cNvSpPr/>
            <p:nvPr/>
          </p:nvSpPr>
          <p:spPr>
            <a:xfrm rot="1854551" flipH="1">
              <a:off x="740674" y="639615"/>
              <a:ext cx="108044" cy="110205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</p:grpSp>
      <p:grpSp>
        <p:nvGrpSpPr>
          <p:cNvPr id="2891" name="Google Shape;2891;p49"/>
          <p:cNvGrpSpPr/>
          <p:nvPr/>
        </p:nvGrpSpPr>
        <p:grpSpPr>
          <a:xfrm>
            <a:off x="340564" y="909542"/>
            <a:ext cx="758872" cy="652205"/>
            <a:chOff x="7602588" y="1339900"/>
            <a:chExt cx="624227" cy="536530"/>
          </a:xfrm>
        </p:grpSpPr>
        <p:sp>
          <p:nvSpPr>
            <p:cNvPr id="2892" name="Google Shape;2892;p49"/>
            <p:cNvSpPr/>
            <p:nvPr/>
          </p:nvSpPr>
          <p:spPr>
            <a:xfrm>
              <a:off x="7602588" y="1382809"/>
              <a:ext cx="205134" cy="301049"/>
            </a:xfrm>
            <a:custGeom>
              <a:avLst/>
              <a:gdLst/>
              <a:ahLst/>
              <a:cxnLst/>
              <a:rect l="l" t="t" r="r" b="b"/>
              <a:pathLst>
                <a:path w="5890" h="8644" extrusionOk="0">
                  <a:moveTo>
                    <a:pt x="2662" y="0"/>
                  </a:moveTo>
                  <a:cubicBezTo>
                    <a:pt x="691" y="0"/>
                    <a:pt x="880" y="3990"/>
                    <a:pt x="3677" y="5463"/>
                  </a:cubicBezTo>
                  <a:cubicBezTo>
                    <a:pt x="3677" y="5463"/>
                    <a:pt x="3646" y="5462"/>
                    <a:pt x="3590" y="5462"/>
                  </a:cubicBezTo>
                  <a:cubicBezTo>
                    <a:pt x="3043" y="5462"/>
                    <a:pt x="121" y="5557"/>
                    <a:pt x="35" y="7595"/>
                  </a:cubicBezTo>
                  <a:cubicBezTo>
                    <a:pt x="1" y="8387"/>
                    <a:pt x="566" y="8643"/>
                    <a:pt x="1312" y="8643"/>
                  </a:cubicBezTo>
                  <a:cubicBezTo>
                    <a:pt x="2685" y="8643"/>
                    <a:pt x="4670" y="7775"/>
                    <a:pt x="4670" y="7775"/>
                  </a:cubicBezTo>
                  <a:lnTo>
                    <a:pt x="5890" y="4042"/>
                  </a:lnTo>
                  <a:cubicBezTo>
                    <a:pt x="5890" y="4042"/>
                    <a:pt x="4720" y="56"/>
                    <a:pt x="2703" y="1"/>
                  </a:cubicBezTo>
                  <a:cubicBezTo>
                    <a:pt x="2690" y="0"/>
                    <a:pt x="2676" y="0"/>
                    <a:pt x="26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49"/>
            <p:cNvSpPr/>
            <p:nvPr/>
          </p:nvSpPr>
          <p:spPr>
            <a:xfrm>
              <a:off x="7983649" y="1502270"/>
              <a:ext cx="243166" cy="304532"/>
            </a:xfrm>
            <a:custGeom>
              <a:avLst/>
              <a:gdLst/>
              <a:ahLst/>
              <a:cxnLst/>
              <a:rect l="l" t="t" r="r" b="b"/>
              <a:pathLst>
                <a:path w="6982" h="8744" extrusionOk="0">
                  <a:moveTo>
                    <a:pt x="4458" y="0"/>
                  </a:moveTo>
                  <a:cubicBezTo>
                    <a:pt x="2684" y="0"/>
                    <a:pt x="517" y="2403"/>
                    <a:pt x="517" y="2403"/>
                  </a:cubicBezTo>
                  <a:lnTo>
                    <a:pt x="0" y="6296"/>
                  </a:lnTo>
                  <a:cubicBezTo>
                    <a:pt x="0" y="6296"/>
                    <a:pt x="2108" y="8744"/>
                    <a:pt x="3428" y="8744"/>
                  </a:cubicBezTo>
                  <a:cubicBezTo>
                    <a:pt x="3777" y="8744"/>
                    <a:pt x="4071" y="8573"/>
                    <a:pt x="4256" y="8141"/>
                  </a:cubicBezTo>
                  <a:cubicBezTo>
                    <a:pt x="5145" y="6073"/>
                    <a:pt x="1898" y="4641"/>
                    <a:pt x="1898" y="4641"/>
                  </a:cubicBezTo>
                  <a:cubicBezTo>
                    <a:pt x="5077" y="4525"/>
                    <a:pt x="6982" y="963"/>
                    <a:pt x="5140" y="140"/>
                  </a:cubicBezTo>
                  <a:cubicBezTo>
                    <a:pt x="4924" y="43"/>
                    <a:pt x="4694" y="0"/>
                    <a:pt x="4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49"/>
            <p:cNvSpPr/>
            <p:nvPr/>
          </p:nvSpPr>
          <p:spPr>
            <a:xfrm>
              <a:off x="7973862" y="1378594"/>
              <a:ext cx="75541" cy="60739"/>
            </a:xfrm>
            <a:custGeom>
              <a:avLst/>
              <a:gdLst/>
              <a:ahLst/>
              <a:cxnLst/>
              <a:rect l="l" t="t" r="r" b="b"/>
              <a:pathLst>
                <a:path w="2169" h="1744" extrusionOk="0">
                  <a:moveTo>
                    <a:pt x="1896" y="1"/>
                  </a:moveTo>
                  <a:cubicBezTo>
                    <a:pt x="1862" y="1"/>
                    <a:pt x="1827" y="7"/>
                    <a:pt x="1795" y="22"/>
                  </a:cubicBezTo>
                  <a:cubicBezTo>
                    <a:pt x="1687" y="69"/>
                    <a:pt x="1626" y="185"/>
                    <a:pt x="1649" y="301"/>
                  </a:cubicBezTo>
                  <a:lnTo>
                    <a:pt x="1" y="1557"/>
                  </a:lnTo>
                  <a:lnTo>
                    <a:pt x="272" y="1744"/>
                  </a:lnTo>
                  <a:lnTo>
                    <a:pt x="1778" y="475"/>
                  </a:lnTo>
                  <a:cubicBezTo>
                    <a:pt x="1815" y="495"/>
                    <a:pt x="1855" y="504"/>
                    <a:pt x="1896" y="504"/>
                  </a:cubicBezTo>
                  <a:cubicBezTo>
                    <a:pt x="1967" y="504"/>
                    <a:pt x="2038" y="474"/>
                    <a:pt x="2087" y="417"/>
                  </a:cubicBezTo>
                  <a:cubicBezTo>
                    <a:pt x="2164" y="328"/>
                    <a:pt x="2168" y="198"/>
                    <a:pt x="2098" y="102"/>
                  </a:cubicBezTo>
                  <a:cubicBezTo>
                    <a:pt x="2050" y="37"/>
                    <a:pt x="1974" y="1"/>
                    <a:pt x="18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49"/>
            <p:cNvSpPr/>
            <p:nvPr/>
          </p:nvSpPr>
          <p:spPr>
            <a:xfrm>
              <a:off x="7896403" y="1339900"/>
              <a:ext cx="34619" cy="84735"/>
            </a:xfrm>
            <a:custGeom>
              <a:avLst/>
              <a:gdLst/>
              <a:ahLst/>
              <a:cxnLst/>
              <a:rect l="l" t="t" r="r" b="b"/>
              <a:pathLst>
                <a:path w="994" h="2433" extrusionOk="0">
                  <a:moveTo>
                    <a:pt x="260" y="1"/>
                  </a:moveTo>
                  <a:cubicBezTo>
                    <a:pt x="236" y="1"/>
                    <a:pt x="212" y="4"/>
                    <a:pt x="188" y="11"/>
                  </a:cubicBezTo>
                  <a:cubicBezTo>
                    <a:pt x="75" y="44"/>
                    <a:pt x="1" y="152"/>
                    <a:pt x="9" y="270"/>
                  </a:cubicBezTo>
                  <a:cubicBezTo>
                    <a:pt x="17" y="387"/>
                    <a:pt x="105" y="483"/>
                    <a:pt x="222" y="501"/>
                  </a:cubicBezTo>
                  <a:lnTo>
                    <a:pt x="665" y="2419"/>
                  </a:lnTo>
                  <a:lnTo>
                    <a:pt x="994" y="2433"/>
                  </a:lnTo>
                  <a:lnTo>
                    <a:pt x="429" y="439"/>
                  </a:lnTo>
                  <a:cubicBezTo>
                    <a:pt x="517" y="359"/>
                    <a:pt x="537" y="231"/>
                    <a:pt x="480" y="128"/>
                  </a:cubicBezTo>
                  <a:cubicBezTo>
                    <a:pt x="434" y="48"/>
                    <a:pt x="349" y="1"/>
                    <a:pt x="2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49"/>
            <p:cNvSpPr/>
            <p:nvPr/>
          </p:nvSpPr>
          <p:spPr>
            <a:xfrm>
              <a:off x="7735146" y="1415721"/>
              <a:ext cx="311671" cy="408979"/>
            </a:xfrm>
            <a:custGeom>
              <a:avLst/>
              <a:gdLst/>
              <a:ahLst/>
              <a:cxnLst/>
              <a:rect l="l" t="t" r="r" b="b"/>
              <a:pathLst>
                <a:path w="8949" h="11743" extrusionOk="0">
                  <a:moveTo>
                    <a:pt x="5466" y="0"/>
                  </a:moveTo>
                  <a:cubicBezTo>
                    <a:pt x="3747" y="0"/>
                    <a:pt x="2172" y="1813"/>
                    <a:pt x="933" y="5168"/>
                  </a:cubicBezTo>
                  <a:lnTo>
                    <a:pt x="931" y="5169"/>
                  </a:lnTo>
                  <a:cubicBezTo>
                    <a:pt x="799" y="5527"/>
                    <a:pt x="669" y="5906"/>
                    <a:pt x="543" y="6300"/>
                  </a:cubicBezTo>
                  <a:cubicBezTo>
                    <a:pt x="472" y="6533"/>
                    <a:pt x="411" y="6752"/>
                    <a:pt x="362" y="6963"/>
                  </a:cubicBezTo>
                  <a:cubicBezTo>
                    <a:pt x="271" y="7349"/>
                    <a:pt x="217" y="7703"/>
                    <a:pt x="201" y="8026"/>
                  </a:cubicBezTo>
                  <a:cubicBezTo>
                    <a:pt x="1" y="11469"/>
                    <a:pt x="3561" y="11505"/>
                    <a:pt x="4384" y="11676"/>
                  </a:cubicBezTo>
                  <a:cubicBezTo>
                    <a:pt x="4553" y="11712"/>
                    <a:pt x="4787" y="11743"/>
                    <a:pt x="5058" y="11743"/>
                  </a:cubicBezTo>
                  <a:cubicBezTo>
                    <a:pt x="5923" y="11743"/>
                    <a:pt x="7165" y="11435"/>
                    <a:pt x="7898" y="10023"/>
                  </a:cubicBezTo>
                  <a:cubicBezTo>
                    <a:pt x="8064" y="9706"/>
                    <a:pt x="8203" y="9330"/>
                    <a:pt x="8308" y="8889"/>
                  </a:cubicBezTo>
                  <a:cubicBezTo>
                    <a:pt x="8403" y="8479"/>
                    <a:pt x="8470" y="8011"/>
                    <a:pt x="8494" y="7481"/>
                  </a:cubicBezTo>
                  <a:cubicBezTo>
                    <a:pt x="8494" y="7481"/>
                    <a:pt x="8548" y="7200"/>
                    <a:pt x="8598" y="6749"/>
                  </a:cubicBezTo>
                  <a:cubicBezTo>
                    <a:pt x="8774" y="5203"/>
                    <a:pt x="8949" y="1653"/>
                    <a:pt x="7012" y="475"/>
                  </a:cubicBezTo>
                  <a:cubicBezTo>
                    <a:pt x="6488" y="156"/>
                    <a:pt x="5971" y="0"/>
                    <a:pt x="546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49"/>
            <p:cNvSpPr/>
            <p:nvPr/>
          </p:nvSpPr>
          <p:spPr>
            <a:xfrm>
              <a:off x="7767641" y="1415721"/>
              <a:ext cx="279177" cy="235051"/>
            </a:xfrm>
            <a:custGeom>
              <a:avLst/>
              <a:gdLst/>
              <a:ahLst/>
              <a:cxnLst/>
              <a:rect l="l" t="t" r="r" b="b"/>
              <a:pathLst>
                <a:path w="8016" h="6749" extrusionOk="0">
                  <a:moveTo>
                    <a:pt x="4533" y="0"/>
                  </a:moveTo>
                  <a:cubicBezTo>
                    <a:pt x="2814" y="0"/>
                    <a:pt x="1239" y="1813"/>
                    <a:pt x="0" y="5168"/>
                  </a:cubicBezTo>
                  <a:cubicBezTo>
                    <a:pt x="2741" y="5273"/>
                    <a:pt x="6241" y="6295"/>
                    <a:pt x="7665" y="6749"/>
                  </a:cubicBezTo>
                  <a:cubicBezTo>
                    <a:pt x="7841" y="5203"/>
                    <a:pt x="8016" y="1655"/>
                    <a:pt x="6079" y="475"/>
                  </a:cubicBezTo>
                  <a:cubicBezTo>
                    <a:pt x="5555" y="156"/>
                    <a:pt x="5038" y="0"/>
                    <a:pt x="45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49"/>
            <p:cNvSpPr/>
            <p:nvPr/>
          </p:nvSpPr>
          <p:spPr>
            <a:xfrm>
              <a:off x="7742112" y="1658232"/>
              <a:ext cx="282381" cy="106607"/>
            </a:xfrm>
            <a:custGeom>
              <a:avLst/>
              <a:gdLst/>
              <a:ahLst/>
              <a:cxnLst/>
              <a:rect l="l" t="t" r="r" b="b"/>
              <a:pathLst>
                <a:path w="8108" h="3061" extrusionOk="0">
                  <a:moveTo>
                    <a:pt x="162" y="1"/>
                  </a:moveTo>
                  <a:cubicBezTo>
                    <a:pt x="71" y="386"/>
                    <a:pt x="17" y="740"/>
                    <a:pt x="1" y="1064"/>
                  </a:cubicBezTo>
                  <a:cubicBezTo>
                    <a:pt x="1955" y="1437"/>
                    <a:pt x="5751" y="2232"/>
                    <a:pt x="7698" y="3060"/>
                  </a:cubicBezTo>
                  <a:cubicBezTo>
                    <a:pt x="7864" y="2743"/>
                    <a:pt x="8003" y="2367"/>
                    <a:pt x="8108" y="1926"/>
                  </a:cubicBezTo>
                  <a:cubicBezTo>
                    <a:pt x="6540" y="1365"/>
                    <a:pt x="2738" y="100"/>
                    <a:pt x="16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49"/>
            <p:cNvSpPr/>
            <p:nvPr/>
          </p:nvSpPr>
          <p:spPr>
            <a:xfrm>
              <a:off x="7814660" y="1794097"/>
              <a:ext cx="55097" cy="82332"/>
            </a:xfrm>
            <a:custGeom>
              <a:avLst/>
              <a:gdLst/>
              <a:ahLst/>
              <a:cxnLst/>
              <a:rect l="l" t="t" r="r" b="b"/>
              <a:pathLst>
                <a:path w="1582" h="2364" extrusionOk="0">
                  <a:moveTo>
                    <a:pt x="582" y="1"/>
                  </a:moveTo>
                  <a:cubicBezTo>
                    <a:pt x="582" y="1"/>
                    <a:pt x="0" y="2364"/>
                    <a:pt x="242" y="2364"/>
                  </a:cubicBezTo>
                  <a:cubicBezTo>
                    <a:pt x="248" y="2364"/>
                    <a:pt x="256" y="2362"/>
                    <a:pt x="264" y="2358"/>
                  </a:cubicBezTo>
                  <a:cubicBezTo>
                    <a:pt x="560" y="2219"/>
                    <a:pt x="1581" y="221"/>
                    <a:pt x="1581" y="221"/>
                  </a:cubicBezTo>
                  <a:lnTo>
                    <a:pt x="5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49"/>
            <p:cNvSpPr/>
            <p:nvPr/>
          </p:nvSpPr>
          <p:spPr>
            <a:xfrm>
              <a:off x="7898597" y="1553224"/>
              <a:ext cx="57779" cy="39564"/>
            </a:xfrm>
            <a:custGeom>
              <a:avLst/>
              <a:gdLst/>
              <a:ahLst/>
              <a:cxnLst/>
              <a:rect l="l" t="t" r="r" b="b"/>
              <a:pathLst>
                <a:path w="1659" h="1136" extrusionOk="0">
                  <a:moveTo>
                    <a:pt x="1" y="1"/>
                  </a:moveTo>
                  <a:cubicBezTo>
                    <a:pt x="1" y="1"/>
                    <a:pt x="3" y="896"/>
                    <a:pt x="554" y="1105"/>
                  </a:cubicBezTo>
                  <a:cubicBezTo>
                    <a:pt x="607" y="1126"/>
                    <a:pt x="661" y="1135"/>
                    <a:pt x="715" y="1135"/>
                  </a:cubicBezTo>
                  <a:cubicBezTo>
                    <a:pt x="1206" y="1135"/>
                    <a:pt x="1658" y="350"/>
                    <a:pt x="1658" y="350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49"/>
            <p:cNvSpPr/>
            <p:nvPr/>
          </p:nvSpPr>
          <p:spPr>
            <a:xfrm>
              <a:off x="7922106" y="1448565"/>
              <a:ext cx="24623" cy="24936"/>
            </a:xfrm>
            <a:custGeom>
              <a:avLst/>
              <a:gdLst/>
              <a:ahLst/>
              <a:cxnLst/>
              <a:rect l="l" t="t" r="r" b="b"/>
              <a:pathLst>
                <a:path w="707" h="716" extrusionOk="0">
                  <a:moveTo>
                    <a:pt x="583" y="1"/>
                  </a:moveTo>
                  <a:cubicBezTo>
                    <a:pt x="445" y="1"/>
                    <a:pt x="1" y="571"/>
                    <a:pt x="1" y="571"/>
                  </a:cubicBezTo>
                  <a:lnTo>
                    <a:pt x="102" y="715"/>
                  </a:lnTo>
                  <a:cubicBezTo>
                    <a:pt x="102" y="715"/>
                    <a:pt x="706" y="100"/>
                    <a:pt x="607" y="9"/>
                  </a:cubicBezTo>
                  <a:cubicBezTo>
                    <a:pt x="601" y="3"/>
                    <a:pt x="593" y="1"/>
                    <a:pt x="583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49"/>
            <p:cNvSpPr/>
            <p:nvPr/>
          </p:nvSpPr>
          <p:spPr>
            <a:xfrm>
              <a:off x="7910125" y="1436340"/>
              <a:ext cx="15324" cy="29778"/>
            </a:xfrm>
            <a:custGeom>
              <a:avLst/>
              <a:gdLst/>
              <a:ahLst/>
              <a:cxnLst/>
              <a:rect l="l" t="t" r="r" b="b"/>
              <a:pathLst>
                <a:path w="440" h="855" extrusionOk="0">
                  <a:moveTo>
                    <a:pt x="302" y="0"/>
                  </a:moveTo>
                  <a:cubicBezTo>
                    <a:pt x="175" y="0"/>
                    <a:pt x="1" y="768"/>
                    <a:pt x="1" y="768"/>
                  </a:cubicBezTo>
                  <a:lnTo>
                    <a:pt x="154" y="855"/>
                  </a:lnTo>
                  <a:cubicBezTo>
                    <a:pt x="154" y="855"/>
                    <a:pt x="440" y="42"/>
                    <a:pt x="311" y="2"/>
                  </a:cubicBezTo>
                  <a:cubicBezTo>
                    <a:pt x="308" y="1"/>
                    <a:pt x="305" y="0"/>
                    <a:pt x="302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49"/>
            <p:cNvSpPr/>
            <p:nvPr/>
          </p:nvSpPr>
          <p:spPr>
            <a:xfrm>
              <a:off x="7890412" y="1431255"/>
              <a:ext cx="10065" cy="29778"/>
            </a:xfrm>
            <a:custGeom>
              <a:avLst/>
              <a:gdLst/>
              <a:ahLst/>
              <a:cxnLst/>
              <a:rect l="l" t="t" r="r" b="b"/>
              <a:pathLst>
                <a:path w="289" h="855" extrusionOk="0">
                  <a:moveTo>
                    <a:pt x="137" y="1"/>
                  </a:moveTo>
                  <a:cubicBezTo>
                    <a:pt x="136" y="1"/>
                    <a:pt x="135" y="1"/>
                    <a:pt x="135" y="1"/>
                  </a:cubicBezTo>
                  <a:cubicBezTo>
                    <a:pt x="0" y="9"/>
                    <a:pt x="115" y="828"/>
                    <a:pt x="115" y="828"/>
                  </a:cubicBezTo>
                  <a:lnTo>
                    <a:pt x="289" y="855"/>
                  </a:lnTo>
                  <a:cubicBezTo>
                    <a:pt x="289" y="855"/>
                    <a:pt x="269" y="1"/>
                    <a:pt x="137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49"/>
            <p:cNvSpPr/>
            <p:nvPr/>
          </p:nvSpPr>
          <p:spPr>
            <a:xfrm>
              <a:off x="8012835" y="1474616"/>
              <a:ext cx="21036" cy="27653"/>
            </a:xfrm>
            <a:custGeom>
              <a:avLst/>
              <a:gdLst/>
              <a:ahLst/>
              <a:cxnLst/>
              <a:rect l="l" t="t" r="r" b="b"/>
              <a:pathLst>
                <a:path w="604" h="794" extrusionOk="0">
                  <a:moveTo>
                    <a:pt x="473" y="0"/>
                  </a:moveTo>
                  <a:cubicBezTo>
                    <a:pt x="342" y="0"/>
                    <a:pt x="0" y="673"/>
                    <a:pt x="0" y="673"/>
                  </a:cubicBezTo>
                  <a:lnTo>
                    <a:pt x="128" y="793"/>
                  </a:lnTo>
                  <a:cubicBezTo>
                    <a:pt x="128" y="793"/>
                    <a:pt x="604" y="76"/>
                    <a:pt x="490" y="5"/>
                  </a:cubicBezTo>
                  <a:cubicBezTo>
                    <a:pt x="485" y="2"/>
                    <a:pt x="479" y="0"/>
                    <a:pt x="473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49"/>
            <p:cNvSpPr/>
            <p:nvPr/>
          </p:nvSpPr>
          <p:spPr>
            <a:xfrm>
              <a:off x="7997476" y="1463297"/>
              <a:ext cx="15324" cy="29812"/>
            </a:xfrm>
            <a:custGeom>
              <a:avLst/>
              <a:gdLst/>
              <a:ahLst/>
              <a:cxnLst/>
              <a:rect l="l" t="t" r="r" b="b"/>
              <a:pathLst>
                <a:path w="440" h="856" extrusionOk="0">
                  <a:moveTo>
                    <a:pt x="302" y="1"/>
                  </a:moveTo>
                  <a:cubicBezTo>
                    <a:pt x="175" y="1"/>
                    <a:pt x="1" y="769"/>
                    <a:pt x="1" y="769"/>
                  </a:cubicBezTo>
                  <a:lnTo>
                    <a:pt x="154" y="855"/>
                  </a:lnTo>
                  <a:cubicBezTo>
                    <a:pt x="154" y="855"/>
                    <a:pt x="440" y="43"/>
                    <a:pt x="311" y="2"/>
                  </a:cubicBezTo>
                  <a:cubicBezTo>
                    <a:pt x="308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49"/>
            <p:cNvSpPr/>
            <p:nvPr/>
          </p:nvSpPr>
          <p:spPr>
            <a:xfrm>
              <a:off x="7977798" y="1458247"/>
              <a:ext cx="10030" cy="29778"/>
            </a:xfrm>
            <a:custGeom>
              <a:avLst/>
              <a:gdLst/>
              <a:ahLst/>
              <a:cxnLst/>
              <a:rect l="l" t="t" r="r" b="b"/>
              <a:pathLst>
                <a:path w="288" h="855" extrusionOk="0">
                  <a:moveTo>
                    <a:pt x="136" y="0"/>
                  </a:moveTo>
                  <a:cubicBezTo>
                    <a:pt x="135" y="0"/>
                    <a:pt x="134" y="0"/>
                    <a:pt x="134" y="0"/>
                  </a:cubicBezTo>
                  <a:cubicBezTo>
                    <a:pt x="0" y="8"/>
                    <a:pt x="114" y="828"/>
                    <a:pt x="114" y="828"/>
                  </a:cubicBezTo>
                  <a:lnTo>
                    <a:pt x="288" y="854"/>
                  </a:lnTo>
                  <a:cubicBezTo>
                    <a:pt x="288" y="854"/>
                    <a:pt x="268" y="0"/>
                    <a:pt x="136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49"/>
            <p:cNvSpPr/>
            <p:nvPr/>
          </p:nvSpPr>
          <p:spPr>
            <a:xfrm>
              <a:off x="7945372" y="1486214"/>
              <a:ext cx="89298" cy="82924"/>
            </a:xfrm>
            <a:custGeom>
              <a:avLst/>
              <a:gdLst/>
              <a:ahLst/>
              <a:cxnLst/>
              <a:rect l="l" t="t" r="r" b="b"/>
              <a:pathLst>
                <a:path w="2564" h="2381" extrusionOk="0">
                  <a:moveTo>
                    <a:pt x="1263" y="0"/>
                  </a:moveTo>
                  <a:cubicBezTo>
                    <a:pt x="1169" y="0"/>
                    <a:pt x="1074" y="12"/>
                    <a:pt x="979" y="37"/>
                  </a:cubicBezTo>
                  <a:cubicBezTo>
                    <a:pt x="362" y="200"/>
                    <a:pt x="0" y="848"/>
                    <a:pt x="168" y="1483"/>
                  </a:cubicBezTo>
                  <a:cubicBezTo>
                    <a:pt x="309" y="2022"/>
                    <a:pt x="785" y="2380"/>
                    <a:pt x="1301" y="2380"/>
                  </a:cubicBezTo>
                  <a:cubicBezTo>
                    <a:pt x="1395" y="2380"/>
                    <a:pt x="1490" y="2368"/>
                    <a:pt x="1585" y="2343"/>
                  </a:cubicBezTo>
                  <a:cubicBezTo>
                    <a:pt x="2200" y="2181"/>
                    <a:pt x="2564" y="1534"/>
                    <a:pt x="2396" y="897"/>
                  </a:cubicBezTo>
                  <a:cubicBezTo>
                    <a:pt x="2254" y="359"/>
                    <a:pt x="1778" y="0"/>
                    <a:pt x="12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49"/>
            <p:cNvSpPr/>
            <p:nvPr/>
          </p:nvSpPr>
          <p:spPr>
            <a:xfrm>
              <a:off x="7967035" y="1500947"/>
              <a:ext cx="57465" cy="53391"/>
            </a:xfrm>
            <a:custGeom>
              <a:avLst/>
              <a:gdLst/>
              <a:ahLst/>
              <a:cxnLst/>
              <a:rect l="l" t="t" r="r" b="b"/>
              <a:pathLst>
                <a:path w="1650" h="1533" extrusionOk="0">
                  <a:moveTo>
                    <a:pt x="813" y="1"/>
                  </a:moveTo>
                  <a:cubicBezTo>
                    <a:pt x="752" y="1"/>
                    <a:pt x="690" y="9"/>
                    <a:pt x="629" y="25"/>
                  </a:cubicBezTo>
                  <a:cubicBezTo>
                    <a:pt x="234" y="129"/>
                    <a:pt x="0" y="545"/>
                    <a:pt x="108" y="956"/>
                  </a:cubicBezTo>
                  <a:cubicBezTo>
                    <a:pt x="200" y="1302"/>
                    <a:pt x="505" y="1533"/>
                    <a:pt x="836" y="1533"/>
                  </a:cubicBezTo>
                  <a:cubicBezTo>
                    <a:pt x="897" y="1533"/>
                    <a:pt x="959" y="1525"/>
                    <a:pt x="1020" y="1509"/>
                  </a:cubicBezTo>
                  <a:cubicBezTo>
                    <a:pt x="1416" y="1404"/>
                    <a:pt x="1650" y="988"/>
                    <a:pt x="1542" y="578"/>
                  </a:cubicBezTo>
                  <a:cubicBezTo>
                    <a:pt x="1450" y="232"/>
                    <a:pt x="1145" y="1"/>
                    <a:pt x="8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49"/>
            <p:cNvSpPr/>
            <p:nvPr/>
          </p:nvSpPr>
          <p:spPr>
            <a:xfrm>
              <a:off x="7977031" y="1509688"/>
              <a:ext cx="18528" cy="17170"/>
            </a:xfrm>
            <a:custGeom>
              <a:avLst/>
              <a:gdLst/>
              <a:ahLst/>
              <a:cxnLst/>
              <a:rect l="l" t="t" r="r" b="b"/>
              <a:pathLst>
                <a:path w="532" h="493" extrusionOk="0">
                  <a:moveTo>
                    <a:pt x="263" y="0"/>
                  </a:moveTo>
                  <a:cubicBezTo>
                    <a:pt x="243" y="0"/>
                    <a:pt x="223" y="3"/>
                    <a:pt x="203" y="8"/>
                  </a:cubicBezTo>
                  <a:cubicBezTo>
                    <a:pt x="75" y="42"/>
                    <a:pt x="1" y="175"/>
                    <a:pt x="35" y="307"/>
                  </a:cubicBezTo>
                  <a:cubicBezTo>
                    <a:pt x="64" y="419"/>
                    <a:pt x="163" y="493"/>
                    <a:pt x="270" y="493"/>
                  </a:cubicBezTo>
                  <a:cubicBezTo>
                    <a:pt x="289" y="493"/>
                    <a:pt x="309" y="490"/>
                    <a:pt x="328" y="485"/>
                  </a:cubicBezTo>
                  <a:cubicBezTo>
                    <a:pt x="456" y="452"/>
                    <a:pt x="532" y="317"/>
                    <a:pt x="497" y="186"/>
                  </a:cubicBezTo>
                  <a:cubicBezTo>
                    <a:pt x="468" y="75"/>
                    <a:pt x="369" y="0"/>
                    <a:pt x="2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49"/>
            <p:cNvSpPr/>
            <p:nvPr/>
          </p:nvSpPr>
          <p:spPr>
            <a:xfrm>
              <a:off x="7845100" y="1455495"/>
              <a:ext cx="97726" cy="90760"/>
            </a:xfrm>
            <a:custGeom>
              <a:avLst/>
              <a:gdLst/>
              <a:ahLst/>
              <a:cxnLst/>
              <a:rect l="l" t="t" r="r" b="b"/>
              <a:pathLst>
                <a:path w="2806" h="2606" extrusionOk="0">
                  <a:moveTo>
                    <a:pt x="1382" y="1"/>
                  </a:moveTo>
                  <a:cubicBezTo>
                    <a:pt x="1279" y="1"/>
                    <a:pt x="1174" y="14"/>
                    <a:pt x="1070" y="41"/>
                  </a:cubicBezTo>
                  <a:cubicBezTo>
                    <a:pt x="397" y="219"/>
                    <a:pt x="0" y="928"/>
                    <a:pt x="184" y="1624"/>
                  </a:cubicBezTo>
                  <a:cubicBezTo>
                    <a:pt x="338" y="2213"/>
                    <a:pt x="859" y="2605"/>
                    <a:pt x="1423" y="2605"/>
                  </a:cubicBezTo>
                  <a:cubicBezTo>
                    <a:pt x="1526" y="2605"/>
                    <a:pt x="1631" y="2592"/>
                    <a:pt x="1736" y="2564"/>
                  </a:cubicBezTo>
                  <a:cubicBezTo>
                    <a:pt x="2409" y="2387"/>
                    <a:pt x="2806" y="1679"/>
                    <a:pt x="2622" y="983"/>
                  </a:cubicBezTo>
                  <a:cubicBezTo>
                    <a:pt x="2467" y="393"/>
                    <a:pt x="1946" y="1"/>
                    <a:pt x="1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49"/>
            <p:cNvSpPr/>
            <p:nvPr/>
          </p:nvSpPr>
          <p:spPr>
            <a:xfrm>
              <a:off x="7871465" y="1474895"/>
              <a:ext cx="62898" cy="58371"/>
            </a:xfrm>
            <a:custGeom>
              <a:avLst/>
              <a:gdLst/>
              <a:ahLst/>
              <a:cxnLst/>
              <a:rect l="l" t="t" r="r" b="b"/>
              <a:pathLst>
                <a:path w="1806" h="1676" extrusionOk="0">
                  <a:moveTo>
                    <a:pt x="891" y="0"/>
                  </a:moveTo>
                  <a:cubicBezTo>
                    <a:pt x="824" y="0"/>
                    <a:pt x="756" y="9"/>
                    <a:pt x="689" y="27"/>
                  </a:cubicBezTo>
                  <a:cubicBezTo>
                    <a:pt x="256" y="141"/>
                    <a:pt x="1" y="596"/>
                    <a:pt x="118" y="1044"/>
                  </a:cubicBezTo>
                  <a:cubicBezTo>
                    <a:pt x="218" y="1423"/>
                    <a:pt x="553" y="1676"/>
                    <a:pt x="916" y="1676"/>
                  </a:cubicBezTo>
                  <a:cubicBezTo>
                    <a:pt x="983" y="1676"/>
                    <a:pt x="1050" y="1667"/>
                    <a:pt x="1117" y="1650"/>
                  </a:cubicBezTo>
                  <a:cubicBezTo>
                    <a:pt x="1549" y="1536"/>
                    <a:pt x="1805" y="1080"/>
                    <a:pt x="1687" y="631"/>
                  </a:cubicBezTo>
                  <a:cubicBezTo>
                    <a:pt x="1587" y="253"/>
                    <a:pt x="1253" y="0"/>
                    <a:pt x="89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49"/>
            <p:cNvSpPr/>
            <p:nvPr/>
          </p:nvSpPr>
          <p:spPr>
            <a:xfrm>
              <a:off x="7882402" y="1484403"/>
              <a:ext cx="20270" cy="18842"/>
            </a:xfrm>
            <a:custGeom>
              <a:avLst/>
              <a:gdLst/>
              <a:ahLst/>
              <a:cxnLst/>
              <a:rect l="l" t="t" r="r" b="b"/>
              <a:pathLst>
                <a:path w="582" h="541" extrusionOk="0">
                  <a:moveTo>
                    <a:pt x="287" y="1"/>
                  </a:moveTo>
                  <a:cubicBezTo>
                    <a:pt x="265" y="1"/>
                    <a:pt x="244" y="3"/>
                    <a:pt x="222" y="9"/>
                  </a:cubicBezTo>
                  <a:cubicBezTo>
                    <a:pt x="83" y="46"/>
                    <a:pt x="0" y="193"/>
                    <a:pt x="38" y="338"/>
                  </a:cubicBezTo>
                  <a:cubicBezTo>
                    <a:pt x="70" y="459"/>
                    <a:pt x="178" y="540"/>
                    <a:pt x="295" y="540"/>
                  </a:cubicBezTo>
                  <a:cubicBezTo>
                    <a:pt x="317" y="540"/>
                    <a:pt x="338" y="538"/>
                    <a:pt x="360" y="532"/>
                  </a:cubicBezTo>
                  <a:cubicBezTo>
                    <a:pt x="499" y="495"/>
                    <a:pt x="582" y="349"/>
                    <a:pt x="544" y="204"/>
                  </a:cubicBezTo>
                  <a:cubicBezTo>
                    <a:pt x="512" y="82"/>
                    <a:pt x="403" y="1"/>
                    <a:pt x="2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3" name="Google Shape;2913;p49"/>
          <p:cNvGrpSpPr/>
          <p:nvPr/>
        </p:nvGrpSpPr>
        <p:grpSpPr>
          <a:xfrm>
            <a:off x="8080136" y="3956259"/>
            <a:ext cx="687718" cy="566517"/>
            <a:chOff x="8034499" y="1651231"/>
            <a:chExt cx="687718" cy="566517"/>
          </a:xfrm>
        </p:grpSpPr>
        <p:sp>
          <p:nvSpPr>
            <p:cNvPr id="2914" name="Google Shape;2914;p49"/>
            <p:cNvSpPr/>
            <p:nvPr/>
          </p:nvSpPr>
          <p:spPr>
            <a:xfrm>
              <a:off x="8449727" y="1670770"/>
              <a:ext cx="272490" cy="322259"/>
            </a:xfrm>
            <a:custGeom>
              <a:avLst/>
              <a:gdLst/>
              <a:ahLst/>
              <a:cxnLst/>
              <a:rect l="l" t="t" r="r" b="b"/>
              <a:pathLst>
                <a:path w="7824" h="9253" extrusionOk="0">
                  <a:moveTo>
                    <a:pt x="2725" y="1"/>
                  </a:moveTo>
                  <a:cubicBezTo>
                    <a:pt x="2593" y="1"/>
                    <a:pt x="2454" y="21"/>
                    <a:pt x="2311" y="63"/>
                  </a:cubicBezTo>
                  <a:cubicBezTo>
                    <a:pt x="133" y="701"/>
                    <a:pt x="1" y="5376"/>
                    <a:pt x="1" y="5376"/>
                  </a:cubicBezTo>
                  <a:lnTo>
                    <a:pt x="2400" y="9091"/>
                  </a:lnTo>
                  <a:cubicBezTo>
                    <a:pt x="2400" y="9091"/>
                    <a:pt x="3437" y="9253"/>
                    <a:pt x="4572" y="9253"/>
                  </a:cubicBezTo>
                  <a:cubicBezTo>
                    <a:pt x="6108" y="9253"/>
                    <a:pt x="7824" y="8957"/>
                    <a:pt x="7394" y="7566"/>
                  </a:cubicBezTo>
                  <a:cubicBezTo>
                    <a:pt x="7009" y="6321"/>
                    <a:pt x="5809" y="6018"/>
                    <a:pt x="4734" y="6018"/>
                  </a:cubicBezTo>
                  <a:cubicBezTo>
                    <a:pt x="3720" y="6018"/>
                    <a:pt x="2817" y="6288"/>
                    <a:pt x="2817" y="6288"/>
                  </a:cubicBezTo>
                  <a:cubicBezTo>
                    <a:pt x="5284" y="4027"/>
                    <a:pt x="4601" y="1"/>
                    <a:pt x="2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49"/>
            <p:cNvSpPr/>
            <p:nvPr/>
          </p:nvSpPr>
          <p:spPr>
            <a:xfrm>
              <a:off x="8034499" y="1892313"/>
              <a:ext cx="311602" cy="325428"/>
            </a:xfrm>
            <a:custGeom>
              <a:avLst/>
              <a:gdLst/>
              <a:ahLst/>
              <a:cxnLst/>
              <a:rect l="l" t="t" r="r" b="b"/>
              <a:pathLst>
                <a:path w="8947" h="9344" extrusionOk="0">
                  <a:moveTo>
                    <a:pt x="2982" y="1"/>
                  </a:moveTo>
                  <a:cubicBezTo>
                    <a:pt x="2457" y="1"/>
                    <a:pt x="1971" y="122"/>
                    <a:pt x="1587" y="431"/>
                  </a:cubicBezTo>
                  <a:cubicBezTo>
                    <a:pt x="0" y="1709"/>
                    <a:pt x="2327" y="4521"/>
                    <a:pt x="5346" y="4521"/>
                  </a:cubicBezTo>
                  <a:cubicBezTo>
                    <a:pt x="5692" y="4521"/>
                    <a:pt x="6048" y="4484"/>
                    <a:pt x="6408" y="4404"/>
                  </a:cubicBezTo>
                  <a:lnTo>
                    <a:pt x="6408" y="4404"/>
                  </a:lnTo>
                  <a:cubicBezTo>
                    <a:pt x="6408" y="4404"/>
                    <a:pt x="3283" y="6892"/>
                    <a:pt x="4841" y="8888"/>
                  </a:cubicBezTo>
                  <a:cubicBezTo>
                    <a:pt x="5091" y="9209"/>
                    <a:pt x="5367" y="9343"/>
                    <a:pt x="5653" y="9343"/>
                  </a:cubicBezTo>
                  <a:cubicBezTo>
                    <a:pt x="7151" y="9343"/>
                    <a:pt x="8947" y="5661"/>
                    <a:pt x="8947" y="5661"/>
                  </a:cubicBezTo>
                  <a:lnTo>
                    <a:pt x="7268" y="1570"/>
                  </a:lnTo>
                  <a:cubicBezTo>
                    <a:pt x="7268" y="1570"/>
                    <a:pt x="4871" y="1"/>
                    <a:pt x="29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49"/>
            <p:cNvSpPr/>
            <p:nvPr/>
          </p:nvSpPr>
          <p:spPr>
            <a:xfrm>
              <a:off x="8178237" y="1731929"/>
              <a:ext cx="95776" cy="50256"/>
            </a:xfrm>
            <a:custGeom>
              <a:avLst/>
              <a:gdLst/>
              <a:ahLst/>
              <a:cxnLst/>
              <a:rect l="l" t="t" r="r" b="b"/>
              <a:pathLst>
                <a:path w="2750" h="1443" extrusionOk="0">
                  <a:moveTo>
                    <a:pt x="312" y="1"/>
                  </a:moveTo>
                  <a:cubicBezTo>
                    <a:pt x="198" y="1"/>
                    <a:pt x="93" y="70"/>
                    <a:pt x="50" y="179"/>
                  </a:cubicBezTo>
                  <a:cubicBezTo>
                    <a:pt x="0" y="302"/>
                    <a:pt x="43" y="442"/>
                    <a:pt x="152" y="518"/>
                  </a:cubicBezTo>
                  <a:cubicBezTo>
                    <a:pt x="200" y="551"/>
                    <a:pt x="256" y="567"/>
                    <a:pt x="312" y="567"/>
                  </a:cubicBezTo>
                  <a:cubicBezTo>
                    <a:pt x="382" y="567"/>
                    <a:pt x="451" y="541"/>
                    <a:pt x="505" y="491"/>
                  </a:cubicBezTo>
                  <a:lnTo>
                    <a:pt x="2507" y="1442"/>
                  </a:lnTo>
                  <a:lnTo>
                    <a:pt x="2750" y="1162"/>
                  </a:lnTo>
                  <a:lnTo>
                    <a:pt x="596" y="265"/>
                  </a:lnTo>
                  <a:cubicBezTo>
                    <a:pt x="587" y="133"/>
                    <a:pt x="488" y="25"/>
                    <a:pt x="357" y="4"/>
                  </a:cubicBezTo>
                  <a:cubicBezTo>
                    <a:pt x="342" y="2"/>
                    <a:pt x="327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49"/>
            <p:cNvSpPr/>
            <p:nvPr/>
          </p:nvSpPr>
          <p:spPr>
            <a:xfrm>
              <a:off x="8313616" y="1651231"/>
              <a:ext cx="21280" cy="99920"/>
            </a:xfrm>
            <a:custGeom>
              <a:avLst/>
              <a:gdLst/>
              <a:ahLst/>
              <a:cxnLst/>
              <a:rect l="l" t="t" r="r" b="b"/>
              <a:pathLst>
                <a:path w="611" h="2869" extrusionOk="0">
                  <a:moveTo>
                    <a:pt x="308" y="0"/>
                  </a:moveTo>
                  <a:cubicBezTo>
                    <a:pt x="180" y="0"/>
                    <a:pt x="66" y="87"/>
                    <a:pt x="34" y="212"/>
                  </a:cubicBezTo>
                  <a:cubicBezTo>
                    <a:pt x="1" y="340"/>
                    <a:pt x="60" y="474"/>
                    <a:pt x="178" y="535"/>
                  </a:cubicBezTo>
                  <a:lnTo>
                    <a:pt x="135" y="2868"/>
                  </a:lnTo>
                  <a:lnTo>
                    <a:pt x="489" y="2759"/>
                  </a:lnTo>
                  <a:lnTo>
                    <a:pt x="421" y="543"/>
                  </a:lnTo>
                  <a:cubicBezTo>
                    <a:pt x="542" y="490"/>
                    <a:pt x="611" y="360"/>
                    <a:pt x="587" y="230"/>
                  </a:cubicBezTo>
                  <a:cubicBezTo>
                    <a:pt x="562" y="101"/>
                    <a:pt x="450" y="5"/>
                    <a:pt x="318" y="1"/>
                  </a:cubicBezTo>
                  <a:cubicBezTo>
                    <a:pt x="315" y="0"/>
                    <a:pt x="311" y="0"/>
                    <a:pt x="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49"/>
            <p:cNvSpPr/>
            <p:nvPr/>
          </p:nvSpPr>
          <p:spPr>
            <a:xfrm>
              <a:off x="8206169" y="1736700"/>
              <a:ext cx="437294" cy="448892"/>
            </a:xfrm>
            <a:custGeom>
              <a:avLst/>
              <a:gdLst/>
              <a:ahLst/>
              <a:cxnLst/>
              <a:rect l="l" t="t" r="r" b="b"/>
              <a:pathLst>
                <a:path w="12556" h="12889" extrusionOk="0">
                  <a:moveTo>
                    <a:pt x="4026" y="0"/>
                  </a:moveTo>
                  <a:cubicBezTo>
                    <a:pt x="3211" y="0"/>
                    <a:pt x="2452" y="345"/>
                    <a:pt x="1772" y="1051"/>
                  </a:cubicBezTo>
                  <a:cubicBezTo>
                    <a:pt x="1" y="2890"/>
                    <a:pt x="1209" y="6703"/>
                    <a:pt x="1843" y="8336"/>
                  </a:cubicBezTo>
                  <a:cubicBezTo>
                    <a:pt x="2028" y="8813"/>
                    <a:pt x="2166" y="9103"/>
                    <a:pt x="2166" y="9103"/>
                  </a:cubicBezTo>
                  <a:cubicBezTo>
                    <a:pt x="2345" y="9673"/>
                    <a:pt x="2551" y="10162"/>
                    <a:pt x="2773" y="10581"/>
                  </a:cubicBezTo>
                  <a:cubicBezTo>
                    <a:pt x="3013" y="11031"/>
                    <a:pt x="3272" y="11400"/>
                    <a:pt x="3543" y="11699"/>
                  </a:cubicBezTo>
                  <a:cubicBezTo>
                    <a:pt x="4373" y="12615"/>
                    <a:pt x="5317" y="12888"/>
                    <a:pt x="6132" y="12888"/>
                  </a:cubicBezTo>
                  <a:cubicBezTo>
                    <a:pt x="6868" y="12888"/>
                    <a:pt x="7498" y="12665"/>
                    <a:pt x="7843" y="12491"/>
                  </a:cubicBezTo>
                  <a:cubicBezTo>
                    <a:pt x="8690" y="12069"/>
                    <a:pt x="12556" y="11009"/>
                    <a:pt x="11351" y="7319"/>
                  </a:cubicBezTo>
                  <a:cubicBezTo>
                    <a:pt x="11241" y="6970"/>
                    <a:pt x="11081" y="6601"/>
                    <a:pt x="10870" y="6207"/>
                  </a:cubicBezTo>
                  <a:cubicBezTo>
                    <a:pt x="10757" y="5991"/>
                    <a:pt x="10628" y="5769"/>
                    <a:pt x="10483" y="5538"/>
                  </a:cubicBezTo>
                  <a:cubicBezTo>
                    <a:pt x="10234" y="5145"/>
                    <a:pt x="9984" y="4769"/>
                    <a:pt x="9737" y="4418"/>
                  </a:cubicBezTo>
                  <a:lnTo>
                    <a:pt x="9735" y="4418"/>
                  </a:lnTo>
                  <a:cubicBezTo>
                    <a:pt x="7709" y="1526"/>
                    <a:pt x="5741" y="0"/>
                    <a:pt x="40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49"/>
            <p:cNvSpPr/>
            <p:nvPr/>
          </p:nvSpPr>
          <p:spPr>
            <a:xfrm>
              <a:off x="8206169" y="1736665"/>
              <a:ext cx="339046" cy="290357"/>
            </a:xfrm>
            <a:custGeom>
              <a:avLst/>
              <a:gdLst/>
              <a:ahLst/>
              <a:cxnLst/>
              <a:rect l="l" t="t" r="r" b="b"/>
              <a:pathLst>
                <a:path w="9735" h="8337" extrusionOk="0">
                  <a:moveTo>
                    <a:pt x="4027" y="1"/>
                  </a:moveTo>
                  <a:cubicBezTo>
                    <a:pt x="3211" y="1"/>
                    <a:pt x="2453" y="345"/>
                    <a:pt x="1772" y="1052"/>
                  </a:cubicBezTo>
                  <a:cubicBezTo>
                    <a:pt x="1" y="2891"/>
                    <a:pt x="1209" y="6704"/>
                    <a:pt x="1843" y="8337"/>
                  </a:cubicBezTo>
                  <a:cubicBezTo>
                    <a:pt x="3263" y="7435"/>
                    <a:pt x="6781" y="5317"/>
                    <a:pt x="9735" y="4419"/>
                  </a:cubicBezTo>
                  <a:cubicBezTo>
                    <a:pt x="7709" y="1527"/>
                    <a:pt x="5742" y="1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49"/>
            <p:cNvSpPr/>
            <p:nvPr/>
          </p:nvSpPr>
          <p:spPr>
            <a:xfrm>
              <a:off x="8302750" y="1952880"/>
              <a:ext cx="298820" cy="191307"/>
            </a:xfrm>
            <a:custGeom>
              <a:avLst/>
              <a:gdLst/>
              <a:ahLst/>
              <a:cxnLst/>
              <a:rect l="l" t="t" r="r" b="b"/>
              <a:pathLst>
                <a:path w="8580" h="5493" extrusionOk="0">
                  <a:moveTo>
                    <a:pt x="8099" y="0"/>
                  </a:moveTo>
                  <a:cubicBezTo>
                    <a:pt x="5323" y="847"/>
                    <a:pt x="1546" y="3314"/>
                    <a:pt x="0" y="4374"/>
                  </a:cubicBezTo>
                  <a:cubicBezTo>
                    <a:pt x="240" y="4824"/>
                    <a:pt x="499" y="5193"/>
                    <a:pt x="770" y="5492"/>
                  </a:cubicBezTo>
                  <a:cubicBezTo>
                    <a:pt x="2653" y="4032"/>
                    <a:pt x="6558" y="2079"/>
                    <a:pt x="8579" y="1112"/>
                  </a:cubicBezTo>
                  <a:cubicBezTo>
                    <a:pt x="8468" y="765"/>
                    <a:pt x="8308" y="394"/>
                    <a:pt x="8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49"/>
            <p:cNvSpPr/>
            <p:nvPr/>
          </p:nvSpPr>
          <p:spPr>
            <a:xfrm>
              <a:off x="8480898" y="2131480"/>
              <a:ext cx="82715" cy="86268"/>
            </a:xfrm>
            <a:custGeom>
              <a:avLst/>
              <a:gdLst/>
              <a:ahLst/>
              <a:cxnLst/>
              <a:rect l="l" t="t" r="r" b="b"/>
              <a:pathLst>
                <a:path w="2375" h="2477" extrusionOk="0">
                  <a:moveTo>
                    <a:pt x="1024" y="1"/>
                  </a:moveTo>
                  <a:lnTo>
                    <a:pt x="1" y="527"/>
                  </a:lnTo>
                  <a:cubicBezTo>
                    <a:pt x="1" y="527"/>
                    <a:pt x="1683" y="2410"/>
                    <a:pt x="2047" y="2475"/>
                  </a:cubicBezTo>
                  <a:cubicBezTo>
                    <a:pt x="2051" y="2476"/>
                    <a:pt x="2056" y="2477"/>
                    <a:pt x="2060" y="2477"/>
                  </a:cubicBezTo>
                  <a:cubicBezTo>
                    <a:pt x="2375" y="2477"/>
                    <a:pt x="1024" y="1"/>
                    <a:pt x="10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49"/>
            <p:cNvSpPr/>
            <p:nvPr/>
          </p:nvSpPr>
          <p:spPr>
            <a:xfrm>
              <a:off x="8331065" y="1772330"/>
              <a:ext cx="98875" cy="102358"/>
            </a:xfrm>
            <a:custGeom>
              <a:avLst/>
              <a:gdLst/>
              <a:ahLst/>
              <a:cxnLst/>
              <a:rect l="l" t="t" r="r" b="b"/>
              <a:pathLst>
                <a:path w="2839" h="2939" extrusionOk="0">
                  <a:moveTo>
                    <a:pt x="1420" y="0"/>
                  </a:moveTo>
                  <a:cubicBezTo>
                    <a:pt x="636" y="0"/>
                    <a:pt x="1" y="658"/>
                    <a:pt x="1" y="1469"/>
                  </a:cubicBezTo>
                  <a:cubicBezTo>
                    <a:pt x="1" y="2281"/>
                    <a:pt x="636" y="2938"/>
                    <a:pt x="1420" y="2938"/>
                  </a:cubicBezTo>
                  <a:cubicBezTo>
                    <a:pt x="2203" y="2938"/>
                    <a:pt x="2839" y="2281"/>
                    <a:pt x="2839" y="1469"/>
                  </a:cubicBezTo>
                  <a:cubicBezTo>
                    <a:pt x="2839" y="658"/>
                    <a:pt x="2203" y="0"/>
                    <a:pt x="1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49"/>
            <p:cNvSpPr/>
            <p:nvPr/>
          </p:nvSpPr>
          <p:spPr>
            <a:xfrm>
              <a:off x="8357152" y="1789430"/>
              <a:ext cx="63630" cy="65824"/>
            </a:xfrm>
            <a:custGeom>
              <a:avLst/>
              <a:gdLst/>
              <a:ahLst/>
              <a:cxnLst/>
              <a:rect l="l" t="t" r="r" b="b"/>
              <a:pathLst>
                <a:path w="1827" h="1890" extrusionOk="0">
                  <a:moveTo>
                    <a:pt x="913" y="0"/>
                  </a:moveTo>
                  <a:cubicBezTo>
                    <a:pt x="409" y="0"/>
                    <a:pt x="0" y="423"/>
                    <a:pt x="0" y="945"/>
                  </a:cubicBezTo>
                  <a:cubicBezTo>
                    <a:pt x="0" y="1467"/>
                    <a:pt x="409" y="1890"/>
                    <a:pt x="913" y="1890"/>
                  </a:cubicBezTo>
                  <a:cubicBezTo>
                    <a:pt x="1417" y="1890"/>
                    <a:pt x="1826" y="1467"/>
                    <a:pt x="1826" y="945"/>
                  </a:cubicBezTo>
                  <a:cubicBezTo>
                    <a:pt x="1826" y="423"/>
                    <a:pt x="1417" y="0"/>
                    <a:pt x="91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49"/>
            <p:cNvSpPr/>
            <p:nvPr/>
          </p:nvSpPr>
          <p:spPr>
            <a:xfrm>
              <a:off x="8387035" y="1797580"/>
              <a:ext cx="20548" cy="21245"/>
            </a:xfrm>
            <a:custGeom>
              <a:avLst/>
              <a:gdLst/>
              <a:ahLst/>
              <a:cxnLst/>
              <a:rect l="l" t="t" r="r" b="b"/>
              <a:pathLst>
                <a:path w="590" h="610" extrusionOk="0">
                  <a:moveTo>
                    <a:pt x="295" y="1"/>
                  </a:moveTo>
                  <a:cubicBezTo>
                    <a:pt x="132" y="1"/>
                    <a:pt x="1" y="137"/>
                    <a:pt x="1" y="305"/>
                  </a:cubicBezTo>
                  <a:cubicBezTo>
                    <a:pt x="1" y="473"/>
                    <a:pt x="132" y="610"/>
                    <a:pt x="295" y="610"/>
                  </a:cubicBezTo>
                  <a:cubicBezTo>
                    <a:pt x="457" y="610"/>
                    <a:pt x="589" y="473"/>
                    <a:pt x="589" y="305"/>
                  </a:cubicBezTo>
                  <a:cubicBezTo>
                    <a:pt x="589" y="137"/>
                    <a:pt x="457" y="1"/>
                    <a:pt x="2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49"/>
            <p:cNvSpPr/>
            <p:nvPr/>
          </p:nvSpPr>
          <p:spPr>
            <a:xfrm>
              <a:off x="8238456" y="1833453"/>
              <a:ext cx="90377" cy="93512"/>
            </a:xfrm>
            <a:custGeom>
              <a:avLst/>
              <a:gdLst/>
              <a:ahLst/>
              <a:cxnLst/>
              <a:rect l="l" t="t" r="r" b="b"/>
              <a:pathLst>
                <a:path w="2595" h="2685" extrusionOk="0">
                  <a:moveTo>
                    <a:pt x="1297" y="1"/>
                  </a:moveTo>
                  <a:cubicBezTo>
                    <a:pt x="581" y="1"/>
                    <a:pt x="0" y="602"/>
                    <a:pt x="0" y="1343"/>
                  </a:cubicBezTo>
                  <a:cubicBezTo>
                    <a:pt x="0" y="2083"/>
                    <a:pt x="581" y="2684"/>
                    <a:pt x="1297" y="2684"/>
                  </a:cubicBezTo>
                  <a:cubicBezTo>
                    <a:pt x="2014" y="2684"/>
                    <a:pt x="2594" y="2083"/>
                    <a:pt x="2594" y="1343"/>
                  </a:cubicBezTo>
                  <a:cubicBezTo>
                    <a:pt x="2594" y="602"/>
                    <a:pt x="2014" y="1"/>
                    <a:pt x="1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49"/>
            <p:cNvSpPr/>
            <p:nvPr/>
          </p:nvSpPr>
          <p:spPr>
            <a:xfrm>
              <a:off x="8262244" y="1849057"/>
              <a:ext cx="58162" cy="60217"/>
            </a:xfrm>
            <a:custGeom>
              <a:avLst/>
              <a:gdLst/>
              <a:ahLst/>
              <a:cxnLst/>
              <a:rect l="l" t="t" r="r" b="b"/>
              <a:pathLst>
                <a:path w="1670" h="1729" extrusionOk="0">
                  <a:moveTo>
                    <a:pt x="835" y="1"/>
                  </a:moveTo>
                  <a:cubicBezTo>
                    <a:pt x="375" y="1"/>
                    <a:pt x="1" y="387"/>
                    <a:pt x="1" y="864"/>
                  </a:cubicBezTo>
                  <a:cubicBezTo>
                    <a:pt x="1" y="1341"/>
                    <a:pt x="375" y="1728"/>
                    <a:pt x="835" y="1728"/>
                  </a:cubicBezTo>
                  <a:cubicBezTo>
                    <a:pt x="1296" y="1728"/>
                    <a:pt x="1670" y="1341"/>
                    <a:pt x="1670" y="864"/>
                  </a:cubicBezTo>
                  <a:cubicBezTo>
                    <a:pt x="1670" y="387"/>
                    <a:pt x="1296" y="1"/>
                    <a:pt x="8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9"/>
            <p:cNvSpPr/>
            <p:nvPr/>
          </p:nvSpPr>
          <p:spPr>
            <a:xfrm>
              <a:off x="8289619" y="1856545"/>
              <a:ext cx="18702" cy="19434"/>
            </a:xfrm>
            <a:custGeom>
              <a:avLst/>
              <a:gdLst/>
              <a:ahLst/>
              <a:cxnLst/>
              <a:rect l="l" t="t" r="r" b="b"/>
              <a:pathLst>
                <a:path w="537" h="558" extrusionOk="0">
                  <a:moveTo>
                    <a:pt x="268" y="1"/>
                  </a:moveTo>
                  <a:cubicBezTo>
                    <a:pt x="120" y="1"/>
                    <a:pt x="0" y="125"/>
                    <a:pt x="0" y="279"/>
                  </a:cubicBezTo>
                  <a:cubicBezTo>
                    <a:pt x="0" y="432"/>
                    <a:pt x="120" y="557"/>
                    <a:pt x="268" y="557"/>
                  </a:cubicBezTo>
                  <a:cubicBezTo>
                    <a:pt x="416" y="557"/>
                    <a:pt x="537" y="432"/>
                    <a:pt x="537" y="279"/>
                  </a:cubicBezTo>
                  <a:cubicBezTo>
                    <a:pt x="537" y="125"/>
                    <a:pt x="416" y="1"/>
                    <a:pt x="2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9"/>
            <p:cNvSpPr/>
            <p:nvPr/>
          </p:nvSpPr>
          <p:spPr>
            <a:xfrm>
              <a:off x="8331065" y="1881865"/>
              <a:ext cx="68262" cy="50778"/>
            </a:xfrm>
            <a:custGeom>
              <a:avLst/>
              <a:gdLst/>
              <a:ahLst/>
              <a:cxnLst/>
              <a:rect l="l" t="t" r="r" b="b"/>
              <a:pathLst>
                <a:path w="1960" h="1458" extrusionOk="0">
                  <a:moveTo>
                    <a:pt x="1705" y="0"/>
                  </a:moveTo>
                  <a:lnTo>
                    <a:pt x="1" y="854"/>
                  </a:lnTo>
                  <a:cubicBezTo>
                    <a:pt x="1" y="854"/>
                    <a:pt x="596" y="1458"/>
                    <a:pt x="1108" y="1458"/>
                  </a:cubicBezTo>
                  <a:cubicBezTo>
                    <a:pt x="1218" y="1458"/>
                    <a:pt x="1325" y="1429"/>
                    <a:pt x="1420" y="1361"/>
                  </a:cubicBezTo>
                  <a:cubicBezTo>
                    <a:pt x="1959" y="976"/>
                    <a:pt x="1705" y="0"/>
                    <a:pt x="1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1473126" y="629657"/>
            <a:ext cx="66500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a) Nếu đang sử dụng máy tính, em phát hiện mùi khét từ dây điện thì em cần chạy ra ngoài và báo với người lớn.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473126" y="1822431"/>
            <a:ext cx="66500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b)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muộn</a:t>
            </a:r>
            <a:r>
              <a:rPr lang="en-US" sz="2000" dirty="0"/>
              <a:t> </a:t>
            </a:r>
            <a:r>
              <a:rPr lang="en-US" sz="2000" dirty="0" err="1"/>
              <a:t>thì</a:t>
            </a:r>
            <a:r>
              <a:rPr lang="en-US" sz="2000" dirty="0"/>
              <a:t> </a:t>
            </a:r>
            <a:r>
              <a:rPr lang="en-US" sz="2000" dirty="0" err="1"/>
              <a:t>lớp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sẽ</a:t>
            </a:r>
            <a:r>
              <a:rPr lang="en-US" sz="2000" dirty="0"/>
              <a:t> </a:t>
            </a:r>
            <a:r>
              <a:rPr lang="en-US" sz="2000" dirty="0" err="1"/>
              <a:t>bị</a:t>
            </a:r>
            <a:r>
              <a:rPr lang="en-US" sz="2000" dirty="0"/>
              <a:t> </a:t>
            </a:r>
            <a:r>
              <a:rPr lang="en-US" sz="2000" dirty="0" err="1"/>
              <a:t>trừ</a:t>
            </a:r>
            <a:r>
              <a:rPr lang="en-US" sz="2000" dirty="0"/>
              <a:t> </a:t>
            </a:r>
            <a:r>
              <a:rPr lang="en-US" sz="2000" dirty="0" err="1"/>
              <a:t>điểm</a:t>
            </a:r>
            <a:r>
              <a:rPr lang="en-US" sz="2000" dirty="0"/>
              <a:t> </a:t>
            </a:r>
            <a:r>
              <a:rPr lang="en-US" sz="2000" dirty="0" err="1"/>
              <a:t>thi</a:t>
            </a:r>
            <a:r>
              <a:rPr lang="en-US" sz="2000" dirty="0"/>
              <a:t> </a:t>
            </a:r>
            <a:r>
              <a:rPr lang="en-US" sz="2000" dirty="0" err="1"/>
              <a:t>đua</a:t>
            </a:r>
            <a:r>
              <a:rPr lang="en-US" sz="2000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473126" y="2616719"/>
            <a:ext cx="56204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c)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bộ</a:t>
            </a:r>
            <a:r>
              <a:rPr lang="en-US" sz="2000" dirty="0"/>
              <a:t>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thì</a:t>
            </a:r>
            <a:r>
              <a:rPr lang="en-US" sz="2000" dirty="0"/>
              <a:t>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cần</a:t>
            </a:r>
            <a:r>
              <a:rPr lang="en-US" sz="2000" dirty="0"/>
              <a:t> </a:t>
            </a:r>
            <a:r>
              <a:rPr lang="en-US" sz="2000" dirty="0" err="1"/>
              <a:t>đi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vỉa</a:t>
            </a:r>
            <a:r>
              <a:rPr lang="en-US" sz="2000" dirty="0"/>
              <a:t> </a:t>
            </a:r>
            <a:r>
              <a:rPr lang="en-US" sz="2000" dirty="0" err="1"/>
              <a:t>hè</a:t>
            </a:r>
            <a:r>
              <a:rPr lang="en-US" sz="20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473126" y="3314484"/>
            <a:ext cx="66500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d) Nếu máy tính xách tay báo hiệu sắp hết pin thì em cần thông báo cho người lớn để cắm dây sạc</a:t>
            </a:r>
            <a:endParaRPr lang="en-US" sz="2000" dirty="0"/>
          </a:p>
        </p:txBody>
      </p:sp>
      <p:grpSp>
        <p:nvGrpSpPr>
          <p:cNvPr id="81" name="Google Shape;3063;p51"/>
          <p:cNvGrpSpPr/>
          <p:nvPr/>
        </p:nvGrpSpPr>
        <p:grpSpPr>
          <a:xfrm rot="2450672">
            <a:off x="429293" y="4144583"/>
            <a:ext cx="773153" cy="788880"/>
            <a:chOff x="2997875" y="3624050"/>
            <a:chExt cx="1748875" cy="1784450"/>
          </a:xfrm>
        </p:grpSpPr>
        <p:sp>
          <p:nvSpPr>
            <p:cNvPr id="82" name="Google Shape;3064;p51"/>
            <p:cNvSpPr/>
            <p:nvPr/>
          </p:nvSpPr>
          <p:spPr>
            <a:xfrm>
              <a:off x="4310200" y="3861000"/>
              <a:ext cx="168225" cy="292750"/>
            </a:xfrm>
            <a:custGeom>
              <a:avLst/>
              <a:gdLst/>
              <a:ahLst/>
              <a:cxnLst/>
              <a:rect l="l" t="t" r="r" b="b"/>
              <a:pathLst>
                <a:path w="6729" h="11710" extrusionOk="0">
                  <a:moveTo>
                    <a:pt x="4852" y="1"/>
                  </a:moveTo>
                  <a:cubicBezTo>
                    <a:pt x="4150" y="1"/>
                    <a:pt x="3713" y="711"/>
                    <a:pt x="3602" y="1364"/>
                  </a:cubicBezTo>
                  <a:cubicBezTo>
                    <a:pt x="3422" y="2424"/>
                    <a:pt x="3672" y="3497"/>
                    <a:pt x="3740" y="4554"/>
                  </a:cubicBezTo>
                  <a:cubicBezTo>
                    <a:pt x="3874" y="6638"/>
                    <a:pt x="2706" y="8552"/>
                    <a:pt x="618" y="9081"/>
                  </a:cubicBezTo>
                  <a:cubicBezTo>
                    <a:pt x="0" y="9238"/>
                    <a:pt x="195" y="10132"/>
                    <a:pt x="756" y="10132"/>
                  </a:cubicBezTo>
                  <a:cubicBezTo>
                    <a:pt x="787" y="10132"/>
                    <a:pt x="819" y="10129"/>
                    <a:pt x="852" y="10124"/>
                  </a:cubicBezTo>
                  <a:cubicBezTo>
                    <a:pt x="1206" y="10819"/>
                    <a:pt x="1806" y="11709"/>
                    <a:pt x="2642" y="11709"/>
                  </a:cubicBezTo>
                  <a:cubicBezTo>
                    <a:pt x="2679" y="11709"/>
                    <a:pt x="2717" y="11707"/>
                    <a:pt x="2756" y="11704"/>
                  </a:cubicBezTo>
                  <a:cubicBezTo>
                    <a:pt x="3543" y="11627"/>
                    <a:pt x="4325" y="10900"/>
                    <a:pt x="4829" y="10338"/>
                  </a:cubicBezTo>
                  <a:cubicBezTo>
                    <a:pt x="6073" y="8950"/>
                    <a:pt x="6654" y="7115"/>
                    <a:pt x="6699" y="5271"/>
                  </a:cubicBezTo>
                  <a:cubicBezTo>
                    <a:pt x="6728" y="4143"/>
                    <a:pt x="6566" y="3009"/>
                    <a:pt x="6313" y="1912"/>
                  </a:cubicBezTo>
                  <a:cubicBezTo>
                    <a:pt x="6147" y="1194"/>
                    <a:pt x="5934" y="205"/>
                    <a:pt x="5085" y="26"/>
                  </a:cubicBezTo>
                  <a:cubicBezTo>
                    <a:pt x="5004" y="9"/>
                    <a:pt x="4926" y="1"/>
                    <a:pt x="48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065;p51"/>
            <p:cNvSpPr/>
            <p:nvPr/>
          </p:nvSpPr>
          <p:spPr>
            <a:xfrm>
              <a:off x="4455025" y="4092125"/>
              <a:ext cx="279175" cy="261125"/>
            </a:xfrm>
            <a:custGeom>
              <a:avLst/>
              <a:gdLst/>
              <a:ahLst/>
              <a:cxnLst/>
              <a:rect l="l" t="t" r="r" b="b"/>
              <a:pathLst>
                <a:path w="11167" h="10445" extrusionOk="0">
                  <a:moveTo>
                    <a:pt x="9785" y="0"/>
                  </a:moveTo>
                  <a:cubicBezTo>
                    <a:pt x="9022" y="0"/>
                    <a:pt x="8478" y="1021"/>
                    <a:pt x="8257" y="1628"/>
                  </a:cubicBezTo>
                  <a:cubicBezTo>
                    <a:pt x="7949" y="2473"/>
                    <a:pt x="7923" y="3390"/>
                    <a:pt x="7683" y="4253"/>
                  </a:cubicBezTo>
                  <a:cubicBezTo>
                    <a:pt x="7313" y="5580"/>
                    <a:pt x="6199" y="6132"/>
                    <a:pt x="4984" y="6581"/>
                  </a:cubicBezTo>
                  <a:cubicBezTo>
                    <a:pt x="3606" y="7089"/>
                    <a:pt x="2157" y="7384"/>
                    <a:pt x="689" y="7454"/>
                  </a:cubicBezTo>
                  <a:cubicBezTo>
                    <a:pt x="14" y="7487"/>
                    <a:pt x="0" y="8525"/>
                    <a:pt x="658" y="8525"/>
                  </a:cubicBezTo>
                  <a:cubicBezTo>
                    <a:pt x="668" y="8525"/>
                    <a:pt x="679" y="8525"/>
                    <a:pt x="689" y="8524"/>
                  </a:cubicBezTo>
                  <a:lnTo>
                    <a:pt x="728" y="8522"/>
                  </a:lnTo>
                  <a:lnTo>
                    <a:pt x="728" y="8522"/>
                  </a:lnTo>
                  <a:cubicBezTo>
                    <a:pt x="454" y="9489"/>
                    <a:pt x="1297" y="10320"/>
                    <a:pt x="2222" y="10427"/>
                  </a:cubicBezTo>
                  <a:cubicBezTo>
                    <a:pt x="2322" y="10439"/>
                    <a:pt x="2422" y="10444"/>
                    <a:pt x="2522" y="10444"/>
                  </a:cubicBezTo>
                  <a:cubicBezTo>
                    <a:pt x="3008" y="10444"/>
                    <a:pt x="3494" y="10320"/>
                    <a:pt x="3966" y="10213"/>
                  </a:cubicBezTo>
                  <a:cubicBezTo>
                    <a:pt x="4586" y="10070"/>
                    <a:pt x="5204" y="9913"/>
                    <a:pt x="5812" y="9722"/>
                  </a:cubicBezTo>
                  <a:cubicBezTo>
                    <a:pt x="7890" y="9068"/>
                    <a:pt x="10066" y="8053"/>
                    <a:pt x="10739" y="5812"/>
                  </a:cubicBezTo>
                  <a:cubicBezTo>
                    <a:pt x="11045" y="4794"/>
                    <a:pt x="11167" y="3628"/>
                    <a:pt x="11164" y="2567"/>
                  </a:cubicBezTo>
                  <a:cubicBezTo>
                    <a:pt x="11161" y="1777"/>
                    <a:pt x="10946" y="234"/>
                    <a:pt x="9976" y="21"/>
                  </a:cubicBezTo>
                  <a:cubicBezTo>
                    <a:pt x="9911" y="7"/>
                    <a:pt x="9847" y="0"/>
                    <a:pt x="97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066;p51"/>
            <p:cNvSpPr/>
            <p:nvPr/>
          </p:nvSpPr>
          <p:spPr>
            <a:xfrm>
              <a:off x="4486825" y="4676975"/>
              <a:ext cx="259925" cy="142550"/>
            </a:xfrm>
            <a:custGeom>
              <a:avLst/>
              <a:gdLst/>
              <a:ahLst/>
              <a:cxnLst/>
              <a:rect l="l" t="t" r="r" b="b"/>
              <a:pathLst>
                <a:path w="10397" h="5702" extrusionOk="0">
                  <a:moveTo>
                    <a:pt x="9071" y="0"/>
                  </a:moveTo>
                  <a:cubicBezTo>
                    <a:pt x="8999" y="0"/>
                    <a:pt x="8924" y="8"/>
                    <a:pt x="8847" y="25"/>
                  </a:cubicBezTo>
                  <a:cubicBezTo>
                    <a:pt x="8492" y="103"/>
                    <a:pt x="8246" y="352"/>
                    <a:pt x="7991" y="595"/>
                  </a:cubicBezTo>
                  <a:cubicBezTo>
                    <a:pt x="7661" y="912"/>
                    <a:pt x="7333" y="1228"/>
                    <a:pt x="6988" y="1526"/>
                  </a:cubicBezTo>
                  <a:cubicBezTo>
                    <a:pt x="6262" y="2147"/>
                    <a:pt x="5425" y="2681"/>
                    <a:pt x="4440" y="2683"/>
                  </a:cubicBezTo>
                  <a:cubicBezTo>
                    <a:pt x="4433" y="2683"/>
                    <a:pt x="4427" y="2683"/>
                    <a:pt x="4420" y="2683"/>
                  </a:cubicBezTo>
                  <a:cubicBezTo>
                    <a:pt x="3295" y="2683"/>
                    <a:pt x="2128" y="2361"/>
                    <a:pt x="1025" y="2173"/>
                  </a:cubicBezTo>
                  <a:cubicBezTo>
                    <a:pt x="990" y="2167"/>
                    <a:pt x="956" y="2164"/>
                    <a:pt x="923" y="2164"/>
                  </a:cubicBezTo>
                  <a:cubicBezTo>
                    <a:pt x="453" y="2164"/>
                    <a:pt x="213" y="2736"/>
                    <a:pt x="440" y="3037"/>
                  </a:cubicBezTo>
                  <a:cubicBezTo>
                    <a:pt x="334" y="3378"/>
                    <a:pt x="55" y="3611"/>
                    <a:pt x="27" y="3993"/>
                  </a:cubicBezTo>
                  <a:cubicBezTo>
                    <a:pt x="1" y="4360"/>
                    <a:pt x="174" y="4699"/>
                    <a:pt x="505" y="4865"/>
                  </a:cubicBezTo>
                  <a:cubicBezTo>
                    <a:pt x="866" y="5047"/>
                    <a:pt x="1329" y="5098"/>
                    <a:pt x="1720" y="5196"/>
                  </a:cubicBezTo>
                  <a:cubicBezTo>
                    <a:pt x="2201" y="5317"/>
                    <a:pt x="2683" y="5445"/>
                    <a:pt x="3170" y="5543"/>
                  </a:cubicBezTo>
                  <a:cubicBezTo>
                    <a:pt x="3688" y="5647"/>
                    <a:pt x="4211" y="5702"/>
                    <a:pt x="4731" y="5702"/>
                  </a:cubicBezTo>
                  <a:cubicBezTo>
                    <a:pt x="5770" y="5702"/>
                    <a:pt x="6796" y="5482"/>
                    <a:pt x="7739" y="4987"/>
                  </a:cubicBezTo>
                  <a:cubicBezTo>
                    <a:pt x="9050" y="4298"/>
                    <a:pt x="10396" y="2828"/>
                    <a:pt x="10235" y="1237"/>
                  </a:cubicBezTo>
                  <a:cubicBezTo>
                    <a:pt x="10172" y="622"/>
                    <a:pt x="9715" y="0"/>
                    <a:pt x="9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067;p51"/>
            <p:cNvSpPr/>
            <p:nvPr/>
          </p:nvSpPr>
          <p:spPr>
            <a:xfrm>
              <a:off x="4363550" y="4983075"/>
              <a:ext cx="241075" cy="119825"/>
            </a:xfrm>
            <a:custGeom>
              <a:avLst/>
              <a:gdLst/>
              <a:ahLst/>
              <a:cxnLst/>
              <a:rect l="l" t="t" r="r" b="b"/>
              <a:pathLst>
                <a:path w="9643" h="4793" extrusionOk="0">
                  <a:moveTo>
                    <a:pt x="8667" y="1"/>
                  </a:moveTo>
                  <a:cubicBezTo>
                    <a:pt x="7898" y="1"/>
                    <a:pt x="6794" y="738"/>
                    <a:pt x="6371" y="1041"/>
                  </a:cubicBezTo>
                  <a:cubicBezTo>
                    <a:pt x="5895" y="1383"/>
                    <a:pt x="5495" y="1633"/>
                    <a:pt x="5003" y="1633"/>
                  </a:cubicBezTo>
                  <a:cubicBezTo>
                    <a:pt x="4815" y="1633"/>
                    <a:pt x="4613" y="1596"/>
                    <a:pt x="4388" y="1514"/>
                  </a:cubicBezTo>
                  <a:cubicBezTo>
                    <a:pt x="3364" y="1137"/>
                    <a:pt x="2370" y="660"/>
                    <a:pt x="1393" y="176"/>
                  </a:cubicBezTo>
                  <a:cubicBezTo>
                    <a:pt x="1308" y="133"/>
                    <a:pt x="1224" y="114"/>
                    <a:pt x="1145" y="114"/>
                  </a:cubicBezTo>
                  <a:cubicBezTo>
                    <a:pt x="1026" y="114"/>
                    <a:pt x="918" y="156"/>
                    <a:pt x="828" y="222"/>
                  </a:cubicBezTo>
                  <a:cubicBezTo>
                    <a:pt x="716" y="234"/>
                    <a:pt x="610" y="280"/>
                    <a:pt x="527" y="356"/>
                  </a:cubicBezTo>
                  <a:cubicBezTo>
                    <a:pt x="0" y="807"/>
                    <a:pt x="50" y="1604"/>
                    <a:pt x="491" y="2099"/>
                  </a:cubicBezTo>
                  <a:cubicBezTo>
                    <a:pt x="1014" y="2683"/>
                    <a:pt x="1895" y="3017"/>
                    <a:pt x="2574" y="3382"/>
                  </a:cubicBezTo>
                  <a:cubicBezTo>
                    <a:pt x="3372" y="3811"/>
                    <a:pt x="4172" y="4282"/>
                    <a:pt x="5009" y="4633"/>
                  </a:cubicBezTo>
                  <a:cubicBezTo>
                    <a:pt x="5268" y="4742"/>
                    <a:pt x="5522" y="4792"/>
                    <a:pt x="5771" y="4792"/>
                  </a:cubicBezTo>
                  <a:cubicBezTo>
                    <a:pt x="6248" y="4792"/>
                    <a:pt x="6702" y="4605"/>
                    <a:pt x="7124" y="4288"/>
                  </a:cubicBezTo>
                  <a:cubicBezTo>
                    <a:pt x="8133" y="3532"/>
                    <a:pt x="9643" y="2192"/>
                    <a:pt x="9453" y="767"/>
                  </a:cubicBezTo>
                  <a:cubicBezTo>
                    <a:pt x="9378" y="201"/>
                    <a:pt x="9068" y="1"/>
                    <a:pt x="86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068;p51"/>
            <p:cNvSpPr/>
            <p:nvPr/>
          </p:nvSpPr>
          <p:spPr>
            <a:xfrm>
              <a:off x="3266200" y="3861000"/>
              <a:ext cx="168225" cy="292750"/>
            </a:xfrm>
            <a:custGeom>
              <a:avLst/>
              <a:gdLst/>
              <a:ahLst/>
              <a:cxnLst/>
              <a:rect l="l" t="t" r="r" b="b"/>
              <a:pathLst>
                <a:path w="6729" h="11710" extrusionOk="0">
                  <a:moveTo>
                    <a:pt x="1876" y="1"/>
                  </a:moveTo>
                  <a:cubicBezTo>
                    <a:pt x="1801" y="1"/>
                    <a:pt x="1724" y="9"/>
                    <a:pt x="1643" y="26"/>
                  </a:cubicBezTo>
                  <a:cubicBezTo>
                    <a:pt x="795" y="205"/>
                    <a:pt x="582" y="1194"/>
                    <a:pt x="416" y="1912"/>
                  </a:cubicBezTo>
                  <a:cubicBezTo>
                    <a:pt x="162" y="3009"/>
                    <a:pt x="1" y="4143"/>
                    <a:pt x="28" y="5271"/>
                  </a:cubicBezTo>
                  <a:cubicBezTo>
                    <a:pt x="75" y="7115"/>
                    <a:pt x="656" y="8950"/>
                    <a:pt x="1898" y="10338"/>
                  </a:cubicBezTo>
                  <a:cubicBezTo>
                    <a:pt x="2404" y="10900"/>
                    <a:pt x="3184" y="11627"/>
                    <a:pt x="3973" y="11704"/>
                  </a:cubicBezTo>
                  <a:cubicBezTo>
                    <a:pt x="4012" y="11707"/>
                    <a:pt x="4050" y="11709"/>
                    <a:pt x="4087" y="11709"/>
                  </a:cubicBezTo>
                  <a:cubicBezTo>
                    <a:pt x="4922" y="11709"/>
                    <a:pt x="5521" y="10819"/>
                    <a:pt x="5876" y="10124"/>
                  </a:cubicBezTo>
                  <a:cubicBezTo>
                    <a:pt x="5909" y="10129"/>
                    <a:pt x="5941" y="10132"/>
                    <a:pt x="5971" y="10132"/>
                  </a:cubicBezTo>
                  <a:cubicBezTo>
                    <a:pt x="6534" y="10132"/>
                    <a:pt x="6729" y="9238"/>
                    <a:pt x="6111" y="9081"/>
                  </a:cubicBezTo>
                  <a:cubicBezTo>
                    <a:pt x="4023" y="8552"/>
                    <a:pt x="2855" y="6638"/>
                    <a:pt x="2989" y="4554"/>
                  </a:cubicBezTo>
                  <a:cubicBezTo>
                    <a:pt x="3056" y="3497"/>
                    <a:pt x="3307" y="2424"/>
                    <a:pt x="3127" y="1364"/>
                  </a:cubicBezTo>
                  <a:cubicBezTo>
                    <a:pt x="3016" y="711"/>
                    <a:pt x="2578" y="1"/>
                    <a:pt x="1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069;p51"/>
            <p:cNvSpPr/>
            <p:nvPr/>
          </p:nvSpPr>
          <p:spPr>
            <a:xfrm>
              <a:off x="3010375" y="4092125"/>
              <a:ext cx="279225" cy="261125"/>
            </a:xfrm>
            <a:custGeom>
              <a:avLst/>
              <a:gdLst/>
              <a:ahLst/>
              <a:cxnLst/>
              <a:rect l="l" t="t" r="r" b="b"/>
              <a:pathLst>
                <a:path w="11169" h="10445" extrusionOk="0">
                  <a:moveTo>
                    <a:pt x="1383" y="0"/>
                  </a:moveTo>
                  <a:cubicBezTo>
                    <a:pt x="1321" y="0"/>
                    <a:pt x="1257" y="7"/>
                    <a:pt x="1192" y="21"/>
                  </a:cubicBezTo>
                  <a:cubicBezTo>
                    <a:pt x="222" y="234"/>
                    <a:pt x="8" y="1777"/>
                    <a:pt x="5" y="2567"/>
                  </a:cubicBezTo>
                  <a:cubicBezTo>
                    <a:pt x="1" y="3628"/>
                    <a:pt x="123" y="4794"/>
                    <a:pt x="428" y="5812"/>
                  </a:cubicBezTo>
                  <a:cubicBezTo>
                    <a:pt x="1103" y="8053"/>
                    <a:pt x="3279" y="9068"/>
                    <a:pt x="5356" y="9722"/>
                  </a:cubicBezTo>
                  <a:cubicBezTo>
                    <a:pt x="5965" y="9913"/>
                    <a:pt x="6581" y="10070"/>
                    <a:pt x="7202" y="10213"/>
                  </a:cubicBezTo>
                  <a:cubicBezTo>
                    <a:pt x="7674" y="10320"/>
                    <a:pt x="8159" y="10444"/>
                    <a:pt x="8646" y="10444"/>
                  </a:cubicBezTo>
                  <a:cubicBezTo>
                    <a:pt x="8747" y="10444"/>
                    <a:pt x="8847" y="10439"/>
                    <a:pt x="8947" y="10427"/>
                  </a:cubicBezTo>
                  <a:cubicBezTo>
                    <a:pt x="9871" y="10320"/>
                    <a:pt x="10714" y="9489"/>
                    <a:pt x="10440" y="8522"/>
                  </a:cubicBezTo>
                  <a:lnTo>
                    <a:pt x="10440" y="8522"/>
                  </a:lnTo>
                  <a:lnTo>
                    <a:pt x="10478" y="8524"/>
                  </a:lnTo>
                  <a:cubicBezTo>
                    <a:pt x="10489" y="8525"/>
                    <a:pt x="10499" y="8525"/>
                    <a:pt x="10509" y="8525"/>
                  </a:cubicBezTo>
                  <a:cubicBezTo>
                    <a:pt x="11169" y="8525"/>
                    <a:pt x="11155" y="7487"/>
                    <a:pt x="10478" y="7454"/>
                  </a:cubicBezTo>
                  <a:cubicBezTo>
                    <a:pt x="9011" y="7384"/>
                    <a:pt x="7563" y="7089"/>
                    <a:pt x="6185" y="6581"/>
                  </a:cubicBezTo>
                  <a:cubicBezTo>
                    <a:pt x="4968" y="6132"/>
                    <a:pt x="3854" y="5580"/>
                    <a:pt x="3485" y="4253"/>
                  </a:cubicBezTo>
                  <a:cubicBezTo>
                    <a:pt x="3244" y="3390"/>
                    <a:pt x="3219" y="2473"/>
                    <a:pt x="2911" y="1628"/>
                  </a:cubicBezTo>
                  <a:cubicBezTo>
                    <a:pt x="2691" y="1021"/>
                    <a:pt x="2146" y="0"/>
                    <a:pt x="138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070;p51"/>
            <p:cNvSpPr/>
            <p:nvPr/>
          </p:nvSpPr>
          <p:spPr>
            <a:xfrm>
              <a:off x="2997875" y="4676975"/>
              <a:ext cx="259925" cy="142550"/>
            </a:xfrm>
            <a:custGeom>
              <a:avLst/>
              <a:gdLst/>
              <a:ahLst/>
              <a:cxnLst/>
              <a:rect l="l" t="t" r="r" b="b"/>
              <a:pathLst>
                <a:path w="10397" h="5702" extrusionOk="0">
                  <a:moveTo>
                    <a:pt x="1325" y="0"/>
                  </a:moveTo>
                  <a:cubicBezTo>
                    <a:pt x="682" y="0"/>
                    <a:pt x="225" y="622"/>
                    <a:pt x="162" y="1237"/>
                  </a:cubicBezTo>
                  <a:cubicBezTo>
                    <a:pt x="1" y="2828"/>
                    <a:pt x="1347" y="4298"/>
                    <a:pt x="2658" y="4987"/>
                  </a:cubicBezTo>
                  <a:cubicBezTo>
                    <a:pt x="3601" y="5482"/>
                    <a:pt x="4627" y="5702"/>
                    <a:pt x="5666" y="5702"/>
                  </a:cubicBezTo>
                  <a:cubicBezTo>
                    <a:pt x="6186" y="5702"/>
                    <a:pt x="6709" y="5647"/>
                    <a:pt x="7227" y="5543"/>
                  </a:cubicBezTo>
                  <a:cubicBezTo>
                    <a:pt x="7714" y="5445"/>
                    <a:pt x="8196" y="5317"/>
                    <a:pt x="8679" y="5196"/>
                  </a:cubicBezTo>
                  <a:cubicBezTo>
                    <a:pt x="9068" y="5098"/>
                    <a:pt x="9531" y="5047"/>
                    <a:pt x="9892" y="4865"/>
                  </a:cubicBezTo>
                  <a:cubicBezTo>
                    <a:pt x="10224" y="4699"/>
                    <a:pt x="10396" y="4360"/>
                    <a:pt x="10370" y="3993"/>
                  </a:cubicBezTo>
                  <a:cubicBezTo>
                    <a:pt x="10343" y="3611"/>
                    <a:pt x="10063" y="3378"/>
                    <a:pt x="9957" y="3037"/>
                  </a:cubicBezTo>
                  <a:cubicBezTo>
                    <a:pt x="10184" y="2736"/>
                    <a:pt x="9944" y="2164"/>
                    <a:pt x="9474" y="2164"/>
                  </a:cubicBezTo>
                  <a:cubicBezTo>
                    <a:pt x="9441" y="2164"/>
                    <a:pt x="9407" y="2167"/>
                    <a:pt x="9372" y="2173"/>
                  </a:cubicBezTo>
                  <a:cubicBezTo>
                    <a:pt x="8269" y="2361"/>
                    <a:pt x="7102" y="2683"/>
                    <a:pt x="5977" y="2683"/>
                  </a:cubicBezTo>
                  <a:cubicBezTo>
                    <a:pt x="5970" y="2683"/>
                    <a:pt x="5964" y="2683"/>
                    <a:pt x="5957" y="2683"/>
                  </a:cubicBezTo>
                  <a:cubicBezTo>
                    <a:pt x="4972" y="2681"/>
                    <a:pt x="4133" y="2147"/>
                    <a:pt x="3409" y="1526"/>
                  </a:cubicBezTo>
                  <a:cubicBezTo>
                    <a:pt x="3063" y="1228"/>
                    <a:pt x="2735" y="912"/>
                    <a:pt x="2405" y="595"/>
                  </a:cubicBezTo>
                  <a:cubicBezTo>
                    <a:pt x="2151" y="352"/>
                    <a:pt x="1905" y="103"/>
                    <a:pt x="1549" y="25"/>
                  </a:cubicBezTo>
                  <a:cubicBezTo>
                    <a:pt x="1472" y="8"/>
                    <a:pt x="1397" y="0"/>
                    <a:pt x="13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071;p51"/>
            <p:cNvSpPr/>
            <p:nvPr/>
          </p:nvSpPr>
          <p:spPr>
            <a:xfrm>
              <a:off x="3139975" y="4983075"/>
              <a:ext cx="241100" cy="119825"/>
            </a:xfrm>
            <a:custGeom>
              <a:avLst/>
              <a:gdLst/>
              <a:ahLst/>
              <a:cxnLst/>
              <a:rect l="l" t="t" r="r" b="b"/>
              <a:pathLst>
                <a:path w="9644" h="4793" extrusionOk="0">
                  <a:moveTo>
                    <a:pt x="976" y="1"/>
                  </a:moveTo>
                  <a:cubicBezTo>
                    <a:pt x="575" y="1"/>
                    <a:pt x="265" y="201"/>
                    <a:pt x="189" y="767"/>
                  </a:cubicBezTo>
                  <a:cubicBezTo>
                    <a:pt x="0" y="2192"/>
                    <a:pt x="1510" y="3532"/>
                    <a:pt x="2520" y="4288"/>
                  </a:cubicBezTo>
                  <a:cubicBezTo>
                    <a:pt x="2942" y="4605"/>
                    <a:pt x="3395" y="4792"/>
                    <a:pt x="3873" y="4792"/>
                  </a:cubicBezTo>
                  <a:cubicBezTo>
                    <a:pt x="4121" y="4792"/>
                    <a:pt x="4376" y="4742"/>
                    <a:pt x="4635" y="4633"/>
                  </a:cubicBezTo>
                  <a:cubicBezTo>
                    <a:pt x="5470" y="4282"/>
                    <a:pt x="6272" y="3811"/>
                    <a:pt x="7070" y="3382"/>
                  </a:cubicBezTo>
                  <a:cubicBezTo>
                    <a:pt x="7748" y="3017"/>
                    <a:pt x="8630" y="2683"/>
                    <a:pt x="9152" y="2099"/>
                  </a:cubicBezTo>
                  <a:cubicBezTo>
                    <a:pt x="9592" y="1604"/>
                    <a:pt x="9644" y="807"/>
                    <a:pt x="9117" y="356"/>
                  </a:cubicBezTo>
                  <a:cubicBezTo>
                    <a:pt x="9033" y="280"/>
                    <a:pt x="8928" y="234"/>
                    <a:pt x="8816" y="222"/>
                  </a:cubicBezTo>
                  <a:cubicBezTo>
                    <a:pt x="8726" y="156"/>
                    <a:pt x="8617" y="114"/>
                    <a:pt x="8499" y="114"/>
                  </a:cubicBezTo>
                  <a:cubicBezTo>
                    <a:pt x="8419" y="114"/>
                    <a:pt x="8335" y="133"/>
                    <a:pt x="8249" y="176"/>
                  </a:cubicBezTo>
                  <a:cubicBezTo>
                    <a:pt x="7274" y="660"/>
                    <a:pt x="6279" y="1137"/>
                    <a:pt x="5256" y="1514"/>
                  </a:cubicBezTo>
                  <a:cubicBezTo>
                    <a:pt x="5031" y="1596"/>
                    <a:pt x="4829" y="1633"/>
                    <a:pt x="4640" y="1633"/>
                  </a:cubicBezTo>
                  <a:cubicBezTo>
                    <a:pt x="4149" y="1633"/>
                    <a:pt x="3747" y="1383"/>
                    <a:pt x="3271" y="1041"/>
                  </a:cubicBezTo>
                  <a:cubicBezTo>
                    <a:pt x="2849" y="738"/>
                    <a:pt x="1745" y="1"/>
                    <a:pt x="9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072;p51"/>
            <p:cNvSpPr/>
            <p:nvPr/>
          </p:nvSpPr>
          <p:spPr>
            <a:xfrm>
              <a:off x="3535250" y="3624050"/>
              <a:ext cx="688450" cy="493100"/>
            </a:xfrm>
            <a:custGeom>
              <a:avLst/>
              <a:gdLst/>
              <a:ahLst/>
              <a:cxnLst/>
              <a:rect l="l" t="t" r="r" b="b"/>
              <a:pathLst>
                <a:path w="27538" h="19724" extrusionOk="0">
                  <a:moveTo>
                    <a:pt x="13237" y="1"/>
                  </a:moveTo>
                  <a:cubicBezTo>
                    <a:pt x="10420" y="1"/>
                    <a:pt x="7666" y="789"/>
                    <a:pt x="5435" y="2569"/>
                  </a:cubicBezTo>
                  <a:cubicBezTo>
                    <a:pt x="3487" y="4124"/>
                    <a:pt x="2172" y="6778"/>
                    <a:pt x="1316" y="9116"/>
                  </a:cubicBezTo>
                  <a:cubicBezTo>
                    <a:pt x="253" y="12019"/>
                    <a:pt x="1" y="15271"/>
                    <a:pt x="83" y="18338"/>
                  </a:cubicBezTo>
                  <a:cubicBezTo>
                    <a:pt x="88" y="18560"/>
                    <a:pt x="204" y="18710"/>
                    <a:pt x="357" y="18789"/>
                  </a:cubicBezTo>
                  <a:cubicBezTo>
                    <a:pt x="37" y="19066"/>
                    <a:pt x="273" y="19724"/>
                    <a:pt x="776" y="19724"/>
                  </a:cubicBezTo>
                  <a:cubicBezTo>
                    <a:pt x="810" y="19724"/>
                    <a:pt x="845" y="19721"/>
                    <a:pt x="882" y="19714"/>
                  </a:cubicBezTo>
                  <a:cubicBezTo>
                    <a:pt x="3757" y="19205"/>
                    <a:pt x="6662" y="18878"/>
                    <a:pt x="9580" y="18735"/>
                  </a:cubicBezTo>
                  <a:cubicBezTo>
                    <a:pt x="10589" y="18686"/>
                    <a:pt x="11596" y="18665"/>
                    <a:pt x="12602" y="18665"/>
                  </a:cubicBezTo>
                  <a:cubicBezTo>
                    <a:pt x="14430" y="18665"/>
                    <a:pt x="16255" y="18732"/>
                    <a:pt x="18085" y="18810"/>
                  </a:cubicBezTo>
                  <a:cubicBezTo>
                    <a:pt x="18931" y="18846"/>
                    <a:pt x="19777" y="18875"/>
                    <a:pt x="20623" y="18875"/>
                  </a:cubicBezTo>
                  <a:cubicBezTo>
                    <a:pt x="21167" y="18875"/>
                    <a:pt x="21711" y="18863"/>
                    <a:pt x="22254" y="18833"/>
                  </a:cubicBezTo>
                  <a:cubicBezTo>
                    <a:pt x="23589" y="18760"/>
                    <a:pt x="25073" y="18650"/>
                    <a:pt x="26340" y="18187"/>
                  </a:cubicBezTo>
                  <a:cubicBezTo>
                    <a:pt x="27537" y="17749"/>
                    <a:pt x="27132" y="16157"/>
                    <a:pt x="27085" y="15171"/>
                  </a:cubicBezTo>
                  <a:cubicBezTo>
                    <a:pt x="27016" y="13719"/>
                    <a:pt x="26938" y="12262"/>
                    <a:pt x="26788" y="10815"/>
                  </a:cubicBezTo>
                  <a:cubicBezTo>
                    <a:pt x="26660" y="9562"/>
                    <a:pt x="26439" y="8330"/>
                    <a:pt x="25919" y="7176"/>
                  </a:cubicBezTo>
                  <a:cubicBezTo>
                    <a:pt x="25416" y="6060"/>
                    <a:pt x="24665" y="5057"/>
                    <a:pt x="23808" y="4187"/>
                  </a:cubicBezTo>
                  <a:cubicBezTo>
                    <a:pt x="22225" y="2577"/>
                    <a:pt x="20218" y="1403"/>
                    <a:pt x="18064" y="743"/>
                  </a:cubicBezTo>
                  <a:cubicBezTo>
                    <a:pt x="16493" y="261"/>
                    <a:pt x="14854" y="1"/>
                    <a:pt x="132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073;p51"/>
            <p:cNvSpPr/>
            <p:nvPr/>
          </p:nvSpPr>
          <p:spPr>
            <a:xfrm>
              <a:off x="3988300" y="3698850"/>
              <a:ext cx="79325" cy="54450"/>
            </a:xfrm>
            <a:custGeom>
              <a:avLst/>
              <a:gdLst/>
              <a:ahLst/>
              <a:cxnLst/>
              <a:rect l="l" t="t" r="r" b="b"/>
              <a:pathLst>
                <a:path w="3173" h="2178" extrusionOk="0">
                  <a:moveTo>
                    <a:pt x="1594" y="1"/>
                  </a:moveTo>
                  <a:cubicBezTo>
                    <a:pt x="1381" y="1"/>
                    <a:pt x="1172" y="64"/>
                    <a:pt x="994" y="183"/>
                  </a:cubicBezTo>
                  <a:cubicBezTo>
                    <a:pt x="773" y="216"/>
                    <a:pt x="564" y="307"/>
                    <a:pt x="387" y="511"/>
                  </a:cubicBezTo>
                  <a:cubicBezTo>
                    <a:pt x="0" y="953"/>
                    <a:pt x="170" y="1634"/>
                    <a:pt x="642" y="1943"/>
                  </a:cubicBezTo>
                  <a:cubicBezTo>
                    <a:pt x="891" y="2106"/>
                    <a:pt x="1226" y="2178"/>
                    <a:pt x="1560" y="2178"/>
                  </a:cubicBezTo>
                  <a:cubicBezTo>
                    <a:pt x="1832" y="2178"/>
                    <a:pt x="2102" y="2130"/>
                    <a:pt x="2324" y="2047"/>
                  </a:cubicBezTo>
                  <a:cubicBezTo>
                    <a:pt x="2815" y="1863"/>
                    <a:pt x="3172" y="1333"/>
                    <a:pt x="2987" y="807"/>
                  </a:cubicBezTo>
                  <a:cubicBezTo>
                    <a:pt x="2815" y="314"/>
                    <a:pt x="2167" y="40"/>
                    <a:pt x="1681" y="4"/>
                  </a:cubicBezTo>
                  <a:cubicBezTo>
                    <a:pt x="1652" y="2"/>
                    <a:pt x="1623" y="1"/>
                    <a:pt x="1594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074;p51"/>
            <p:cNvSpPr/>
            <p:nvPr/>
          </p:nvSpPr>
          <p:spPr>
            <a:xfrm>
              <a:off x="3684025" y="3701125"/>
              <a:ext cx="71700" cy="48425"/>
            </a:xfrm>
            <a:custGeom>
              <a:avLst/>
              <a:gdLst/>
              <a:ahLst/>
              <a:cxnLst/>
              <a:rect l="l" t="t" r="r" b="b"/>
              <a:pathLst>
                <a:path w="2868" h="1937" extrusionOk="0">
                  <a:moveTo>
                    <a:pt x="1286" y="1"/>
                  </a:moveTo>
                  <a:cubicBezTo>
                    <a:pt x="778" y="1"/>
                    <a:pt x="262" y="234"/>
                    <a:pt x="118" y="760"/>
                  </a:cubicBezTo>
                  <a:cubicBezTo>
                    <a:pt x="0" y="1191"/>
                    <a:pt x="227" y="1584"/>
                    <a:pt x="594" y="1763"/>
                  </a:cubicBezTo>
                  <a:cubicBezTo>
                    <a:pt x="780" y="1882"/>
                    <a:pt x="1004" y="1936"/>
                    <a:pt x="1230" y="1936"/>
                  </a:cubicBezTo>
                  <a:cubicBezTo>
                    <a:pt x="1536" y="1936"/>
                    <a:pt x="1848" y="1837"/>
                    <a:pt x="2084" y="1660"/>
                  </a:cubicBezTo>
                  <a:cubicBezTo>
                    <a:pt x="2161" y="1622"/>
                    <a:pt x="2235" y="1578"/>
                    <a:pt x="2307" y="1529"/>
                  </a:cubicBezTo>
                  <a:cubicBezTo>
                    <a:pt x="2868" y="1129"/>
                    <a:pt x="2611" y="339"/>
                    <a:pt x="2014" y="141"/>
                  </a:cubicBezTo>
                  <a:cubicBezTo>
                    <a:pt x="2000" y="136"/>
                    <a:pt x="1984" y="132"/>
                    <a:pt x="1968" y="128"/>
                  </a:cubicBezTo>
                  <a:cubicBezTo>
                    <a:pt x="1761" y="36"/>
                    <a:pt x="1518" y="2"/>
                    <a:pt x="1290" y="1"/>
                  </a:cubicBezTo>
                  <a:cubicBezTo>
                    <a:pt x="1289" y="1"/>
                    <a:pt x="1288" y="1"/>
                    <a:pt x="1286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075;p51"/>
            <p:cNvSpPr/>
            <p:nvPr/>
          </p:nvSpPr>
          <p:spPr>
            <a:xfrm>
              <a:off x="3799125" y="3689425"/>
              <a:ext cx="126800" cy="83050"/>
            </a:xfrm>
            <a:custGeom>
              <a:avLst/>
              <a:gdLst/>
              <a:ahLst/>
              <a:cxnLst/>
              <a:rect l="l" t="t" r="r" b="b"/>
              <a:pathLst>
                <a:path w="5072" h="3322" extrusionOk="0">
                  <a:moveTo>
                    <a:pt x="2504" y="1"/>
                  </a:moveTo>
                  <a:cubicBezTo>
                    <a:pt x="1033" y="1"/>
                    <a:pt x="0" y="1456"/>
                    <a:pt x="202" y="2850"/>
                  </a:cubicBezTo>
                  <a:cubicBezTo>
                    <a:pt x="242" y="3121"/>
                    <a:pt x="430" y="3238"/>
                    <a:pt x="635" y="3238"/>
                  </a:cubicBezTo>
                  <a:cubicBezTo>
                    <a:pt x="944" y="3238"/>
                    <a:pt x="1294" y="2972"/>
                    <a:pt x="1234" y="2566"/>
                  </a:cubicBezTo>
                  <a:cubicBezTo>
                    <a:pt x="1131" y="1845"/>
                    <a:pt x="1785" y="1072"/>
                    <a:pt x="2516" y="1072"/>
                  </a:cubicBezTo>
                  <a:cubicBezTo>
                    <a:pt x="2551" y="1072"/>
                    <a:pt x="2587" y="1074"/>
                    <a:pt x="2622" y="1077"/>
                  </a:cubicBezTo>
                  <a:cubicBezTo>
                    <a:pt x="3350" y="1154"/>
                    <a:pt x="3907" y="1943"/>
                    <a:pt x="3768" y="2652"/>
                  </a:cubicBezTo>
                  <a:cubicBezTo>
                    <a:pt x="3689" y="3056"/>
                    <a:pt x="4030" y="3322"/>
                    <a:pt x="4344" y="3322"/>
                  </a:cubicBezTo>
                  <a:cubicBezTo>
                    <a:pt x="4552" y="3322"/>
                    <a:pt x="4747" y="3206"/>
                    <a:pt x="4801" y="2936"/>
                  </a:cubicBezTo>
                  <a:cubicBezTo>
                    <a:pt x="5072" y="1556"/>
                    <a:pt x="4083" y="83"/>
                    <a:pt x="2624" y="4"/>
                  </a:cubicBezTo>
                  <a:cubicBezTo>
                    <a:pt x="2583" y="2"/>
                    <a:pt x="2543" y="1"/>
                    <a:pt x="2504" y="1"/>
                  </a:cubicBez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076;p51"/>
            <p:cNvSpPr/>
            <p:nvPr/>
          </p:nvSpPr>
          <p:spPr>
            <a:xfrm>
              <a:off x="3627225" y="5025100"/>
              <a:ext cx="535700" cy="383400"/>
            </a:xfrm>
            <a:custGeom>
              <a:avLst/>
              <a:gdLst/>
              <a:ahLst/>
              <a:cxnLst/>
              <a:rect l="l" t="t" r="r" b="b"/>
              <a:pathLst>
                <a:path w="21428" h="15336" extrusionOk="0">
                  <a:moveTo>
                    <a:pt x="10346" y="1"/>
                  </a:moveTo>
                  <a:cubicBezTo>
                    <a:pt x="10216" y="1"/>
                    <a:pt x="10084" y="4"/>
                    <a:pt x="9952" y="10"/>
                  </a:cubicBezTo>
                  <a:cubicBezTo>
                    <a:pt x="7995" y="99"/>
                    <a:pt x="6290" y="969"/>
                    <a:pt x="4773" y="2160"/>
                  </a:cubicBezTo>
                  <a:cubicBezTo>
                    <a:pt x="3315" y="3304"/>
                    <a:pt x="1908" y="4660"/>
                    <a:pt x="1322" y="6465"/>
                  </a:cubicBezTo>
                  <a:cubicBezTo>
                    <a:pt x="1318" y="6478"/>
                    <a:pt x="1314" y="6491"/>
                    <a:pt x="1312" y="6504"/>
                  </a:cubicBezTo>
                  <a:lnTo>
                    <a:pt x="1099" y="6557"/>
                  </a:lnTo>
                  <a:lnTo>
                    <a:pt x="1093" y="6559"/>
                  </a:lnTo>
                  <a:cubicBezTo>
                    <a:pt x="994" y="6486"/>
                    <a:pt x="879" y="6454"/>
                    <a:pt x="766" y="6454"/>
                  </a:cubicBezTo>
                  <a:cubicBezTo>
                    <a:pt x="376" y="6454"/>
                    <a:pt x="0" y="6833"/>
                    <a:pt x="293" y="7222"/>
                  </a:cubicBezTo>
                  <a:cubicBezTo>
                    <a:pt x="1379" y="8667"/>
                    <a:pt x="2566" y="10031"/>
                    <a:pt x="3871" y="11283"/>
                  </a:cubicBezTo>
                  <a:cubicBezTo>
                    <a:pt x="5109" y="12471"/>
                    <a:pt x="6446" y="13671"/>
                    <a:pt x="7966" y="14488"/>
                  </a:cubicBezTo>
                  <a:cubicBezTo>
                    <a:pt x="8940" y="15010"/>
                    <a:pt x="10004" y="15336"/>
                    <a:pt x="11079" y="15336"/>
                  </a:cubicBezTo>
                  <a:cubicBezTo>
                    <a:pt x="11635" y="15336"/>
                    <a:pt x="12195" y="15249"/>
                    <a:pt x="12746" y="15057"/>
                  </a:cubicBezTo>
                  <a:cubicBezTo>
                    <a:pt x="14297" y="14517"/>
                    <a:pt x="15555" y="13399"/>
                    <a:pt x="16686" y="12245"/>
                  </a:cubicBezTo>
                  <a:cubicBezTo>
                    <a:pt x="17992" y="10908"/>
                    <a:pt x="19201" y="9479"/>
                    <a:pt x="20301" y="7969"/>
                  </a:cubicBezTo>
                  <a:cubicBezTo>
                    <a:pt x="20718" y="7399"/>
                    <a:pt x="21428" y="6670"/>
                    <a:pt x="21065" y="5908"/>
                  </a:cubicBezTo>
                  <a:cubicBezTo>
                    <a:pt x="20910" y="5583"/>
                    <a:pt x="20614" y="5357"/>
                    <a:pt x="20352" y="5124"/>
                  </a:cubicBezTo>
                  <a:cubicBezTo>
                    <a:pt x="20000" y="4813"/>
                    <a:pt x="19648" y="4504"/>
                    <a:pt x="19291" y="4198"/>
                  </a:cubicBezTo>
                  <a:cubicBezTo>
                    <a:pt x="16769" y="2044"/>
                    <a:pt x="13782" y="1"/>
                    <a:pt x="10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077;p51"/>
            <p:cNvSpPr/>
            <p:nvPr/>
          </p:nvSpPr>
          <p:spPr>
            <a:xfrm>
              <a:off x="3169750" y="3940275"/>
              <a:ext cx="714975" cy="1298500"/>
            </a:xfrm>
            <a:custGeom>
              <a:avLst/>
              <a:gdLst/>
              <a:ahLst/>
              <a:cxnLst/>
              <a:rect l="l" t="t" r="r" b="b"/>
              <a:pathLst>
                <a:path w="28599" h="51940" extrusionOk="0">
                  <a:moveTo>
                    <a:pt x="24529" y="1"/>
                  </a:moveTo>
                  <a:cubicBezTo>
                    <a:pt x="24513" y="1"/>
                    <a:pt x="24495" y="1"/>
                    <a:pt x="24477" y="3"/>
                  </a:cubicBezTo>
                  <a:cubicBezTo>
                    <a:pt x="19195" y="450"/>
                    <a:pt x="14110" y="2411"/>
                    <a:pt x="9922" y="5665"/>
                  </a:cubicBezTo>
                  <a:cubicBezTo>
                    <a:pt x="7802" y="7314"/>
                    <a:pt x="5944" y="9286"/>
                    <a:pt x="4625" y="11636"/>
                  </a:cubicBezTo>
                  <a:cubicBezTo>
                    <a:pt x="3382" y="13847"/>
                    <a:pt x="2607" y="16297"/>
                    <a:pt x="2152" y="18784"/>
                  </a:cubicBezTo>
                  <a:lnTo>
                    <a:pt x="2152" y="18787"/>
                  </a:lnTo>
                  <a:cubicBezTo>
                    <a:pt x="1970" y="19547"/>
                    <a:pt x="1820" y="20314"/>
                    <a:pt x="1700" y="21081"/>
                  </a:cubicBezTo>
                  <a:cubicBezTo>
                    <a:pt x="0" y="31979"/>
                    <a:pt x="4508" y="44346"/>
                    <a:pt x="14075" y="50345"/>
                  </a:cubicBezTo>
                  <a:cubicBezTo>
                    <a:pt x="15249" y="51080"/>
                    <a:pt x="16608" y="51940"/>
                    <a:pt x="18036" y="51940"/>
                  </a:cubicBezTo>
                  <a:cubicBezTo>
                    <a:pt x="18202" y="51940"/>
                    <a:pt x="18368" y="51928"/>
                    <a:pt x="18536" y="51904"/>
                  </a:cubicBezTo>
                  <a:cubicBezTo>
                    <a:pt x="19337" y="51784"/>
                    <a:pt x="20101" y="51463"/>
                    <a:pt x="20858" y="51186"/>
                  </a:cubicBezTo>
                  <a:cubicBezTo>
                    <a:pt x="21662" y="50893"/>
                    <a:pt x="22460" y="50583"/>
                    <a:pt x="23234" y="50219"/>
                  </a:cubicBezTo>
                  <a:cubicBezTo>
                    <a:pt x="25946" y="48942"/>
                    <a:pt x="28496" y="46640"/>
                    <a:pt x="28561" y="43432"/>
                  </a:cubicBezTo>
                  <a:cubicBezTo>
                    <a:pt x="28564" y="43297"/>
                    <a:pt x="28525" y="43189"/>
                    <a:pt x="28460" y="43108"/>
                  </a:cubicBezTo>
                  <a:cubicBezTo>
                    <a:pt x="28496" y="32597"/>
                    <a:pt x="28532" y="22088"/>
                    <a:pt x="28568" y="11579"/>
                  </a:cubicBezTo>
                  <a:lnTo>
                    <a:pt x="28598" y="2626"/>
                  </a:lnTo>
                  <a:cubicBezTo>
                    <a:pt x="28598" y="2390"/>
                    <a:pt x="28474" y="2235"/>
                    <a:pt x="28310" y="2160"/>
                  </a:cubicBezTo>
                  <a:cubicBezTo>
                    <a:pt x="28108" y="1494"/>
                    <a:pt x="27672" y="927"/>
                    <a:pt x="27034" y="589"/>
                  </a:cubicBezTo>
                  <a:cubicBezTo>
                    <a:pt x="27029" y="587"/>
                    <a:pt x="27023" y="585"/>
                    <a:pt x="27018" y="583"/>
                  </a:cubicBezTo>
                  <a:cubicBezTo>
                    <a:pt x="26677" y="366"/>
                    <a:pt x="26282" y="191"/>
                    <a:pt x="25888" y="122"/>
                  </a:cubicBezTo>
                  <a:cubicBezTo>
                    <a:pt x="25766" y="100"/>
                    <a:pt x="25643" y="88"/>
                    <a:pt x="25521" y="88"/>
                  </a:cubicBezTo>
                  <a:cubicBezTo>
                    <a:pt x="25406" y="88"/>
                    <a:pt x="25292" y="98"/>
                    <a:pt x="25179" y="122"/>
                  </a:cubicBezTo>
                  <a:cubicBezTo>
                    <a:pt x="25089" y="139"/>
                    <a:pt x="24992" y="158"/>
                    <a:pt x="24906" y="196"/>
                  </a:cubicBezTo>
                  <a:cubicBezTo>
                    <a:pt x="24831" y="81"/>
                    <a:pt x="24707" y="1"/>
                    <a:pt x="245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078;p51"/>
            <p:cNvSpPr/>
            <p:nvPr/>
          </p:nvSpPr>
          <p:spPr>
            <a:xfrm>
              <a:off x="3631675" y="4057025"/>
              <a:ext cx="214825" cy="295275"/>
            </a:xfrm>
            <a:custGeom>
              <a:avLst/>
              <a:gdLst/>
              <a:ahLst/>
              <a:cxnLst/>
              <a:rect l="l" t="t" r="r" b="b"/>
              <a:pathLst>
                <a:path w="8593" h="11811" extrusionOk="0">
                  <a:moveTo>
                    <a:pt x="4031" y="1"/>
                  </a:moveTo>
                  <a:cubicBezTo>
                    <a:pt x="3522" y="1"/>
                    <a:pt x="3016" y="115"/>
                    <a:pt x="2561" y="363"/>
                  </a:cubicBezTo>
                  <a:cubicBezTo>
                    <a:pt x="779" y="981"/>
                    <a:pt x="68" y="3188"/>
                    <a:pt x="39" y="5010"/>
                  </a:cubicBezTo>
                  <a:cubicBezTo>
                    <a:pt x="1" y="7388"/>
                    <a:pt x="500" y="9862"/>
                    <a:pt x="2655" y="11211"/>
                  </a:cubicBezTo>
                  <a:cubicBezTo>
                    <a:pt x="3233" y="11572"/>
                    <a:pt x="3866" y="11811"/>
                    <a:pt x="4499" y="11811"/>
                  </a:cubicBezTo>
                  <a:cubicBezTo>
                    <a:pt x="4934" y="11811"/>
                    <a:pt x="5369" y="11698"/>
                    <a:pt x="5785" y="11434"/>
                  </a:cubicBezTo>
                  <a:cubicBezTo>
                    <a:pt x="6633" y="10897"/>
                    <a:pt x="7288" y="10085"/>
                    <a:pt x="7697" y="9173"/>
                  </a:cubicBezTo>
                  <a:cubicBezTo>
                    <a:pt x="8553" y="7265"/>
                    <a:pt x="8593" y="4872"/>
                    <a:pt x="7833" y="2924"/>
                  </a:cubicBezTo>
                  <a:cubicBezTo>
                    <a:pt x="7390" y="1789"/>
                    <a:pt x="6624" y="790"/>
                    <a:pt x="5480" y="303"/>
                  </a:cubicBezTo>
                  <a:cubicBezTo>
                    <a:pt x="5021" y="107"/>
                    <a:pt x="4524" y="1"/>
                    <a:pt x="4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079;p51"/>
            <p:cNvSpPr/>
            <p:nvPr/>
          </p:nvSpPr>
          <p:spPr>
            <a:xfrm>
              <a:off x="3434975" y="4129700"/>
              <a:ext cx="125300" cy="115425"/>
            </a:xfrm>
            <a:custGeom>
              <a:avLst/>
              <a:gdLst/>
              <a:ahLst/>
              <a:cxnLst/>
              <a:rect l="l" t="t" r="r" b="b"/>
              <a:pathLst>
                <a:path w="5012" h="4617" extrusionOk="0">
                  <a:moveTo>
                    <a:pt x="2435" y="0"/>
                  </a:moveTo>
                  <a:cubicBezTo>
                    <a:pt x="1914" y="0"/>
                    <a:pt x="1392" y="186"/>
                    <a:pt x="975" y="581"/>
                  </a:cubicBezTo>
                  <a:cubicBezTo>
                    <a:pt x="1" y="1501"/>
                    <a:pt x="88" y="3013"/>
                    <a:pt x="1024" y="3920"/>
                  </a:cubicBezTo>
                  <a:cubicBezTo>
                    <a:pt x="1070" y="3965"/>
                    <a:pt x="1123" y="4002"/>
                    <a:pt x="1183" y="4028"/>
                  </a:cubicBezTo>
                  <a:cubicBezTo>
                    <a:pt x="1511" y="4382"/>
                    <a:pt x="1960" y="4617"/>
                    <a:pt x="2453" y="4617"/>
                  </a:cubicBezTo>
                  <a:cubicBezTo>
                    <a:pt x="2480" y="4617"/>
                    <a:pt x="2507" y="4616"/>
                    <a:pt x="2535" y="4614"/>
                  </a:cubicBezTo>
                  <a:cubicBezTo>
                    <a:pt x="2834" y="4597"/>
                    <a:pt x="3122" y="4498"/>
                    <a:pt x="3369" y="4326"/>
                  </a:cubicBezTo>
                  <a:cubicBezTo>
                    <a:pt x="3490" y="4285"/>
                    <a:pt x="3608" y="4233"/>
                    <a:pt x="3721" y="4170"/>
                  </a:cubicBezTo>
                  <a:cubicBezTo>
                    <a:pt x="4892" y="3495"/>
                    <a:pt x="5012" y="1992"/>
                    <a:pt x="4274" y="954"/>
                  </a:cubicBezTo>
                  <a:cubicBezTo>
                    <a:pt x="3835" y="338"/>
                    <a:pt x="3136" y="0"/>
                    <a:pt x="24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080;p51"/>
            <p:cNvSpPr/>
            <p:nvPr/>
          </p:nvSpPr>
          <p:spPr>
            <a:xfrm>
              <a:off x="3430375" y="4382225"/>
              <a:ext cx="272300" cy="266950"/>
            </a:xfrm>
            <a:custGeom>
              <a:avLst/>
              <a:gdLst/>
              <a:ahLst/>
              <a:cxnLst/>
              <a:rect l="l" t="t" r="r" b="b"/>
              <a:pathLst>
                <a:path w="10892" h="10678" extrusionOk="0">
                  <a:moveTo>
                    <a:pt x="5203" y="1"/>
                  </a:moveTo>
                  <a:cubicBezTo>
                    <a:pt x="5185" y="1"/>
                    <a:pt x="5168" y="2"/>
                    <a:pt x="5151" y="4"/>
                  </a:cubicBezTo>
                  <a:cubicBezTo>
                    <a:pt x="293" y="394"/>
                    <a:pt x="1" y="7415"/>
                    <a:pt x="3392" y="9862"/>
                  </a:cubicBezTo>
                  <a:cubicBezTo>
                    <a:pt x="4174" y="10425"/>
                    <a:pt x="5157" y="10677"/>
                    <a:pt x="6121" y="10677"/>
                  </a:cubicBezTo>
                  <a:cubicBezTo>
                    <a:pt x="6300" y="10677"/>
                    <a:pt x="6477" y="10669"/>
                    <a:pt x="6653" y="10652"/>
                  </a:cubicBezTo>
                  <a:cubicBezTo>
                    <a:pt x="7792" y="10541"/>
                    <a:pt x="8642" y="9995"/>
                    <a:pt x="9322" y="9089"/>
                  </a:cubicBezTo>
                  <a:cubicBezTo>
                    <a:pt x="10591" y="7394"/>
                    <a:pt x="10891" y="5040"/>
                    <a:pt x="10005" y="3109"/>
                  </a:cubicBezTo>
                  <a:cubicBezTo>
                    <a:pt x="9458" y="1920"/>
                    <a:pt x="8463" y="1020"/>
                    <a:pt x="7292" y="525"/>
                  </a:cubicBezTo>
                  <a:cubicBezTo>
                    <a:pt x="6858" y="213"/>
                    <a:pt x="6363" y="15"/>
                    <a:pt x="5852" y="15"/>
                  </a:cubicBezTo>
                  <a:cubicBezTo>
                    <a:pt x="5714" y="15"/>
                    <a:pt x="5574" y="30"/>
                    <a:pt x="5434" y="61"/>
                  </a:cubicBezTo>
                  <a:cubicBezTo>
                    <a:pt x="5363" y="21"/>
                    <a:pt x="5283" y="1"/>
                    <a:pt x="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081;p51"/>
            <p:cNvSpPr/>
            <p:nvPr/>
          </p:nvSpPr>
          <p:spPr>
            <a:xfrm>
              <a:off x="3274050" y="4530200"/>
              <a:ext cx="107025" cy="105000"/>
            </a:xfrm>
            <a:custGeom>
              <a:avLst/>
              <a:gdLst/>
              <a:ahLst/>
              <a:cxnLst/>
              <a:rect l="l" t="t" r="r" b="b"/>
              <a:pathLst>
                <a:path w="4281" h="4200" extrusionOk="0">
                  <a:moveTo>
                    <a:pt x="1916" y="0"/>
                  </a:moveTo>
                  <a:cubicBezTo>
                    <a:pt x="861" y="0"/>
                    <a:pt x="319" y="872"/>
                    <a:pt x="293" y="1794"/>
                  </a:cubicBezTo>
                  <a:cubicBezTo>
                    <a:pt x="0" y="2573"/>
                    <a:pt x="453" y="3538"/>
                    <a:pt x="1249" y="3957"/>
                  </a:cubicBezTo>
                  <a:cubicBezTo>
                    <a:pt x="1561" y="4122"/>
                    <a:pt x="1900" y="4200"/>
                    <a:pt x="2231" y="4200"/>
                  </a:cubicBezTo>
                  <a:cubicBezTo>
                    <a:pt x="3129" y="4200"/>
                    <a:pt x="3977" y="3629"/>
                    <a:pt x="4108" y="2647"/>
                  </a:cubicBezTo>
                  <a:cubicBezTo>
                    <a:pt x="4281" y="1344"/>
                    <a:pt x="3344" y="38"/>
                    <a:pt x="1968" y="1"/>
                  </a:cubicBezTo>
                  <a:cubicBezTo>
                    <a:pt x="1950" y="0"/>
                    <a:pt x="1933" y="0"/>
                    <a:pt x="19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3082;p51"/>
            <p:cNvSpPr/>
            <p:nvPr/>
          </p:nvSpPr>
          <p:spPr>
            <a:xfrm>
              <a:off x="3404725" y="4762625"/>
              <a:ext cx="235525" cy="264725"/>
            </a:xfrm>
            <a:custGeom>
              <a:avLst/>
              <a:gdLst/>
              <a:ahLst/>
              <a:cxnLst/>
              <a:rect l="l" t="t" r="r" b="b"/>
              <a:pathLst>
                <a:path w="9421" h="10589" extrusionOk="0">
                  <a:moveTo>
                    <a:pt x="4233" y="0"/>
                  </a:moveTo>
                  <a:cubicBezTo>
                    <a:pt x="2615" y="0"/>
                    <a:pt x="1026" y="1002"/>
                    <a:pt x="416" y="2695"/>
                  </a:cubicBezTo>
                  <a:cubicBezTo>
                    <a:pt x="390" y="2763"/>
                    <a:pt x="379" y="2834"/>
                    <a:pt x="383" y="2907"/>
                  </a:cubicBezTo>
                  <a:cubicBezTo>
                    <a:pt x="220" y="3393"/>
                    <a:pt x="134" y="3906"/>
                    <a:pt x="107" y="4417"/>
                  </a:cubicBezTo>
                  <a:cubicBezTo>
                    <a:pt x="0" y="6380"/>
                    <a:pt x="750" y="8500"/>
                    <a:pt x="2374" y="9686"/>
                  </a:cubicBezTo>
                  <a:cubicBezTo>
                    <a:pt x="3126" y="10235"/>
                    <a:pt x="4157" y="10589"/>
                    <a:pt x="5151" y="10589"/>
                  </a:cubicBezTo>
                  <a:cubicBezTo>
                    <a:pt x="6104" y="10589"/>
                    <a:pt x="7023" y="10265"/>
                    <a:pt x="7633" y="9478"/>
                  </a:cubicBezTo>
                  <a:cubicBezTo>
                    <a:pt x="7634" y="9475"/>
                    <a:pt x="7635" y="9474"/>
                    <a:pt x="7637" y="9472"/>
                  </a:cubicBezTo>
                  <a:cubicBezTo>
                    <a:pt x="7667" y="9444"/>
                    <a:pt x="7695" y="9412"/>
                    <a:pt x="7719" y="9378"/>
                  </a:cubicBezTo>
                  <a:cubicBezTo>
                    <a:pt x="9420" y="6984"/>
                    <a:pt x="9048" y="3178"/>
                    <a:pt x="6942" y="1117"/>
                  </a:cubicBezTo>
                  <a:cubicBezTo>
                    <a:pt x="6160" y="351"/>
                    <a:pt x="5191" y="0"/>
                    <a:pt x="42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3083;p51"/>
            <p:cNvSpPr/>
            <p:nvPr/>
          </p:nvSpPr>
          <p:spPr>
            <a:xfrm>
              <a:off x="3720150" y="4568725"/>
              <a:ext cx="176700" cy="401900"/>
            </a:xfrm>
            <a:custGeom>
              <a:avLst/>
              <a:gdLst/>
              <a:ahLst/>
              <a:cxnLst/>
              <a:rect l="l" t="t" r="r" b="b"/>
              <a:pathLst>
                <a:path w="7068" h="16076" extrusionOk="0">
                  <a:moveTo>
                    <a:pt x="5508" y="0"/>
                  </a:moveTo>
                  <a:cubicBezTo>
                    <a:pt x="4501" y="0"/>
                    <a:pt x="3610" y="759"/>
                    <a:pt x="2939" y="1433"/>
                  </a:cubicBezTo>
                  <a:cubicBezTo>
                    <a:pt x="2149" y="2231"/>
                    <a:pt x="1511" y="3168"/>
                    <a:pt x="1060" y="4196"/>
                  </a:cubicBezTo>
                  <a:cubicBezTo>
                    <a:pt x="180" y="6196"/>
                    <a:pt x="0" y="8466"/>
                    <a:pt x="674" y="10557"/>
                  </a:cubicBezTo>
                  <a:cubicBezTo>
                    <a:pt x="1429" y="12906"/>
                    <a:pt x="3131" y="14914"/>
                    <a:pt x="5346" y="16009"/>
                  </a:cubicBezTo>
                  <a:cubicBezTo>
                    <a:pt x="5422" y="16049"/>
                    <a:pt x="5507" y="16070"/>
                    <a:pt x="5592" y="16070"/>
                  </a:cubicBezTo>
                  <a:cubicBezTo>
                    <a:pt x="5641" y="16070"/>
                    <a:pt x="5691" y="16063"/>
                    <a:pt x="5739" y="16049"/>
                  </a:cubicBezTo>
                  <a:cubicBezTo>
                    <a:pt x="5796" y="16067"/>
                    <a:pt x="5857" y="16075"/>
                    <a:pt x="5918" y="16075"/>
                  </a:cubicBezTo>
                  <a:cubicBezTo>
                    <a:pt x="6186" y="16075"/>
                    <a:pt x="6463" y="15904"/>
                    <a:pt x="6481" y="15560"/>
                  </a:cubicBezTo>
                  <a:cubicBezTo>
                    <a:pt x="6634" y="12607"/>
                    <a:pt x="6766" y="9652"/>
                    <a:pt x="6881" y="6697"/>
                  </a:cubicBezTo>
                  <a:cubicBezTo>
                    <a:pt x="6937" y="5255"/>
                    <a:pt x="6987" y="3812"/>
                    <a:pt x="7035" y="2370"/>
                  </a:cubicBezTo>
                  <a:cubicBezTo>
                    <a:pt x="7068" y="1354"/>
                    <a:pt x="6927" y="99"/>
                    <a:pt x="5653" y="5"/>
                  </a:cubicBezTo>
                  <a:cubicBezTo>
                    <a:pt x="5604" y="2"/>
                    <a:pt x="5556" y="0"/>
                    <a:pt x="5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3084;p51"/>
            <p:cNvSpPr/>
            <p:nvPr/>
          </p:nvSpPr>
          <p:spPr>
            <a:xfrm>
              <a:off x="3876100" y="3940275"/>
              <a:ext cx="715000" cy="1298500"/>
            </a:xfrm>
            <a:custGeom>
              <a:avLst/>
              <a:gdLst/>
              <a:ahLst/>
              <a:cxnLst/>
              <a:rect l="l" t="t" r="r" b="b"/>
              <a:pathLst>
                <a:path w="28600" h="51940" extrusionOk="0">
                  <a:moveTo>
                    <a:pt x="4070" y="1"/>
                  </a:moveTo>
                  <a:cubicBezTo>
                    <a:pt x="3893" y="1"/>
                    <a:pt x="3768" y="81"/>
                    <a:pt x="3692" y="196"/>
                  </a:cubicBezTo>
                  <a:cubicBezTo>
                    <a:pt x="3607" y="158"/>
                    <a:pt x="3511" y="139"/>
                    <a:pt x="3421" y="122"/>
                  </a:cubicBezTo>
                  <a:cubicBezTo>
                    <a:pt x="3307" y="98"/>
                    <a:pt x="3193" y="88"/>
                    <a:pt x="3079" y="88"/>
                  </a:cubicBezTo>
                  <a:cubicBezTo>
                    <a:pt x="2956" y="88"/>
                    <a:pt x="2833" y="100"/>
                    <a:pt x="2711" y="122"/>
                  </a:cubicBezTo>
                  <a:cubicBezTo>
                    <a:pt x="2317" y="191"/>
                    <a:pt x="1921" y="366"/>
                    <a:pt x="1580" y="583"/>
                  </a:cubicBezTo>
                  <a:cubicBezTo>
                    <a:pt x="1576" y="585"/>
                    <a:pt x="1571" y="587"/>
                    <a:pt x="1565" y="589"/>
                  </a:cubicBezTo>
                  <a:cubicBezTo>
                    <a:pt x="928" y="927"/>
                    <a:pt x="491" y="1494"/>
                    <a:pt x="290" y="2160"/>
                  </a:cubicBezTo>
                  <a:cubicBezTo>
                    <a:pt x="126" y="2235"/>
                    <a:pt x="0" y="2390"/>
                    <a:pt x="1" y="2626"/>
                  </a:cubicBezTo>
                  <a:lnTo>
                    <a:pt x="32" y="11579"/>
                  </a:lnTo>
                  <a:cubicBezTo>
                    <a:pt x="67" y="22088"/>
                    <a:pt x="103" y="32597"/>
                    <a:pt x="139" y="43108"/>
                  </a:cubicBezTo>
                  <a:cubicBezTo>
                    <a:pt x="74" y="43189"/>
                    <a:pt x="36" y="43297"/>
                    <a:pt x="38" y="43432"/>
                  </a:cubicBezTo>
                  <a:cubicBezTo>
                    <a:pt x="102" y="46640"/>
                    <a:pt x="2653" y="48942"/>
                    <a:pt x="5366" y="50219"/>
                  </a:cubicBezTo>
                  <a:cubicBezTo>
                    <a:pt x="6139" y="50583"/>
                    <a:pt x="6938" y="50893"/>
                    <a:pt x="7741" y="51186"/>
                  </a:cubicBezTo>
                  <a:cubicBezTo>
                    <a:pt x="8498" y="51463"/>
                    <a:pt x="9263" y="51784"/>
                    <a:pt x="10063" y="51904"/>
                  </a:cubicBezTo>
                  <a:cubicBezTo>
                    <a:pt x="10231" y="51928"/>
                    <a:pt x="10398" y="51940"/>
                    <a:pt x="10563" y="51940"/>
                  </a:cubicBezTo>
                  <a:cubicBezTo>
                    <a:pt x="11990" y="51940"/>
                    <a:pt x="13350" y="51080"/>
                    <a:pt x="14523" y="50345"/>
                  </a:cubicBezTo>
                  <a:cubicBezTo>
                    <a:pt x="24091" y="44346"/>
                    <a:pt x="28599" y="31979"/>
                    <a:pt x="26899" y="21081"/>
                  </a:cubicBezTo>
                  <a:cubicBezTo>
                    <a:pt x="26780" y="20314"/>
                    <a:pt x="26629" y="19547"/>
                    <a:pt x="26446" y="18787"/>
                  </a:cubicBezTo>
                  <a:lnTo>
                    <a:pt x="26446" y="18784"/>
                  </a:lnTo>
                  <a:cubicBezTo>
                    <a:pt x="25993" y="16297"/>
                    <a:pt x="25216" y="13847"/>
                    <a:pt x="23975" y="11636"/>
                  </a:cubicBezTo>
                  <a:cubicBezTo>
                    <a:pt x="22655" y="9286"/>
                    <a:pt x="20797" y="7314"/>
                    <a:pt x="18678" y="5665"/>
                  </a:cubicBezTo>
                  <a:cubicBezTo>
                    <a:pt x="14490" y="2411"/>
                    <a:pt x="9404" y="450"/>
                    <a:pt x="4122" y="3"/>
                  </a:cubicBezTo>
                  <a:cubicBezTo>
                    <a:pt x="4104" y="1"/>
                    <a:pt x="4087" y="1"/>
                    <a:pt x="4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3085;p51"/>
            <p:cNvSpPr/>
            <p:nvPr/>
          </p:nvSpPr>
          <p:spPr>
            <a:xfrm>
              <a:off x="3914325" y="4057025"/>
              <a:ext cx="214825" cy="295275"/>
            </a:xfrm>
            <a:custGeom>
              <a:avLst/>
              <a:gdLst/>
              <a:ahLst/>
              <a:cxnLst/>
              <a:rect l="l" t="t" r="r" b="b"/>
              <a:pathLst>
                <a:path w="8593" h="11811" extrusionOk="0">
                  <a:moveTo>
                    <a:pt x="4561" y="1"/>
                  </a:moveTo>
                  <a:cubicBezTo>
                    <a:pt x="4068" y="1"/>
                    <a:pt x="3571" y="107"/>
                    <a:pt x="3112" y="303"/>
                  </a:cubicBezTo>
                  <a:cubicBezTo>
                    <a:pt x="1970" y="790"/>
                    <a:pt x="1204" y="1789"/>
                    <a:pt x="760" y="2924"/>
                  </a:cubicBezTo>
                  <a:cubicBezTo>
                    <a:pt x="1" y="4872"/>
                    <a:pt x="40" y="7265"/>
                    <a:pt x="897" y="9173"/>
                  </a:cubicBezTo>
                  <a:cubicBezTo>
                    <a:pt x="1305" y="10085"/>
                    <a:pt x="1959" y="10897"/>
                    <a:pt x="2809" y="11434"/>
                  </a:cubicBezTo>
                  <a:cubicBezTo>
                    <a:pt x="3225" y="11698"/>
                    <a:pt x="3660" y="11811"/>
                    <a:pt x="4095" y="11811"/>
                  </a:cubicBezTo>
                  <a:cubicBezTo>
                    <a:pt x="4727" y="11811"/>
                    <a:pt x="5360" y="11572"/>
                    <a:pt x="5938" y="11211"/>
                  </a:cubicBezTo>
                  <a:cubicBezTo>
                    <a:pt x="8094" y="9862"/>
                    <a:pt x="8593" y="7388"/>
                    <a:pt x="8554" y="5010"/>
                  </a:cubicBezTo>
                  <a:cubicBezTo>
                    <a:pt x="8525" y="3188"/>
                    <a:pt x="7813" y="981"/>
                    <a:pt x="6032" y="363"/>
                  </a:cubicBezTo>
                  <a:cubicBezTo>
                    <a:pt x="5577" y="115"/>
                    <a:pt x="5071" y="1"/>
                    <a:pt x="45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3086;p51"/>
            <p:cNvSpPr/>
            <p:nvPr/>
          </p:nvSpPr>
          <p:spPr>
            <a:xfrm>
              <a:off x="4200575" y="4129700"/>
              <a:ext cx="125275" cy="115425"/>
            </a:xfrm>
            <a:custGeom>
              <a:avLst/>
              <a:gdLst/>
              <a:ahLst/>
              <a:cxnLst/>
              <a:rect l="l" t="t" r="r" b="b"/>
              <a:pathLst>
                <a:path w="5011" h="4617" extrusionOk="0">
                  <a:moveTo>
                    <a:pt x="2576" y="0"/>
                  </a:moveTo>
                  <a:cubicBezTo>
                    <a:pt x="1874" y="0"/>
                    <a:pt x="1175" y="338"/>
                    <a:pt x="736" y="954"/>
                  </a:cubicBezTo>
                  <a:cubicBezTo>
                    <a:pt x="1" y="1992"/>
                    <a:pt x="120" y="3495"/>
                    <a:pt x="1291" y="4170"/>
                  </a:cubicBezTo>
                  <a:cubicBezTo>
                    <a:pt x="1402" y="4233"/>
                    <a:pt x="1520" y="4285"/>
                    <a:pt x="1642" y="4326"/>
                  </a:cubicBezTo>
                  <a:cubicBezTo>
                    <a:pt x="1888" y="4498"/>
                    <a:pt x="2177" y="4597"/>
                    <a:pt x="2477" y="4614"/>
                  </a:cubicBezTo>
                  <a:cubicBezTo>
                    <a:pt x="2504" y="4616"/>
                    <a:pt x="2531" y="4617"/>
                    <a:pt x="2559" y="4617"/>
                  </a:cubicBezTo>
                  <a:cubicBezTo>
                    <a:pt x="3052" y="4617"/>
                    <a:pt x="3499" y="4382"/>
                    <a:pt x="3829" y="4028"/>
                  </a:cubicBezTo>
                  <a:cubicBezTo>
                    <a:pt x="3887" y="4002"/>
                    <a:pt x="3940" y="3965"/>
                    <a:pt x="3986" y="3920"/>
                  </a:cubicBezTo>
                  <a:cubicBezTo>
                    <a:pt x="4922" y="3013"/>
                    <a:pt x="5011" y="1501"/>
                    <a:pt x="4037" y="581"/>
                  </a:cubicBezTo>
                  <a:cubicBezTo>
                    <a:pt x="3618" y="186"/>
                    <a:pt x="3096" y="0"/>
                    <a:pt x="2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3087;p51"/>
            <p:cNvSpPr/>
            <p:nvPr/>
          </p:nvSpPr>
          <p:spPr>
            <a:xfrm>
              <a:off x="4058125" y="4382225"/>
              <a:ext cx="272325" cy="266950"/>
            </a:xfrm>
            <a:custGeom>
              <a:avLst/>
              <a:gdLst/>
              <a:ahLst/>
              <a:cxnLst/>
              <a:rect l="l" t="t" r="r" b="b"/>
              <a:pathLst>
                <a:path w="10893" h="10678" extrusionOk="0">
                  <a:moveTo>
                    <a:pt x="5691" y="1"/>
                  </a:moveTo>
                  <a:cubicBezTo>
                    <a:pt x="5610" y="1"/>
                    <a:pt x="5530" y="21"/>
                    <a:pt x="5458" y="61"/>
                  </a:cubicBezTo>
                  <a:cubicBezTo>
                    <a:pt x="5318" y="30"/>
                    <a:pt x="5178" y="15"/>
                    <a:pt x="5040" y="15"/>
                  </a:cubicBezTo>
                  <a:cubicBezTo>
                    <a:pt x="4530" y="15"/>
                    <a:pt x="4035" y="213"/>
                    <a:pt x="3601" y="525"/>
                  </a:cubicBezTo>
                  <a:cubicBezTo>
                    <a:pt x="2430" y="1020"/>
                    <a:pt x="1434" y="1920"/>
                    <a:pt x="889" y="3109"/>
                  </a:cubicBezTo>
                  <a:cubicBezTo>
                    <a:pt x="1" y="5040"/>
                    <a:pt x="303" y="7394"/>
                    <a:pt x="1572" y="9089"/>
                  </a:cubicBezTo>
                  <a:cubicBezTo>
                    <a:pt x="2252" y="9995"/>
                    <a:pt x="3101" y="10541"/>
                    <a:pt x="4241" y="10652"/>
                  </a:cubicBezTo>
                  <a:cubicBezTo>
                    <a:pt x="4416" y="10669"/>
                    <a:pt x="4594" y="10677"/>
                    <a:pt x="4772" y="10677"/>
                  </a:cubicBezTo>
                  <a:cubicBezTo>
                    <a:pt x="5736" y="10677"/>
                    <a:pt x="6719" y="10425"/>
                    <a:pt x="7501" y="9862"/>
                  </a:cubicBezTo>
                  <a:cubicBezTo>
                    <a:pt x="10892" y="7415"/>
                    <a:pt x="10600" y="394"/>
                    <a:pt x="5742" y="4"/>
                  </a:cubicBezTo>
                  <a:cubicBezTo>
                    <a:pt x="5725" y="2"/>
                    <a:pt x="5708" y="1"/>
                    <a:pt x="56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3088;p51"/>
            <p:cNvSpPr/>
            <p:nvPr/>
          </p:nvSpPr>
          <p:spPr>
            <a:xfrm>
              <a:off x="4379750" y="4530200"/>
              <a:ext cx="107050" cy="105000"/>
            </a:xfrm>
            <a:custGeom>
              <a:avLst/>
              <a:gdLst/>
              <a:ahLst/>
              <a:cxnLst/>
              <a:rect l="l" t="t" r="r" b="b"/>
              <a:pathLst>
                <a:path w="4282" h="4200" extrusionOk="0">
                  <a:moveTo>
                    <a:pt x="2365" y="0"/>
                  </a:moveTo>
                  <a:cubicBezTo>
                    <a:pt x="2348" y="0"/>
                    <a:pt x="2331" y="0"/>
                    <a:pt x="2313" y="1"/>
                  </a:cubicBezTo>
                  <a:cubicBezTo>
                    <a:pt x="936" y="38"/>
                    <a:pt x="0" y="1344"/>
                    <a:pt x="174" y="2647"/>
                  </a:cubicBezTo>
                  <a:cubicBezTo>
                    <a:pt x="303" y="3629"/>
                    <a:pt x="1151" y="4200"/>
                    <a:pt x="2049" y="4200"/>
                  </a:cubicBezTo>
                  <a:cubicBezTo>
                    <a:pt x="2380" y="4200"/>
                    <a:pt x="2719" y="4122"/>
                    <a:pt x="3031" y="3957"/>
                  </a:cubicBezTo>
                  <a:cubicBezTo>
                    <a:pt x="3829" y="3538"/>
                    <a:pt x="4281" y="2573"/>
                    <a:pt x="3989" y="1794"/>
                  </a:cubicBezTo>
                  <a:cubicBezTo>
                    <a:pt x="3961" y="872"/>
                    <a:pt x="3420" y="0"/>
                    <a:pt x="23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3089;p51"/>
            <p:cNvSpPr/>
            <p:nvPr/>
          </p:nvSpPr>
          <p:spPr>
            <a:xfrm>
              <a:off x="4120600" y="4762625"/>
              <a:ext cx="235475" cy="264725"/>
            </a:xfrm>
            <a:custGeom>
              <a:avLst/>
              <a:gdLst/>
              <a:ahLst/>
              <a:cxnLst/>
              <a:rect l="l" t="t" r="r" b="b"/>
              <a:pathLst>
                <a:path w="9419" h="10589" extrusionOk="0">
                  <a:moveTo>
                    <a:pt x="5186" y="0"/>
                  </a:moveTo>
                  <a:cubicBezTo>
                    <a:pt x="4228" y="0"/>
                    <a:pt x="3260" y="351"/>
                    <a:pt x="2479" y="1117"/>
                  </a:cubicBezTo>
                  <a:cubicBezTo>
                    <a:pt x="372" y="3178"/>
                    <a:pt x="0" y="6984"/>
                    <a:pt x="1700" y="9378"/>
                  </a:cubicBezTo>
                  <a:cubicBezTo>
                    <a:pt x="1726" y="9412"/>
                    <a:pt x="1753" y="9444"/>
                    <a:pt x="1784" y="9472"/>
                  </a:cubicBezTo>
                  <a:cubicBezTo>
                    <a:pt x="1785" y="9474"/>
                    <a:pt x="1787" y="9475"/>
                    <a:pt x="1788" y="9478"/>
                  </a:cubicBezTo>
                  <a:cubicBezTo>
                    <a:pt x="2398" y="10265"/>
                    <a:pt x="3317" y="10589"/>
                    <a:pt x="4269" y="10589"/>
                  </a:cubicBezTo>
                  <a:cubicBezTo>
                    <a:pt x="5264" y="10589"/>
                    <a:pt x="6294" y="10235"/>
                    <a:pt x="7046" y="9686"/>
                  </a:cubicBezTo>
                  <a:cubicBezTo>
                    <a:pt x="8670" y="8500"/>
                    <a:pt x="9419" y="6380"/>
                    <a:pt x="9313" y="4417"/>
                  </a:cubicBezTo>
                  <a:cubicBezTo>
                    <a:pt x="9285" y="3906"/>
                    <a:pt x="9201" y="3393"/>
                    <a:pt x="9038" y="2907"/>
                  </a:cubicBezTo>
                  <a:cubicBezTo>
                    <a:pt x="9042" y="2834"/>
                    <a:pt x="9030" y="2763"/>
                    <a:pt x="9005" y="2695"/>
                  </a:cubicBezTo>
                  <a:cubicBezTo>
                    <a:pt x="8395" y="1002"/>
                    <a:pt x="6805" y="0"/>
                    <a:pt x="5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3090;p51"/>
            <p:cNvSpPr/>
            <p:nvPr/>
          </p:nvSpPr>
          <p:spPr>
            <a:xfrm>
              <a:off x="3863975" y="4568725"/>
              <a:ext cx="176725" cy="401900"/>
            </a:xfrm>
            <a:custGeom>
              <a:avLst/>
              <a:gdLst/>
              <a:ahLst/>
              <a:cxnLst/>
              <a:rect l="l" t="t" r="r" b="b"/>
              <a:pathLst>
                <a:path w="7069" h="16076" extrusionOk="0">
                  <a:moveTo>
                    <a:pt x="1561" y="0"/>
                  </a:moveTo>
                  <a:cubicBezTo>
                    <a:pt x="1512" y="0"/>
                    <a:pt x="1464" y="2"/>
                    <a:pt x="1415" y="5"/>
                  </a:cubicBezTo>
                  <a:cubicBezTo>
                    <a:pt x="141" y="99"/>
                    <a:pt x="1" y="1354"/>
                    <a:pt x="34" y="2370"/>
                  </a:cubicBezTo>
                  <a:cubicBezTo>
                    <a:pt x="80" y="3812"/>
                    <a:pt x="132" y="5255"/>
                    <a:pt x="187" y="6697"/>
                  </a:cubicBezTo>
                  <a:cubicBezTo>
                    <a:pt x="302" y="9652"/>
                    <a:pt x="436" y="12607"/>
                    <a:pt x="587" y="15560"/>
                  </a:cubicBezTo>
                  <a:cubicBezTo>
                    <a:pt x="605" y="15904"/>
                    <a:pt x="882" y="16075"/>
                    <a:pt x="1150" y="16075"/>
                  </a:cubicBezTo>
                  <a:cubicBezTo>
                    <a:pt x="1211" y="16075"/>
                    <a:pt x="1272" y="16067"/>
                    <a:pt x="1329" y="16049"/>
                  </a:cubicBezTo>
                  <a:cubicBezTo>
                    <a:pt x="1377" y="16063"/>
                    <a:pt x="1427" y="16070"/>
                    <a:pt x="1476" y="16070"/>
                  </a:cubicBezTo>
                  <a:cubicBezTo>
                    <a:pt x="1562" y="16070"/>
                    <a:pt x="1647" y="16049"/>
                    <a:pt x="1724" y="16009"/>
                  </a:cubicBezTo>
                  <a:cubicBezTo>
                    <a:pt x="3937" y="14914"/>
                    <a:pt x="5639" y="12906"/>
                    <a:pt x="6396" y="10557"/>
                  </a:cubicBezTo>
                  <a:cubicBezTo>
                    <a:pt x="7068" y="8466"/>
                    <a:pt x="6890" y="6196"/>
                    <a:pt x="6008" y="4196"/>
                  </a:cubicBezTo>
                  <a:cubicBezTo>
                    <a:pt x="5557" y="3168"/>
                    <a:pt x="4919" y="2231"/>
                    <a:pt x="4129" y="1433"/>
                  </a:cubicBezTo>
                  <a:cubicBezTo>
                    <a:pt x="3459" y="759"/>
                    <a:pt x="2568" y="0"/>
                    <a:pt x="15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3091;p51"/>
            <p:cNvSpPr/>
            <p:nvPr/>
          </p:nvSpPr>
          <p:spPr>
            <a:xfrm>
              <a:off x="3641600" y="3983400"/>
              <a:ext cx="495050" cy="1417075"/>
            </a:xfrm>
            <a:custGeom>
              <a:avLst/>
              <a:gdLst/>
              <a:ahLst/>
              <a:cxnLst/>
              <a:rect l="l" t="t" r="r" b="b"/>
              <a:pathLst>
                <a:path w="19802" h="56683" extrusionOk="0">
                  <a:moveTo>
                    <a:pt x="9596" y="0"/>
                  </a:moveTo>
                  <a:cubicBezTo>
                    <a:pt x="9589" y="0"/>
                    <a:pt x="9582" y="1"/>
                    <a:pt x="9575" y="1"/>
                  </a:cubicBezTo>
                  <a:cubicBezTo>
                    <a:pt x="9295" y="13"/>
                    <a:pt x="9024" y="236"/>
                    <a:pt x="9039" y="535"/>
                  </a:cubicBezTo>
                  <a:cubicBezTo>
                    <a:pt x="9044" y="637"/>
                    <a:pt x="9043" y="738"/>
                    <a:pt x="9035" y="838"/>
                  </a:cubicBezTo>
                  <a:cubicBezTo>
                    <a:pt x="9035" y="854"/>
                    <a:pt x="9032" y="870"/>
                    <a:pt x="9031" y="886"/>
                  </a:cubicBezTo>
                  <a:cubicBezTo>
                    <a:pt x="9020" y="938"/>
                    <a:pt x="9011" y="989"/>
                    <a:pt x="8999" y="1041"/>
                  </a:cubicBezTo>
                  <a:cubicBezTo>
                    <a:pt x="9012" y="1172"/>
                    <a:pt x="9008" y="1304"/>
                    <a:pt x="8988" y="1434"/>
                  </a:cubicBezTo>
                  <a:lnTo>
                    <a:pt x="8988" y="43028"/>
                  </a:lnTo>
                  <a:cubicBezTo>
                    <a:pt x="7246" y="46288"/>
                    <a:pt x="3875" y="48071"/>
                    <a:pt x="565" y="49393"/>
                  </a:cubicBezTo>
                  <a:cubicBezTo>
                    <a:pt x="1" y="49617"/>
                    <a:pt x="158" y="50465"/>
                    <a:pt x="654" y="50465"/>
                  </a:cubicBezTo>
                  <a:cubicBezTo>
                    <a:pt x="714" y="50465"/>
                    <a:pt x="780" y="50452"/>
                    <a:pt x="849" y="50425"/>
                  </a:cubicBezTo>
                  <a:cubicBezTo>
                    <a:pt x="3938" y="49193"/>
                    <a:pt x="7066" y="47589"/>
                    <a:pt x="9068" y="44899"/>
                  </a:cubicBezTo>
                  <a:cubicBezTo>
                    <a:pt x="9581" y="48638"/>
                    <a:pt x="9936" y="52394"/>
                    <a:pt x="10129" y="56166"/>
                  </a:cubicBezTo>
                  <a:cubicBezTo>
                    <a:pt x="10147" y="56510"/>
                    <a:pt x="10425" y="56682"/>
                    <a:pt x="10693" y="56682"/>
                  </a:cubicBezTo>
                  <a:cubicBezTo>
                    <a:pt x="10961" y="56682"/>
                    <a:pt x="11219" y="56511"/>
                    <a:pt x="11201" y="56166"/>
                  </a:cubicBezTo>
                  <a:cubicBezTo>
                    <a:pt x="11012" y="52538"/>
                    <a:pt x="10678" y="48923"/>
                    <a:pt x="10198" y="45320"/>
                  </a:cubicBezTo>
                  <a:lnTo>
                    <a:pt x="10198" y="45320"/>
                  </a:lnTo>
                  <a:cubicBezTo>
                    <a:pt x="12513" y="47985"/>
                    <a:pt x="15528" y="49973"/>
                    <a:pt x="18919" y="51035"/>
                  </a:cubicBezTo>
                  <a:cubicBezTo>
                    <a:pt x="18979" y="51053"/>
                    <a:pt x="19035" y="51062"/>
                    <a:pt x="19088" y="51062"/>
                  </a:cubicBezTo>
                  <a:cubicBezTo>
                    <a:pt x="19621" y="51062"/>
                    <a:pt x="19801" y="50189"/>
                    <a:pt x="19204" y="50003"/>
                  </a:cubicBezTo>
                  <a:cubicBezTo>
                    <a:pt x="15574" y="48867"/>
                    <a:pt x="12349" y="46577"/>
                    <a:pt x="10105" y="43504"/>
                  </a:cubicBezTo>
                  <a:cubicBezTo>
                    <a:pt x="10084" y="43475"/>
                    <a:pt x="10060" y="43447"/>
                    <a:pt x="10034" y="43422"/>
                  </a:cubicBezTo>
                  <a:cubicBezTo>
                    <a:pt x="10051" y="43368"/>
                    <a:pt x="10059" y="43312"/>
                    <a:pt x="10059" y="43255"/>
                  </a:cubicBezTo>
                  <a:lnTo>
                    <a:pt x="10059" y="1435"/>
                  </a:lnTo>
                  <a:cubicBezTo>
                    <a:pt x="10059" y="1385"/>
                    <a:pt x="10052" y="1335"/>
                    <a:pt x="10040" y="1286"/>
                  </a:cubicBezTo>
                  <a:cubicBezTo>
                    <a:pt x="10096" y="1040"/>
                    <a:pt x="10120" y="788"/>
                    <a:pt x="10109" y="535"/>
                  </a:cubicBezTo>
                  <a:cubicBezTo>
                    <a:pt x="10096" y="263"/>
                    <a:pt x="9883" y="0"/>
                    <a:pt x="95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3092;p51"/>
            <p:cNvSpPr/>
            <p:nvPr/>
          </p:nvSpPr>
          <p:spPr>
            <a:xfrm>
              <a:off x="3730425" y="3794325"/>
              <a:ext cx="123600" cy="108175"/>
            </a:xfrm>
            <a:custGeom>
              <a:avLst/>
              <a:gdLst/>
              <a:ahLst/>
              <a:cxnLst/>
              <a:rect l="l" t="t" r="r" b="b"/>
              <a:pathLst>
                <a:path w="4944" h="4327" extrusionOk="0">
                  <a:moveTo>
                    <a:pt x="2401" y="1"/>
                  </a:moveTo>
                  <a:cubicBezTo>
                    <a:pt x="1756" y="1"/>
                    <a:pt x="1128" y="283"/>
                    <a:pt x="715" y="823"/>
                  </a:cubicBezTo>
                  <a:cubicBezTo>
                    <a:pt x="1" y="1760"/>
                    <a:pt x="206" y="3120"/>
                    <a:pt x="1176" y="3860"/>
                  </a:cubicBezTo>
                  <a:cubicBezTo>
                    <a:pt x="1587" y="4174"/>
                    <a:pt x="2069" y="4326"/>
                    <a:pt x="2542" y="4326"/>
                  </a:cubicBezTo>
                  <a:cubicBezTo>
                    <a:pt x="3187" y="4326"/>
                    <a:pt x="3815" y="4044"/>
                    <a:pt x="4227" y="3504"/>
                  </a:cubicBezTo>
                  <a:cubicBezTo>
                    <a:pt x="4943" y="2567"/>
                    <a:pt x="4737" y="1207"/>
                    <a:pt x="3768" y="467"/>
                  </a:cubicBezTo>
                  <a:cubicBezTo>
                    <a:pt x="3357" y="153"/>
                    <a:pt x="2875" y="1"/>
                    <a:pt x="24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3093;p51"/>
            <p:cNvSpPr/>
            <p:nvPr/>
          </p:nvSpPr>
          <p:spPr>
            <a:xfrm>
              <a:off x="3748325" y="3810475"/>
              <a:ext cx="79550" cy="69600"/>
            </a:xfrm>
            <a:custGeom>
              <a:avLst/>
              <a:gdLst/>
              <a:ahLst/>
              <a:cxnLst/>
              <a:rect l="l" t="t" r="r" b="b"/>
              <a:pathLst>
                <a:path w="3182" h="2784" extrusionOk="0">
                  <a:moveTo>
                    <a:pt x="1545" y="0"/>
                  </a:moveTo>
                  <a:cubicBezTo>
                    <a:pt x="1131" y="0"/>
                    <a:pt x="726" y="182"/>
                    <a:pt x="461" y="529"/>
                  </a:cubicBezTo>
                  <a:cubicBezTo>
                    <a:pt x="1" y="1131"/>
                    <a:pt x="133" y="2007"/>
                    <a:pt x="758" y="2484"/>
                  </a:cubicBezTo>
                  <a:cubicBezTo>
                    <a:pt x="1021" y="2685"/>
                    <a:pt x="1331" y="2783"/>
                    <a:pt x="1636" y="2783"/>
                  </a:cubicBezTo>
                  <a:cubicBezTo>
                    <a:pt x="2051" y="2783"/>
                    <a:pt x="2456" y="2602"/>
                    <a:pt x="2721" y="2255"/>
                  </a:cubicBezTo>
                  <a:cubicBezTo>
                    <a:pt x="3182" y="1651"/>
                    <a:pt x="3048" y="777"/>
                    <a:pt x="2425" y="300"/>
                  </a:cubicBezTo>
                  <a:cubicBezTo>
                    <a:pt x="2160" y="98"/>
                    <a:pt x="1850" y="0"/>
                    <a:pt x="154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3094;p51"/>
            <p:cNvSpPr/>
            <p:nvPr/>
          </p:nvSpPr>
          <p:spPr>
            <a:xfrm>
              <a:off x="3792850" y="3836175"/>
              <a:ext cx="25675" cy="22400"/>
            </a:xfrm>
            <a:custGeom>
              <a:avLst/>
              <a:gdLst/>
              <a:ahLst/>
              <a:cxnLst/>
              <a:rect l="l" t="t" r="r" b="b"/>
              <a:pathLst>
                <a:path w="1027" h="896" extrusionOk="0">
                  <a:moveTo>
                    <a:pt x="499" y="0"/>
                  </a:moveTo>
                  <a:cubicBezTo>
                    <a:pt x="366" y="0"/>
                    <a:pt x="236" y="58"/>
                    <a:pt x="150" y="169"/>
                  </a:cubicBezTo>
                  <a:cubicBezTo>
                    <a:pt x="1" y="364"/>
                    <a:pt x="44" y="646"/>
                    <a:pt x="246" y="799"/>
                  </a:cubicBezTo>
                  <a:cubicBezTo>
                    <a:pt x="331" y="864"/>
                    <a:pt x="430" y="896"/>
                    <a:pt x="528" y="896"/>
                  </a:cubicBezTo>
                  <a:cubicBezTo>
                    <a:pt x="662" y="896"/>
                    <a:pt x="792" y="837"/>
                    <a:pt x="878" y="725"/>
                  </a:cubicBezTo>
                  <a:cubicBezTo>
                    <a:pt x="1026" y="532"/>
                    <a:pt x="983" y="250"/>
                    <a:pt x="781" y="97"/>
                  </a:cubicBezTo>
                  <a:cubicBezTo>
                    <a:pt x="697" y="32"/>
                    <a:pt x="597" y="0"/>
                    <a:pt x="4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3095;p51"/>
            <p:cNvSpPr/>
            <p:nvPr/>
          </p:nvSpPr>
          <p:spPr>
            <a:xfrm>
              <a:off x="3887600" y="3795875"/>
              <a:ext cx="123575" cy="108175"/>
            </a:xfrm>
            <a:custGeom>
              <a:avLst/>
              <a:gdLst/>
              <a:ahLst/>
              <a:cxnLst/>
              <a:rect l="l" t="t" r="r" b="b"/>
              <a:pathLst>
                <a:path w="4943" h="4327" extrusionOk="0">
                  <a:moveTo>
                    <a:pt x="2400" y="1"/>
                  </a:moveTo>
                  <a:cubicBezTo>
                    <a:pt x="1756" y="1"/>
                    <a:pt x="1128" y="283"/>
                    <a:pt x="715" y="823"/>
                  </a:cubicBezTo>
                  <a:cubicBezTo>
                    <a:pt x="1" y="1760"/>
                    <a:pt x="206" y="3119"/>
                    <a:pt x="1176" y="3860"/>
                  </a:cubicBezTo>
                  <a:cubicBezTo>
                    <a:pt x="1586" y="4174"/>
                    <a:pt x="2068" y="4326"/>
                    <a:pt x="2541" y="4326"/>
                  </a:cubicBezTo>
                  <a:cubicBezTo>
                    <a:pt x="3186" y="4326"/>
                    <a:pt x="3814" y="4044"/>
                    <a:pt x="4227" y="3504"/>
                  </a:cubicBezTo>
                  <a:cubicBezTo>
                    <a:pt x="4943" y="2567"/>
                    <a:pt x="4738" y="1207"/>
                    <a:pt x="3766" y="467"/>
                  </a:cubicBezTo>
                  <a:cubicBezTo>
                    <a:pt x="3356" y="153"/>
                    <a:pt x="2874" y="1"/>
                    <a:pt x="24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3096;p51"/>
            <p:cNvSpPr/>
            <p:nvPr/>
          </p:nvSpPr>
          <p:spPr>
            <a:xfrm>
              <a:off x="3905500" y="3812025"/>
              <a:ext cx="79525" cy="69600"/>
            </a:xfrm>
            <a:custGeom>
              <a:avLst/>
              <a:gdLst/>
              <a:ahLst/>
              <a:cxnLst/>
              <a:rect l="l" t="t" r="r" b="b"/>
              <a:pathLst>
                <a:path w="3181" h="2784" extrusionOk="0">
                  <a:moveTo>
                    <a:pt x="1545" y="1"/>
                  </a:moveTo>
                  <a:cubicBezTo>
                    <a:pt x="1130" y="1"/>
                    <a:pt x="726" y="182"/>
                    <a:pt x="461" y="529"/>
                  </a:cubicBezTo>
                  <a:cubicBezTo>
                    <a:pt x="0" y="1131"/>
                    <a:pt x="133" y="2007"/>
                    <a:pt x="757" y="2484"/>
                  </a:cubicBezTo>
                  <a:cubicBezTo>
                    <a:pt x="1021" y="2686"/>
                    <a:pt x="1331" y="2783"/>
                    <a:pt x="1635" y="2783"/>
                  </a:cubicBezTo>
                  <a:cubicBezTo>
                    <a:pt x="2050" y="2783"/>
                    <a:pt x="2454" y="2602"/>
                    <a:pt x="2720" y="2255"/>
                  </a:cubicBezTo>
                  <a:cubicBezTo>
                    <a:pt x="3180" y="1652"/>
                    <a:pt x="3048" y="777"/>
                    <a:pt x="2425" y="300"/>
                  </a:cubicBezTo>
                  <a:cubicBezTo>
                    <a:pt x="2160" y="99"/>
                    <a:pt x="1850" y="1"/>
                    <a:pt x="154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3097;p51"/>
            <p:cNvSpPr/>
            <p:nvPr/>
          </p:nvSpPr>
          <p:spPr>
            <a:xfrm>
              <a:off x="3950025" y="3837725"/>
              <a:ext cx="25625" cy="22425"/>
            </a:xfrm>
            <a:custGeom>
              <a:avLst/>
              <a:gdLst/>
              <a:ahLst/>
              <a:cxnLst/>
              <a:rect l="l" t="t" r="r" b="b"/>
              <a:pathLst>
                <a:path w="1025" h="897" extrusionOk="0">
                  <a:moveTo>
                    <a:pt x="498" y="0"/>
                  </a:moveTo>
                  <a:cubicBezTo>
                    <a:pt x="364" y="0"/>
                    <a:pt x="234" y="58"/>
                    <a:pt x="149" y="170"/>
                  </a:cubicBezTo>
                  <a:cubicBezTo>
                    <a:pt x="0" y="364"/>
                    <a:pt x="44" y="646"/>
                    <a:pt x="245" y="799"/>
                  </a:cubicBezTo>
                  <a:cubicBezTo>
                    <a:pt x="330" y="864"/>
                    <a:pt x="430" y="896"/>
                    <a:pt x="528" y="896"/>
                  </a:cubicBezTo>
                  <a:cubicBezTo>
                    <a:pt x="661" y="896"/>
                    <a:pt x="791" y="838"/>
                    <a:pt x="876" y="725"/>
                  </a:cubicBezTo>
                  <a:cubicBezTo>
                    <a:pt x="1025" y="532"/>
                    <a:pt x="984" y="250"/>
                    <a:pt x="781" y="97"/>
                  </a:cubicBezTo>
                  <a:cubicBezTo>
                    <a:pt x="696" y="32"/>
                    <a:pt x="596" y="0"/>
                    <a:pt x="4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2" name="Google Shape;3292;p55"/>
          <p:cNvSpPr/>
          <p:nvPr/>
        </p:nvSpPr>
        <p:spPr>
          <a:xfrm>
            <a:off x="877181" y="885805"/>
            <a:ext cx="7389638" cy="3371891"/>
          </a:xfrm>
          <a:custGeom>
            <a:avLst/>
            <a:gdLst/>
            <a:ahLst/>
            <a:cxnLst/>
            <a:rect l="l" t="t" r="r" b="b"/>
            <a:pathLst>
              <a:path w="104825" h="39397" extrusionOk="0">
                <a:moveTo>
                  <a:pt x="52353" y="1"/>
                </a:moveTo>
                <a:cubicBezTo>
                  <a:pt x="52344" y="1"/>
                  <a:pt x="52336" y="1"/>
                  <a:pt x="52328" y="1"/>
                </a:cubicBezTo>
                <a:cubicBezTo>
                  <a:pt x="52309" y="1"/>
                  <a:pt x="52292" y="3"/>
                  <a:pt x="52273" y="3"/>
                </a:cubicBezTo>
                <a:cubicBezTo>
                  <a:pt x="51371" y="9"/>
                  <a:pt x="50475" y="151"/>
                  <a:pt x="49615" y="423"/>
                </a:cubicBezTo>
                <a:cubicBezTo>
                  <a:pt x="47733" y="991"/>
                  <a:pt x="46351" y="2031"/>
                  <a:pt x="45446" y="2917"/>
                </a:cubicBezTo>
                <a:cubicBezTo>
                  <a:pt x="44266" y="4003"/>
                  <a:pt x="43631" y="4976"/>
                  <a:pt x="43631" y="4976"/>
                </a:cubicBezTo>
                <a:cubicBezTo>
                  <a:pt x="43631" y="4976"/>
                  <a:pt x="41566" y="2"/>
                  <a:pt x="35779" y="2"/>
                </a:cubicBezTo>
                <a:cubicBezTo>
                  <a:pt x="35669" y="2"/>
                  <a:pt x="35559" y="3"/>
                  <a:pt x="35446" y="7"/>
                </a:cubicBezTo>
                <a:cubicBezTo>
                  <a:pt x="29404" y="201"/>
                  <a:pt x="26383" y="4879"/>
                  <a:pt x="26383" y="4879"/>
                </a:cubicBezTo>
                <a:cubicBezTo>
                  <a:pt x="26383" y="4879"/>
                  <a:pt x="23526" y="2282"/>
                  <a:pt x="19084" y="2282"/>
                </a:cubicBezTo>
                <a:cubicBezTo>
                  <a:pt x="18085" y="2282"/>
                  <a:pt x="17005" y="2413"/>
                  <a:pt x="15860" y="2736"/>
                </a:cubicBezTo>
                <a:cubicBezTo>
                  <a:pt x="9623" y="4490"/>
                  <a:pt x="8941" y="9946"/>
                  <a:pt x="8941" y="9946"/>
                </a:cubicBezTo>
                <a:cubicBezTo>
                  <a:pt x="8941" y="9946"/>
                  <a:pt x="8246" y="9728"/>
                  <a:pt x="7271" y="9728"/>
                </a:cubicBezTo>
                <a:cubicBezTo>
                  <a:pt x="5640" y="9728"/>
                  <a:pt x="3229" y="10338"/>
                  <a:pt x="1986" y="13601"/>
                </a:cubicBezTo>
                <a:cubicBezTo>
                  <a:pt x="0" y="18813"/>
                  <a:pt x="4459" y="21250"/>
                  <a:pt x="4459" y="21250"/>
                </a:cubicBezTo>
                <a:cubicBezTo>
                  <a:pt x="4459" y="21250"/>
                  <a:pt x="755" y="24075"/>
                  <a:pt x="2413" y="28168"/>
                </a:cubicBezTo>
                <a:cubicBezTo>
                  <a:pt x="3750" y="31473"/>
                  <a:pt x="6868" y="31791"/>
                  <a:pt x="8018" y="31791"/>
                </a:cubicBezTo>
                <a:cubicBezTo>
                  <a:pt x="8292" y="31791"/>
                  <a:pt x="8454" y="31773"/>
                  <a:pt x="8454" y="31773"/>
                </a:cubicBezTo>
                <a:cubicBezTo>
                  <a:pt x="8454" y="31773"/>
                  <a:pt x="8844" y="37424"/>
                  <a:pt x="15372" y="38497"/>
                </a:cubicBezTo>
                <a:cubicBezTo>
                  <a:pt x="16008" y="38601"/>
                  <a:pt x="16610" y="38648"/>
                  <a:pt x="17180" y="38648"/>
                </a:cubicBezTo>
                <a:cubicBezTo>
                  <a:pt x="22461" y="38648"/>
                  <a:pt x="24923" y="34599"/>
                  <a:pt x="24923" y="34599"/>
                </a:cubicBezTo>
                <a:cubicBezTo>
                  <a:pt x="24923" y="34599"/>
                  <a:pt x="28091" y="39397"/>
                  <a:pt x="34121" y="39397"/>
                </a:cubicBezTo>
                <a:cubicBezTo>
                  <a:pt x="34348" y="39397"/>
                  <a:pt x="34578" y="39390"/>
                  <a:pt x="34812" y="39376"/>
                </a:cubicBezTo>
                <a:cubicBezTo>
                  <a:pt x="41292" y="38989"/>
                  <a:pt x="43825" y="36158"/>
                  <a:pt x="43825" y="36158"/>
                </a:cubicBezTo>
                <a:cubicBezTo>
                  <a:pt x="43825" y="36158"/>
                  <a:pt x="47517" y="39376"/>
                  <a:pt x="51913" y="39376"/>
                </a:cubicBezTo>
                <a:cubicBezTo>
                  <a:pt x="51978" y="39376"/>
                  <a:pt x="52043" y="39375"/>
                  <a:pt x="52108" y="39374"/>
                </a:cubicBezTo>
                <a:cubicBezTo>
                  <a:pt x="52210" y="39371"/>
                  <a:pt x="52311" y="39366"/>
                  <a:pt x="52413" y="39360"/>
                </a:cubicBezTo>
                <a:cubicBezTo>
                  <a:pt x="52514" y="39366"/>
                  <a:pt x="52615" y="39371"/>
                  <a:pt x="52717" y="39374"/>
                </a:cubicBezTo>
                <a:cubicBezTo>
                  <a:pt x="52782" y="39375"/>
                  <a:pt x="52847" y="39376"/>
                  <a:pt x="52912" y="39376"/>
                </a:cubicBezTo>
                <a:cubicBezTo>
                  <a:pt x="57309" y="39376"/>
                  <a:pt x="61000" y="36158"/>
                  <a:pt x="61000" y="36158"/>
                </a:cubicBezTo>
                <a:cubicBezTo>
                  <a:pt x="61000" y="36158"/>
                  <a:pt x="63533" y="38989"/>
                  <a:pt x="70013" y="39376"/>
                </a:cubicBezTo>
                <a:cubicBezTo>
                  <a:pt x="70248" y="39390"/>
                  <a:pt x="70479" y="39397"/>
                  <a:pt x="70706" y="39397"/>
                </a:cubicBezTo>
                <a:cubicBezTo>
                  <a:pt x="76736" y="39397"/>
                  <a:pt x="79904" y="34599"/>
                  <a:pt x="79904" y="34599"/>
                </a:cubicBezTo>
                <a:cubicBezTo>
                  <a:pt x="79904" y="34599"/>
                  <a:pt x="82365" y="38648"/>
                  <a:pt x="87645" y="38648"/>
                </a:cubicBezTo>
                <a:cubicBezTo>
                  <a:pt x="88215" y="38648"/>
                  <a:pt x="88817" y="38601"/>
                  <a:pt x="89453" y="38497"/>
                </a:cubicBezTo>
                <a:cubicBezTo>
                  <a:pt x="95982" y="37426"/>
                  <a:pt x="96371" y="31773"/>
                  <a:pt x="96371" y="31773"/>
                </a:cubicBezTo>
                <a:cubicBezTo>
                  <a:pt x="96371" y="31773"/>
                  <a:pt x="96533" y="31791"/>
                  <a:pt x="96807" y="31791"/>
                </a:cubicBezTo>
                <a:cubicBezTo>
                  <a:pt x="97957" y="31791"/>
                  <a:pt x="101075" y="31473"/>
                  <a:pt x="102412" y="28167"/>
                </a:cubicBezTo>
                <a:cubicBezTo>
                  <a:pt x="104070" y="24075"/>
                  <a:pt x="100366" y="21250"/>
                  <a:pt x="100366" y="21250"/>
                </a:cubicBezTo>
                <a:cubicBezTo>
                  <a:pt x="100366" y="21250"/>
                  <a:pt x="104825" y="18813"/>
                  <a:pt x="102840" y="13601"/>
                </a:cubicBezTo>
                <a:cubicBezTo>
                  <a:pt x="101597" y="10338"/>
                  <a:pt x="99185" y="9728"/>
                  <a:pt x="97555" y="9728"/>
                </a:cubicBezTo>
                <a:cubicBezTo>
                  <a:pt x="96580" y="9728"/>
                  <a:pt x="95884" y="9946"/>
                  <a:pt x="95884" y="9946"/>
                </a:cubicBezTo>
                <a:cubicBezTo>
                  <a:pt x="95884" y="9946"/>
                  <a:pt x="95202" y="4490"/>
                  <a:pt x="88966" y="2736"/>
                </a:cubicBezTo>
                <a:cubicBezTo>
                  <a:pt x="87820" y="2413"/>
                  <a:pt x="86740" y="2282"/>
                  <a:pt x="85741" y="2282"/>
                </a:cubicBezTo>
                <a:cubicBezTo>
                  <a:pt x="81299" y="2282"/>
                  <a:pt x="78442" y="4879"/>
                  <a:pt x="78442" y="4879"/>
                </a:cubicBezTo>
                <a:cubicBezTo>
                  <a:pt x="78442" y="4879"/>
                  <a:pt x="75421" y="202"/>
                  <a:pt x="69380" y="7"/>
                </a:cubicBezTo>
                <a:cubicBezTo>
                  <a:pt x="69268" y="3"/>
                  <a:pt x="69157" y="2"/>
                  <a:pt x="69047" y="2"/>
                </a:cubicBezTo>
                <a:cubicBezTo>
                  <a:pt x="63260" y="2"/>
                  <a:pt x="61194" y="4976"/>
                  <a:pt x="61194" y="4976"/>
                </a:cubicBezTo>
                <a:cubicBezTo>
                  <a:pt x="61194" y="4976"/>
                  <a:pt x="60559" y="4003"/>
                  <a:pt x="59379" y="2917"/>
                </a:cubicBezTo>
                <a:cubicBezTo>
                  <a:pt x="58474" y="2031"/>
                  <a:pt x="57092" y="991"/>
                  <a:pt x="55211" y="423"/>
                </a:cubicBezTo>
                <a:cubicBezTo>
                  <a:pt x="54350" y="151"/>
                  <a:pt x="53454" y="9"/>
                  <a:pt x="52552" y="3"/>
                </a:cubicBezTo>
                <a:cubicBezTo>
                  <a:pt x="52533" y="3"/>
                  <a:pt x="52516" y="1"/>
                  <a:pt x="52499" y="1"/>
                </a:cubicBezTo>
                <a:cubicBezTo>
                  <a:pt x="52470" y="1"/>
                  <a:pt x="52441" y="2"/>
                  <a:pt x="52413" y="2"/>
                </a:cubicBezTo>
                <a:cubicBezTo>
                  <a:pt x="52392" y="2"/>
                  <a:pt x="52373" y="1"/>
                  <a:pt x="523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93" name="Google Shape;3293;p55"/>
          <p:cNvGrpSpPr/>
          <p:nvPr/>
        </p:nvGrpSpPr>
        <p:grpSpPr>
          <a:xfrm>
            <a:off x="785903" y="734527"/>
            <a:ext cx="7572194" cy="3674447"/>
            <a:chOff x="2244650" y="589875"/>
            <a:chExt cx="2753525" cy="1155450"/>
          </a:xfrm>
        </p:grpSpPr>
        <p:sp>
          <p:nvSpPr>
            <p:cNvPr id="3294" name="Google Shape;3294;p55"/>
            <p:cNvSpPr/>
            <p:nvPr/>
          </p:nvSpPr>
          <p:spPr>
            <a:xfrm>
              <a:off x="3408250" y="1684750"/>
              <a:ext cx="417850" cy="60050"/>
            </a:xfrm>
            <a:custGeom>
              <a:avLst/>
              <a:gdLst/>
              <a:ahLst/>
              <a:cxnLst/>
              <a:rect l="l" t="t" r="r" b="b"/>
              <a:pathLst>
                <a:path w="16714" h="2402" fill="none" extrusionOk="0">
                  <a:moveTo>
                    <a:pt x="16714" y="163"/>
                  </a:moveTo>
                  <a:cubicBezTo>
                    <a:pt x="14833" y="1246"/>
                    <a:pt x="12101" y="2401"/>
                    <a:pt x="8994" y="2401"/>
                  </a:cubicBezTo>
                  <a:cubicBezTo>
                    <a:pt x="8906" y="2401"/>
                    <a:pt x="8815" y="2400"/>
                    <a:pt x="8725" y="2399"/>
                  </a:cubicBezTo>
                  <a:cubicBezTo>
                    <a:pt x="8647" y="2397"/>
                    <a:pt x="8571" y="2393"/>
                    <a:pt x="8496" y="2391"/>
                  </a:cubicBezTo>
                  <a:cubicBezTo>
                    <a:pt x="8416" y="2394"/>
                    <a:pt x="8343" y="2397"/>
                    <a:pt x="8270" y="2399"/>
                  </a:cubicBezTo>
                  <a:cubicBezTo>
                    <a:pt x="8176" y="2400"/>
                    <a:pt x="8086" y="2401"/>
                    <a:pt x="7997" y="2401"/>
                  </a:cubicBezTo>
                  <a:cubicBezTo>
                    <a:pt x="4734" y="2401"/>
                    <a:pt x="1883" y="1127"/>
                    <a:pt x="0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295" name="Google Shape;3295;p55"/>
            <p:cNvSpPr/>
            <p:nvPr/>
          </p:nvSpPr>
          <p:spPr>
            <a:xfrm>
              <a:off x="2934600" y="1663225"/>
              <a:ext cx="463550" cy="82100"/>
            </a:xfrm>
            <a:custGeom>
              <a:avLst/>
              <a:gdLst/>
              <a:ahLst/>
              <a:cxnLst/>
              <a:rect l="l" t="t" r="r" b="b"/>
              <a:pathLst>
                <a:path w="18542" h="3284" fill="none" extrusionOk="0">
                  <a:moveTo>
                    <a:pt x="18542" y="1015"/>
                  </a:moveTo>
                  <a:cubicBezTo>
                    <a:pt x="16706" y="2009"/>
                    <a:pt x="13933" y="3023"/>
                    <a:pt x="10045" y="3257"/>
                  </a:cubicBezTo>
                  <a:cubicBezTo>
                    <a:pt x="9747" y="3274"/>
                    <a:pt x="9446" y="3283"/>
                    <a:pt x="9150" y="3283"/>
                  </a:cubicBezTo>
                  <a:cubicBezTo>
                    <a:pt x="5081" y="3283"/>
                    <a:pt x="2020" y="1622"/>
                    <a:pt x="1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296" name="Google Shape;3296;p55"/>
            <p:cNvSpPr/>
            <p:nvPr/>
          </p:nvSpPr>
          <p:spPr>
            <a:xfrm>
              <a:off x="2455600" y="1550975"/>
              <a:ext cx="469575" cy="175625"/>
            </a:xfrm>
            <a:custGeom>
              <a:avLst/>
              <a:gdLst/>
              <a:ahLst/>
              <a:cxnLst/>
              <a:rect l="l" t="t" r="r" b="b"/>
              <a:pathLst>
                <a:path w="18783" h="7025" fill="none" extrusionOk="0">
                  <a:moveTo>
                    <a:pt x="18783" y="4679"/>
                  </a:moveTo>
                  <a:cubicBezTo>
                    <a:pt x="16940" y="5977"/>
                    <a:pt x="14447" y="7025"/>
                    <a:pt x="11369" y="7025"/>
                  </a:cubicBezTo>
                  <a:cubicBezTo>
                    <a:pt x="10578" y="7024"/>
                    <a:pt x="9789" y="6958"/>
                    <a:pt x="9009" y="6828"/>
                  </a:cubicBezTo>
                  <a:cubicBezTo>
                    <a:pt x="3827" y="5978"/>
                    <a:pt x="1171" y="2801"/>
                    <a:pt x="1" y="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297" name="Google Shape;3297;p55"/>
            <p:cNvSpPr/>
            <p:nvPr/>
          </p:nvSpPr>
          <p:spPr>
            <a:xfrm>
              <a:off x="2260675" y="1215450"/>
              <a:ext cx="184725" cy="331625"/>
            </a:xfrm>
            <a:custGeom>
              <a:avLst/>
              <a:gdLst/>
              <a:ahLst/>
              <a:cxnLst/>
              <a:rect l="l" t="t" r="r" b="b"/>
              <a:pathLst>
                <a:path w="7389" h="13265" fill="none" extrusionOk="0">
                  <a:moveTo>
                    <a:pt x="7388" y="13264"/>
                  </a:moveTo>
                  <a:cubicBezTo>
                    <a:pt x="4579" y="12538"/>
                    <a:pt x="2364" y="10620"/>
                    <a:pt x="1237" y="7835"/>
                  </a:cubicBezTo>
                  <a:cubicBezTo>
                    <a:pt x="0" y="4777"/>
                    <a:pt x="637" y="2038"/>
                    <a:pt x="1776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298" name="Google Shape;3298;p55"/>
            <p:cNvSpPr/>
            <p:nvPr/>
          </p:nvSpPr>
          <p:spPr>
            <a:xfrm>
              <a:off x="2244650" y="833850"/>
              <a:ext cx="227125" cy="371875"/>
            </a:xfrm>
            <a:custGeom>
              <a:avLst/>
              <a:gdLst/>
              <a:ahLst/>
              <a:cxnLst/>
              <a:rect l="l" t="t" r="r" b="b"/>
              <a:pathLst>
                <a:path w="9085" h="14875" fill="none" extrusionOk="0">
                  <a:moveTo>
                    <a:pt x="2224" y="14875"/>
                  </a:moveTo>
                  <a:cubicBezTo>
                    <a:pt x="816" y="12775"/>
                    <a:pt x="1" y="9778"/>
                    <a:pt x="1426" y="6037"/>
                  </a:cubicBezTo>
                  <a:cubicBezTo>
                    <a:pt x="2792" y="2451"/>
                    <a:pt x="5557" y="286"/>
                    <a:pt x="9085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299" name="Google Shape;3299;p55"/>
            <p:cNvSpPr/>
            <p:nvPr/>
          </p:nvSpPr>
          <p:spPr>
            <a:xfrm>
              <a:off x="2477925" y="646900"/>
              <a:ext cx="475975" cy="178000"/>
            </a:xfrm>
            <a:custGeom>
              <a:avLst/>
              <a:gdLst/>
              <a:ahLst/>
              <a:cxnLst/>
              <a:rect l="l" t="t" r="r" b="b"/>
              <a:pathLst>
                <a:path w="19039" h="7120" fill="none" extrusionOk="0">
                  <a:moveTo>
                    <a:pt x="1" y="7120"/>
                  </a:moveTo>
                  <a:cubicBezTo>
                    <a:pt x="1313" y="4569"/>
                    <a:pt x="3841" y="1816"/>
                    <a:pt x="8233" y="581"/>
                  </a:cubicBezTo>
                  <a:cubicBezTo>
                    <a:pt x="9604" y="196"/>
                    <a:pt x="10999" y="0"/>
                    <a:pt x="12381" y="0"/>
                  </a:cubicBezTo>
                  <a:cubicBezTo>
                    <a:pt x="15129" y="0"/>
                    <a:pt x="17396" y="754"/>
                    <a:pt x="19038" y="1564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0" name="Google Shape;3300;p55"/>
            <p:cNvSpPr/>
            <p:nvPr/>
          </p:nvSpPr>
          <p:spPr>
            <a:xfrm>
              <a:off x="2962950" y="589875"/>
              <a:ext cx="444000" cy="90400"/>
            </a:xfrm>
            <a:custGeom>
              <a:avLst/>
              <a:gdLst/>
              <a:ahLst/>
              <a:cxnLst/>
              <a:rect l="l" t="t" r="r" b="b"/>
              <a:pathLst>
                <a:path w="17760" h="3616" fill="none" extrusionOk="0">
                  <a:moveTo>
                    <a:pt x="0" y="3616"/>
                  </a:moveTo>
                  <a:cubicBezTo>
                    <a:pt x="1959" y="1951"/>
                    <a:pt x="5032" y="143"/>
                    <a:pt x="9231" y="8"/>
                  </a:cubicBezTo>
                  <a:cubicBezTo>
                    <a:pt x="9380" y="3"/>
                    <a:pt x="9526" y="1"/>
                    <a:pt x="9672" y="1"/>
                  </a:cubicBezTo>
                  <a:cubicBezTo>
                    <a:pt x="13225" y="1"/>
                    <a:pt x="15900" y="1387"/>
                    <a:pt x="17760" y="306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1" name="Google Shape;3301;p55"/>
            <p:cNvSpPr/>
            <p:nvPr/>
          </p:nvSpPr>
          <p:spPr>
            <a:xfrm>
              <a:off x="3415925" y="589925"/>
              <a:ext cx="415725" cy="76775"/>
            </a:xfrm>
            <a:custGeom>
              <a:avLst/>
              <a:gdLst/>
              <a:ahLst/>
              <a:cxnLst/>
              <a:rect l="l" t="t" r="r" b="b"/>
              <a:pathLst>
                <a:path w="16629" h="3071" fill="none" extrusionOk="0">
                  <a:moveTo>
                    <a:pt x="0" y="2869"/>
                  </a:moveTo>
                  <a:cubicBezTo>
                    <a:pt x="1321" y="1835"/>
                    <a:pt x="2813" y="1051"/>
                    <a:pt x="4383" y="574"/>
                  </a:cubicBezTo>
                  <a:cubicBezTo>
                    <a:pt x="5539" y="210"/>
                    <a:pt x="6743" y="17"/>
                    <a:pt x="7955" y="2"/>
                  </a:cubicBezTo>
                  <a:cubicBezTo>
                    <a:pt x="7984" y="2"/>
                    <a:pt x="8114" y="0"/>
                    <a:pt x="8114" y="0"/>
                  </a:cubicBezTo>
                  <a:lnTo>
                    <a:pt x="8395" y="1"/>
                  </a:lnTo>
                  <a:lnTo>
                    <a:pt x="8424" y="2"/>
                  </a:lnTo>
                  <a:cubicBezTo>
                    <a:pt x="9636" y="18"/>
                    <a:pt x="10838" y="210"/>
                    <a:pt x="11993" y="574"/>
                  </a:cubicBezTo>
                  <a:cubicBezTo>
                    <a:pt x="13665" y="1081"/>
                    <a:pt x="15247" y="1935"/>
                    <a:pt x="16629" y="307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2" name="Google Shape;3302;p55"/>
            <p:cNvSpPr/>
            <p:nvPr/>
          </p:nvSpPr>
          <p:spPr>
            <a:xfrm>
              <a:off x="3840425" y="589875"/>
              <a:ext cx="444050" cy="95725"/>
            </a:xfrm>
            <a:custGeom>
              <a:avLst/>
              <a:gdLst/>
              <a:ahLst/>
              <a:cxnLst/>
              <a:rect l="l" t="t" r="r" b="b"/>
              <a:pathLst>
                <a:path w="17762" h="3829" fill="none" extrusionOk="0">
                  <a:moveTo>
                    <a:pt x="0" y="2855"/>
                  </a:moveTo>
                  <a:cubicBezTo>
                    <a:pt x="1846" y="1271"/>
                    <a:pt x="4443" y="1"/>
                    <a:pt x="7845" y="1"/>
                  </a:cubicBezTo>
                  <a:cubicBezTo>
                    <a:pt x="7990" y="1"/>
                    <a:pt x="8137" y="3"/>
                    <a:pt x="8286" y="8"/>
                  </a:cubicBezTo>
                  <a:cubicBezTo>
                    <a:pt x="12663" y="149"/>
                    <a:pt x="15817" y="2108"/>
                    <a:pt x="17762" y="3828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3" name="Google Shape;3303;p55"/>
            <p:cNvSpPr/>
            <p:nvPr/>
          </p:nvSpPr>
          <p:spPr>
            <a:xfrm>
              <a:off x="4294650" y="646875"/>
              <a:ext cx="472325" cy="185250"/>
            </a:xfrm>
            <a:custGeom>
              <a:avLst/>
              <a:gdLst/>
              <a:ahLst/>
              <a:cxnLst/>
              <a:rect l="l" t="t" r="r" b="b"/>
              <a:pathLst>
                <a:path w="18893" h="7410" fill="none" extrusionOk="0">
                  <a:moveTo>
                    <a:pt x="1" y="1424"/>
                  </a:moveTo>
                  <a:cubicBezTo>
                    <a:pt x="1617" y="669"/>
                    <a:pt x="3779" y="0"/>
                    <a:pt x="6369" y="0"/>
                  </a:cubicBezTo>
                  <a:cubicBezTo>
                    <a:pt x="7750" y="0"/>
                    <a:pt x="9145" y="196"/>
                    <a:pt x="10516" y="582"/>
                  </a:cubicBezTo>
                  <a:cubicBezTo>
                    <a:pt x="15074" y="1863"/>
                    <a:pt x="17625" y="4781"/>
                    <a:pt x="18892" y="740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4" name="Google Shape;3304;p55"/>
            <p:cNvSpPr/>
            <p:nvPr/>
          </p:nvSpPr>
          <p:spPr>
            <a:xfrm>
              <a:off x="4777625" y="834650"/>
              <a:ext cx="220550" cy="377800"/>
            </a:xfrm>
            <a:custGeom>
              <a:avLst/>
              <a:gdLst/>
              <a:ahLst/>
              <a:cxnLst/>
              <a:rect l="l" t="t" r="r" b="b"/>
              <a:pathLst>
                <a:path w="8822" h="15112" fill="none" extrusionOk="0">
                  <a:moveTo>
                    <a:pt x="1" y="0"/>
                  </a:moveTo>
                  <a:cubicBezTo>
                    <a:pt x="3373" y="390"/>
                    <a:pt x="6011" y="2530"/>
                    <a:pt x="7334" y="6005"/>
                  </a:cubicBezTo>
                  <a:cubicBezTo>
                    <a:pt x="8821" y="9908"/>
                    <a:pt x="7871" y="13001"/>
                    <a:pt x="6350" y="15112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5" name="Google Shape;3305;p55"/>
            <p:cNvSpPr/>
            <p:nvPr/>
          </p:nvSpPr>
          <p:spPr>
            <a:xfrm>
              <a:off x="4788100" y="1222475"/>
              <a:ext cx="191125" cy="326500"/>
            </a:xfrm>
            <a:custGeom>
              <a:avLst/>
              <a:gdLst/>
              <a:ahLst/>
              <a:cxnLst/>
              <a:rect l="l" t="t" r="r" b="b"/>
              <a:pathLst>
                <a:path w="7645" h="13060" fill="none" extrusionOk="0">
                  <a:moveTo>
                    <a:pt x="6077" y="1"/>
                  </a:moveTo>
                  <a:cubicBezTo>
                    <a:pt x="7118" y="2007"/>
                    <a:pt x="7645" y="4634"/>
                    <a:pt x="6463" y="7554"/>
                  </a:cubicBezTo>
                  <a:cubicBezTo>
                    <a:pt x="5294" y="10441"/>
                    <a:pt x="2958" y="12396"/>
                    <a:pt x="0" y="1305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6" name="Google Shape;3306;p55"/>
            <p:cNvSpPr/>
            <p:nvPr/>
          </p:nvSpPr>
          <p:spPr>
            <a:xfrm>
              <a:off x="4309475" y="1558450"/>
              <a:ext cx="472950" cy="168150"/>
            </a:xfrm>
            <a:custGeom>
              <a:avLst/>
              <a:gdLst/>
              <a:ahLst/>
              <a:cxnLst/>
              <a:rect l="l" t="t" r="r" b="b"/>
              <a:pathLst>
                <a:path w="18918" h="6726" fill="none" extrusionOk="0">
                  <a:moveTo>
                    <a:pt x="18918" y="1"/>
                  </a:moveTo>
                  <a:cubicBezTo>
                    <a:pt x="17687" y="2724"/>
                    <a:pt x="15039" y="5709"/>
                    <a:pt x="10039" y="6529"/>
                  </a:cubicBezTo>
                  <a:cubicBezTo>
                    <a:pt x="9259" y="6659"/>
                    <a:pt x="8470" y="6725"/>
                    <a:pt x="7679" y="6726"/>
                  </a:cubicBezTo>
                  <a:cubicBezTo>
                    <a:pt x="4451" y="6726"/>
                    <a:pt x="1868" y="5573"/>
                    <a:pt x="1" y="418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307" name="Google Shape;3307;p55"/>
            <p:cNvSpPr/>
            <p:nvPr/>
          </p:nvSpPr>
          <p:spPr>
            <a:xfrm>
              <a:off x="3836075" y="1668175"/>
              <a:ext cx="464300" cy="77150"/>
            </a:xfrm>
            <a:custGeom>
              <a:avLst/>
              <a:gdLst/>
              <a:ahLst/>
              <a:cxnLst/>
              <a:rect l="l" t="t" r="r" b="b"/>
              <a:pathLst>
                <a:path w="18572" h="3086" fill="none" extrusionOk="0">
                  <a:moveTo>
                    <a:pt x="18571" y="0"/>
                  </a:moveTo>
                  <a:cubicBezTo>
                    <a:pt x="16553" y="1556"/>
                    <a:pt x="13577" y="3085"/>
                    <a:pt x="9674" y="3085"/>
                  </a:cubicBezTo>
                  <a:cubicBezTo>
                    <a:pt x="9379" y="3085"/>
                    <a:pt x="9077" y="3076"/>
                    <a:pt x="8780" y="3059"/>
                  </a:cubicBezTo>
                  <a:cubicBezTo>
                    <a:pt x="4688" y="2814"/>
                    <a:pt x="1831" y="1703"/>
                    <a:pt x="1" y="66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grpSp>
        <p:nvGrpSpPr>
          <p:cNvPr id="3309" name="Google Shape;3309;p55"/>
          <p:cNvGrpSpPr/>
          <p:nvPr/>
        </p:nvGrpSpPr>
        <p:grpSpPr>
          <a:xfrm>
            <a:off x="207157" y="225598"/>
            <a:ext cx="8685193" cy="4618243"/>
            <a:chOff x="207157" y="225598"/>
            <a:chExt cx="8685193" cy="4618243"/>
          </a:xfrm>
        </p:grpSpPr>
        <p:sp>
          <p:nvSpPr>
            <p:cNvPr id="3310" name="Google Shape;3310;p55"/>
            <p:cNvSpPr/>
            <p:nvPr/>
          </p:nvSpPr>
          <p:spPr>
            <a:xfrm rot="-959967">
              <a:off x="1551164" y="266052"/>
              <a:ext cx="340698" cy="335793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55"/>
            <p:cNvSpPr/>
            <p:nvPr/>
          </p:nvSpPr>
          <p:spPr>
            <a:xfrm rot="-959967">
              <a:off x="8103439" y="394577"/>
              <a:ext cx="340698" cy="335793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55"/>
            <p:cNvSpPr/>
            <p:nvPr/>
          </p:nvSpPr>
          <p:spPr>
            <a:xfrm rot="-397278">
              <a:off x="8519344" y="937081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55"/>
            <p:cNvSpPr/>
            <p:nvPr/>
          </p:nvSpPr>
          <p:spPr>
            <a:xfrm rot="-397324">
              <a:off x="224419" y="3121864"/>
              <a:ext cx="322653" cy="31806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55"/>
            <p:cNvSpPr/>
            <p:nvPr/>
          </p:nvSpPr>
          <p:spPr>
            <a:xfrm>
              <a:off x="251900" y="2227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15" name="Google Shape;3315;p55"/>
            <p:cNvSpPr/>
            <p:nvPr/>
          </p:nvSpPr>
          <p:spPr>
            <a:xfrm>
              <a:off x="660050" y="4455181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16" name="Google Shape;3316;p55"/>
            <p:cNvSpPr/>
            <p:nvPr/>
          </p:nvSpPr>
          <p:spPr>
            <a:xfrm>
              <a:off x="2791025" y="467878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17" name="Google Shape;3317;p55"/>
            <p:cNvSpPr/>
            <p:nvPr/>
          </p:nvSpPr>
          <p:spPr>
            <a:xfrm>
              <a:off x="4076900" y="35413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18" name="Google Shape;3318;p55"/>
            <p:cNvSpPr/>
            <p:nvPr/>
          </p:nvSpPr>
          <p:spPr>
            <a:xfrm>
              <a:off x="6477200" y="582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19" name="Google Shape;3319;p55"/>
            <p:cNvSpPr/>
            <p:nvPr/>
          </p:nvSpPr>
          <p:spPr>
            <a:xfrm>
              <a:off x="8782250" y="16971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20" name="Google Shape;3320;p55"/>
            <p:cNvSpPr/>
            <p:nvPr/>
          </p:nvSpPr>
          <p:spPr>
            <a:xfrm>
              <a:off x="8579675" y="3347381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21" name="Google Shape;3321;p55"/>
            <p:cNvSpPr/>
            <p:nvPr/>
          </p:nvSpPr>
          <p:spPr>
            <a:xfrm>
              <a:off x="6477200" y="467878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322" name="Google Shape;3322;p55"/>
            <p:cNvSpPr/>
            <p:nvPr/>
          </p:nvSpPr>
          <p:spPr>
            <a:xfrm rot="-397278">
              <a:off x="5011844" y="4634743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23" name="Google Shape;3323;p55"/>
          <p:cNvGrpSpPr/>
          <p:nvPr/>
        </p:nvGrpSpPr>
        <p:grpSpPr>
          <a:xfrm rot="1423940">
            <a:off x="7797449" y="3780582"/>
            <a:ext cx="1056235" cy="1131539"/>
            <a:chOff x="5267422" y="2037895"/>
            <a:chExt cx="1183785" cy="1268312"/>
          </a:xfrm>
        </p:grpSpPr>
        <p:sp>
          <p:nvSpPr>
            <p:cNvPr id="3324" name="Google Shape;3324;p55"/>
            <p:cNvSpPr/>
            <p:nvPr/>
          </p:nvSpPr>
          <p:spPr>
            <a:xfrm rot="-1206564">
              <a:off x="5395420" y="2265336"/>
              <a:ext cx="927788" cy="909088"/>
            </a:xfrm>
            <a:custGeom>
              <a:avLst/>
              <a:gdLst/>
              <a:ahLst/>
              <a:cxnLst/>
              <a:rect l="l" t="t" r="r" b="b"/>
              <a:pathLst>
                <a:path w="37113" h="36365" extrusionOk="0">
                  <a:moveTo>
                    <a:pt x="18556" y="1"/>
                  </a:moveTo>
                  <a:cubicBezTo>
                    <a:pt x="13635" y="1"/>
                    <a:pt x="8915" y="1917"/>
                    <a:pt x="5435" y="5327"/>
                  </a:cubicBezTo>
                  <a:cubicBezTo>
                    <a:pt x="1955" y="8736"/>
                    <a:pt x="0" y="13361"/>
                    <a:pt x="0" y="18182"/>
                  </a:cubicBezTo>
                  <a:cubicBezTo>
                    <a:pt x="0" y="23004"/>
                    <a:pt x="1955" y="27629"/>
                    <a:pt x="5435" y="31038"/>
                  </a:cubicBezTo>
                  <a:cubicBezTo>
                    <a:pt x="8915" y="34448"/>
                    <a:pt x="13635" y="36364"/>
                    <a:pt x="18556" y="36364"/>
                  </a:cubicBezTo>
                  <a:cubicBezTo>
                    <a:pt x="23477" y="36364"/>
                    <a:pt x="28197" y="34448"/>
                    <a:pt x="31677" y="31038"/>
                  </a:cubicBezTo>
                  <a:cubicBezTo>
                    <a:pt x="35157" y="27629"/>
                    <a:pt x="37112" y="23004"/>
                    <a:pt x="37112" y="18182"/>
                  </a:cubicBezTo>
                  <a:cubicBezTo>
                    <a:pt x="37112" y="13361"/>
                    <a:pt x="35157" y="8736"/>
                    <a:pt x="31677" y="5327"/>
                  </a:cubicBezTo>
                  <a:cubicBezTo>
                    <a:pt x="28197" y="1917"/>
                    <a:pt x="23477" y="1"/>
                    <a:pt x="18556" y="1"/>
                  </a:cubicBezTo>
                  <a:close/>
                </a:path>
              </a:pathLst>
            </a:custGeom>
            <a:solidFill>
              <a:srgbClr val="EA9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55"/>
            <p:cNvSpPr/>
            <p:nvPr/>
          </p:nvSpPr>
          <p:spPr>
            <a:xfrm rot="-1206564">
              <a:off x="5721996" y="2079662"/>
              <a:ext cx="275739" cy="184868"/>
            </a:xfrm>
            <a:custGeom>
              <a:avLst/>
              <a:gdLst/>
              <a:ahLst/>
              <a:cxnLst/>
              <a:rect l="l" t="t" r="r" b="b"/>
              <a:pathLst>
                <a:path w="11030" h="7395" extrusionOk="0">
                  <a:moveTo>
                    <a:pt x="7852" y="1"/>
                  </a:moveTo>
                  <a:cubicBezTo>
                    <a:pt x="6602" y="1"/>
                    <a:pt x="5293" y="313"/>
                    <a:pt x="4062" y="970"/>
                  </a:cubicBezTo>
                  <a:cubicBezTo>
                    <a:pt x="1704" y="2226"/>
                    <a:pt x="236" y="4419"/>
                    <a:pt x="1" y="6636"/>
                  </a:cubicBezTo>
                  <a:cubicBezTo>
                    <a:pt x="942" y="7133"/>
                    <a:pt x="2036" y="7394"/>
                    <a:pt x="3179" y="7394"/>
                  </a:cubicBezTo>
                  <a:cubicBezTo>
                    <a:pt x="4429" y="7394"/>
                    <a:pt x="5738" y="7082"/>
                    <a:pt x="6969" y="6425"/>
                  </a:cubicBezTo>
                  <a:cubicBezTo>
                    <a:pt x="9327" y="5169"/>
                    <a:pt x="10795" y="2977"/>
                    <a:pt x="11029" y="759"/>
                  </a:cubicBezTo>
                  <a:cubicBezTo>
                    <a:pt x="10088" y="261"/>
                    <a:pt x="8994" y="1"/>
                    <a:pt x="78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55"/>
            <p:cNvSpPr/>
            <p:nvPr/>
          </p:nvSpPr>
          <p:spPr>
            <a:xfrm rot="-1206564">
              <a:off x="5643770" y="2690554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2" y="0"/>
                    <a:pt x="1" y="671"/>
                    <a:pt x="1" y="1499"/>
                  </a:cubicBezTo>
                  <a:cubicBezTo>
                    <a:pt x="1" y="2327"/>
                    <a:pt x="1142" y="2999"/>
                    <a:pt x="2550" y="2999"/>
                  </a:cubicBezTo>
                  <a:cubicBezTo>
                    <a:pt x="3958" y="2999"/>
                    <a:pt x="5100" y="2327"/>
                    <a:pt x="5100" y="1499"/>
                  </a:cubicBezTo>
                  <a:cubicBezTo>
                    <a:pt x="5100" y="671"/>
                    <a:pt x="3958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55"/>
            <p:cNvSpPr/>
            <p:nvPr/>
          </p:nvSpPr>
          <p:spPr>
            <a:xfrm rot="-1206564">
              <a:off x="5916750" y="2590612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3" y="0"/>
                    <a:pt x="0" y="671"/>
                    <a:pt x="0" y="1499"/>
                  </a:cubicBezTo>
                  <a:cubicBezTo>
                    <a:pt x="0" y="2327"/>
                    <a:pt x="1143" y="2999"/>
                    <a:pt x="2550" y="2999"/>
                  </a:cubicBezTo>
                  <a:cubicBezTo>
                    <a:pt x="3959" y="2999"/>
                    <a:pt x="5100" y="2327"/>
                    <a:pt x="5100" y="1499"/>
                  </a:cubicBezTo>
                  <a:cubicBezTo>
                    <a:pt x="5100" y="671"/>
                    <a:pt x="3959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55"/>
            <p:cNvSpPr/>
            <p:nvPr/>
          </p:nvSpPr>
          <p:spPr>
            <a:xfrm rot="-1206564">
              <a:off x="5767468" y="2690503"/>
              <a:ext cx="259415" cy="265539"/>
            </a:xfrm>
            <a:custGeom>
              <a:avLst/>
              <a:gdLst/>
              <a:ahLst/>
              <a:cxnLst/>
              <a:rect l="l" t="t" r="r" b="b"/>
              <a:pathLst>
                <a:path w="10377" h="10622" extrusionOk="0">
                  <a:moveTo>
                    <a:pt x="0" y="0"/>
                  </a:moveTo>
                  <a:cubicBezTo>
                    <a:pt x="0" y="0"/>
                    <a:pt x="1563" y="10622"/>
                    <a:pt x="5189" y="10622"/>
                  </a:cubicBezTo>
                  <a:cubicBezTo>
                    <a:pt x="8815" y="10622"/>
                    <a:pt x="10377" y="0"/>
                    <a:pt x="103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55"/>
            <p:cNvSpPr/>
            <p:nvPr/>
          </p:nvSpPr>
          <p:spPr>
            <a:xfrm rot="-1206564">
              <a:off x="6100654" y="2621616"/>
              <a:ext cx="16024" cy="15999"/>
            </a:xfrm>
            <a:custGeom>
              <a:avLst/>
              <a:gdLst/>
              <a:ahLst/>
              <a:cxnLst/>
              <a:rect l="l" t="t" r="r" b="b"/>
              <a:pathLst>
                <a:path w="641" h="640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0"/>
                  </a:cubicBezTo>
                  <a:cubicBezTo>
                    <a:pt x="641" y="143"/>
                    <a:pt x="497" y="0"/>
                    <a:pt x="32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55"/>
            <p:cNvSpPr/>
            <p:nvPr/>
          </p:nvSpPr>
          <p:spPr>
            <a:xfrm rot="-1206564">
              <a:off x="6163974" y="2632359"/>
              <a:ext cx="18749" cy="16049"/>
            </a:xfrm>
            <a:custGeom>
              <a:avLst/>
              <a:gdLst/>
              <a:ahLst/>
              <a:cxnLst/>
              <a:rect l="l" t="t" r="r" b="b"/>
              <a:pathLst>
                <a:path w="750" h="642" extrusionOk="0">
                  <a:moveTo>
                    <a:pt x="428" y="1"/>
                  </a:moveTo>
                  <a:cubicBezTo>
                    <a:pt x="143" y="1"/>
                    <a:pt x="1" y="345"/>
                    <a:pt x="202" y="547"/>
                  </a:cubicBezTo>
                  <a:cubicBezTo>
                    <a:pt x="267" y="612"/>
                    <a:pt x="347" y="641"/>
                    <a:pt x="426" y="641"/>
                  </a:cubicBezTo>
                  <a:cubicBezTo>
                    <a:pt x="591" y="641"/>
                    <a:pt x="749" y="514"/>
                    <a:pt x="749" y="321"/>
                  </a:cubicBezTo>
                  <a:cubicBezTo>
                    <a:pt x="749" y="144"/>
                    <a:pt x="605" y="1"/>
                    <a:pt x="428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55"/>
            <p:cNvSpPr/>
            <p:nvPr/>
          </p:nvSpPr>
          <p:spPr>
            <a:xfrm rot="-1206564">
              <a:off x="6116428" y="2697116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55"/>
            <p:cNvSpPr/>
            <p:nvPr/>
          </p:nvSpPr>
          <p:spPr>
            <a:xfrm rot="-1206564">
              <a:off x="6172455" y="2711539"/>
              <a:ext cx="16024" cy="16049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7" y="641"/>
                    <a:pt x="640" y="497"/>
                    <a:pt x="640" y="320"/>
                  </a:cubicBezTo>
                  <a:cubicBezTo>
                    <a:pt x="640" y="143"/>
                    <a:pt x="497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55"/>
            <p:cNvSpPr/>
            <p:nvPr/>
          </p:nvSpPr>
          <p:spPr>
            <a:xfrm rot="-1206564">
              <a:off x="6142582" y="2566327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1"/>
                  </a:cubicBezTo>
                  <a:cubicBezTo>
                    <a:pt x="641" y="144"/>
                    <a:pt x="497" y="1"/>
                    <a:pt x="320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55"/>
            <p:cNvSpPr/>
            <p:nvPr/>
          </p:nvSpPr>
          <p:spPr>
            <a:xfrm rot="-1206564">
              <a:off x="5602608" y="2803953"/>
              <a:ext cx="16049" cy="15999"/>
            </a:xfrm>
            <a:custGeom>
              <a:avLst/>
              <a:gdLst/>
              <a:ahLst/>
              <a:cxnLst/>
              <a:rect l="l" t="t" r="r" b="b"/>
              <a:pathLst>
                <a:path w="642" h="640" extrusionOk="0">
                  <a:moveTo>
                    <a:pt x="321" y="0"/>
                  </a:moveTo>
                  <a:cubicBezTo>
                    <a:pt x="145" y="0"/>
                    <a:pt x="0" y="143"/>
                    <a:pt x="0" y="320"/>
                  </a:cubicBezTo>
                  <a:cubicBezTo>
                    <a:pt x="0" y="497"/>
                    <a:pt x="145" y="640"/>
                    <a:pt x="321" y="640"/>
                  </a:cubicBezTo>
                  <a:cubicBezTo>
                    <a:pt x="498" y="640"/>
                    <a:pt x="641" y="497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55"/>
            <p:cNvSpPr/>
            <p:nvPr/>
          </p:nvSpPr>
          <p:spPr>
            <a:xfrm rot="-1206564">
              <a:off x="5558832" y="2853915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514"/>
                    <a:pt x="158" y="641"/>
                    <a:pt x="323" y="641"/>
                  </a:cubicBezTo>
                  <a:cubicBezTo>
                    <a:pt x="402" y="641"/>
                    <a:pt x="482" y="612"/>
                    <a:pt x="548" y="547"/>
                  </a:cubicBezTo>
                  <a:cubicBezTo>
                    <a:pt x="749" y="345"/>
                    <a:pt x="606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55"/>
            <p:cNvSpPr/>
            <p:nvPr/>
          </p:nvSpPr>
          <p:spPr>
            <a:xfrm rot="-1206564">
              <a:off x="5639246" y="2871331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19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513"/>
                    <a:pt x="158" y="641"/>
                    <a:pt x="323" y="641"/>
                  </a:cubicBezTo>
                  <a:cubicBezTo>
                    <a:pt x="402" y="641"/>
                    <a:pt x="481" y="612"/>
                    <a:pt x="546" y="547"/>
                  </a:cubicBezTo>
                  <a:cubicBezTo>
                    <a:pt x="749" y="345"/>
                    <a:pt x="606" y="1"/>
                    <a:pt x="321" y="1"/>
                  </a:cubicBezTo>
                  <a:cubicBezTo>
                    <a:pt x="320" y="1"/>
                    <a:pt x="320" y="1"/>
                    <a:pt x="319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55"/>
            <p:cNvSpPr/>
            <p:nvPr/>
          </p:nvSpPr>
          <p:spPr>
            <a:xfrm rot="-1206564">
              <a:off x="5605777" y="2918513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514"/>
                    <a:pt x="158" y="642"/>
                    <a:pt x="323" y="642"/>
                  </a:cubicBezTo>
                  <a:cubicBezTo>
                    <a:pt x="401" y="642"/>
                    <a:pt x="482" y="612"/>
                    <a:pt x="547" y="547"/>
                  </a:cubicBezTo>
                  <a:cubicBezTo>
                    <a:pt x="748" y="346"/>
                    <a:pt x="605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55"/>
            <p:cNvSpPr/>
            <p:nvPr/>
          </p:nvSpPr>
          <p:spPr>
            <a:xfrm rot="-1206564">
              <a:off x="5534904" y="2788811"/>
              <a:ext cx="16024" cy="16024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55"/>
            <p:cNvSpPr/>
            <p:nvPr/>
          </p:nvSpPr>
          <p:spPr>
            <a:xfrm rot="-1206564">
              <a:off x="5666433" y="2144650"/>
              <a:ext cx="78872" cy="192467"/>
            </a:xfrm>
            <a:custGeom>
              <a:avLst/>
              <a:gdLst/>
              <a:ahLst/>
              <a:cxnLst/>
              <a:rect l="l" t="t" r="r" b="b"/>
              <a:pathLst>
                <a:path w="3155" h="7699" extrusionOk="0">
                  <a:moveTo>
                    <a:pt x="2172" y="0"/>
                  </a:moveTo>
                  <a:cubicBezTo>
                    <a:pt x="1818" y="0"/>
                    <a:pt x="1478" y="214"/>
                    <a:pt x="1342" y="573"/>
                  </a:cubicBezTo>
                  <a:cubicBezTo>
                    <a:pt x="1010" y="1445"/>
                    <a:pt x="737" y="2339"/>
                    <a:pt x="529" y="3249"/>
                  </a:cubicBezTo>
                  <a:cubicBezTo>
                    <a:pt x="438" y="3626"/>
                    <a:pt x="374" y="4006"/>
                    <a:pt x="295" y="4385"/>
                  </a:cubicBezTo>
                  <a:cubicBezTo>
                    <a:pt x="233" y="4767"/>
                    <a:pt x="174" y="5148"/>
                    <a:pt x="127" y="5532"/>
                  </a:cubicBezTo>
                  <a:cubicBezTo>
                    <a:pt x="53" y="6183"/>
                    <a:pt x="4" y="6812"/>
                    <a:pt x="1" y="7487"/>
                  </a:cubicBezTo>
                  <a:cubicBezTo>
                    <a:pt x="12" y="7630"/>
                    <a:pt x="379" y="7699"/>
                    <a:pt x="749" y="7699"/>
                  </a:cubicBezTo>
                  <a:cubicBezTo>
                    <a:pt x="1129" y="7699"/>
                    <a:pt x="1513" y="7626"/>
                    <a:pt x="1521" y="7487"/>
                  </a:cubicBezTo>
                  <a:cubicBezTo>
                    <a:pt x="1550" y="6904"/>
                    <a:pt x="1610" y="6324"/>
                    <a:pt x="1701" y="5748"/>
                  </a:cubicBezTo>
                  <a:cubicBezTo>
                    <a:pt x="1759" y="5396"/>
                    <a:pt x="1826" y="5045"/>
                    <a:pt x="1896" y="4695"/>
                  </a:cubicBezTo>
                  <a:cubicBezTo>
                    <a:pt x="1982" y="4349"/>
                    <a:pt x="2054" y="3999"/>
                    <a:pt x="2151" y="3656"/>
                  </a:cubicBezTo>
                  <a:cubicBezTo>
                    <a:pt x="2371" y="2833"/>
                    <a:pt x="2648" y="2028"/>
                    <a:pt x="2979" y="1243"/>
                  </a:cubicBezTo>
                  <a:cubicBezTo>
                    <a:pt x="3155" y="825"/>
                    <a:pt x="3005" y="343"/>
                    <a:pt x="2612" y="118"/>
                  </a:cubicBezTo>
                  <a:cubicBezTo>
                    <a:pt x="2472" y="38"/>
                    <a:pt x="2321" y="0"/>
                    <a:pt x="21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55"/>
            <p:cNvSpPr/>
            <p:nvPr/>
          </p:nvSpPr>
          <p:spPr>
            <a:xfrm rot="-1206564">
              <a:off x="5681173" y="2535590"/>
              <a:ext cx="106496" cy="108821"/>
            </a:xfrm>
            <a:custGeom>
              <a:avLst/>
              <a:gdLst/>
              <a:ahLst/>
              <a:cxnLst/>
              <a:rect l="l" t="t" r="r" b="b"/>
              <a:pathLst>
                <a:path w="4260" h="4353" extrusionOk="0">
                  <a:moveTo>
                    <a:pt x="2129" y="1"/>
                  </a:moveTo>
                  <a:cubicBezTo>
                    <a:pt x="954" y="1"/>
                    <a:pt x="0" y="974"/>
                    <a:pt x="0" y="2176"/>
                  </a:cubicBezTo>
                  <a:cubicBezTo>
                    <a:pt x="0" y="3379"/>
                    <a:pt x="954" y="4353"/>
                    <a:pt x="2129" y="4353"/>
                  </a:cubicBezTo>
                  <a:cubicBezTo>
                    <a:pt x="3305" y="4353"/>
                    <a:pt x="4260" y="3379"/>
                    <a:pt x="4260" y="2176"/>
                  </a:cubicBezTo>
                  <a:cubicBezTo>
                    <a:pt x="4260" y="974"/>
                    <a:pt x="3305" y="1"/>
                    <a:pt x="2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55"/>
            <p:cNvSpPr/>
            <p:nvPr/>
          </p:nvSpPr>
          <p:spPr>
            <a:xfrm rot="-1206564">
              <a:off x="5816366" y="2490542"/>
              <a:ext cx="106521" cy="109046"/>
            </a:xfrm>
            <a:custGeom>
              <a:avLst/>
              <a:gdLst/>
              <a:ahLst/>
              <a:cxnLst/>
              <a:rect l="l" t="t" r="r" b="b"/>
              <a:pathLst>
                <a:path w="4261" h="4362" extrusionOk="0">
                  <a:moveTo>
                    <a:pt x="2131" y="1"/>
                  </a:moveTo>
                  <a:cubicBezTo>
                    <a:pt x="955" y="1"/>
                    <a:pt x="0" y="977"/>
                    <a:pt x="0" y="2181"/>
                  </a:cubicBezTo>
                  <a:cubicBezTo>
                    <a:pt x="0" y="3385"/>
                    <a:pt x="955" y="4361"/>
                    <a:pt x="2131" y="4361"/>
                  </a:cubicBezTo>
                  <a:cubicBezTo>
                    <a:pt x="3306" y="4361"/>
                    <a:pt x="4260" y="3385"/>
                    <a:pt x="4260" y="2181"/>
                  </a:cubicBezTo>
                  <a:cubicBezTo>
                    <a:pt x="4260" y="977"/>
                    <a:pt x="3306" y="1"/>
                    <a:pt x="21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55"/>
            <p:cNvSpPr/>
            <p:nvPr/>
          </p:nvSpPr>
          <p:spPr>
            <a:xfrm rot="-1206564">
              <a:off x="5687269" y="2552898"/>
              <a:ext cx="83022" cy="83022"/>
            </a:xfrm>
            <a:custGeom>
              <a:avLst/>
              <a:gdLst/>
              <a:ahLst/>
              <a:cxnLst/>
              <a:rect l="l" t="t" r="r" b="b"/>
              <a:pathLst>
                <a:path w="3321" h="3321" extrusionOk="0">
                  <a:moveTo>
                    <a:pt x="1661" y="1"/>
                  </a:moveTo>
                  <a:cubicBezTo>
                    <a:pt x="744" y="1"/>
                    <a:pt x="0" y="743"/>
                    <a:pt x="0" y="1660"/>
                  </a:cubicBezTo>
                  <a:cubicBezTo>
                    <a:pt x="0" y="2577"/>
                    <a:pt x="744" y="3321"/>
                    <a:pt x="1661" y="3321"/>
                  </a:cubicBezTo>
                  <a:cubicBezTo>
                    <a:pt x="2578" y="3321"/>
                    <a:pt x="3320" y="2577"/>
                    <a:pt x="3320" y="1660"/>
                  </a:cubicBezTo>
                  <a:cubicBezTo>
                    <a:pt x="3320" y="743"/>
                    <a:pt x="2578" y="1"/>
                    <a:pt x="16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55"/>
            <p:cNvSpPr/>
            <p:nvPr/>
          </p:nvSpPr>
          <p:spPr>
            <a:xfrm rot="-1206564">
              <a:off x="5719199" y="2563273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3" y="0"/>
                    <a:pt x="0" y="333"/>
                    <a:pt x="0" y="745"/>
                  </a:cubicBezTo>
                  <a:cubicBezTo>
                    <a:pt x="0" y="1157"/>
                    <a:pt x="333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55"/>
            <p:cNvSpPr/>
            <p:nvPr/>
          </p:nvSpPr>
          <p:spPr>
            <a:xfrm rot="-1206564">
              <a:off x="5819124" y="2503998"/>
              <a:ext cx="86297" cy="83047"/>
            </a:xfrm>
            <a:custGeom>
              <a:avLst/>
              <a:gdLst/>
              <a:ahLst/>
              <a:cxnLst/>
              <a:rect l="l" t="t" r="r" b="b"/>
              <a:pathLst>
                <a:path w="3452" h="3322" extrusionOk="0">
                  <a:moveTo>
                    <a:pt x="1792" y="1"/>
                  </a:moveTo>
                  <a:cubicBezTo>
                    <a:pt x="1120" y="1"/>
                    <a:pt x="514" y="405"/>
                    <a:pt x="258" y="1025"/>
                  </a:cubicBezTo>
                  <a:cubicBezTo>
                    <a:pt x="1" y="1647"/>
                    <a:pt x="142" y="2360"/>
                    <a:pt x="617" y="2835"/>
                  </a:cubicBezTo>
                  <a:cubicBezTo>
                    <a:pt x="935" y="3153"/>
                    <a:pt x="1360" y="3321"/>
                    <a:pt x="1792" y="3321"/>
                  </a:cubicBezTo>
                  <a:cubicBezTo>
                    <a:pt x="2006" y="3321"/>
                    <a:pt x="2221" y="3280"/>
                    <a:pt x="2427" y="3195"/>
                  </a:cubicBezTo>
                  <a:cubicBezTo>
                    <a:pt x="3047" y="2938"/>
                    <a:pt x="3452" y="2332"/>
                    <a:pt x="3452" y="1661"/>
                  </a:cubicBezTo>
                  <a:cubicBezTo>
                    <a:pt x="3452" y="744"/>
                    <a:pt x="2708" y="1"/>
                    <a:pt x="1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55"/>
            <p:cNvSpPr/>
            <p:nvPr/>
          </p:nvSpPr>
          <p:spPr>
            <a:xfrm rot="-1206564">
              <a:off x="5854233" y="2513835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5" y="0"/>
                    <a:pt x="0" y="333"/>
                    <a:pt x="0" y="745"/>
                  </a:cubicBezTo>
                  <a:cubicBezTo>
                    <a:pt x="0" y="1157"/>
                    <a:pt x="335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55"/>
            <p:cNvSpPr/>
            <p:nvPr/>
          </p:nvSpPr>
          <p:spPr>
            <a:xfrm rot="-1206564">
              <a:off x="5679413" y="2481613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3" y="798"/>
                    <a:pt x="623" y="878"/>
                    <a:pt x="993" y="878"/>
                  </a:cubicBezTo>
                  <a:cubicBezTo>
                    <a:pt x="1800" y="878"/>
                    <a:pt x="2566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55"/>
            <p:cNvSpPr/>
            <p:nvPr/>
          </p:nvSpPr>
          <p:spPr>
            <a:xfrm rot="-1206564">
              <a:off x="5794281" y="2439558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4" y="798"/>
                    <a:pt x="623" y="878"/>
                    <a:pt x="993" y="878"/>
                  </a:cubicBezTo>
                  <a:cubicBezTo>
                    <a:pt x="1800" y="878"/>
                    <a:pt x="2565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1717468" y="1261445"/>
            <a:ext cx="57248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Câu</a:t>
            </a:r>
            <a:r>
              <a:rPr lang="en-US" sz="2000" b="1" dirty="0"/>
              <a:t> 2: </a:t>
            </a:r>
            <a:r>
              <a:rPr lang="en-US" sz="2000" dirty="0" err="1"/>
              <a:t>Em</a:t>
            </a:r>
            <a:r>
              <a:rPr lang="en-US" sz="2000" dirty="0"/>
              <a:t> </a:t>
            </a:r>
            <a:r>
              <a:rPr lang="en-US" sz="2000" dirty="0" err="1"/>
              <a:t>hãy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ví</a:t>
            </a:r>
            <a:r>
              <a:rPr lang="en-US" sz="2000" dirty="0"/>
              <a:t> </a:t>
            </a:r>
            <a:r>
              <a:rPr lang="en-US" sz="2000" dirty="0" err="1"/>
              <a:t>dụ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 </a:t>
            </a:r>
            <a:r>
              <a:rPr lang="en-US" sz="2000" dirty="0" err="1"/>
              <a:t>việc</a:t>
            </a:r>
            <a:r>
              <a:rPr lang="en-US" sz="2000" dirty="0"/>
              <a:t> </a:t>
            </a:r>
            <a:r>
              <a:rPr lang="en-US" sz="2000" dirty="0" err="1"/>
              <a:t>hằng</a:t>
            </a:r>
            <a:r>
              <a:rPr lang="en-US" sz="2000" dirty="0"/>
              <a:t> </a:t>
            </a:r>
            <a:r>
              <a:rPr lang="en-US" sz="2000" dirty="0" err="1"/>
              <a:t>ngày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thực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hay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tùy</a:t>
            </a:r>
            <a:r>
              <a:rPr lang="en-US" sz="2000" dirty="0"/>
              <a:t> </a:t>
            </a:r>
            <a:r>
              <a:rPr lang="en-US" sz="2000" dirty="0" err="1"/>
              <a:t>thuộc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điều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.</a:t>
            </a:r>
          </a:p>
        </p:txBody>
      </p:sp>
      <p:grpSp>
        <p:nvGrpSpPr>
          <p:cNvPr id="76" name="Google Shape;3247;p54"/>
          <p:cNvGrpSpPr/>
          <p:nvPr/>
        </p:nvGrpSpPr>
        <p:grpSpPr>
          <a:xfrm rot="756174">
            <a:off x="211989" y="296940"/>
            <a:ext cx="1171997" cy="1119644"/>
            <a:chOff x="1095250" y="238100"/>
            <a:chExt cx="2339375" cy="2234875"/>
          </a:xfrm>
        </p:grpSpPr>
        <p:sp>
          <p:nvSpPr>
            <p:cNvPr id="77" name="Google Shape;3248;p54"/>
            <p:cNvSpPr/>
            <p:nvPr/>
          </p:nvSpPr>
          <p:spPr>
            <a:xfrm>
              <a:off x="1095250" y="238100"/>
              <a:ext cx="2339375" cy="2234875"/>
            </a:xfrm>
            <a:custGeom>
              <a:avLst/>
              <a:gdLst/>
              <a:ahLst/>
              <a:cxnLst/>
              <a:rect l="l" t="t" r="r" b="b"/>
              <a:pathLst>
                <a:path w="93575" h="89395" extrusionOk="0">
                  <a:moveTo>
                    <a:pt x="82046" y="1"/>
                  </a:moveTo>
                  <a:cubicBezTo>
                    <a:pt x="81875" y="1"/>
                    <a:pt x="81703" y="95"/>
                    <a:pt x="81653" y="274"/>
                  </a:cubicBezTo>
                  <a:cubicBezTo>
                    <a:pt x="80799" y="3358"/>
                    <a:pt x="80270" y="6523"/>
                    <a:pt x="80073" y="9718"/>
                  </a:cubicBezTo>
                  <a:cubicBezTo>
                    <a:pt x="77268" y="7978"/>
                    <a:pt x="74509" y="6165"/>
                    <a:pt x="71797" y="4280"/>
                  </a:cubicBezTo>
                  <a:cubicBezTo>
                    <a:pt x="71723" y="4229"/>
                    <a:pt x="71650" y="4207"/>
                    <a:pt x="71580" y="4207"/>
                  </a:cubicBezTo>
                  <a:cubicBezTo>
                    <a:pt x="71492" y="4207"/>
                    <a:pt x="71412" y="4242"/>
                    <a:pt x="71346" y="4298"/>
                  </a:cubicBezTo>
                  <a:cubicBezTo>
                    <a:pt x="71268" y="4246"/>
                    <a:pt x="71177" y="4217"/>
                    <a:pt x="71091" y="4217"/>
                  </a:cubicBezTo>
                  <a:cubicBezTo>
                    <a:pt x="70944" y="4217"/>
                    <a:pt x="70810" y="4300"/>
                    <a:pt x="70773" y="4493"/>
                  </a:cubicBezTo>
                  <a:cubicBezTo>
                    <a:pt x="70359" y="6681"/>
                    <a:pt x="69954" y="8891"/>
                    <a:pt x="69959" y="11124"/>
                  </a:cubicBezTo>
                  <a:cubicBezTo>
                    <a:pt x="69963" y="13027"/>
                    <a:pt x="70281" y="14943"/>
                    <a:pt x="71137" y="16657"/>
                  </a:cubicBezTo>
                  <a:cubicBezTo>
                    <a:pt x="71817" y="18014"/>
                    <a:pt x="72832" y="19183"/>
                    <a:pt x="74030" y="20109"/>
                  </a:cubicBezTo>
                  <a:cubicBezTo>
                    <a:pt x="76164" y="21761"/>
                    <a:pt x="78856" y="22606"/>
                    <a:pt x="81542" y="22606"/>
                  </a:cubicBezTo>
                  <a:cubicBezTo>
                    <a:pt x="81785" y="22606"/>
                    <a:pt x="82027" y="22599"/>
                    <a:pt x="82269" y="22585"/>
                  </a:cubicBezTo>
                  <a:cubicBezTo>
                    <a:pt x="82583" y="24268"/>
                    <a:pt x="83180" y="25885"/>
                    <a:pt x="83486" y="27570"/>
                  </a:cubicBezTo>
                  <a:cubicBezTo>
                    <a:pt x="83740" y="28966"/>
                    <a:pt x="83783" y="30469"/>
                    <a:pt x="83217" y="31796"/>
                  </a:cubicBezTo>
                  <a:cubicBezTo>
                    <a:pt x="82645" y="33134"/>
                    <a:pt x="81460" y="34088"/>
                    <a:pt x="80285" y="34879"/>
                  </a:cubicBezTo>
                  <a:cubicBezTo>
                    <a:pt x="78257" y="36244"/>
                    <a:pt x="76136" y="37477"/>
                    <a:pt x="73963" y="38604"/>
                  </a:cubicBezTo>
                  <a:cubicBezTo>
                    <a:pt x="71505" y="35759"/>
                    <a:pt x="68260" y="33586"/>
                    <a:pt x="64444" y="32343"/>
                  </a:cubicBezTo>
                  <a:cubicBezTo>
                    <a:pt x="65577" y="30767"/>
                    <a:pt x="66065" y="28775"/>
                    <a:pt x="65742" y="26843"/>
                  </a:cubicBezTo>
                  <a:cubicBezTo>
                    <a:pt x="65248" y="23895"/>
                    <a:pt x="62308" y="20958"/>
                    <a:pt x="59280" y="20958"/>
                  </a:cubicBezTo>
                  <a:cubicBezTo>
                    <a:pt x="58433" y="20958"/>
                    <a:pt x="57578" y="21188"/>
                    <a:pt x="56768" y="21713"/>
                  </a:cubicBezTo>
                  <a:cubicBezTo>
                    <a:pt x="55135" y="22772"/>
                    <a:pt x="54102" y="24554"/>
                    <a:pt x="53755" y="26446"/>
                  </a:cubicBezTo>
                  <a:cubicBezTo>
                    <a:pt x="53457" y="28071"/>
                    <a:pt x="53672" y="29723"/>
                    <a:pt x="54170" y="31284"/>
                  </a:cubicBezTo>
                  <a:cubicBezTo>
                    <a:pt x="52536" y="31436"/>
                    <a:pt x="50852" y="31734"/>
                    <a:pt x="49127" y="32186"/>
                  </a:cubicBezTo>
                  <a:cubicBezTo>
                    <a:pt x="47372" y="32488"/>
                    <a:pt x="45714" y="32914"/>
                    <a:pt x="44163" y="33451"/>
                  </a:cubicBezTo>
                  <a:cubicBezTo>
                    <a:pt x="43972" y="31823"/>
                    <a:pt x="43483" y="30232"/>
                    <a:pt x="42539" y="28876"/>
                  </a:cubicBezTo>
                  <a:cubicBezTo>
                    <a:pt x="41442" y="27296"/>
                    <a:pt x="39763" y="26099"/>
                    <a:pt x="37839" y="25812"/>
                  </a:cubicBezTo>
                  <a:cubicBezTo>
                    <a:pt x="37592" y="25775"/>
                    <a:pt x="37351" y="25758"/>
                    <a:pt x="37116" y="25758"/>
                  </a:cubicBezTo>
                  <a:cubicBezTo>
                    <a:pt x="33185" y="25758"/>
                    <a:pt x="30861" y="30708"/>
                    <a:pt x="31792" y="34195"/>
                  </a:cubicBezTo>
                  <a:cubicBezTo>
                    <a:pt x="32296" y="36087"/>
                    <a:pt x="33566" y="37700"/>
                    <a:pt x="35248" y="38665"/>
                  </a:cubicBezTo>
                  <a:cubicBezTo>
                    <a:pt x="32289" y="41376"/>
                    <a:pt x="30235" y="44698"/>
                    <a:pt x="29174" y="48305"/>
                  </a:cubicBezTo>
                  <a:cubicBezTo>
                    <a:pt x="26730" y="48178"/>
                    <a:pt x="24288" y="47933"/>
                    <a:pt x="21878" y="47530"/>
                  </a:cubicBezTo>
                  <a:cubicBezTo>
                    <a:pt x="20481" y="47295"/>
                    <a:pt x="19006" y="46917"/>
                    <a:pt x="17933" y="45936"/>
                  </a:cubicBezTo>
                  <a:cubicBezTo>
                    <a:pt x="16867" y="44962"/>
                    <a:pt x="16286" y="43574"/>
                    <a:pt x="15939" y="42199"/>
                  </a:cubicBezTo>
                  <a:cubicBezTo>
                    <a:pt x="15520" y="40539"/>
                    <a:pt x="15394" y="38820"/>
                    <a:pt x="14984" y="37158"/>
                  </a:cubicBezTo>
                  <a:cubicBezTo>
                    <a:pt x="17714" y="36099"/>
                    <a:pt x="20086" y="34099"/>
                    <a:pt x="21461" y="31494"/>
                  </a:cubicBezTo>
                  <a:cubicBezTo>
                    <a:pt x="22168" y="30155"/>
                    <a:pt x="22608" y="28672"/>
                    <a:pt x="22665" y="27154"/>
                  </a:cubicBezTo>
                  <a:cubicBezTo>
                    <a:pt x="22737" y="25241"/>
                    <a:pt x="22231" y="23364"/>
                    <a:pt x="21449" y="21631"/>
                  </a:cubicBezTo>
                  <a:cubicBezTo>
                    <a:pt x="20529" y="19596"/>
                    <a:pt x="19246" y="17751"/>
                    <a:pt x="17964" y="15932"/>
                  </a:cubicBezTo>
                  <a:cubicBezTo>
                    <a:pt x="17888" y="15824"/>
                    <a:pt x="17793" y="15780"/>
                    <a:pt x="17699" y="15780"/>
                  </a:cubicBezTo>
                  <a:cubicBezTo>
                    <a:pt x="17568" y="15780"/>
                    <a:pt x="17439" y="15866"/>
                    <a:pt x="17362" y="15990"/>
                  </a:cubicBezTo>
                  <a:cubicBezTo>
                    <a:pt x="17325" y="15980"/>
                    <a:pt x="17288" y="15974"/>
                    <a:pt x="17251" y="15974"/>
                  </a:cubicBezTo>
                  <a:cubicBezTo>
                    <a:pt x="17136" y="15974"/>
                    <a:pt x="17022" y="16028"/>
                    <a:pt x="16943" y="16161"/>
                  </a:cubicBezTo>
                  <a:cubicBezTo>
                    <a:pt x="15256" y="18998"/>
                    <a:pt x="13495" y="21790"/>
                    <a:pt x="11660" y="24535"/>
                  </a:cubicBezTo>
                  <a:cubicBezTo>
                    <a:pt x="10158" y="21709"/>
                    <a:pt x="8366" y="19047"/>
                    <a:pt x="6313" y="16592"/>
                  </a:cubicBezTo>
                  <a:cubicBezTo>
                    <a:pt x="6239" y="16503"/>
                    <a:pt x="6136" y="16464"/>
                    <a:pt x="6031" y="16464"/>
                  </a:cubicBezTo>
                  <a:cubicBezTo>
                    <a:pt x="5928" y="16464"/>
                    <a:pt x="5824" y="16501"/>
                    <a:pt x="5744" y="16567"/>
                  </a:cubicBezTo>
                  <a:cubicBezTo>
                    <a:pt x="1" y="21264"/>
                    <a:pt x="1288" y="30592"/>
                    <a:pt x="6387" y="35264"/>
                  </a:cubicBezTo>
                  <a:cubicBezTo>
                    <a:pt x="7587" y="36364"/>
                    <a:pt x="9019" y="37175"/>
                    <a:pt x="10618" y="37465"/>
                  </a:cubicBezTo>
                  <a:cubicBezTo>
                    <a:pt x="10734" y="39495"/>
                    <a:pt x="10896" y="41540"/>
                    <a:pt x="11242" y="43543"/>
                  </a:cubicBezTo>
                  <a:cubicBezTo>
                    <a:pt x="11568" y="45447"/>
                    <a:pt x="12226" y="47331"/>
                    <a:pt x="13691" y="48661"/>
                  </a:cubicBezTo>
                  <a:cubicBezTo>
                    <a:pt x="14996" y="49845"/>
                    <a:pt x="16656" y="50527"/>
                    <a:pt x="18322" y="51027"/>
                  </a:cubicBezTo>
                  <a:cubicBezTo>
                    <a:pt x="20305" y="51621"/>
                    <a:pt x="22340" y="52066"/>
                    <a:pt x="24372" y="52447"/>
                  </a:cubicBezTo>
                  <a:cubicBezTo>
                    <a:pt x="25697" y="52695"/>
                    <a:pt x="27027" y="52907"/>
                    <a:pt x="28363" y="53079"/>
                  </a:cubicBezTo>
                  <a:cubicBezTo>
                    <a:pt x="28240" y="55501"/>
                    <a:pt x="28539" y="57983"/>
                    <a:pt x="29283" y="60440"/>
                  </a:cubicBezTo>
                  <a:cubicBezTo>
                    <a:pt x="27129" y="61723"/>
                    <a:pt x="25044" y="63117"/>
                    <a:pt x="23037" y="64621"/>
                  </a:cubicBezTo>
                  <a:cubicBezTo>
                    <a:pt x="21957" y="65429"/>
                    <a:pt x="20699" y="66259"/>
                    <a:pt x="20036" y="67474"/>
                  </a:cubicBezTo>
                  <a:cubicBezTo>
                    <a:pt x="19332" y="68761"/>
                    <a:pt x="19448" y="70328"/>
                    <a:pt x="19566" y="71740"/>
                  </a:cubicBezTo>
                  <a:cubicBezTo>
                    <a:pt x="19632" y="72540"/>
                    <a:pt x="19737" y="73337"/>
                    <a:pt x="19847" y="74132"/>
                  </a:cubicBezTo>
                  <a:cubicBezTo>
                    <a:pt x="19943" y="74827"/>
                    <a:pt x="20020" y="75537"/>
                    <a:pt x="20309" y="76186"/>
                  </a:cubicBezTo>
                  <a:cubicBezTo>
                    <a:pt x="20638" y="76922"/>
                    <a:pt x="21423" y="77555"/>
                    <a:pt x="22232" y="77555"/>
                  </a:cubicBezTo>
                  <a:cubicBezTo>
                    <a:pt x="22505" y="77555"/>
                    <a:pt x="22781" y="77483"/>
                    <a:pt x="23044" y="77319"/>
                  </a:cubicBezTo>
                  <a:cubicBezTo>
                    <a:pt x="23573" y="76988"/>
                    <a:pt x="23738" y="76378"/>
                    <a:pt x="23838" y="75799"/>
                  </a:cubicBezTo>
                  <a:cubicBezTo>
                    <a:pt x="23966" y="75060"/>
                    <a:pt x="24004" y="74307"/>
                    <a:pt x="23950" y="73558"/>
                  </a:cubicBezTo>
                  <a:cubicBezTo>
                    <a:pt x="23898" y="72835"/>
                    <a:pt x="23737" y="72145"/>
                    <a:pt x="23594" y="71437"/>
                  </a:cubicBezTo>
                  <a:cubicBezTo>
                    <a:pt x="23457" y="70758"/>
                    <a:pt x="23422" y="70083"/>
                    <a:pt x="23819" y="69484"/>
                  </a:cubicBezTo>
                  <a:cubicBezTo>
                    <a:pt x="24204" y="68900"/>
                    <a:pt x="24817" y="68496"/>
                    <a:pt x="25400" y="68134"/>
                  </a:cubicBezTo>
                  <a:cubicBezTo>
                    <a:pt x="26173" y="67654"/>
                    <a:pt x="26953" y="67182"/>
                    <a:pt x="27729" y="66707"/>
                  </a:cubicBezTo>
                  <a:lnTo>
                    <a:pt x="31035" y="64683"/>
                  </a:lnTo>
                  <a:cubicBezTo>
                    <a:pt x="31670" y="65883"/>
                    <a:pt x="32398" y="67034"/>
                    <a:pt x="33211" y="68123"/>
                  </a:cubicBezTo>
                  <a:cubicBezTo>
                    <a:pt x="33324" y="68274"/>
                    <a:pt x="33438" y="68424"/>
                    <a:pt x="33552" y="68571"/>
                  </a:cubicBezTo>
                  <a:cubicBezTo>
                    <a:pt x="32936" y="69130"/>
                    <a:pt x="32332" y="69702"/>
                    <a:pt x="31739" y="70284"/>
                  </a:cubicBezTo>
                  <a:cubicBezTo>
                    <a:pt x="30769" y="71241"/>
                    <a:pt x="29788" y="72212"/>
                    <a:pt x="28952" y="73289"/>
                  </a:cubicBezTo>
                  <a:cubicBezTo>
                    <a:pt x="28178" y="74288"/>
                    <a:pt x="27602" y="75409"/>
                    <a:pt x="27392" y="76664"/>
                  </a:cubicBezTo>
                  <a:cubicBezTo>
                    <a:pt x="27184" y="77901"/>
                    <a:pt x="27334" y="79179"/>
                    <a:pt x="27642" y="80387"/>
                  </a:cubicBezTo>
                  <a:cubicBezTo>
                    <a:pt x="27961" y="81640"/>
                    <a:pt x="28444" y="82847"/>
                    <a:pt x="28948" y="84035"/>
                  </a:cubicBezTo>
                  <a:cubicBezTo>
                    <a:pt x="29149" y="84508"/>
                    <a:pt x="29386" y="85019"/>
                    <a:pt x="29868" y="85262"/>
                  </a:cubicBezTo>
                  <a:cubicBezTo>
                    <a:pt x="30031" y="85345"/>
                    <a:pt x="30204" y="85383"/>
                    <a:pt x="30377" y="85383"/>
                  </a:cubicBezTo>
                  <a:cubicBezTo>
                    <a:pt x="30725" y="85383"/>
                    <a:pt x="31068" y="85227"/>
                    <a:pt x="31321" y="84968"/>
                  </a:cubicBezTo>
                  <a:cubicBezTo>
                    <a:pt x="31720" y="84561"/>
                    <a:pt x="31830" y="83982"/>
                    <a:pt x="31835" y="83431"/>
                  </a:cubicBezTo>
                  <a:cubicBezTo>
                    <a:pt x="31842" y="82707"/>
                    <a:pt x="31773" y="81974"/>
                    <a:pt x="31680" y="81257"/>
                  </a:cubicBezTo>
                  <a:cubicBezTo>
                    <a:pt x="31593" y="80580"/>
                    <a:pt x="31424" y="79917"/>
                    <a:pt x="31342" y="79243"/>
                  </a:cubicBezTo>
                  <a:cubicBezTo>
                    <a:pt x="31258" y="78561"/>
                    <a:pt x="31399" y="77970"/>
                    <a:pt x="31793" y="77409"/>
                  </a:cubicBezTo>
                  <a:cubicBezTo>
                    <a:pt x="32226" y="76795"/>
                    <a:pt x="32805" y="76273"/>
                    <a:pt x="33331" y="75743"/>
                  </a:cubicBezTo>
                  <a:cubicBezTo>
                    <a:pt x="33909" y="75159"/>
                    <a:pt x="34492" y="74581"/>
                    <a:pt x="35083" y="74008"/>
                  </a:cubicBezTo>
                  <a:cubicBezTo>
                    <a:pt x="35695" y="73411"/>
                    <a:pt x="36316" y="72821"/>
                    <a:pt x="36940" y="72236"/>
                  </a:cubicBezTo>
                  <a:cubicBezTo>
                    <a:pt x="38080" y="73263"/>
                    <a:pt x="39314" y="74178"/>
                    <a:pt x="40626" y="74974"/>
                  </a:cubicBezTo>
                  <a:cubicBezTo>
                    <a:pt x="40074" y="75634"/>
                    <a:pt x="39537" y="76306"/>
                    <a:pt x="39022" y="76996"/>
                  </a:cubicBezTo>
                  <a:cubicBezTo>
                    <a:pt x="38276" y="77995"/>
                    <a:pt x="37467" y="79023"/>
                    <a:pt x="36967" y="80171"/>
                  </a:cubicBezTo>
                  <a:cubicBezTo>
                    <a:pt x="35952" y="82504"/>
                    <a:pt x="37308" y="84918"/>
                    <a:pt x="38490" y="86899"/>
                  </a:cubicBezTo>
                  <a:cubicBezTo>
                    <a:pt x="38993" y="87743"/>
                    <a:pt x="39545" y="88905"/>
                    <a:pt x="40522" y="89287"/>
                  </a:cubicBezTo>
                  <a:cubicBezTo>
                    <a:pt x="40710" y="89360"/>
                    <a:pt x="40895" y="89394"/>
                    <a:pt x="41072" y="89394"/>
                  </a:cubicBezTo>
                  <a:cubicBezTo>
                    <a:pt x="41763" y="89394"/>
                    <a:pt x="42348" y="88885"/>
                    <a:pt x="42596" y="88200"/>
                  </a:cubicBezTo>
                  <a:cubicBezTo>
                    <a:pt x="43426" y="85902"/>
                    <a:pt x="40869" y="84119"/>
                    <a:pt x="41072" y="81873"/>
                  </a:cubicBezTo>
                  <a:cubicBezTo>
                    <a:pt x="41180" y="80662"/>
                    <a:pt x="41999" y="79624"/>
                    <a:pt x="42714" y="78696"/>
                  </a:cubicBezTo>
                  <a:cubicBezTo>
                    <a:pt x="43215" y="78044"/>
                    <a:pt x="43717" y="77393"/>
                    <a:pt x="44220" y="76743"/>
                  </a:cubicBezTo>
                  <a:cubicBezTo>
                    <a:pt x="47499" y="78021"/>
                    <a:pt x="50644" y="78394"/>
                    <a:pt x="53198" y="78394"/>
                  </a:cubicBezTo>
                  <a:cubicBezTo>
                    <a:pt x="56177" y="78394"/>
                    <a:pt x="58350" y="77886"/>
                    <a:pt x="58990" y="77718"/>
                  </a:cubicBezTo>
                  <a:cubicBezTo>
                    <a:pt x="60200" y="77510"/>
                    <a:pt x="66709" y="76179"/>
                    <a:pt x="72033" y="70718"/>
                  </a:cubicBezTo>
                  <a:cubicBezTo>
                    <a:pt x="72759" y="71103"/>
                    <a:pt x="73486" y="71488"/>
                    <a:pt x="74211" y="71873"/>
                  </a:cubicBezTo>
                  <a:cubicBezTo>
                    <a:pt x="75246" y="72424"/>
                    <a:pt x="76422" y="73029"/>
                    <a:pt x="77021" y="74086"/>
                  </a:cubicBezTo>
                  <a:cubicBezTo>
                    <a:pt x="78134" y="76047"/>
                    <a:pt x="76546" y="78729"/>
                    <a:pt x="78252" y="80477"/>
                  </a:cubicBezTo>
                  <a:cubicBezTo>
                    <a:pt x="78608" y="80842"/>
                    <a:pt x="79079" y="81060"/>
                    <a:pt x="79546" y="81060"/>
                  </a:cubicBezTo>
                  <a:cubicBezTo>
                    <a:pt x="79917" y="81060"/>
                    <a:pt x="80285" y="80922"/>
                    <a:pt x="80589" y="80609"/>
                  </a:cubicBezTo>
                  <a:cubicBezTo>
                    <a:pt x="81321" y="79857"/>
                    <a:pt x="81343" y="78569"/>
                    <a:pt x="81452" y="77594"/>
                  </a:cubicBezTo>
                  <a:cubicBezTo>
                    <a:pt x="81707" y="75302"/>
                    <a:pt x="81943" y="72543"/>
                    <a:pt x="80054" y="70839"/>
                  </a:cubicBezTo>
                  <a:cubicBezTo>
                    <a:pt x="79124" y="70000"/>
                    <a:pt x="77961" y="69399"/>
                    <a:pt x="76869" y="68798"/>
                  </a:cubicBezTo>
                  <a:cubicBezTo>
                    <a:pt x="76115" y="68383"/>
                    <a:pt x="75348" y="67992"/>
                    <a:pt x="74572" y="67620"/>
                  </a:cubicBezTo>
                  <a:cubicBezTo>
                    <a:pt x="75438" y="66354"/>
                    <a:pt x="76181" y="65010"/>
                    <a:pt x="76794" y="63603"/>
                  </a:cubicBezTo>
                  <a:cubicBezTo>
                    <a:pt x="77605" y="63877"/>
                    <a:pt x="78414" y="64157"/>
                    <a:pt x="79219" y="64447"/>
                  </a:cubicBezTo>
                  <a:cubicBezTo>
                    <a:pt x="79992" y="64725"/>
                    <a:pt x="80762" y="65010"/>
                    <a:pt x="81531" y="65302"/>
                  </a:cubicBezTo>
                  <a:cubicBezTo>
                    <a:pt x="82230" y="65567"/>
                    <a:pt x="82972" y="65801"/>
                    <a:pt x="83621" y="66182"/>
                  </a:cubicBezTo>
                  <a:cubicBezTo>
                    <a:pt x="84212" y="66529"/>
                    <a:pt x="84584" y="67009"/>
                    <a:pt x="84790" y="67664"/>
                  </a:cubicBezTo>
                  <a:cubicBezTo>
                    <a:pt x="84995" y="68314"/>
                    <a:pt x="85116" y="68987"/>
                    <a:pt x="85316" y="69638"/>
                  </a:cubicBezTo>
                  <a:cubicBezTo>
                    <a:pt x="85527" y="70329"/>
                    <a:pt x="85768" y="71025"/>
                    <a:pt x="86074" y="71682"/>
                  </a:cubicBezTo>
                  <a:cubicBezTo>
                    <a:pt x="86307" y="72182"/>
                    <a:pt x="86645" y="72663"/>
                    <a:pt x="87179" y="72868"/>
                  </a:cubicBezTo>
                  <a:cubicBezTo>
                    <a:pt x="87344" y="72932"/>
                    <a:pt x="87518" y="72965"/>
                    <a:pt x="87690" y="72965"/>
                  </a:cubicBezTo>
                  <a:cubicBezTo>
                    <a:pt x="88044" y="72965"/>
                    <a:pt x="88389" y="72826"/>
                    <a:pt x="88622" y="72535"/>
                  </a:cubicBezTo>
                  <a:cubicBezTo>
                    <a:pt x="88960" y="72114"/>
                    <a:pt x="88965" y="71550"/>
                    <a:pt x="88952" y="71037"/>
                  </a:cubicBezTo>
                  <a:cubicBezTo>
                    <a:pt x="88920" y="69747"/>
                    <a:pt x="88861" y="68449"/>
                    <a:pt x="88633" y="67176"/>
                  </a:cubicBezTo>
                  <a:cubicBezTo>
                    <a:pt x="88413" y="65949"/>
                    <a:pt x="88022" y="64723"/>
                    <a:pt x="87319" y="63682"/>
                  </a:cubicBezTo>
                  <a:cubicBezTo>
                    <a:pt x="86608" y="62628"/>
                    <a:pt x="85621" y="61844"/>
                    <a:pt x="84502" y="61256"/>
                  </a:cubicBezTo>
                  <a:cubicBezTo>
                    <a:pt x="83295" y="60620"/>
                    <a:pt x="82001" y="60141"/>
                    <a:pt x="80723" y="59673"/>
                  </a:cubicBezTo>
                  <a:cubicBezTo>
                    <a:pt x="79942" y="59386"/>
                    <a:pt x="79156" y="59116"/>
                    <a:pt x="78363" y="58862"/>
                  </a:cubicBezTo>
                  <a:cubicBezTo>
                    <a:pt x="78406" y="58681"/>
                    <a:pt x="78448" y="58498"/>
                    <a:pt x="78488" y="58314"/>
                  </a:cubicBezTo>
                  <a:cubicBezTo>
                    <a:pt x="78777" y="56987"/>
                    <a:pt x="78964" y="55638"/>
                    <a:pt x="79046" y="54282"/>
                  </a:cubicBezTo>
                  <a:cubicBezTo>
                    <a:pt x="80328" y="54440"/>
                    <a:pt x="81611" y="54598"/>
                    <a:pt x="82893" y="54757"/>
                  </a:cubicBezTo>
                  <a:cubicBezTo>
                    <a:pt x="83797" y="54868"/>
                    <a:pt x="84700" y="54974"/>
                    <a:pt x="85603" y="55092"/>
                  </a:cubicBezTo>
                  <a:cubicBezTo>
                    <a:pt x="86284" y="55182"/>
                    <a:pt x="87009" y="55296"/>
                    <a:pt x="87602" y="55666"/>
                  </a:cubicBezTo>
                  <a:cubicBezTo>
                    <a:pt x="88211" y="56049"/>
                    <a:pt x="88458" y="56678"/>
                    <a:pt x="88614" y="57352"/>
                  </a:cubicBezTo>
                  <a:cubicBezTo>
                    <a:pt x="88776" y="58056"/>
                    <a:pt x="88916" y="58751"/>
                    <a:pt x="89168" y="59431"/>
                  </a:cubicBezTo>
                  <a:cubicBezTo>
                    <a:pt x="89428" y="60135"/>
                    <a:pt x="89774" y="60806"/>
                    <a:pt x="90197" y="61426"/>
                  </a:cubicBezTo>
                  <a:cubicBezTo>
                    <a:pt x="90528" y="61911"/>
                    <a:pt x="90930" y="62398"/>
                    <a:pt x="91549" y="62481"/>
                  </a:cubicBezTo>
                  <a:cubicBezTo>
                    <a:pt x="91621" y="62491"/>
                    <a:pt x="91692" y="62495"/>
                    <a:pt x="91761" y="62495"/>
                  </a:cubicBezTo>
                  <a:cubicBezTo>
                    <a:pt x="92857" y="62495"/>
                    <a:pt x="93575" y="61332"/>
                    <a:pt x="93570" y="60317"/>
                  </a:cubicBezTo>
                  <a:cubicBezTo>
                    <a:pt x="93565" y="59609"/>
                    <a:pt x="93340" y="58929"/>
                    <a:pt x="93140" y="58257"/>
                  </a:cubicBezTo>
                  <a:cubicBezTo>
                    <a:pt x="92911" y="57487"/>
                    <a:pt x="92675" y="56720"/>
                    <a:pt x="92406" y="55963"/>
                  </a:cubicBezTo>
                  <a:cubicBezTo>
                    <a:pt x="91928" y="54629"/>
                    <a:pt x="91387" y="53155"/>
                    <a:pt x="90213" y="52273"/>
                  </a:cubicBezTo>
                  <a:cubicBezTo>
                    <a:pt x="89107" y="51442"/>
                    <a:pt x="87618" y="51207"/>
                    <a:pt x="86300" y="50917"/>
                  </a:cubicBezTo>
                  <a:cubicBezTo>
                    <a:pt x="83851" y="50380"/>
                    <a:pt x="81376" y="49972"/>
                    <a:pt x="78885" y="49697"/>
                  </a:cubicBezTo>
                  <a:cubicBezTo>
                    <a:pt x="78545" y="47152"/>
                    <a:pt x="77790" y="44769"/>
                    <a:pt x="76676" y="42614"/>
                  </a:cubicBezTo>
                  <a:cubicBezTo>
                    <a:pt x="77821" y="41904"/>
                    <a:pt x="78944" y="41162"/>
                    <a:pt x="80048" y="40388"/>
                  </a:cubicBezTo>
                  <a:cubicBezTo>
                    <a:pt x="81740" y="39200"/>
                    <a:pt x="83409" y="37953"/>
                    <a:pt x="84966" y="36592"/>
                  </a:cubicBezTo>
                  <a:cubicBezTo>
                    <a:pt x="86278" y="35447"/>
                    <a:pt x="87507" y="34140"/>
                    <a:pt x="88206" y="32523"/>
                  </a:cubicBezTo>
                  <a:cubicBezTo>
                    <a:pt x="88989" y="30704"/>
                    <a:pt x="88808" y="28718"/>
                    <a:pt x="88318" y="26848"/>
                  </a:cubicBezTo>
                  <a:cubicBezTo>
                    <a:pt x="87803" y="24883"/>
                    <a:pt x="87105" y="22953"/>
                    <a:pt x="86370" y="21057"/>
                  </a:cubicBezTo>
                  <a:cubicBezTo>
                    <a:pt x="87707" y="20133"/>
                    <a:pt x="88675" y="18802"/>
                    <a:pt x="89312" y="17304"/>
                  </a:cubicBezTo>
                  <a:cubicBezTo>
                    <a:pt x="92020" y="10940"/>
                    <a:pt x="89333" y="1916"/>
                    <a:pt x="82161" y="16"/>
                  </a:cubicBezTo>
                  <a:cubicBezTo>
                    <a:pt x="82124" y="6"/>
                    <a:pt x="82085" y="1"/>
                    <a:pt x="820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249;p54"/>
            <p:cNvSpPr/>
            <p:nvPr/>
          </p:nvSpPr>
          <p:spPr>
            <a:xfrm>
              <a:off x="1880400" y="1475550"/>
              <a:ext cx="141675" cy="241700"/>
            </a:xfrm>
            <a:custGeom>
              <a:avLst/>
              <a:gdLst/>
              <a:ahLst/>
              <a:cxnLst/>
              <a:rect l="l" t="t" r="r" b="b"/>
              <a:pathLst>
                <a:path w="5667" h="9668" extrusionOk="0">
                  <a:moveTo>
                    <a:pt x="2452" y="1"/>
                  </a:moveTo>
                  <a:cubicBezTo>
                    <a:pt x="2033" y="1"/>
                    <a:pt x="1643" y="239"/>
                    <a:pt x="1403" y="577"/>
                  </a:cubicBezTo>
                  <a:cubicBezTo>
                    <a:pt x="1291" y="577"/>
                    <a:pt x="1182" y="636"/>
                    <a:pt x="1113" y="773"/>
                  </a:cubicBezTo>
                  <a:cubicBezTo>
                    <a:pt x="364" y="2262"/>
                    <a:pt x="1" y="3920"/>
                    <a:pt x="113" y="5587"/>
                  </a:cubicBezTo>
                  <a:cubicBezTo>
                    <a:pt x="169" y="6408"/>
                    <a:pt x="319" y="7214"/>
                    <a:pt x="592" y="7990"/>
                  </a:cubicBezTo>
                  <a:cubicBezTo>
                    <a:pt x="843" y="8706"/>
                    <a:pt x="1254" y="9434"/>
                    <a:pt x="2048" y="9626"/>
                  </a:cubicBezTo>
                  <a:cubicBezTo>
                    <a:pt x="2166" y="9655"/>
                    <a:pt x="2278" y="9668"/>
                    <a:pt x="2383" y="9668"/>
                  </a:cubicBezTo>
                  <a:cubicBezTo>
                    <a:pt x="3059" y="9668"/>
                    <a:pt x="3479" y="9117"/>
                    <a:pt x="3862" y="8553"/>
                  </a:cubicBezTo>
                  <a:cubicBezTo>
                    <a:pt x="4326" y="7865"/>
                    <a:pt x="4772" y="7155"/>
                    <a:pt x="5078" y="6380"/>
                  </a:cubicBezTo>
                  <a:cubicBezTo>
                    <a:pt x="5667" y="4886"/>
                    <a:pt x="5415" y="3209"/>
                    <a:pt x="4805" y="1756"/>
                  </a:cubicBezTo>
                  <a:cubicBezTo>
                    <a:pt x="4522" y="1083"/>
                    <a:pt x="4023" y="428"/>
                    <a:pt x="3291" y="218"/>
                  </a:cubicBezTo>
                  <a:cubicBezTo>
                    <a:pt x="3152" y="178"/>
                    <a:pt x="3008" y="158"/>
                    <a:pt x="2862" y="158"/>
                  </a:cubicBezTo>
                  <a:cubicBezTo>
                    <a:pt x="2853" y="158"/>
                    <a:pt x="2844" y="158"/>
                    <a:pt x="2835" y="158"/>
                  </a:cubicBezTo>
                  <a:cubicBezTo>
                    <a:pt x="2767" y="77"/>
                    <a:pt x="2676" y="19"/>
                    <a:pt x="2570" y="7"/>
                  </a:cubicBezTo>
                  <a:cubicBezTo>
                    <a:pt x="2531" y="3"/>
                    <a:pt x="2491" y="1"/>
                    <a:pt x="2452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250;p54"/>
            <p:cNvSpPr/>
            <p:nvPr/>
          </p:nvSpPr>
          <p:spPr>
            <a:xfrm>
              <a:off x="1976175" y="1736850"/>
              <a:ext cx="96100" cy="86475"/>
            </a:xfrm>
            <a:custGeom>
              <a:avLst/>
              <a:gdLst/>
              <a:ahLst/>
              <a:cxnLst/>
              <a:rect l="l" t="t" r="r" b="b"/>
              <a:pathLst>
                <a:path w="3844" h="3459" extrusionOk="0">
                  <a:moveTo>
                    <a:pt x="726" y="0"/>
                  </a:moveTo>
                  <a:cubicBezTo>
                    <a:pt x="572" y="0"/>
                    <a:pt x="416" y="77"/>
                    <a:pt x="342" y="258"/>
                  </a:cubicBezTo>
                  <a:cubicBezTo>
                    <a:pt x="0" y="1085"/>
                    <a:pt x="97" y="2074"/>
                    <a:pt x="646" y="2793"/>
                  </a:cubicBezTo>
                  <a:cubicBezTo>
                    <a:pt x="954" y="3195"/>
                    <a:pt x="1427" y="3459"/>
                    <a:pt x="1899" y="3459"/>
                  </a:cubicBezTo>
                  <a:cubicBezTo>
                    <a:pt x="2188" y="3459"/>
                    <a:pt x="2476" y="3360"/>
                    <a:pt x="2725" y="3136"/>
                  </a:cubicBezTo>
                  <a:cubicBezTo>
                    <a:pt x="3843" y="2126"/>
                    <a:pt x="2737" y="28"/>
                    <a:pt x="1516" y="28"/>
                  </a:cubicBezTo>
                  <a:cubicBezTo>
                    <a:pt x="1362" y="28"/>
                    <a:pt x="1206" y="61"/>
                    <a:pt x="1052" y="135"/>
                  </a:cubicBezTo>
                  <a:cubicBezTo>
                    <a:pt x="973" y="50"/>
                    <a:pt x="850" y="0"/>
                    <a:pt x="726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251;p54"/>
            <p:cNvSpPr/>
            <p:nvPr/>
          </p:nvSpPr>
          <p:spPr>
            <a:xfrm>
              <a:off x="1996250" y="1877400"/>
              <a:ext cx="109450" cy="106100"/>
            </a:xfrm>
            <a:custGeom>
              <a:avLst/>
              <a:gdLst/>
              <a:ahLst/>
              <a:cxnLst/>
              <a:rect l="l" t="t" r="r" b="b"/>
              <a:pathLst>
                <a:path w="4378" h="4244" extrusionOk="0">
                  <a:moveTo>
                    <a:pt x="1834" y="0"/>
                  </a:moveTo>
                  <a:cubicBezTo>
                    <a:pt x="1329" y="0"/>
                    <a:pt x="822" y="226"/>
                    <a:pt x="558" y="671"/>
                  </a:cubicBezTo>
                  <a:cubicBezTo>
                    <a:pt x="506" y="760"/>
                    <a:pt x="465" y="855"/>
                    <a:pt x="436" y="954"/>
                  </a:cubicBezTo>
                  <a:cubicBezTo>
                    <a:pt x="215" y="971"/>
                    <a:pt x="1" y="1149"/>
                    <a:pt x="60" y="1429"/>
                  </a:cubicBezTo>
                  <a:cubicBezTo>
                    <a:pt x="308" y="2561"/>
                    <a:pt x="1076" y="3507"/>
                    <a:pt x="2134" y="3979"/>
                  </a:cubicBezTo>
                  <a:cubicBezTo>
                    <a:pt x="2445" y="4117"/>
                    <a:pt x="2829" y="4244"/>
                    <a:pt x="3196" y="4244"/>
                  </a:cubicBezTo>
                  <a:cubicBezTo>
                    <a:pt x="3409" y="4244"/>
                    <a:pt x="3615" y="4201"/>
                    <a:pt x="3798" y="4094"/>
                  </a:cubicBezTo>
                  <a:cubicBezTo>
                    <a:pt x="4310" y="3794"/>
                    <a:pt x="4378" y="3075"/>
                    <a:pt x="4312" y="2546"/>
                  </a:cubicBezTo>
                  <a:cubicBezTo>
                    <a:pt x="4173" y="1424"/>
                    <a:pt x="3186" y="122"/>
                    <a:pt x="1997" y="8"/>
                  </a:cubicBezTo>
                  <a:cubicBezTo>
                    <a:pt x="1943" y="3"/>
                    <a:pt x="1888" y="0"/>
                    <a:pt x="1834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252;p54"/>
            <p:cNvSpPr/>
            <p:nvPr/>
          </p:nvSpPr>
          <p:spPr>
            <a:xfrm>
              <a:off x="2088625" y="1815700"/>
              <a:ext cx="57475" cy="62975"/>
            </a:xfrm>
            <a:custGeom>
              <a:avLst/>
              <a:gdLst/>
              <a:ahLst/>
              <a:cxnLst/>
              <a:rect l="l" t="t" r="r" b="b"/>
              <a:pathLst>
                <a:path w="2299" h="2519" extrusionOk="0">
                  <a:moveTo>
                    <a:pt x="588" y="0"/>
                  </a:moveTo>
                  <a:cubicBezTo>
                    <a:pt x="438" y="0"/>
                    <a:pt x="296" y="82"/>
                    <a:pt x="248" y="274"/>
                  </a:cubicBezTo>
                  <a:cubicBezTo>
                    <a:pt x="107" y="818"/>
                    <a:pt x="0" y="1443"/>
                    <a:pt x="315" y="1949"/>
                  </a:cubicBezTo>
                  <a:cubicBezTo>
                    <a:pt x="526" y="2290"/>
                    <a:pt x="918" y="2519"/>
                    <a:pt x="1320" y="2519"/>
                  </a:cubicBezTo>
                  <a:cubicBezTo>
                    <a:pt x="1356" y="2519"/>
                    <a:pt x="1393" y="2517"/>
                    <a:pt x="1429" y="2513"/>
                  </a:cubicBezTo>
                  <a:cubicBezTo>
                    <a:pt x="1875" y="2465"/>
                    <a:pt x="2214" y="2107"/>
                    <a:pt x="2251" y="1660"/>
                  </a:cubicBezTo>
                  <a:cubicBezTo>
                    <a:pt x="2299" y="1095"/>
                    <a:pt x="1939" y="670"/>
                    <a:pt x="1546" y="312"/>
                  </a:cubicBezTo>
                  <a:cubicBezTo>
                    <a:pt x="1459" y="235"/>
                    <a:pt x="1362" y="202"/>
                    <a:pt x="1268" y="202"/>
                  </a:cubicBezTo>
                  <a:cubicBezTo>
                    <a:pt x="1173" y="202"/>
                    <a:pt x="1081" y="235"/>
                    <a:pt x="1007" y="289"/>
                  </a:cubicBezTo>
                  <a:cubicBezTo>
                    <a:pt x="947" y="111"/>
                    <a:pt x="762" y="0"/>
                    <a:pt x="588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253;p54"/>
            <p:cNvSpPr/>
            <p:nvPr/>
          </p:nvSpPr>
          <p:spPr>
            <a:xfrm>
              <a:off x="2065350" y="1633450"/>
              <a:ext cx="100675" cy="112200"/>
            </a:xfrm>
            <a:custGeom>
              <a:avLst/>
              <a:gdLst/>
              <a:ahLst/>
              <a:cxnLst/>
              <a:rect l="l" t="t" r="r" b="b"/>
              <a:pathLst>
                <a:path w="4027" h="4488" extrusionOk="0">
                  <a:moveTo>
                    <a:pt x="1429" y="1"/>
                  </a:moveTo>
                  <a:cubicBezTo>
                    <a:pt x="1364" y="1"/>
                    <a:pt x="1298" y="4"/>
                    <a:pt x="1231" y="12"/>
                  </a:cubicBezTo>
                  <a:cubicBezTo>
                    <a:pt x="639" y="81"/>
                    <a:pt x="228" y="532"/>
                    <a:pt x="108" y="1101"/>
                  </a:cubicBezTo>
                  <a:cubicBezTo>
                    <a:pt x="1" y="1608"/>
                    <a:pt x="152" y="2091"/>
                    <a:pt x="369" y="2544"/>
                  </a:cubicBezTo>
                  <a:cubicBezTo>
                    <a:pt x="572" y="3494"/>
                    <a:pt x="1274" y="4488"/>
                    <a:pt x="2282" y="4488"/>
                  </a:cubicBezTo>
                  <a:cubicBezTo>
                    <a:pt x="2430" y="4488"/>
                    <a:pt x="2585" y="4466"/>
                    <a:pt x="2745" y="4420"/>
                  </a:cubicBezTo>
                  <a:cubicBezTo>
                    <a:pt x="3806" y="4113"/>
                    <a:pt x="4026" y="2868"/>
                    <a:pt x="3719" y="1940"/>
                  </a:cubicBezTo>
                  <a:cubicBezTo>
                    <a:pt x="3408" y="1000"/>
                    <a:pt x="2489" y="1"/>
                    <a:pt x="1429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254;p54"/>
            <p:cNvSpPr/>
            <p:nvPr/>
          </p:nvSpPr>
          <p:spPr>
            <a:xfrm>
              <a:off x="1888175" y="1776750"/>
              <a:ext cx="64975" cy="74750"/>
            </a:xfrm>
            <a:custGeom>
              <a:avLst/>
              <a:gdLst/>
              <a:ahLst/>
              <a:cxnLst/>
              <a:rect l="l" t="t" r="r" b="b"/>
              <a:pathLst>
                <a:path w="2599" h="2990" extrusionOk="0">
                  <a:moveTo>
                    <a:pt x="887" y="1"/>
                  </a:moveTo>
                  <a:cubicBezTo>
                    <a:pt x="771" y="1"/>
                    <a:pt x="656" y="54"/>
                    <a:pt x="575" y="183"/>
                  </a:cubicBezTo>
                  <a:cubicBezTo>
                    <a:pt x="1" y="1099"/>
                    <a:pt x="519" y="2404"/>
                    <a:pt x="1444" y="2899"/>
                  </a:cubicBezTo>
                  <a:cubicBezTo>
                    <a:pt x="1561" y="2961"/>
                    <a:pt x="1675" y="2990"/>
                    <a:pt x="1783" y="2990"/>
                  </a:cubicBezTo>
                  <a:cubicBezTo>
                    <a:pt x="2120" y="2990"/>
                    <a:pt x="2390" y="2710"/>
                    <a:pt x="2475" y="2336"/>
                  </a:cubicBezTo>
                  <a:cubicBezTo>
                    <a:pt x="2598" y="1799"/>
                    <a:pt x="2482" y="1233"/>
                    <a:pt x="2189" y="774"/>
                  </a:cubicBezTo>
                  <a:cubicBezTo>
                    <a:pt x="1981" y="432"/>
                    <a:pt x="1587" y="42"/>
                    <a:pt x="1226" y="42"/>
                  </a:cubicBezTo>
                  <a:cubicBezTo>
                    <a:pt x="1183" y="42"/>
                    <a:pt x="1141" y="47"/>
                    <a:pt x="1099" y="59"/>
                  </a:cubicBezTo>
                  <a:cubicBezTo>
                    <a:pt x="1034" y="22"/>
                    <a:pt x="960" y="1"/>
                    <a:pt x="887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255;p54"/>
            <p:cNvSpPr/>
            <p:nvPr/>
          </p:nvSpPr>
          <p:spPr>
            <a:xfrm>
              <a:off x="2171375" y="1895425"/>
              <a:ext cx="186400" cy="166400"/>
            </a:xfrm>
            <a:custGeom>
              <a:avLst/>
              <a:gdLst/>
              <a:ahLst/>
              <a:cxnLst/>
              <a:rect l="l" t="t" r="r" b="b"/>
              <a:pathLst>
                <a:path w="7456" h="6656" extrusionOk="0">
                  <a:moveTo>
                    <a:pt x="4086" y="1"/>
                  </a:moveTo>
                  <a:cubicBezTo>
                    <a:pt x="3822" y="1"/>
                    <a:pt x="3557" y="52"/>
                    <a:pt x="3318" y="154"/>
                  </a:cubicBezTo>
                  <a:cubicBezTo>
                    <a:pt x="3059" y="83"/>
                    <a:pt x="2789" y="48"/>
                    <a:pt x="2521" y="48"/>
                  </a:cubicBezTo>
                  <a:cubicBezTo>
                    <a:pt x="1392" y="48"/>
                    <a:pt x="293" y="672"/>
                    <a:pt x="160" y="1926"/>
                  </a:cubicBezTo>
                  <a:cubicBezTo>
                    <a:pt x="1" y="3413"/>
                    <a:pt x="1093" y="4931"/>
                    <a:pt x="2248" y="5748"/>
                  </a:cubicBezTo>
                  <a:cubicBezTo>
                    <a:pt x="2968" y="6259"/>
                    <a:pt x="3988" y="6656"/>
                    <a:pt x="4955" y="6656"/>
                  </a:cubicBezTo>
                  <a:cubicBezTo>
                    <a:pt x="5468" y="6656"/>
                    <a:pt x="5967" y="6544"/>
                    <a:pt x="6399" y="6278"/>
                  </a:cubicBezTo>
                  <a:cubicBezTo>
                    <a:pt x="7082" y="5857"/>
                    <a:pt x="7389" y="4895"/>
                    <a:pt x="7419" y="4127"/>
                  </a:cubicBezTo>
                  <a:cubicBezTo>
                    <a:pt x="7456" y="3209"/>
                    <a:pt x="6994" y="2386"/>
                    <a:pt x="6485" y="1657"/>
                  </a:cubicBezTo>
                  <a:cubicBezTo>
                    <a:pt x="6003" y="969"/>
                    <a:pt x="5406" y="256"/>
                    <a:pt x="4550" y="54"/>
                  </a:cubicBezTo>
                  <a:cubicBezTo>
                    <a:pt x="4399" y="18"/>
                    <a:pt x="4242" y="1"/>
                    <a:pt x="4086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256;p54"/>
            <p:cNvSpPr/>
            <p:nvPr/>
          </p:nvSpPr>
          <p:spPr>
            <a:xfrm>
              <a:off x="2814625" y="1276100"/>
              <a:ext cx="162600" cy="224575"/>
            </a:xfrm>
            <a:custGeom>
              <a:avLst/>
              <a:gdLst/>
              <a:ahLst/>
              <a:cxnLst/>
              <a:rect l="l" t="t" r="r" b="b"/>
              <a:pathLst>
                <a:path w="6504" h="8983" extrusionOk="0">
                  <a:moveTo>
                    <a:pt x="1926" y="1"/>
                  </a:moveTo>
                  <a:cubicBezTo>
                    <a:pt x="1720" y="1"/>
                    <a:pt x="1515" y="51"/>
                    <a:pt x="1331" y="159"/>
                  </a:cubicBezTo>
                  <a:cubicBezTo>
                    <a:pt x="1240" y="214"/>
                    <a:pt x="1180" y="306"/>
                    <a:pt x="1153" y="407"/>
                  </a:cubicBezTo>
                  <a:cubicBezTo>
                    <a:pt x="1011" y="469"/>
                    <a:pt x="880" y="550"/>
                    <a:pt x="762" y="650"/>
                  </a:cubicBezTo>
                  <a:cubicBezTo>
                    <a:pt x="183" y="1144"/>
                    <a:pt x="0" y="1947"/>
                    <a:pt x="21" y="2676"/>
                  </a:cubicBezTo>
                  <a:cubicBezTo>
                    <a:pt x="66" y="4254"/>
                    <a:pt x="531" y="5882"/>
                    <a:pt x="1685" y="6999"/>
                  </a:cubicBezTo>
                  <a:cubicBezTo>
                    <a:pt x="2284" y="7579"/>
                    <a:pt x="2984" y="8041"/>
                    <a:pt x="3692" y="8473"/>
                  </a:cubicBezTo>
                  <a:cubicBezTo>
                    <a:pt x="4120" y="8736"/>
                    <a:pt x="4564" y="8982"/>
                    <a:pt x="5014" y="8982"/>
                  </a:cubicBezTo>
                  <a:cubicBezTo>
                    <a:pt x="5271" y="8982"/>
                    <a:pt x="5529" y="8902"/>
                    <a:pt x="5788" y="8700"/>
                  </a:cubicBezTo>
                  <a:cubicBezTo>
                    <a:pt x="6431" y="8197"/>
                    <a:pt x="6504" y="7365"/>
                    <a:pt x="6436" y="6609"/>
                  </a:cubicBezTo>
                  <a:cubicBezTo>
                    <a:pt x="6364" y="5789"/>
                    <a:pt x="6168" y="4992"/>
                    <a:pt x="5878" y="4223"/>
                  </a:cubicBezTo>
                  <a:cubicBezTo>
                    <a:pt x="5290" y="2659"/>
                    <a:pt x="4273" y="1300"/>
                    <a:pt x="2976" y="255"/>
                  </a:cubicBezTo>
                  <a:cubicBezTo>
                    <a:pt x="2901" y="195"/>
                    <a:pt x="2826" y="169"/>
                    <a:pt x="2755" y="169"/>
                  </a:cubicBezTo>
                  <a:cubicBezTo>
                    <a:pt x="2711" y="169"/>
                    <a:pt x="2669" y="179"/>
                    <a:pt x="2629" y="196"/>
                  </a:cubicBezTo>
                  <a:cubicBezTo>
                    <a:pt x="2417" y="71"/>
                    <a:pt x="2171" y="1"/>
                    <a:pt x="1926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257;p54"/>
            <p:cNvSpPr/>
            <p:nvPr/>
          </p:nvSpPr>
          <p:spPr>
            <a:xfrm>
              <a:off x="2857400" y="1537375"/>
              <a:ext cx="89100" cy="94600"/>
            </a:xfrm>
            <a:custGeom>
              <a:avLst/>
              <a:gdLst/>
              <a:ahLst/>
              <a:cxnLst/>
              <a:rect l="l" t="t" r="r" b="b"/>
              <a:pathLst>
                <a:path w="3564" h="3784" extrusionOk="0">
                  <a:moveTo>
                    <a:pt x="2311" y="0"/>
                  </a:moveTo>
                  <a:cubicBezTo>
                    <a:pt x="2124" y="0"/>
                    <a:pt x="1948" y="132"/>
                    <a:pt x="1892" y="297"/>
                  </a:cubicBezTo>
                  <a:cubicBezTo>
                    <a:pt x="1885" y="297"/>
                    <a:pt x="1878" y="297"/>
                    <a:pt x="1871" y="297"/>
                  </a:cubicBezTo>
                  <a:cubicBezTo>
                    <a:pt x="371" y="297"/>
                    <a:pt x="1" y="3211"/>
                    <a:pt x="1612" y="3722"/>
                  </a:cubicBezTo>
                  <a:cubicBezTo>
                    <a:pt x="1744" y="3764"/>
                    <a:pt x="1873" y="3783"/>
                    <a:pt x="1998" y="3783"/>
                  </a:cubicBezTo>
                  <a:cubicBezTo>
                    <a:pt x="2668" y="3783"/>
                    <a:pt x="3207" y="3220"/>
                    <a:pt x="3361" y="2549"/>
                  </a:cubicBezTo>
                  <a:cubicBezTo>
                    <a:pt x="3563" y="1668"/>
                    <a:pt x="3243" y="727"/>
                    <a:pt x="2590" y="114"/>
                  </a:cubicBezTo>
                  <a:cubicBezTo>
                    <a:pt x="2504" y="34"/>
                    <a:pt x="2406" y="0"/>
                    <a:pt x="2311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258;p54"/>
            <p:cNvSpPr/>
            <p:nvPr/>
          </p:nvSpPr>
          <p:spPr>
            <a:xfrm>
              <a:off x="2886900" y="1682350"/>
              <a:ext cx="99750" cy="117350"/>
            </a:xfrm>
            <a:custGeom>
              <a:avLst/>
              <a:gdLst/>
              <a:ahLst/>
              <a:cxnLst/>
              <a:rect l="l" t="t" r="r" b="b"/>
              <a:pathLst>
                <a:path w="3990" h="4694" extrusionOk="0">
                  <a:moveTo>
                    <a:pt x="2213" y="0"/>
                  </a:moveTo>
                  <a:cubicBezTo>
                    <a:pt x="1929" y="0"/>
                    <a:pt x="1642" y="81"/>
                    <a:pt x="1394" y="224"/>
                  </a:cubicBezTo>
                  <a:cubicBezTo>
                    <a:pt x="360" y="821"/>
                    <a:pt x="0" y="2412"/>
                    <a:pt x="338" y="3494"/>
                  </a:cubicBezTo>
                  <a:cubicBezTo>
                    <a:pt x="497" y="4002"/>
                    <a:pt x="855" y="4628"/>
                    <a:pt x="1445" y="4688"/>
                  </a:cubicBezTo>
                  <a:cubicBezTo>
                    <a:pt x="1481" y="4692"/>
                    <a:pt x="1516" y="4694"/>
                    <a:pt x="1551" y="4694"/>
                  </a:cubicBezTo>
                  <a:cubicBezTo>
                    <a:pt x="2086" y="4694"/>
                    <a:pt x="2579" y="4272"/>
                    <a:pt x="2914" y="3894"/>
                  </a:cubicBezTo>
                  <a:cubicBezTo>
                    <a:pt x="3680" y="3028"/>
                    <a:pt x="3990" y="1849"/>
                    <a:pt x="3746" y="716"/>
                  </a:cubicBezTo>
                  <a:cubicBezTo>
                    <a:pt x="3700" y="504"/>
                    <a:pt x="3536" y="411"/>
                    <a:pt x="3368" y="411"/>
                  </a:cubicBezTo>
                  <a:cubicBezTo>
                    <a:pt x="3314" y="411"/>
                    <a:pt x="3259" y="421"/>
                    <a:pt x="3208" y="439"/>
                  </a:cubicBezTo>
                  <a:cubicBezTo>
                    <a:pt x="3140" y="361"/>
                    <a:pt x="3064" y="291"/>
                    <a:pt x="2979" y="233"/>
                  </a:cubicBezTo>
                  <a:cubicBezTo>
                    <a:pt x="2750" y="73"/>
                    <a:pt x="2483" y="0"/>
                    <a:pt x="2213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259;p54"/>
            <p:cNvSpPr/>
            <p:nvPr/>
          </p:nvSpPr>
          <p:spPr>
            <a:xfrm>
              <a:off x="2816500" y="1654400"/>
              <a:ext cx="55975" cy="67925"/>
            </a:xfrm>
            <a:custGeom>
              <a:avLst/>
              <a:gdLst/>
              <a:ahLst/>
              <a:cxnLst/>
              <a:rect l="l" t="t" r="r" b="b"/>
              <a:pathLst>
                <a:path w="2239" h="2717" extrusionOk="0">
                  <a:moveTo>
                    <a:pt x="1256" y="0"/>
                  </a:moveTo>
                  <a:cubicBezTo>
                    <a:pt x="1033" y="0"/>
                    <a:pt x="821" y="227"/>
                    <a:pt x="845" y="470"/>
                  </a:cubicBezTo>
                  <a:cubicBezTo>
                    <a:pt x="815" y="464"/>
                    <a:pt x="784" y="461"/>
                    <a:pt x="754" y="461"/>
                  </a:cubicBezTo>
                  <a:cubicBezTo>
                    <a:pt x="598" y="461"/>
                    <a:pt x="440" y="537"/>
                    <a:pt x="363" y="715"/>
                  </a:cubicBezTo>
                  <a:cubicBezTo>
                    <a:pt x="153" y="1203"/>
                    <a:pt x="0" y="1737"/>
                    <a:pt x="278" y="2234"/>
                  </a:cubicBezTo>
                  <a:cubicBezTo>
                    <a:pt x="448" y="2537"/>
                    <a:pt x="760" y="2716"/>
                    <a:pt x="1090" y="2716"/>
                  </a:cubicBezTo>
                  <a:cubicBezTo>
                    <a:pt x="1186" y="2716"/>
                    <a:pt x="1283" y="2701"/>
                    <a:pt x="1379" y="2669"/>
                  </a:cubicBezTo>
                  <a:cubicBezTo>
                    <a:pt x="1797" y="2530"/>
                    <a:pt x="2104" y="2129"/>
                    <a:pt x="2161" y="1695"/>
                  </a:cubicBezTo>
                  <a:cubicBezTo>
                    <a:pt x="2238" y="1104"/>
                    <a:pt x="1882" y="580"/>
                    <a:pt x="1530" y="143"/>
                  </a:cubicBezTo>
                  <a:cubicBezTo>
                    <a:pt x="1449" y="42"/>
                    <a:pt x="1352" y="0"/>
                    <a:pt x="1256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260;p54"/>
            <p:cNvSpPr/>
            <p:nvPr/>
          </p:nvSpPr>
          <p:spPr>
            <a:xfrm>
              <a:off x="2735925" y="1485100"/>
              <a:ext cx="91275" cy="117925"/>
            </a:xfrm>
            <a:custGeom>
              <a:avLst/>
              <a:gdLst/>
              <a:ahLst/>
              <a:cxnLst/>
              <a:rect l="l" t="t" r="r" b="b"/>
              <a:pathLst>
                <a:path w="3651" h="4717" extrusionOk="0">
                  <a:moveTo>
                    <a:pt x="1963" y="1"/>
                  </a:moveTo>
                  <a:cubicBezTo>
                    <a:pt x="1837" y="1"/>
                    <a:pt x="1708" y="20"/>
                    <a:pt x="1579" y="62"/>
                  </a:cubicBezTo>
                  <a:cubicBezTo>
                    <a:pt x="484" y="411"/>
                    <a:pt x="0" y="1802"/>
                    <a:pt x="113" y="2846"/>
                  </a:cubicBezTo>
                  <a:cubicBezTo>
                    <a:pt x="209" y="3750"/>
                    <a:pt x="836" y="4716"/>
                    <a:pt x="1804" y="4716"/>
                  </a:cubicBezTo>
                  <a:cubicBezTo>
                    <a:pt x="1875" y="4716"/>
                    <a:pt x="1949" y="4711"/>
                    <a:pt x="2025" y="4700"/>
                  </a:cubicBezTo>
                  <a:cubicBezTo>
                    <a:pt x="3315" y="4512"/>
                    <a:pt x="3651" y="3097"/>
                    <a:pt x="3411" y="2008"/>
                  </a:cubicBezTo>
                  <a:cubicBezTo>
                    <a:pt x="3422" y="1507"/>
                    <a:pt x="3360" y="1005"/>
                    <a:pt x="3053" y="588"/>
                  </a:cubicBezTo>
                  <a:cubicBezTo>
                    <a:pt x="2786" y="227"/>
                    <a:pt x="2391" y="1"/>
                    <a:pt x="1963" y="1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261;p54"/>
            <p:cNvSpPr/>
            <p:nvPr/>
          </p:nvSpPr>
          <p:spPr>
            <a:xfrm>
              <a:off x="2980125" y="1539125"/>
              <a:ext cx="56825" cy="79475"/>
            </a:xfrm>
            <a:custGeom>
              <a:avLst/>
              <a:gdLst/>
              <a:ahLst/>
              <a:cxnLst/>
              <a:rect l="l" t="t" r="r" b="b"/>
              <a:pathLst>
                <a:path w="2273" h="3179" extrusionOk="0">
                  <a:moveTo>
                    <a:pt x="1088" y="0"/>
                  </a:moveTo>
                  <a:cubicBezTo>
                    <a:pt x="960" y="0"/>
                    <a:pt x="847" y="72"/>
                    <a:pt x="774" y="173"/>
                  </a:cubicBezTo>
                  <a:cubicBezTo>
                    <a:pt x="371" y="235"/>
                    <a:pt x="131" y="832"/>
                    <a:pt x="77" y="1275"/>
                  </a:cubicBezTo>
                  <a:cubicBezTo>
                    <a:pt x="0" y="1815"/>
                    <a:pt x="130" y="2379"/>
                    <a:pt x="463" y="2815"/>
                  </a:cubicBezTo>
                  <a:cubicBezTo>
                    <a:pt x="635" y="3041"/>
                    <a:pt x="878" y="3178"/>
                    <a:pt x="1117" y="3178"/>
                  </a:cubicBezTo>
                  <a:cubicBezTo>
                    <a:pt x="1304" y="3178"/>
                    <a:pt x="1489" y="3094"/>
                    <a:pt x="1636" y="2901"/>
                  </a:cubicBezTo>
                  <a:cubicBezTo>
                    <a:pt x="2272" y="2069"/>
                    <a:pt x="2206" y="665"/>
                    <a:pt x="1304" y="70"/>
                  </a:cubicBezTo>
                  <a:cubicBezTo>
                    <a:pt x="1230" y="21"/>
                    <a:pt x="1157" y="0"/>
                    <a:pt x="1088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262;p54"/>
            <p:cNvSpPr/>
            <p:nvPr/>
          </p:nvSpPr>
          <p:spPr>
            <a:xfrm>
              <a:off x="2678650" y="1776650"/>
              <a:ext cx="171775" cy="188900"/>
            </a:xfrm>
            <a:custGeom>
              <a:avLst/>
              <a:gdLst/>
              <a:ahLst/>
              <a:cxnLst/>
              <a:rect l="l" t="t" r="r" b="b"/>
              <a:pathLst>
                <a:path w="6871" h="7556" extrusionOk="0">
                  <a:moveTo>
                    <a:pt x="4342" y="0"/>
                  </a:moveTo>
                  <a:cubicBezTo>
                    <a:pt x="3696" y="0"/>
                    <a:pt x="3022" y="257"/>
                    <a:pt x="2503" y="688"/>
                  </a:cubicBezTo>
                  <a:cubicBezTo>
                    <a:pt x="2089" y="695"/>
                    <a:pt x="1672" y="850"/>
                    <a:pt x="1341" y="1106"/>
                  </a:cubicBezTo>
                  <a:cubicBezTo>
                    <a:pt x="645" y="1643"/>
                    <a:pt x="396" y="2539"/>
                    <a:pt x="243" y="3366"/>
                  </a:cubicBezTo>
                  <a:cubicBezTo>
                    <a:pt x="80" y="4239"/>
                    <a:pt x="0" y="5181"/>
                    <a:pt x="413" y="6002"/>
                  </a:cubicBezTo>
                  <a:cubicBezTo>
                    <a:pt x="759" y="6687"/>
                    <a:pt x="1438" y="7436"/>
                    <a:pt x="2231" y="7537"/>
                  </a:cubicBezTo>
                  <a:cubicBezTo>
                    <a:pt x="2330" y="7549"/>
                    <a:pt x="2429" y="7555"/>
                    <a:pt x="2527" y="7555"/>
                  </a:cubicBezTo>
                  <a:cubicBezTo>
                    <a:pt x="3873" y="7555"/>
                    <a:pt x="5157" y="6426"/>
                    <a:pt x="5792" y="5337"/>
                  </a:cubicBezTo>
                  <a:cubicBezTo>
                    <a:pt x="6504" y="4115"/>
                    <a:pt x="6871" y="2281"/>
                    <a:pt x="6111" y="992"/>
                  </a:cubicBezTo>
                  <a:cubicBezTo>
                    <a:pt x="5701" y="296"/>
                    <a:pt x="5037" y="0"/>
                    <a:pt x="4342" y="0"/>
                  </a:cubicBezTo>
                  <a:close/>
                </a:path>
              </a:pathLst>
            </a:custGeom>
            <a:solidFill>
              <a:srgbClr val="EE73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263;p54"/>
            <p:cNvSpPr/>
            <p:nvPr/>
          </p:nvSpPr>
          <p:spPr>
            <a:xfrm>
              <a:off x="2022975" y="1217200"/>
              <a:ext cx="128100" cy="120875"/>
            </a:xfrm>
            <a:custGeom>
              <a:avLst/>
              <a:gdLst/>
              <a:ahLst/>
              <a:cxnLst/>
              <a:rect l="l" t="t" r="r" b="b"/>
              <a:pathLst>
                <a:path w="5124" h="4835" extrusionOk="0">
                  <a:moveTo>
                    <a:pt x="2557" y="0"/>
                  </a:moveTo>
                  <a:cubicBezTo>
                    <a:pt x="2388" y="0"/>
                    <a:pt x="2215" y="18"/>
                    <a:pt x="2043" y="56"/>
                  </a:cubicBezTo>
                  <a:cubicBezTo>
                    <a:pt x="1087" y="262"/>
                    <a:pt x="350" y="1024"/>
                    <a:pt x="175" y="1986"/>
                  </a:cubicBezTo>
                  <a:cubicBezTo>
                    <a:pt x="1" y="2948"/>
                    <a:pt x="423" y="3921"/>
                    <a:pt x="1245" y="4450"/>
                  </a:cubicBezTo>
                  <a:cubicBezTo>
                    <a:pt x="1643" y="4707"/>
                    <a:pt x="2098" y="4835"/>
                    <a:pt x="2552" y="4835"/>
                  </a:cubicBezTo>
                  <a:cubicBezTo>
                    <a:pt x="3035" y="4835"/>
                    <a:pt x="3517" y="4691"/>
                    <a:pt x="3931" y="4404"/>
                  </a:cubicBezTo>
                  <a:cubicBezTo>
                    <a:pt x="4734" y="3848"/>
                    <a:pt x="5123" y="2862"/>
                    <a:pt x="4917" y="1907"/>
                  </a:cubicBezTo>
                  <a:cubicBezTo>
                    <a:pt x="4671" y="774"/>
                    <a:pt x="3670" y="0"/>
                    <a:pt x="2557" y="0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264;p54"/>
            <p:cNvSpPr/>
            <p:nvPr/>
          </p:nvSpPr>
          <p:spPr>
            <a:xfrm>
              <a:off x="2576175" y="1097375"/>
              <a:ext cx="128050" cy="120900"/>
            </a:xfrm>
            <a:custGeom>
              <a:avLst/>
              <a:gdLst/>
              <a:ahLst/>
              <a:cxnLst/>
              <a:rect l="l" t="t" r="r" b="b"/>
              <a:pathLst>
                <a:path w="5122" h="4836" extrusionOk="0">
                  <a:moveTo>
                    <a:pt x="2554" y="1"/>
                  </a:moveTo>
                  <a:cubicBezTo>
                    <a:pt x="2384" y="1"/>
                    <a:pt x="2213" y="19"/>
                    <a:pt x="2041" y="56"/>
                  </a:cubicBezTo>
                  <a:cubicBezTo>
                    <a:pt x="1085" y="263"/>
                    <a:pt x="348" y="1026"/>
                    <a:pt x="173" y="1988"/>
                  </a:cubicBezTo>
                  <a:cubicBezTo>
                    <a:pt x="0" y="2948"/>
                    <a:pt x="422" y="3921"/>
                    <a:pt x="1244" y="4450"/>
                  </a:cubicBezTo>
                  <a:cubicBezTo>
                    <a:pt x="1643" y="4707"/>
                    <a:pt x="2098" y="4835"/>
                    <a:pt x="2553" y="4835"/>
                  </a:cubicBezTo>
                  <a:cubicBezTo>
                    <a:pt x="3035" y="4835"/>
                    <a:pt x="3516" y="4692"/>
                    <a:pt x="3929" y="4405"/>
                  </a:cubicBezTo>
                  <a:cubicBezTo>
                    <a:pt x="4732" y="3848"/>
                    <a:pt x="5121" y="2862"/>
                    <a:pt x="4915" y="1907"/>
                  </a:cubicBezTo>
                  <a:cubicBezTo>
                    <a:pt x="4669" y="774"/>
                    <a:pt x="3667" y="1"/>
                    <a:pt x="2554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265;p54"/>
            <p:cNvSpPr/>
            <p:nvPr/>
          </p:nvSpPr>
          <p:spPr>
            <a:xfrm>
              <a:off x="2194725" y="1151475"/>
              <a:ext cx="341200" cy="197125"/>
            </a:xfrm>
            <a:custGeom>
              <a:avLst/>
              <a:gdLst/>
              <a:ahLst/>
              <a:cxnLst/>
              <a:rect l="l" t="t" r="r" b="b"/>
              <a:pathLst>
                <a:path w="13648" h="7885" extrusionOk="0">
                  <a:moveTo>
                    <a:pt x="10183" y="1"/>
                  </a:moveTo>
                  <a:cubicBezTo>
                    <a:pt x="9953" y="1"/>
                    <a:pt x="9706" y="183"/>
                    <a:pt x="9751" y="480"/>
                  </a:cubicBezTo>
                  <a:cubicBezTo>
                    <a:pt x="9850" y="1171"/>
                    <a:pt x="10252" y="1781"/>
                    <a:pt x="10849" y="2143"/>
                  </a:cubicBezTo>
                  <a:cubicBezTo>
                    <a:pt x="10935" y="4242"/>
                    <a:pt x="9892" y="6488"/>
                    <a:pt x="7692" y="6988"/>
                  </a:cubicBezTo>
                  <a:cubicBezTo>
                    <a:pt x="7426" y="7048"/>
                    <a:pt x="7159" y="7079"/>
                    <a:pt x="6894" y="7079"/>
                  </a:cubicBezTo>
                  <a:cubicBezTo>
                    <a:pt x="6112" y="7079"/>
                    <a:pt x="5356" y="6811"/>
                    <a:pt x="4755" y="6261"/>
                  </a:cubicBezTo>
                  <a:cubicBezTo>
                    <a:pt x="3836" y="5420"/>
                    <a:pt x="3149" y="4225"/>
                    <a:pt x="2726" y="3060"/>
                  </a:cubicBezTo>
                  <a:cubicBezTo>
                    <a:pt x="3259" y="2589"/>
                    <a:pt x="3530" y="1908"/>
                    <a:pt x="3673" y="1218"/>
                  </a:cubicBezTo>
                  <a:cubicBezTo>
                    <a:pt x="3738" y="908"/>
                    <a:pt x="3470" y="692"/>
                    <a:pt x="3231" y="692"/>
                  </a:cubicBezTo>
                  <a:cubicBezTo>
                    <a:pt x="3083" y="692"/>
                    <a:pt x="2947" y="775"/>
                    <a:pt x="2907" y="968"/>
                  </a:cubicBezTo>
                  <a:cubicBezTo>
                    <a:pt x="2796" y="1504"/>
                    <a:pt x="2630" y="2064"/>
                    <a:pt x="2212" y="2445"/>
                  </a:cubicBezTo>
                  <a:cubicBezTo>
                    <a:pt x="1904" y="2725"/>
                    <a:pt x="1494" y="2874"/>
                    <a:pt x="1083" y="2874"/>
                  </a:cubicBezTo>
                  <a:cubicBezTo>
                    <a:pt x="962" y="2874"/>
                    <a:pt x="842" y="2861"/>
                    <a:pt x="724" y="2835"/>
                  </a:cubicBezTo>
                  <a:cubicBezTo>
                    <a:pt x="690" y="2828"/>
                    <a:pt x="657" y="2824"/>
                    <a:pt x="625" y="2824"/>
                  </a:cubicBezTo>
                  <a:cubicBezTo>
                    <a:pt x="190" y="2824"/>
                    <a:pt x="1" y="3497"/>
                    <a:pt x="473" y="3602"/>
                  </a:cubicBezTo>
                  <a:cubicBezTo>
                    <a:pt x="677" y="3647"/>
                    <a:pt x="882" y="3670"/>
                    <a:pt x="1085" y="3670"/>
                  </a:cubicBezTo>
                  <a:cubicBezTo>
                    <a:pt x="1411" y="3670"/>
                    <a:pt x="1732" y="3610"/>
                    <a:pt x="2034" y="3488"/>
                  </a:cubicBezTo>
                  <a:cubicBezTo>
                    <a:pt x="2513" y="4781"/>
                    <a:pt x="3324" y="6128"/>
                    <a:pt x="4394" y="7009"/>
                  </a:cubicBezTo>
                  <a:cubicBezTo>
                    <a:pt x="5109" y="7596"/>
                    <a:pt x="5995" y="7884"/>
                    <a:pt x="6898" y="7884"/>
                  </a:cubicBezTo>
                  <a:cubicBezTo>
                    <a:pt x="7220" y="7884"/>
                    <a:pt x="7544" y="7848"/>
                    <a:pt x="7864" y="7775"/>
                  </a:cubicBezTo>
                  <a:cubicBezTo>
                    <a:pt x="10306" y="7219"/>
                    <a:pt x="11659" y="4832"/>
                    <a:pt x="11660" y="2457"/>
                  </a:cubicBezTo>
                  <a:cubicBezTo>
                    <a:pt x="11806" y="2485"/>
                    <a:pt x="11954" y="2499"/>
                    <a:pt x="12101" y="2499"/>
                  </a:cubicBezTo>
                  <a:cubicBezTo>
                    <a:pt x="12505" y="2499"/>
                    <a:pt x="12906" y="2394"/>
                    <a:pt x="13263" y="2194"/>
                  </a:cubicBezTo>
                  <a:cubicBezTo>
                    <a:pt x="13648" y="1979"/>
                    <a:pt x="13433" y="1427"/>
                    <a:pt x="13080" y="1427"/>
                  </a:cubicBezTo>
                  <a:cubicBezTo>
                    <a:pt x="13019" y="1427"/>
                    <a:pt x="12955" y="1443"/>
                    <a:pt x="12888" y="1480"/>
                  </a:cubicBezTo>
                  <a:cubicBezTo>
                    <a:pt x="12624" y="1627"/>
                    <a:pt x="12349" y="1695"/>
                    <a:pt x="12084" y="1695"/>
                  </a:cubicBezTo>
                  <a:cubicBezTo>
                    <a:pt x="11334" y="1695"/>
                    <a:pt x="10663" y="1150"/>
                    <a:pt x="10538" y="311"/>
                  </a:cubicBezTo>
                  <a:cubicBezTo>
                    <a:pt x="10506" y="96"/>
                    <a:pt x="10349" y="1"/>
                    <a:pt x="10183" y="1"/>
                  </a:cubicBezTo>
                  <a:close/>
                </a:path>
              </a:pathLst>
            </a:custGeom>
            <a:solidFill>
              <a:srgbClr val="392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266;p54"/>
            <p:cNvSpPr/>
            <p:nvPr/>
          </p:nvSpPr>
          <p:spPr>
            <a:xfrm>
              <a:off x="1953575" y="969700"/>
              <a:ext cx="145625" cy="150725"/>
            </a:xfrm>
            <a:custGeom>
              <a:avLst/>
              <a:gdLst/>
              <a:ahLst/>
              <a:cxnLst/>
              <a:rect l="l" t="t" r="r" b="b"/>
              <a:pathLst>
                <a:path w="5825" h="6029" extrusionOk="0">
                  <a:moveTo>
                    <a:pt x="2912" y="1"/>
                  </a:moveTo>
                  <a:cubicBezTo>
                    <a:pt x="1304" y="1"/>
                    <a:pt x="1" y="1350"/>
                    <a:pt x="1" y="3015"/>
                  </a:cubicBezTo>
                  <a:cubicBezTo>
                    <a:pt x="1" y="4680"/>
                    <a:pt x="1304" y="6028"/>
                    <a:pt x="2912" y="6028"/>
                  </a:cubicBezTo>
                  <a:cubicBezTo>
                    <a:pt x="4521" y="6028"/>
                    <a:pt x="5824" y="4680"/>
                    <a:pt x="5824" y="3015"/>
                  </a:cubicBezTo>
                  <a:cubicBezTo>
                    <a:pt x="5824" y="1350"/>
                    <a:pt x="4521" y="1"/>
                    <a:pt x="29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267;p54"/>
            <p:cNvSpPr/>
            <p:nvPr/>
          </p:nvSpPr>
          <p:spPr>
            <a:xfrm>
              <a:off x="1979675" y="1009375"/>
              <a:ext cx="50750" cy="48825"/>
            </a:xfrm>
            <a:custGeom>
              <a:avLst/>
              <a:gdLst/>
              <a:ahLst/>
              <a:cxnLst/>
              <a:rect l="l" t="t" r="r" b="b"/>
              <a:pathLst>
                <a:path w="2030" h="1953" extrusionOk="0">
                  <a:moveTo>
                    <a:pt x="1053" y="0"/>
                  </a:moveTo>
                  <a:cubicBezTo>
                    <a:pt x="658" y="0"/>
                    <a:pt x="302" y="238"/>
                    <a:pt x="151" y="602"/>
                  </a:cubicBezTo>
                  <a:cubicBezTo>
                    <a:pt x="1" y="968"/>
                    <a:pt x="84" y="1387"/>
                    <a:pt x="363" y="1666"/>
                  </a:cubicBezTo>
                  <a:cubicBezTo>
                    <a:pt x="550" y="1853"/>
                    <a:pt x="800" y="1952"/>
                    <a:pt x="1053" y="1952"/>
                  </a:cubicBezTo>
                  <a:cubicBezTo>
                    <a:pt x="1179" y="1952"/>
                    <a:pt x="1305" y="1928"/>
                    <a:pt x="1426" y="1878"/>
                  </a:cubicBezTo>
                  <a:cubicBezTo>
                    <a:pt x="1791" y="1727"/>
                    <a:pt x="2029" y="1371"/>
                    <a:pt x="2029" y="976"/>
                  </a:cubicBezTo>
                  <a:cubicBezTo>
                    <a:pt x="2029" y="437"/>
                    <a:pt x="1592" y="0"/>
                    <a:pt x="1053" y="0"/>
                  </a:cubicBezTo>
                  <a:close/>
                </a:path>
              </a:pathLst>
            </a:custGeom>
            <a:solidFill>
              <a:srgbClr val="392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268;p54"/>
            <p:cNvSpPr/>
            <p:nvPr/>
          </p:nvSpPr>
          <p:spPr>
            <a:xfrm>
              <a:off x="2506725" y="846400"/>
              <a:ext cx="145625" cy="150700"/>
            </a:xfrm>
            <a:custGeom>
              <a:avLst/>
              <a:gdLst/>
              <a:ahLst/>
              <a:cxnLst/>
              <a:rect l="l" t="t" r="r" b="b"/>
              <a:pathLst>
                <a:path w="5825" h="6028" extrusionOk="0">
                  <a:moveTo>
                    <a:pt x="2913" y="1"/>
                  </a:moveTo>
                  <a:cubicBezTo>
                    <a:pt x="1305" y="1"/>
                    <a:pt x="1" y="1349"/>
                    <a:pt x="1" y="3014"/>
                  </a:cubicBezTo>
                  <a:cubicBezTo>
                    <a:pt x="1" y="4679"/>
                    <a:pt x="1305" y="6027"/>
                    <a:pt x="2913" y="6027"/>
                  </a:cubicBezTo>
                  <a:cubicBezTo>
                    <a:pt x="4521" y="6027"/>
                    <a:pt x="5824" y="4679"/>
                    <a:pt x="5824" y="3014"/>
                  </a:cubicBezTo>
                  <a:cubicBezTo>
                    <a:pt x="5824" y="1349"/>
                    <a:pt x="4521" y="1"/>
                    <a:pt x="291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269;p54"/>
            <p:cNvSpPr/>
            <p:nvPr/>
          </p:nvSpPr>
          <p:spPr>
            <a:xfrm>
              <a:off x="2575500" y="886050"/>
              <a:ext cx="50750" cy="48825"/>
            </a:xfrm>
            <a:custGeom>
              <a:avLst/>
              <a:gdLst/>
              <a:ahLst/>
              <a:cxnLst/>
              <a:rect l="l" t="t" r="r" b="b"/>
              <a:pathLst>
                <a:path w="2030" h="1953" extrusionOk="0">
                  <a:moveTo>
                    <a:pt x="977" y="0"/>
                  </a:moveTo>
                  <a:cubicBezTo>
                    <a:pt x="437" y="0"/>
                    <a:pt x="1" y="437"/>
                    <a:pt x="1" y="977"/>
                  </a:cubicBezTo>
                  <a:cubicBezTo>
                    <a:pt x="1" y="1371"/>
                    <a:pt x="239" y="1727"/>
                    <a:pt x="604" y="1878"/>
                  </a:cubicBezTo>
                  <a:cubicBezTo>
                    <a:pt x="724" y="1928"/>
                    <a:pt x="851" y="1952"/>
                    <a:pt x="977" y="1952"/>
                  </a:cubicBezTo>
                  <a:cubicBezTo>
                    <a:pt x="1230" y="1952"/>
                    <a:pt x="1480" y="1853"/>
                    <a:pt x="1667" y="1666"/>
                  </a:cubicBezTo>
                  <a:cubicBezTo>
                    <a:pt x="1946" y="1387"/>
                    <a:pt x="2029" y="967"/>
                    <a:pt x="1878" y="604"/>
                  </a:cubicBezTo>
                  <a:cubicBezTo>
                    <a:pt x="1727" y="238"/>
                    <a:pt x="1371" y="0"/>
                    <a:pt x="977" y="0"/>
                  </a:cubicBezTo>
                  <a:close/>
                </a:path>
              </a:pathLst>
            </a:custGeom>
            <a:solidFill>
              <a:srgbClr val="392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03254" y="2270318"/>
            <a:ext cx="793830" cy="7047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97440" y="2427805"/>
            <a:ext cx="526058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000" dirty="0"/>
              <a:t>Nếu ngày mai có tiết thể dục thì em mặc đồng phục thể thao.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000" dirty="0"/>
              <a:t>Nếu trời mưa thì em mang ô đi học.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9" name="Google Shape;3519;p58"/>
          <p:cNvGrpSpPr/>
          <p:nvPr/>
        </p:nvGrpSpPr>
        <p:grpSpPr>
          <a:xfrm>
            <a:off x="580124" y="361644"/>
            <a:ext cx="1068774" cy="1286182"/>
            <a:chOff x="3340496" y="755225"/>
            <a:chExt cx="2794368" cy="3362793"/>
          </a:xfrm>
        </p:grpSpPr>
        <p:sp>
          <p:nvSpPr>
            <p:cNvPr id="3520" name="Google Shape;3520;p58"/>
            <p:cNvSpPr/>
            <p:nvPr/>
          </p:nvSpPr>
          <p:spPr>
            <a:xfrm rot="939111">
              <a:off x="3532341" y="2071833"/>
              <a:ext cx="2410678" cy="1753507"/>
            </a:xfrm>
            <a:custGeom>
              <a:avLst/>
              <a:gdLst/>
              <a:ahLst/>
              <a:cxnLst/>
              <a:rect l="l" t="t" r="r" b="b"/>
              <a:pathLst>
                <a:path w="48212" h="35069" extrusionOk="0">
                  <a:moveTo>
                    <a:pt x="25841" y="1"/>
                  </a:moveTo>
                  <a:lnTo>
                    <a:pt x="12808" y="4947"/>
                  </a:lnTo>
                  <a:lnTo>
                    <a:pt x="13825" y="13174"/>
                  </a:lnTo>
                  <a:cubicBezTo>
                    <a:pt x="13825" y="13174"/>
                    <a:pt x="11050" y="12409"/>
                    <a:pt x="8081" y="12409"/>
                  </a:cubicBezTo>
                  <a:cubicBezTo>
                    <a:pt x="4954" y="12409"/>
                    <a:pt x="1613" y="13257"/>
                    <a:pt x="1066" y="16736"/>
                  </a:cubicBezTo>
                  <a:cubicBezTo>
                    <a:pt x="1" y="23520"/>
                    <a:pt x="11875" y="24200"/>
                    <a:pt x="11875" y="24200"/>
                  </a:cubicBezTo>
                  <a:lnTo>
                    <a:pt x="5429" y="29033"/>
                  </a:lnTo>
                  <a:cubicBezTo>
                    <a:pt x="5429" y="29033"/>
                    <a:pt x="5278" y="28820"/>
                    <a:pt x="4943" y="28820"/>
                  </a:cubicBezTo>
                  <a:cubicBezTo>
                    <a:pt x="4775" y="28820"/>
                    <a:pt x="4562" y="28873"/>
                    <a:pt x="4298" y="29033"/>
                  </a:cubicBezTo>
                  <a:cubicBezTo>
                    <a:pt x="3533" y="29499"/>
                    <a:pt x="4235" y="30691"/>
                    <a:pt x="5050" y="30691"/>
                  </a:cubicBezTo>
                  <a:cubicBezTo>
                    <a:pt x="5077" y="30691"/>
                    <a:pt x="5105" y="30690"/>
                    <a:pt x="5132" y="30687"/>
                  </a:cubicBezTo>
                  <a:cubicBezTo>
                    <a:pt x="5980" y="30603"/>
                    <a:pt x="9415" y="28016"/>
                    <a:pt x="9416" y="28016"/>
                  </a:cubicBezTo>
                  <a:lnTo>
                    <a:pt x="9416" y="28016"/>
                  </a:lnTo>
                  <a:lnTo>
                    <a:pt x="6363" y="32680"/>
                  </a:lnTo>
                  <a:cubicBezTo>
                    <a:pt x="6363" y="32680"/>
                    <a:pt x="6325" y="32677"/>
                    <a:pt x="6262" y="32677"/>
                  </a:cubicBezTo>
                  <a:cubicBezTo>
                    <a:pt x="6022" y="32677"/>
                    <a:pt x="5423" y="32730"/>
                    <a:pt x="5289" y="33247"/>
                  </a:cubicBezTo>
                  <a:cubicBezTo>
                    <a:pt x="5145" y="33793"/>
                    <a:pt x="5823" y="34260"/>
                    <a:pt x="6395" y="34260"/>
                  </a:cubicBezTo>
                  <a:cubicBezTo>
                    <a:pt x="6503" y="34260"/>
                    <a:pt x="6608" y="34243"/>
                    <a:pt x="6702" y="34207"/>
                  </a:cubicBezTo>
                  <a:cubicBezTo>
                    <a:pt x="7295" y="33982"/>
                    <a:pt x="7154" y="33415"/>
                    <a:pt x="7154" y="33415"/>
                  </a:cubicBezTo>
                  <a:lnTo>
                    <a:pt x="10857" y="29006"/>
                  </a:lnTo>
                  <a:lnTo>
                    <a:pt x="9698" y="33925"/>
                  </a:lnTo>
                  <a:cubicBezTo>
                    <a:pt x="9698" y="33925"/>
                    <a:pt x="9189" y="34066"/>
                    <a:pt x="9246" y="34462"/>
                  </a:cubicBezTo>
                  <a:cubicBezTo>
                    <a:pt x="9287" y="34744"/>
                    <a:pt x="9814" y="35069"/>
                    <a:pt x="10309" y="35069"/>
                  </a:cubicBezTo>
                  <a:cubicBezTo>
                    <a:pt x="10508" y="35069"/>
                    <a:pt x="10703" y="35016"/>
                    <a:pt x="10857" y="34885"/>
                  </a:cubicBezTo>
                  <a:cubicBezTo>
                    <a:pt x="11394" y="34434"/>
                    <a:pt x="10773" y="33954"/>
                    <a:pt x="10773" y="33954"/>
                  </a:cubicBezTo>
                  <a:lnTo>
                    <a:pt x="15607" y="23861"/>
                  </a:lnTo>
                  <a:lnTo>
                    <a:pt x="36047" y="19365"/>
                  </a:lnTo>
                  <a:lnTo>
                    <a:pt x="41502" y="24653"/>
                  </a:lnTo>
                  <a:cubicBezTo>
                    <a:pt x="41502" y="24653"/>
                    <a:pt x="41474" y="25642"/>
                    <a:pt x="42026" y="26024"/>
                  </a:cubicBezTo>
                  <a:cubicBezTo>
                    <a:pt x="42127" y="26093"/>
                    <a:pt x="42234" y="26123"/>
                    <a:pt x="42342" y="26123"/>
                  </a:cubicBezTo>
                  <a:cubicBezTo>
                    <a:pt x="42830" y="26123"/>
                    <a:pt x="43340" y="25515"/>
                    <a:pt x="43340" y="25133"/>
                  </a:cubicBezTo>
                  <a:cubicBezTo>
                    <a:pt x="43340" y="24667"/>
                    <a:pt x="42535" y="24412"/>
                    <a:pt x="42535" y="24412"/>
                  </a:cubicBezTo>
                  <a:lnTo>
                    <a:pt x="39609" y="20723"/>
                  </a:lnTo>
                  <a:lnTo>
                    <a:pt x="39609" y="20723"/>
                  </a:lnTo>
                  <a:lnTo>
                    <a:pt x="44401" y="23607"/>
                  </a:lnTo>
                  <a:cubicBezTo>
                    <a:pt x="44401" y="23607"/>
                    <a:pt x="44358" y="24581"/>
                    <a:pt x="44994" y="24794"/>
                  </a:cubicBezTo>
                  <a:cubicBezTo>
                    <a:pt x="45058" y="24815"/>
                    <a:pt x="45121" y="24825"/>
                    <a:pt x="45183" y="24825"/>
                  </a:cubicBezTo>
                  <a:cubicBezTo>
                    <a:pt x="45743" y="24825"/>
                    <a:pt x="46225" y="24031"/>
                    <a:pt x="46225" y="23650"/>
                  </a:cubicBezTo>
                  <a:cubicBezTo>
                    <a:pt x="46225" y="23225"/>
                    <a:pt x="45461" y="23098"/>
                    <a:pt x="45461" y="23098"/>
                  </a:cubicBezTo>
                  <a:lnTo>
                    <a:pt x="41220" y="19662"/>
                  </a:lnTo>
                  <a:lnTo>
                    <a:pt x="41220" y="19662"/>
                  </a:lnTo>
                  <a:lnTo>
                    <a:pt x="46225" y="21570"/>
                  </a:lnTo>
                  <a:cubicBezTo>
                    <a:pt x="46225" y="21570"/>
                    <a:pt x="46478" y="22334"/>
                    <a:pt x="47115" y="22376"/>
                  </a:cubicBezTo>
                  <a:cubicBezTo>
                    <a:pt x="47126" y="22377"/>
                    <a:pt x="47137" y="22377"/>
                    <a:pt x="47148" y="22377"/>
                  </a:cubicBezTo>
                  <a:cubicBezTo>
                    <a:pt x="47768" y="22377"/>
                    <a:pt x="48212" y="21225"/>
                    <a:pt x="47878" y="20892"/>
                  </a:cubicBezTo>
                  <a:cubicBezTo>
                    <a:pt x="47709" y="20722"/>
                    <a:pt x="47348" y="20680"/>
                    <a:pt x="47030" y="20680"/>
                  </a:cubicBezTo>
                  <a:cubicBezTo>
                    <a:pt x="46712" y="20680"/>
                    <a:pt x="46437" y="20722"/>
                    <a:pt x="46437" y="20722"/>
                  </a:cubicBezTo>
                  <a:lnTo>
                    <a:pt x="38803" y="16524"/>
                  </a:lnTo>
                  <a:cubicBezTo>
                    <a:pt x="38803" y="16524"/>
                    <a:pt x="44556" y="13457"/>
                    <a:pt x="44726" y="8085"/>
                  </a:cubicBezTo>
                  <a:cubicBezTo>
                    <a:pt x="44808" y="5497"/>
                    <a:pt x="42959" y="4314"/>
                    <a:pt x="40509" y="4314"/>
                  </a:cubicBezTo>
                  <a:cubicBezTo>
                    <a:pt x="37876" y="4314"/>
                    <a:pt x="34547" y="5681"/>
                    <a:pt x="32174" y="8142"/>
                  </a:cubicBezTo>
                  <a:lnTo>
                    <a:pt x="2584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58"/>
            <p:cNvSpPr/>
            <p:nvPr/>
          </p:nvSpPr>
          <p:spPr>
            <a:xfrm rot="939111">
              <a:off x="3844371" y="975305"/>
              <a:ext cx="1816359" cy="1345094"/>
            </a:xfrm>
            <a:custGeom>
              <a:avLst/>
              <a:gdLst/>
              <a:ahLst/>
              <a:cxnLst/>
              <a:rect l="l" t="t" r="r" b="b"/>
              <a:pathLst>
                <a:path w="36326" h="26901" extrusionOk="0">
                  <a:moveTo>
                    <a:pt x="20653" y="1"/>
                  </a:moveTo>
                  <a:cubicBezTo>
                    <a:pt x="20341" y="1"/>
                    <a:pt x="20034" y="42"/>
                    <a:pt x="19734" y="130"/>
                  </a:cubicBezTo>
                  <a:cubicBezTo>
                    <a:pt x="16200" y="1167"/>
                    <a:pt x="16353" y="6856"/>
                    <a:pt x="16353" y="6856"/>
                  </a:cubicBezTo>
                  <a:lnTo>
                    <a:pt x="12155" y="8382"/>
                  </a:lnTo>
                  <a:cubicBezTo>
                    <a:pt x="12155" y="8382"/>
                    <a:pt x="9870" y="4853"/>
                    <a:pt x="6987" y="4853"/>
                  </a:cubicBezTo>
                  <a:cubicBezTo>
                    <a:pt x="6447" y="4853"/>
                    <a:pt x="5886" y="4977"/>
                    <a:pt x="5315" y="5271"/>
                  </a:cubicBezTo>
                  <a:cubicBezTo>
                    <a:pt x="1694" y="7135"/>
                    <a:pt x="3507" y="12676"/>
                    <a:pt x="3507" y="12676"/>
                  </a:cubicBezTo>
                  <a:lnTo>
                    <a:pt x="4069" y="15507"/>
                  </a:lnTo>
                  <a:cubicBezTo>
                    <a:pt x="4069" y="15507"/>
                    <a:pt x="0" y="22176"/>
                    <a:pt x="1808" y="24836"/>
                  </a:cubicBezTo>
                  <a:cubicBezTo>
                    <a:pt x="1825" y="24855"/>
                    <a:pt x="1840" y="24879"/>
                    <a:pt x="1856" y="24899"/>
                  </a:cubicBezTo>
                  <a:cubicBezTo>
                    <a:pt x="2812" y="26155"/>
                    <a:pt x="6408" y="26901"/>
                    <a:pt x="10763" y="26901"/>
                  </a:cubicBezTo>
                  <a:cubicBezTo>
                    <a:pt x="15425" y="26901"/>
                    <a:pt x="20956" y="26045"/>
                    <a:pt x="25046" y="24044"/>
                  </a:cubicBezTo>
                  <a:cubicBezTo>
                    <a:pt x="32483" y="20407"/>
                    <a:pt x="36325" y="11703"/>
                    <a:pt x="35024" y="9079"/>
                  </a:cubicBezTo>
                  <a:lnTo>
                    <a:pt x="35019" y="9079"/>
                  </a:lnTo>
                  <a:cubicBezTo>
                    <a:pt x="34929" y="8890"/>
                    <a:pt x="34811" y="8731"/>
                    <a:pt x="34660" y="8608"/>
                  </a:cubicBezTo>
                  <a:cubicBezTo>
                    <a:pt x="32977" y="7228"/>
                    <a:pt x="30998" y="7064"/>
                    <a:pt x="30154" y="7064"/>
                  </a:cubicBezTo>
                  <a:cubicBezTo>
                    <a:pt x="29892" y="7064"/>
                    <a:pt x="29739" y="7080"/>
                    <a:pt x="29739" y="7080"/>
                  </a:cubicBezTo>
                  <a:cubicBezTo>
                    <a:pt x="29739" y="7080"/>
                    <a:pt x="24759" y="1"/>
                    <a:pt x="206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58"/>
            <p:cNvSpPr/>
            <p:nvPr/>
          </p:nvSpPr>
          <p:spPr>
            <a:xfrm rot="939111">
              <a:off x="3874203" y="1433286"/>
              <a:ext cx="1723556" cy="891179"/>
            </a:xfrm>
            <a:custGeom>
              <a:avLst/>
              <a:gdLst/>
              <a:ahLst/>
              <a:cxnLst/>
              <a:rect l="l" t="t" r="r" b="b"/>
              <a:pathLst>
                <a:path w="34470" h="17823" extrusionOk="0">
                  <a:moveTo>
                    <a:pt x="33165" y="1"/>
                  </a:moveTo>
                  <a:cubicBezTo>
                    <a:pt x="30548" y="235"/>
                    <a:pt x="23887" y="1201"/>
                    <a:pt x="14713" y="5182"/>
                  </a:cubicBezTo>
                  <a:cubicBezTo>
                    <a:pt x="6060" y="8939"/>
                    <a:pt x="1734" y="13545"/>
                    <a:pt x="0" y="15821"/>
                  </a:cubicBezTo>
                  <a:cubicBezTo>
                    <a:pt x="956" y="17077"/>
                    <a:pt x="4552" y="17823"/>
                    <a:pt x="8907" y="17823"/>
                  </a:cubicBezTo>
                  <a:cubicBezTo>
                    <a:pt x="13569" y="17823"/>
                    <a:pt x="19100" y="16967"/>
                    <a:pt x="23190" y="14966"/>
                  </a:cubicBezTo>
                  <a:cubicBezTo>
                    <a:pt x="30627" y="11329"/>
                    <a:pt x="34469" y="2625"/>
                    <a:pt x="331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58"/>
            <p:cNvSpPr/>
            <p:nvPr/>
          </p:nvSpPr>
          <p:spPr>
            <a:xfrm rot="939111">
              <a:off x="4094476" y="1177453"/>
              <a:ext cx="418864" cy="438814"/>
            </a:xfrm>
            <a:custGeom>
              <a:avLst/>
              <a:gdLst/>
              <a:ahLst/>
              <a:cxnLst/>
              <a:rect l="l" t="t" r="r" b="b"/>
              <a:pathLst>
                <a:path w="8377" h="8776" extrusionOk="0">
                  <a:moveTo>
                    <a:pt x="3705" y="1"/>
                  </a:moveTo>
                  <a:cubicBezTo>
                    <a:pt x="3391" y="1"/>
                    <a:pt x="3077" y="50"/>
                    <a:pt x="2770" y="152"/>
                  </a:cubicBezTo>
                  <a:cubicBezTo>
                    <a:pt x="890" y="783"/>
                    <a:pt x="1" y="3189"/>
                    <a:pt x="784" y="5529"/>
                  </a:cubicBezTo>
                  <a:cubicBezTo>
                    <a:pt x="1160" y="6652"/>
                    <a:pt x="1880" y="7609"/>
                    <a:pt x="2783" y="8190"/>
                  </a:cubicBezTo>
                  <a:cubicBezTo>
                    <a:pt x="3386" y="8577"/>
                    <a:pt x="4038" y="8775"/>
                    <a:pt x="4673" y="8775"/>
                  </a:cubicBezTo>
                  <a:cubicBezTo>
                    <a:pt x="4991" y="8775"/>
                    <a:pt x="5305" y="8725"/>
                    <a:pt x="5607" y="8624"/>
                  </a:cubicBezTo>
                  <a:cubicBezTo>
                    <a:pt x="7487" y="7995"/>
                    <a:pt x="8376" y="5588"/>
                    <a:pt x="7593" y="3249"/>
                  </a:cubicBezTo>
                  <a:cubicBezTo>
                    <a:pt x="6938" y="1291"/>
                    <a:pt x="5318" y="1"/>
                    <a:pt x="37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58"/>
            <p:cNvSpPr/>
            <p:nvPr/>
          </p:nvSpPr>
          <p:spPr>
            <a:xfrm rot="939111">
              <a:off x="4808615" y="1101600"/>
              <a:ext cx="418864" cy="438764"/>
            </a:xfrm>
            <a:custGeom>
              <a:avLst/>
              <a:gdLst/>
              <a:ahLst/>
              <a:cxnLst/>
              <a:rect l="l" t="t" r="r" b="b"/>
              <a:pathLst>
                <a:path w="8377" h="8775" extrusionOk="0">
                  <a:moveTo>
                    <a:pt x="3705" y="1"/>
                  </a:moveTo>
                  <a:cubicBezTo>
                    <a:pt x="3391" y="1"/>
                    <a:pt x="3077" y="50"/>
                    <a:pt x="2770" y="152"/>
                  </a:cubicBezTo>
                  <a:cubicBezTo>
                    <a:pt x="890" y="783"/>
                    <a:pt x="0" y="3189"/>
                    <a:pt x="784" y="5529"/>
                  </a:cubicBezTo>
                  <a:cubicBezTo>
                    <a:pt x="1160" y="6652"/>
                    <a:pt x="1880" y="7609"/>
                    <a:pt x="2784" y="8190"/>
                  </a:cubicBezTo>
                  <a:cubicBezTo>
                    <a:pt x="3387" y="8576"/>
                    <a:pt x="4039" y="8775"/>
                    <a:pt x="4674" y="8775"/>
                  </a:cubicBezTo>
                  <a:cubicBezTo>
                    <a:pt x="4992" y="8775"/>
                    <a:pt x="5305" y="8725"/>
                    <a:pt x="5606" y="8624"/>
                  </a:cubicBezTo>
                  <a:cubicBezTo>
                    <a:pt x="7487" y="7994"/>
                    <a:pt x="8376" y="5588"/>
                    <a:pt x="7593" y="3248"/>
                  </a:cubicBezTo>
                  <a:cubicBezTo>
                    <a:pt x="6937" y="1291"/>
                    <a:pt x="5318" y="1"/>
                    <a:pt x="37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58"/>
            <p:cNvSpPr/>
            <p:nvPr/>
          </p:nvSpPr>
          <p:spPr>
            <a:xfrm rot="939111">
              <a:off x="4167670" y="1240034"/>
              <a:ext cx="323910" cy="326661"/>
            </a:xfrm>
            <a:custGeom>
              <a:avLst/>
              <a:gdLst/>
              <a:ahLst/>
              <a:cxnLst/>
              <a:rect l="l" t="t" r="r" b="b"/>
              <a:pathLst>
                <a:path w="6478" h="6533" extrusionOk="0">
                  <a:moveTo>
                    <a:pt x="2829" y="0"/>
                  </a:moveTo>
                  <a:cubicBezTo>
                    <a:pt x="2527" y="0"/>
                    <a:pt x="2227" y="57"/>
                    <a:pt x="1940" y="178"/>
                  </a:cubicBezTo>
                  <a:cubicBezTo>
                    <a:pt x="548" y="763"/>
                    <a:pt x="1" y="2620"/>
                    <a:pt x="717" y="4327"/>
                  </a:cubicBezTo>
                  <a:cubicBezTo>
                    <a:pt x="1287" y="5681"/>
                    <a:pt x="2483" y="6532"/>
                    <a:pt x="3648" y="6532"/>
                  </a:cubicBezTo>
                  <a:cubicBezTo>
                    <a:pt x="3950" y="6532"/>
                    <a:pt x="4250" y="6475"/>
                    <a:pt x="4537" y="6355"/>
                  </a:cubicBezTo>
                  <a:cubicBezTo>
                    <a:pt x="5929" y="5769"/>
                    <a:pt x="6477" y="3912"/>
                    <a:pt x="5761" y="2207"/>
                  </a:cubicBezTo>
                  <a:cubicBezTo>
                    <a:pt x="5191" y="852"/>
                    <a:pt x="3995" y="0"/>
                    <a:pt x="28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58"/>
            <p:cNvSpPr/>
            <p:nvPr/>
          </p:nvSpPr>
          <p:spPr>
            <a:xfrm rot="939111">
              <a:off x="4226315" y="1308435"/>
              <a:ext cx="106753" cy="107553"/>
            </a:xfrm>
            <a:custGeom>
              <a:avLst/>
              <a:gdLst/>
              <a:ahLst/>
              <a:cxnLst/>
              <a:rect l="l" t="t" r="r" b="b"/>
              <a:pathLst>
                <a:path w="2135" h="2151" extrusionOk="0">
                  <a:moveTo>
                    <a:pt x="932" y="0"/>
                  </a:moveTo>
                  <a:cubicBezTo>
                    <a:pt x="833" y="0"/>
                    <a:pt x="734" y="19"/>
                    <a:pt x="640" y="59"/>
                  </a:cubicBezTo>
                  <a:cubicBezTo>
                    <a:pt x="182" y="252"/>
                    <a:pt x="0" y="863"/>
                    <a:pt x="238" y="1425"/>
                  </a:cubicBezTo>
                  <a:cubicBezTo>
                    <a:pt x="425" y="1870"/>
                    <a:pt x="819" y="2150"/>
                    <a:pt x="1203" y="2150"/>
                  </a:cubicBezTo>
                  <a:cubicBezTo>
                    <a:pt x="1303" y="2150"/>
                    <a:pt x="1401" y="2132"/>
                    <a:pt x="1496" y="2092"/>
                  </a:cubicBezTo>
                  <a:cubicBezTo>
                    <a:pt x="1954" y="1899"/>
                    <a:pt x="2134" y="1288"/>
                    <a:pt x="1898" y="727"/>
                  </a:cubicBezTo>
                  <a:cubicBezTo>
                    <a:pt x="1710" y="281"/>
                    <a:pt x="1316" y="0"/>
                    <a:pt x="93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58"/>
            <p:cNvSpPr/>
            <p:nvPr/>
          </p:nvSpPr>
          <p:spPr>
            <a:xfrm rot="939111">
              <a:off x="4841587" y="1166099"/>
              <a:ext cx="323910" cy="326711"/>
            </a:xfrm>
            <a:custGeom>
              <a:avLst/>
              <a:gdLst/>
              <a:ahLst/>
              <a:cxnLst/>
              <a:rect l="l" t="t" r="r" b="b"/>
              <a:pathLst>
                <a:path w="6478" h="6534" extrusionOk="0">
                  <a:moveTo>
                    <a:pt x="2830" y="1"/>
                  </a:moveTo>
                  <a:cubicBezTo>
                    <a:pt x="2528" y="1"/>
                    <a:pt x="2228" y="58"/>
                    <a:pt x="1941" y="179"/>
                  </a:cubicBezTo>
                  <a:cubicBezTo>
                    <a:pt x="548" y="764"/>
                    <a:pt x="1" y="2621"/>
                    <a:pt x="717" y="4328"/>
                  </a:cubicBezTo>
                  <a:cubicBezTo>
                    <a:pt x="1287" y="5682"/>
                    <a:pt x="2483" y="6533"/>
                    <a:pt x="3648" y="6533"/>
                  </a:cubicBezTo>
                  <a:cubicBezTo>
                    <a:pt x="3950" y="6533"/>
                    <a:pt x="4250" y="6476"/>
                    <a:pt x="4537" y="6355"/>
                  </a:cubicBezTo>
                  <a:cubicBezTo>
                    <a:pt x="5930" y="5770"/>
                    <a:pt x="6478" y="3913"/>
                    <a:pt x="5761" y="2208"/>
                  </a:cubicBezTo>
                  <a:cubicBezTo>
                    <a:pt x="5191" y="852"/>
                    <a:pt x="3996" y="1"/>
                    <a:pt x="28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58"/>
            <p:cNvSpPr/>
            <p:nvPr/>
          </p:nvSpPr>
          <p:spPr>
            <a:xfrm rot="939111">
              <a:off x="4900330" y="1234514"/>
              <a:ext cx="106653" cy="107603"/>
            </a:xfrm>
            <a:custGeom>
              <a:avLst/>
              <a:gdLst/>
              <a:ahLst/>
              <a:cxnLst/>
              <a:rect l="l" t="t" r="r" b="b"/>
              <a:pathLst>
                <a:path w="2133" h="2152" extrusionOk="0">
                  <a:moveTo>
                    <a:pt x="932" y="1"/>
                  </a:moveTo>
                  <a:cubicBezTo>
                    <a:pt x="833" y="1"/>
                    <a:pt x="734" y="20"/>
                    <a:pt x="640" y="59"/>
                  </a:cubicBezTo>
                  <a:cubicBezTo>
                    <a:pt x="181" y="252"/>
                    <a:pt x="1" y="863"/>
                    <a:pt x="237" y="1425"/>
                  </a:cubicBezTo>
                  <a:cubicBezTo>
                    <a:pt x="424" y="1871"/>
                    <a:pt x="818" y="2151"/>
                    <a:pt x="1201" y="2151"/>
                  </a:cubicBezTo>
                  <a:cubicBezTo>
                    <a:pt x="1301" y="2151"/>
                    <a:pt x="1400" y="2133"/>
                    <a:pt x="1494" y="2093"/>
                  </a:cubicBezTo>
                  <a:cubicBezTo>
                    <a:pt x="1952" y="1899"/>
                    <a:pt x="2133" y="1289"/>
                    <a:pt x="1896" y="727"/>
                  </a:cubicBezTo>
                  <a:cubicBezTo>
                    <a:pt x="1709" y="281"/>
                    <a:pt x="1316" y="1"/>
                    <a:pt x="9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58"/>
            <p:cNvSpPr/>
            <p:nvPr/>
          </p:nvSpPr>
          <p:spPr>
            <a:xfrm rot="939111">
              <a:off x="4060254" y="1449090"/>
              <a:ext cx="1357494" cy="610520"/>
            </a:xfrm>
            <a:custGeom>
              <a:avLst/>
              <a:gdLst/>
              <a:ahLst/>
              <a:cxnLst/>
              <a:rect l="l" t="t" r="r" b="b"/>
              <a:pathLst>
                <a:path w="27149" h="12210" extrusionOk="0">
                  <a:moveTo>
                    <a:pt x="27149" y="0"/>
                  </a:moveTo>
                  <a:cubicBezTo>
                    <a:pt x="27149" y="0"/>
                    <a:pt x="21635" y="690"/>
                    <a:pt x="13406" y="3983"/>
                  </a:cubicBezTo>
                  <a:cubicBezTo>
                    <a:pt x="4173" y="7676"/>
                    <a:pt x="1" y="12135"/>
                    <a:pt x="1" y="12135"/>
                  </a:cubicBezTo>
                  <a:cubicBezTo>
                    <a:pt x="1" y="12135"/>
                    <a:pt x="817" y="12210"/>
                    <a:pt x="2168" y="12210"/>
                  </a:cubicBezTo>
                  <a:cubicBezTo>
                    <a:pt x="3190" y="12210"/>
                    <a:pt x="4518" y="12167"/>
                    <a:pt x="6029" y="12017"/>
                  </a:cubicBezTo>
                  <a:cubicBezTo>
                    <a:pt x="9076" y="11712"/>
                    <a:pt x="12864" y="10968"/>
                    <a:pt x="16379" y="9259"/>
                  </a:cubicBezTo>
                  <a:cubicBezTo>
                    <a:pt x="19201" y="7885"/>
                    <a:pt x="21417" y="6246"/>
                    <a:pt x="23087" y="4730"/>
                  </a:cubicBezTo>
                  <a:cubicBezTo>
                    <a:pt x="25885" y="2189"/>
                    <a:pt x="27149" y="0"/>
                    <a:pt x="271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58"/>
            <p:cNvSpPr/>
            <p:nvPr/>
          </p:nvSpPr>
          <p:spPr>
            <a:xfrm rot="939111">
              <a:off x="4332142" y="1673250"/>
              <a:ext cx="853028" cy="386213"/>
            </a:xfrm>
            <a:custGeom>
              <a:avLst/>
              <a:gdLst/>
              <a:ahLst/>
              <a:cxnLst/>
              <a:rect l="l" t="t" r="r" b="b"/>
              <a:pathLst>
                <a:path w="17060" h="7724" extrusionOk="0">
                  <a:moveTo>
                    <a:pt x="13281" y="1"/>
                  </a:moveTo>
                  <a:cubicBezTo>
                    <a:pt x="11160" y="1"/>
                    <a:pt x="8542" y="404"/>
                    <a:pt x="5862" y="1810"/>
                  </a:cubicBezTo>
                  <a:cubicBezTo>
                    <a:pt x="1948" y="3864"/>
                    <a:pt x="519" y="6231"/>
                    <a:pt x="1" y="7723"/>
                  </a:cubicBezTo>
                  <a:cubicBezTo>
                    <a:pt x="3048" y="7418"/>
                    <a:pt x="6836" y="6674"/>
                    <a:pt x="10351" y="4965"/>
                  </a:cubicBezTo>
                  <a:cubicBezTo>
                    <a:pt x="13173" y="3591"/>
                    <a:pt x="15389" y="1952"/>
                    <a:pt x="17059" y="436"/>
                  </a:cubicBezTo>
                  <a:cubicBezTo>
                    <a:pt x="16214" y="233"/>
                    <a:pt x="14891" y="1"/>
                    <a:pt x="13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58"/>
            <p:cNvSpPr/>
            <p:nvPr/>
          </p:nvSpPr>
          <p:spPr>
            <a:xfrm rot="939111">
              <a:off x="3905795" y="2737418"/>
              <a:ext cx="384262" cy="303860"/>
            </a:xfrm>
            <a:custGeom>
              <a:avLst/>
              <a:gdLst/>
              <a:ahLst/>
              <a:cxnLst/>
              <a:rect l="l" t="t" r="r" b="b"/>
              <a:pathLst>
                <a:path w="7685" h="6077" extrusionOk="0">
                  <a:moveTo>
                    <a:pt x="450" y="1"/>
                  </a:moveTo>
                  <a:cubicBezTo>
                    <a:pt x="102" y="1"/>
                    <a:pt x="0" y="109"/>
                    <a:pt x="221" y="216"/>
                  </a:cubicBezTo>
                  <a:cubicBezTo>
                    <a:pt x="815" y="503"/>
                    <a:pt x="7684" y="6077"/>
                    <a:pt x="7684" y="6077"/>
                  </a:cubicBezTo>
                  <a:cubicBezTo>
                    <a:pt x="7684" y="6077"/>
                    <a:pt x="6539" y="3278"/>
                    <a:pt x="3953" y="1454"/>
                  </a:cubicBezTo>
                  <a:cubicBezTo>
                    <a:pt x="2328" y="310"/>
                    <a:pt x="1038" y="1"/>
                    <a:pt x="4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58"/>
            <p:cNvSpPr/>
            <p:nvPr/>
          </p:nvSpPr>
          <p:spPr>
            <a:xfrm rot="939111">
              <a:off x="5325273" y="2686755"/>
              <a:ext cx="237558" cy="398913"/>
            </a:xfrm>
            <a:custGeom>
              <a:avLst/>
              <a:gdLst/>
              <a:ahLst/>
              <a:cxnLst/>
              <a:rect l="l" t="t" r="r" b="b"/>
              <a:pathLst>
                <a:path w="4751" h="7978" extrusionOk="0">
                  <a:moveTo>
                    <a:pt x="4553" y="0"/>
                  </a:moveTo>
                  <a:cubicBezTo>
                    <a:pt x="4191" y="0"/>
                    <a:pt x="1039" y="1639"/>
                    <a:pt x="1" y="7978"/>
                  </a:cubicBezTo>
                  <a:cubicBezTo>
                    <a:pt x="1" y="7978"/>
                    <a:pt x="4750" y="119"/>
                    <a:pt x="4581" y="6"/>
                  </a:cubicBezTo>
                  <a:cubicBezTo>
                    <a:pt x="4575" y="2"/>
                    <a:pt x="4566" y="0"/>
                    <a:pt x="45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58"/>
            <p:cNvSpPr/>
            <p:nvPr/>
          </p:nvSpPr>
          <p:spPr>
            <a:xfrm>
              <a:off x="4351084" y="2421110"/>
              <a:ext cx="803100" cy="602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58"/>
            <p:cNvSpPr/>
            <p:nvPr/>
          </p:nvSpPr>
          <p:spPr>
            <a:xfrm rot="939111">
              <a:off x="4733537" y="2340939"/>
              <a:ext cx="475065" cy="1293142"/>
            </a:xfrm>
            <a:custGeom>
              <a:avLst/>
              <a:gdLst/>
              <a:ahLst/>
              <a:cxnLst/>
              <a:rect l="l" t="t" r="r" b="b"/>
              <a:pathLst>
                <a:path w="9501" h="25862" extrusionOk="0">
                  <a:moveTo>
                    <a:pt x="2044" y="0"/>
                  </a:moveTo>
                  <a:cubicBezTo>
                    <a:pt x="1183" y="0"/>
                    <a:pt x="344" y="862"/>
                    <a:pt x="220" y="1469"/>
                  </a:cubicBezTo>
                  <a:cubicBezTo>
                    <a:pt x="0" y="2541"/>
                    <a:pt x="2828" y="18637"/>
                    <a:pt x="2884" y="18867"/>
                  </a:cubicBezTo>
                  <a:cubicBezTo>
                    <a:pt x="2939" y="19098"/>
                    <a:pt x="4378" y="24653"/>
                    <a:pt x="4378" y="24653"/>
                  </a:cubicBezTo>
                  <a:cubicBezTo>
                    <a:pt x="4378" y="24653"/>
                    <a:pt x="4042" y="25034"/>
                    <a:pt x="4276" y="25301"/>
                  </a:cubicBezTo>
                  <a:cubicBezTo>
                    <a:pt x="4411" y="25455"/>
                    <a:pt x="4668" y="25570"/>
                    <a:pt x="4909" y="25570"/>
                  </a:cubicBezTo>
                  <a:cubicBezTo>
                    <a:pt x="5087" y="25570"/>
                    <a:pt x="5257" y="25508"/>
                    <a:pt x="5365" y="25352"/>
                  </a:cubicBezTo>
                  <a:cubicBezTo>
                    <a:pt x="5620" y="24983"/>
                    <a:pt x="5073" y="24692"/>
                    <a:pt x="5073" y="24692"/>
                  </a:cubicBezTo>
                  <a:lnTo>
                    <a:pt x="4847" y="21568"/>
                  </a:lnTo>
                  <a:lnTo>
                    <a:pt x="6575" y="25047"/>
                  </a:lnTo>
                  <a:cubicBezTo>
                    <a:pt x="6575" y="25047"/>
                    <a:pt x="6209" y="25580"/>
                    <a:pt x="6627" y="25789"/>
                  </a:cubicBezTo>
                  <a:cubicBezTo>
                    <a:pt x="6725" y="25838"/>
                    <a:pt x="6842" y="25861"/>
                    <a:pt x="6964" y="25861"/>
                  </a:cubicBezTo>
                  <a:cubicBezTo>
                    <a:pt x="7360" y="25861"/>
                    <a:pt x="7803" y="25622"/>
                    <a:pt x="7789" y="25273"/>
                  </a:cubicBezTo>
                  <a:cubicBezTo>
                    <a:pt x="7773" y="24817"/>
                    <a:pt x="7210" y="24801"/>
                    <a:pt x="7210" y="24801"/>
                  </a:cubicBezTo>
                  <a:lnTo>
                    <a:pt x="5656" y="20884"/>
                  </a:lnTo>
                  <a:lnTo>
                    <a:pt x="8306" y="23560"/>
                  </a:lnTo>
                  <a:cubicBezTo>
                    <a:pt x="8306" y="23560"/>
                    <a:pt x="8256" y="24062"/>
                    <a:pt x="8724" y="24062"/>
                  </a:cubicBezTo>
                  <a:cubicBezTo>
                    <a:pt x="8749" y="24062"/>
                    <a:pt x="8776" y="24061"/>
                    <a:pt x="8805" y="24058"/>
                  </a:cubicBezTo>
                  <a:cubicBezTo>
                    <a:pt x="9358" y="23998"/>
                    <a:pt x="9500" y="23377"/>
                    <a:pt x="9302" y="22932"/>
                  </a:cubicBezTo>
                  <a:cubicBezTo>
                    <a:pt x="9234" y="22778"/>
                    <a:pt x="9141" y="22728"/>
                    <a:pt x="9047" y="22728"/>
                  </a:cubicBezTo>
                  <a:cubicBezTo>
                    <a:pt x="8868" y="22728"/>
                    <a:pt x="8690" y="22910"/>
                    <a:pt x="8690" y="22910"/>
                  </a:cubicBezTo>
                  <a:lnTo>
                    <a:pt x="5380" y="18935"/>
                  </a:lnTo>
                  <a:lnTo>
                    <a:pt x="3754" y="2027"/>
                  </a:lnTo>
                  <a:cubicBezTo>
                    <a:pt x="3379" y="508"/>
                    <a:pt x="2705" y="0"/>
                    <a:pt x="20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58"/>
            <p:cNvSpPr/>
            <p:nvPr/>
          </p:nvSpPr>
          <p:spPr>
            <a:xfrm rot="939111">
              <a:off x="4292728" y="2332537"/>
              <a:ext cx="471515" cy="1292592"/>
            </a:xfrm>
            <a:custGeom>
              <a:avLst/>
              <a:gdLst/>
              <a:ahLst/>
              <a:cxnLst/>
              <a:rect l="l" t="t" r="r" b="b"/>
              <a:pathLst>
                <a:path w="9430" h="25851" extrusionOk="0">
                  <a:moveTo>
                    <a:pt x="1733" y="0"/>
                  </a:moveTo>
                  <a:cubicBezTo>
                    <a:pt x="836" y="0"/>
                    <a:pt x="1" y="632"/>
                    <a:pt x="362" y="2670"/>
                  </a:cubicBezTo>
                  <a:lnTo>
                    <a:pt x="5734" y="18784"/>
                  </a:lnTo>
                  <a:lnTo>
                    <a:pt x="4321" y="23760"/>
                  </a:lnTo>
                  <a:cubicBezTo>
                    <a:pt x="4321" y="23760"/>
                    <a:pt x="4197" y="23711"/>
                    <a:pt x="4067" y="23711"/>
                  </a:cubicBezTo>
                  <a:cubicBezTo>
                    <a:pt x="3923" y="23711"/>
                    <a:pt x="3769" y="23772"/>
                    <a:pt x="3769" y="24029"/>
                  </a:cubicBezTo>
                  <a:cubicBezTo>
                    <a:pt x="3769" y="24452"/>
                    <a:pt x="4055" y="24890"/>
                    <a:pt x="4476" y="24890"/>
                  </a:cubicBezTo>
                  <a:cubicBezTo>
                    <a:pt x="4541" y="24890"/>
                    <a:pt x="4609" y="24879"/>
                    <a:pt x="4680" y="24856"/>
                  </a:cubicBezTo>
                  <a:cubicBezTo>
                    <a:pt x="5210" y="24687"/>
                    <a:pt x="4935" y="24199"/>
                    <a:pt x="4935" y="24199"/>
                  </a:cubicBezTo>
                  <a:lnTo>
                    <a:pt x="6271" y="20679"/>
                  </a:lnTo>
                  <a:lnTo>
                    <a:pt x="6440" y="24890"/>
                  </a:lnTo>
                  <a:cubicBezTo>
                    <a:pt x="6440" y="24890"/>
                    <a:pt x="5932" y="25132"/>
                    <a:pt x="6101" y="25556"/>
                  </a:cubicBezTo>
                  <a:cubicBezTo>
                    <a:pt x="6183" y="25759"/>
                    <a:pt x="6411" y="25850"/>
                    <a:pt x="6659" y="25850"/>
                  </a:cubicBezTo>
                  <a:cubicBezTo>
                    <a:pt x="6927" y="25850"/>
                    <a:pt x="7219" y="25744"/>
                    <a:pt x="7374" y="25556"/>
                  </a:cubicBezTo>
                  <a:cubicBezTo>
                    <a:pt x="7670" y="25195"/>
                    <a:pt x="7119" y="24856"/>
                    <a:pt x="7119" y="24856"/>
                  </a:cubicBezTo>
                  <a:lnTo>
                    <a:pt x="7288" y="20975"/>
                  </a:lnTo>
                  <a:lnTo>
                    <a:pt x="8348" y="23923"/>
                  </a:lnTo>
                  <a:cubicBezTo>
                    <a:pt x="8348" y="23923"/>
                    <a:pt x="7966" y="24411"/>
                    <a:pt x="8348" y="24644"/>
                  </a:cubicBezTo>
                  <a:cubicBezTo>
                    <a:pt x="8430" y="24694"/>
                    <a:pt x="8516" y="24716"/>
                    <a:pt x="8603" y="24716"/>
                  </a:cubicBezTo>
                  <a:cubicBezTo>
                    <a:pt x="8921" y="24716"/>
                    <a:pt x="9240" y="24423"/>
                    <a:pt x="9324" y="24156"/>
                  </a:cubicBezTo>
                  <a:cubicBezTo>
                    <a:pt x="9430" y="23817"/>
                    <a:pt x="8968" y="23605"/>
                    <a:pt x="8968" y="23605"/>
                  </a:cubicBezTo>
                  <a:cubicBezTo>
                    <a:pt x="8968" y="23605"/>
                    <a:pt x="8031" y="17943"/>
                    <a:pt x="7988" y="17710"/>
                  </a:cubicBezTo>
                  <a:cubicBezTo>
                    <a:pt x="7947" y="17477"/>
                    <a:pt x="4002" y="1618"/>
                    <a:pt x="3367" y="726"/>
                  </a:cubicBezTo>
                  <a:cubicBezTo>
                    <a:pt x="3096" y="347"/>
                    <a:pt x="2397" y="0"/>
                    <a:pt x="17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36" name="Google Shape;3536;p58"/>
          <p:cNvGrpSpPr/>
          <p:nvPr/>
        </p:nvGrpSpPr>
        <p:grpSpPr>
          <a:xfrm>
            <a:off x="177203" y="152548"/>
            <a:ext cx="8637650" cy="4932759"/>
            <a:chOff x="177203" y="152548"/>
            <a:chExt cx="8637650" cy="4932759"/>
          </a:xfrm>
        </p:grpSpPr>
        <p:sp>
          <p:nvSpPr>
            <p:cNvPr id="3537" name="Google Shape;3537;p58"/>
            <p:cNvSpPr/>
            <p:nvPr/>
          </p:nvSpPr>
          <p:spPr>
            <a:xfrm rot="21202728">
              <a:off x="177203" y="3614986"/>
              <a:ext cx="236347" cy="232990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58"/>
            <p:cNvSpPr/>
            <p:nvPr/>
          </p:nvSpPr>
          <p:spPr>
            <a:xfrm rot="960123" flipH="1">
              <a:off x="8295490" y="214218"/>
              <a:ext cx="519363" cy="511910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58"/>
            <p:cNvSpPr/>
            <p:nvPr/>
          </p:nvSpPr>
          <p:spPr>
            <a:xfrm rot="397272" flipH="1">
              <a:off x="8567815" y="1401987"/>
              <a:ext cx="236347" cy="232990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58"/>
            <p:cNvSpPr/>
            <p:nvPr/>
          </p:nvSpPr>
          <p:spPr>
            <a:xfrm rot="21202728">
              <a:off x="380489" y="418506"/>
              <a:ext cx="236347" cy="232990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58"/>
            <p:cNvSpPr/>
            <p:nvPr/>
          </p:nvSpPr>
          <p:spPr>
            <a:xfrm>
              <a:off x="8353141" y="4865107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58"/>
            <p:cNvSpPr/>
            <p:nvPr/>
          </p:nvSpPr>
          <p:spPr>
            <a:xfrm>
              <a:off x="421942" y="2002416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58"/>
            <p:cNvSpPr/>
            <p:nvPr/>
          </p:nvSpPr>
          <p:spPr>
            <a:xfrm>
              <a:off x="2143129" y="4975207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58"/>
            <p:cNvSpPr/>
            <p:nvPr/>
          </p:nvSpPr>
          <p:spPr>
            <a:xfrm rot="10800000">
              <a:off x="8243041" y="2541731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549" name="Google Shape;3549;p58"/>
            <p:cNvSpPr/>
            <p:nvPr/>
          </p:nvSpPr>
          <p:spPr>
            <a:xfrm rot="10800000">
              <a:off x="6459009" y="152548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</p:grpSp>
      <p:sp>
        <p:nvSpPr>
          <p:cNvPr id="3" name="Rectangle 2"/>
          <p:cNvSpPr/>
          <p:nvPr/>
        </p:nvSpPr>
        <p:spPr>
          <a:xfrm>
            <a:off x="1696980" y="328188"/>
            <a:ext cx="6530807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Câu</a:t>
            </a:r>
            <a:r>
              <a:rPr lang="en-US" sz="2000" b="1" dirty="0"/>
              <a:t> </a:t>
            </a:r>
            <a:r>
              <a:rPr lang="vi-VN" sz="2000" b="1" dirty="0"/>
              <a:t>3: </a:t>
            </a:r>
            <a:r>
              <a:rPr lang="vi-VN" sz="2000" dirty="0"/>
              <a:t>Rô-bốt có khả năng bước từng bước về phía trước, mỗi bước là một ô và có thể quay trái, quay phải. Nhiệm vụ của rô-bốt là di chuyển đến ô chứa sách hoặc quả cầu, sau đó di chuyển về ô đích (ô có cờ).</a:t>
            </a:r>
            <a:endParaRPr lang="en-US" sz="2000" dirty="0"/>
          </a:p>
        </p:txBody>
      </p:sp>
      <p:pic>
        <p:nvPicPr>
          <p:cNvPr id="41" name="Picture 40" descr="Chart, scatter chart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66" y="2266646"/>
            <a:ext cx="2482719" cy="146502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80124" y="3731667"/>
            <a:ext cx="8322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dirty="0"/>
              <a:t>a) Nếu đi đến ô chứa quyển sách rồi về ô đích thì rô-bốt đi như thế nào?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b) Nếu đi đến ô chứa quả cầu rồi về ô đích thì rô-bốt đi như thế nào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5" name="Google Shape;2935;p50"/>
          <p:cNvGrpSpPr/>
          <p:nvPr/>
        </p:nvGrpSpPr>
        <p:grpSpPr>
          <a:xfrm>
            <a:off x="390276" y="406500"/>
            <a:ext cx="986462" cy="1046477"/>
            <a:chOff x="390275" y="406500"/>
            <a:chExt cx="1690905" cy="1793778"/>
          </a:xfrm>
        </p:grpSpPr>
        <p:sp>
          <p:nvSpPr>
            <p:cNvPr id="2936" name="Google Shape;2936;p50"/>
            <p:cNvSpPr/>
            <p:nvPr/>
          </p:nvSpPr>
          <p:spPr>
            <a:xfrm>
              <a:off x="1453705" y="1245711"/>
              <a:ext cx="306310" cy="262030"/>
            </a:xfrm>
            <a:custGeom>
              <a:avLst/>
              <a:gdLst/>
              <a:ahLst/>
              <a:cxnLst/>
              <a:rect l="l" t="t" r="r" b="b"/>
              <a:pathLst>
                <a:path w="10743" h="9190" extrusionOk="0">
                  <a:moveTo>
                    <a:pt x="3578" y="1"/>
                  </a:moveTo>
                  <a:lnTo>
                    <a:pt x="86" y="512"/>
                  </a:lnTo>
                  <a:cubicBezTo>
                    <a:pt x="86" y="512"/>
                    <a:pt x="3152" y="4430"/>
                    <a:pt x="2513" y="4595"/>
                  </a:cubicBezTo>
                  <a:cubicBezTo>
                    <a:pt x="1874" y="4761"/>
                    <a:pt x="1" y="5793"/>
                    <a:pt x="1364" y="6730"/>
                  </a:cubicBezTo>
                  <a:cubicBezTo>
                    <a:pt x="2727" y="7667"/>
                    <a:pt x="5196" y="7326"/>
                    <a:pt x="7325" y="8554"/>
                  </a:cubicBezTo>
                  <a:cubicBezTo>
                    <a:pt x="8066" y="8981"/>
                    <a:pt x="8756" y="9190"/>
                    <a:pt x="9290" y="9190"/>
                  </a:cubicBezTo>
                  <a:cubicBezTo>
                    <a:pt x="10290" y="9190"/>
                    <a:pt x="10743" y="8459"/>
                    <a:pt x="9966" y="7070"/>
                  </a:cubicBezTo>
                  <a:cubicBezTo>
                    <a:pt x="8773" y="4941"/>
                    <a:pt x="6559" y="5622"/>
                    <a:pt x="5966" y="5026"/>
                  </a:cubicBezTo>
                  <a:cubicBezTo>
                    <a:pt x="5374" y="4430"/>
                    <a:pt x="3578" y="1"/>
                    <a:pt x="3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50"/>
            <p:cNvSpPr/>
            <p:nvPr/>
          </p:nvSpPr>
          <p:spPr>
            <a:xfrm>
              <a:off x="390275" y="406500"/>
              <a:ext cx="1690905" cy="1793778"/>
            </a:xfrm>
            <a:custGeom>
              <a:avLst/>
              <a:gdLst/>
              <a:ahLst/>
              <a:cxnLst/>
              <a:rect l="l" t="t" r="r" b="b"/>
              <a:pathLst>
                <a:path w="59304" h="62912" extrusionOk="0">
                  <a:moveTo>
                    <a:pt x="38102" y="0"/>
                  </a:moveTo>
                  <a:cubicBezTo>
                    <a:pt x="36498" y="0"/>
                    <a:pt x="34925" y="925"/>
                    <a:pt x="33636" y="2860"/>
                  </a:cubicBezTo>
                  <a:cubicBezTo>
                    <a:pt x="32417" y="4688"/>
                    <a:pt x="31884" y="7340"/>
                    <a:pt x="31660" y="8975"/>
                  </a:cubicBezTo>
                  <a:cubicBezTo>
                    <a:pt x="31082" y="9046"/>
                    <a:pt x="30316" y="9097"/>
                    <a:pt x="29309" y="9097"/>
                  </a:cubicBezTo>
                  <a:cubicBezTo>
                    <a:pt x="27694" y="9097"/>
                    <a:pt x="25460" y="8964"/>
                    <a:pt x="22392" y="8566"/>
                  </a:cubicBezTo>
                  <a:cubicBezTo>
                    <a:pt x="21362" y="8432"/>
                    <a:pt x="20373" y="8371"/>
                    <a:pt x="19429" y="8371"/>
                  </a:cubicBezTo>
                  <a:cubicBezTo>
                    <a:pt x="11941" y="8371"/>
                    <a:pt x="7290" y="12202"/>
                    <a:pt x="7743" y="14018"/>
                  </a:cubicBezTo>
                  <a:cubicBezTo>
                    <a:pt x="8099" y="15445"/>
                    <a:pt x="9202" y="15660"/>
                    <a:pt x="9836" y="15660"/>
                  </a:cubicBezTo>
                  <a:cubicBezTo>
                    <a:pt x="10076" y="15660"/>
                    <a:pt x="10249" y="15629"/>
                    <a:pt x="10288" y="15622"/>
                  </a:cubicBezTo>
                  <a:lnTo>
                    <a:pt x="10288" y="15622"/>
                  </a:lnTo>
                  <a:cubicBezTo>
                    <a:pt x="10205" y="15667"/>
                    <a:pt x="9564" y="16009"/>
                    <a:pt x="8640" y="16716"/>
                  </a:cubicBezTo>
                  <a:cubicBezTo>
                    <a:pt x="7453" y="17619"/>
                    <a:pt x="5803" y="19124"/>
                    <a:pt x="4261" y="21363"/>
                  </a:cubicBezTo>
                  <a:cubicBezTo>
                    <a:pt x="3361" y="22670"/>
                    <a:pt x="2502" y="24228"/>
                    <a:pt x="1793" y="26065"/>
                  </a:cubicBezTo>
                  <a:cubicBezTo>
                    <a:pt x="1131" y="27784"/>
                    <a:pt x="606" y="29749"/>
                    <a:pt x="312" y="31979"/>
                  </a:cubicBezTo>
                  <a:cubicBezTo>
                    <a:pt x="94" y="33604"/>
                    <a:pt x="1" y="35371"/>
                    <a:pt x="70" y="37289"/>
                  </a:cubicBezTo>
                  <a:cubicBezTo>
                    <a:pt x="72" y="37365"/>
                    <a:pt x="75" y="37446"/>
                    <a:pt x="79" y="37527"/>
                  </a:cubicBezTo>
                  <a:cubicBezTo>
                    <a:pt x="168" y="39655"/>
                    <a:pt x="457" y="41659"/>
                    <a:pt x="922" y="43530"/>
                  </a:cubicBezTo>
                  <a:cubicBezTo>
                    <a:pt x="4023" y="56039"/>
                    <a:pt x="14853" y="62759"/>
                    <a:pt x="24776" y="62908"/>
                  </a:cubicBezTo>
                  <a:cubicBezTo>
                    <a:pt x="24950" y="62910"/>
                    <a:pt x="25121" y="62912"/>
                    <a:pt x="25292" y="62912"/>
                  </a:cubicBezTo>
                  <a:cubicBezTo>
                    <a:pt x="36356" y="62912"/>
                    <a:pt x="41674" y="57522"/>
                    <a:pt x="43266" y="50644"/>
                  </a:cubicBezTo>
                  <a:cubicBezTo>
                    <a:pt x="44689" y="44478"/>
                    <a:pt x="40499" y="40796"/>
                    <a:pt x="36792" y="40796"/>
                  </a:cubicBezTo>
                  <a:cubicBezTo>
                    <a:pt x="36300" y="40796"/>
                    <a:pt x="35815" y="40861"/>
                    <a:pt x="35354" y="40994"/>
                  </a:cubicBezTo>
                  <a:cubicBezTo>
                    <a:pt x="31421" y="42127"/>
                    <a:pt x="28697" y="45108"/>
                    <a:pt x="28950" y="49621"/>
                  </a:cubicBezTo>
                  <a:cubicBezTo>
                    <a:pt x="29063" y="51592"/>
                    <a:pt x="30164" y="52992"/>
                    <a:pt x="31370" y="53949"/>
                  </a:cubicBezTo>
                  <a:cubicBezTo>
                    <a:pt x="32927" y="55181"/>
                    <a:pt x="34658" y="55666"/>
                    <a:pt x="34658" y="55666"/>
                  </a:cubicBezTo>
                  <a:cubicBezTo>
                    <a:pt x="34658" y="55666"/>
                    <a:pt x="32226" y="58331"/>
                    <a:pt x="28609" y="58331"/>
                  </a:cubicBezTo>
                  <a:cubicBezTo>
                    <a:pt x="26853" y="58331"/>
                    <a:pt x="24819" y="57703"/>
                    <a:pt x="22648" y="55839"/>
                  </a:cubicBezTo>
                  <a:cubicBezTo>
                    <a:pt x="16006" y="50132"/>
                    <a:pt x="24353" y="35991"/>
                    <a:pt x="26821" y="33607"/>
                  </a:cubicBezTo>
                  <a:cubicBezTo>
                    <a:pt x="29293" y="31222"/>
                    <a:pt x="34820" y="29699"/>
                    <a:pt x="34820" y="29699"/>
                  </a:cubicBezTo>
                  <a:lnTo>
                    <a:pt x="34820" y="29696"/>
                  </a:lnTo>
                  <a:cubicBezTo>
                    <a:pt x="36684" y="30661"/>
                    <a:pt x="38844" y="31236"/>
                    <a:pt x="41259" y="31236"/>
                  </a:cubicBezTo>
                  <a:cubicBezTo>
                    <a:pt x="41470" y="31236"/>
                    <a:pt x="41683" y="31231"/>
                    <a:pt x="41897" y="31222"/>
                  </a:cubicBezTo>
                  <a:cubicBezTo>
                    <a:pt x="49677" y="30904"/>
                    <a:pt x="58666" y="24691"/>
                    <a:pt x="59262" y="21548"/>
                  </a:cubicBezTo>
                  <a:cubicBezTo>
                    <a:pt x="59298" y="21355"/>
                    <a:pt x="59303" y="21173"/>
                    <a:pt x="59274" y="21004"/>
                  </a:cubicBezTo>
                  <a:cubicBezTo>
                    <a:pt x="58761" y="18106"/>
                    <a:pt x="56036" y="19471"/>
                    <a:pt x="55357" y="15381"/>
                  </a:cubicBezTo>
                  <a:cubicBezTo>
                    <a:pt x="54674" y="11294"/>
                    <a:pt x="51606" y="9588"/>
                    <a:pt x="47689" y="7546"/>
                  </a:cubicBezTo>
                  <a:cubicBezTo>
                    <a:pt x="43772" y="5502"/>
                    <a:pt x="42580" y="1754"/>
                    <a:pt x="40278" y="562"/>
                  </a:cubicBezTo>
                  <a:cubicBezTo>
                    <a:pt x="39562" y="190"/>
                    <a:pt x="38829" y="0"/>
                    <a:pt x="3810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50"/>
            <p:cNvSpPr/>
            <p:nvPr/>
          </p:nvSpPr>
          <p:spPr>
            <a:xfrm>
              <a:off x="664444" y="1020868"/>
              <a:ext cx="1415532" cy="1095165"/>
            </a:xfrm>
            <a:custGeom>
              <a:avLst/>
              <a:gdLst/>
              <a:ahLst/>
              <a:cxnLst/>
              <a:rect l="l" t="t" r="r" b="b"/>
              <a:pathLst>
                <a:path w="49646" h="38410" extrusionOk="0">
                  <a:moveTo>
                    <a:pt x="49646" y="0"/>
                  </a:moveTo>
                  <a:lnTo>
                    <a:pt x="49646" y="0"/>
                  </a:lnTo>
                  <a:cubicBezTo>
                    <a:pt x="46972" y="998"/>
                    <a:pt x="40930" y="2918"/>
                    <a:pt x="34126" y="2918"/>
                  </a:cubicBezTo>
                  <a:cubicBezTo>
                    <a:pt x="32837" y="2918"/>
                    <a:pt x="31520" y="2849"/>
                    <a:pt x="30194" y="2692"/>
                  </a:cubicBezTo>
                  <a:cubicBezTo>
                    <a:pt x="26722" y="2281"/>
                    <a:pt x="23509" y="1975"/>
                    <a:pt x="20564" y="1975"/>
                  </a:cubicBezTo>
                  <a:cubicBezTo>
                    <a:pt x="14371" y="1975"/>
                    <a:pt x="9356" y="3326"/>
                    <a:pt x="5576" y="7886"/>
                  </a:cubicBezTo>
                  <a:cubicBezTo>
                    <a:pt x="1" y="14616"/>
                    <a:pt x="1406" y="30375"/>
                    <a:pt x="8731" y="34972"/>
                  </a:cubicBezTo>
                  <a:cubicBezTo>
                    <a:pt x="12223" y="37165"/>
                    <a:pt x="16403" y="38409"/>
                    <a:pt x="20116" y="38409"/>
                  </a:cubicBezTo>
                  <a:cubicBezTo>
                    <a:pt x="24191" y="38409"/>
                    <a:pt x="27704" y="36910"/>
                    <a:pt x="29130" y="33522"/>
                  </a:cubicBezTo>
                  <a:cubicBezTo>
                    <a:pt x="31337" y="28280"/>
                    <a:pt x="28740" y="25160"/>
                    <a:pt x="26406" y="25160"/>
                  </a:cubicBezTo>
                  <a:cubicBezTo>
                    <a:pt x="25859" y="25160"/>
                    <a:pt x="25326" y="25332"/>
                    <a:pt x="24873" y="25688"/>
                  </a:cubicBezTo>
                  <a:cubicBezTo>
                    <a:pt x="22488" y="27560"/>
                    <a:pt x="23844" y="32023"/>
                    <a:pt x="23844" y="32023"/>
                  </a:cubicBezTo>
                  <a:cubicBezTo>
                    <a:pt x="23844" y="32023"/>
                    <a:pt x="22967" y="32402"/>
                    <a:pt x="21834" y="32402"/>
                  </a:cubicBezTo>
                  <a:cubicBezTo>
                    <a:pt x="21808" y="32402"/>
                    <a:pt x="21781" y="32402"/>
                    <a:pt x="21754" y="32401"/>
                  </a:cubicBezTo>
                  <a:lnTo>
                    <a:pt x="21754" y="32401"/>
                  </a:lnTo>
                  <a:cubicBezTo>
                    <a:pt x="23311" y="33633"/>
                    <a:pt x="25042" y="34118"/>
                    <a:pt x="25042" y="34118"/>
                  </a:cubicBezTo>
                  <a:cubicBezTo>
                    <a:pt x="25042" y="34118"/>
                    <a:pt x="22610" y="36783"/>
                    <a:pt x="18993" y="36783"/>
                  </a:cubicBezTo>
                  <a:cubicBezTo>
                    <a:pt x="17237" y="36783"/>
                    <a:pt x="15203" y="36155"/>
                    <a:pt x="13032" y="34291"/>
                  </a:cubicBezTo>
                  <a:cubicBezTo>
                    <a:pt x="6390" y="28584"/>
                    <a:pt x="14737" y="14443"/>
                    <a:pt x="17205" y="12059"/>
                  </a:cubicBezTo>
                  <a:cubicBezTo>
                    <a:pt x="19677" y="9674"/>
                    <a:pt x="25204" y="8151"/>
                    <a:pt x="25204" y="8151"/>
                  </a:cubicBezTo>
                  <a:lnTo>
                    <a:pt x="25204" y="8148"/>
                  </a:lnTo>
                  <a:cubicBezTo>
                    <a:pt x="27068" y="9113"/>
                    <a:pt x="29228" y="9688"/>
                    <a:pt x="31643" y="9688"/>
                  </a:cubicBezTo>
                  <a:cubicBezTo>
                    <a:pt x="31854" y="9688"/>
                    <a:pt x="32067" y="9683"/>
                    <a:pt x="32281" y="9674"/>
                  </a:cubicBezTo>
                  <a:cubicBezTo>
                    <a:pt x="40061" y="9356"/>
                    <a:pt x="49050" y="3143"/>
                    <a:pt x="496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50"/>
            <p:cNvSpPr/>
            <p:nvPr/>
          </p:nvSpPr>
          <p:spPr>
            <a:xfrm>
              <a:off x="1525355" y="645199"/>
              <a:ext cx="296901" cy="307336"/>
            </a:xfrm>
            <a:custGeom>
              <a:avLst/>
              <a:gdLst/>
              <a:ahLst/>
              <a:cxnLst/>
              <a:rect l="l" t="t" r="r" b="b"/>
              <a:pathLst>
                <a:path w="10413" h="10779" extrusionOk="0">
                  <a:moveTo>
                    <a:pt x="5206" y="1"/>
                  </a:moveTo>
                  <a:cubicBezTo>
                    <a:pt x="2331" y="1"/>
                    <a:pt x="0" y="2413"/>
                    <a:pt x="0" y="5389"/>
                  </a:cubicBezTo>
                  <a:cubicBezTo>
                    <a:pt x="0" y="6819"/>
                    <a:pt x="548" y="8190"/>
                    <a:pt x="1525" y="9200"/>
                  </a:cubicBezTo>
                  <a:cubicBezTo>
                    <a:pt x="2502" y="10211"/>
                    <a:pt x="3825" y="10779"/>
                    <a:pt x="5206" y="10779"/>
                  </a:cubicBezTo>
                  <a:cubicBezTo>
                    <a:pt x="6587" y="10779"/>
                    <a:pt x="7911" y="10211"/>
                    <a:pt x="8888" y="9200"/>
                  </a:cubicBezTo>
                  <a:cubicBezTo>
                    <a:pt x="9864" y="8190"/>
                    <a:pt x="10412" y="6819"/>
                    <a:pt x="10412" y="5389"/>
                  </a:cubicBezTo>
                  <a:cubicBezTo>
                    <a:pt x="10412" y="3961"/>
                    <a:pt x="9864" y="2590"/>
                    <a:pt x="8888" y="1579"/>
                  </a:cubicBezTo>
                  <a:cubicBezTo>
                    <a:pt x="7911" y="569"/>
                    <a:pt x="6587" y="1"/>
                    <a:pt x="52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50"/>
            <p:cNvSpPr/>
            <p:nvPr/>
          </p:nvSpPr>
          <p:spPr>
            <a:xfrm>
              <a:off x="994723" y="1004360"/>
              <a:ext cx="359457" cy="544218"/>
            </a:xfrm>
            <a:custGeom>
              <a:avLst/>
              <a:gdLst/>
              <a:ahLst/>
              <a:cxnLst/>
              <a:rect l="l" t="t" r="r" b="b"/>
              <a:pathLst>
                <a:path w="12607" h="19087" extrusionOk="0">
                  <a:moveTo>
                    <a:pt x="3186" y="0"/>
                  </a:moveTo>
                  <a:cubicBezTo>
                    <a:pt x="3005" y="0"/>
                    <a:pt x="2823" y="11"/>
                    <a:pt x="2641" y="35"/>
                  </a:cubicBezTo>
                  <a:cubicBezTo>
                    <a:pt x="1" y="375"/>
                    <a:pt x="426" y="6136"/>
                    <a:pt x="3323" y="9543"/>
                  </a:cubicBezTo>
                  <a:cubicBezTo>
                    <a:pt x="6219" y="12950"/>
                    <a:pt x="7410" y="13919"/>
                    <a:pt x="7410" y="13919"/>
                  </a:cubicBezTo>
                  <a:cubicBezTo>
                    <a:pt x="7410" y="13919"/>
                    <a:pt x="6303" y="18092"/>
                    <a:pt x="7837" y="18859"/>
                  </a:cubicBezTo>
                  <a:cubicBezTo>
                    <a:pt x="8151" y="19016"/>
                    <a:pt x="8440" y="19087"/>
                    <a:pt x="8701" y="19087"/>
                  </a:cubicBezTo>
                  <a:cubicBezTo>
                    <a:pt x="9714" y="19087"/>
                    <a:pt x="10307" y="18016"/>
                    <a:pt x="10307" y="16729"/>
                  </a:cubicBezTo>
                  <a:cubicBezTo>
                    <a:pt x="10307" y="15111"/>
                    <a:pt x="10732" y="12641"/>
                    <a:pt x="11670" y="12385"/>
                  </a:cubicBezTo>
                  <a:cubicBezTo>
                    <a:pt x="12606" y="12129"/>
                    <a:pt x="12435" y="11022"/>
                    <a:pt x="11116" y="10766"/>
                  </a:cubicBezTo>
                  <a:cubicBezTo>
                    <a:pt x="11022" y="10748"/>
                    <a:pt x="10932" y="10740"/>
                    <a:pt x="10844" y="10740"/>
                  </a:cubicBezTo>
                  <a:cubicBezTo>
                    <a:pt x="9989" y="10740"/>
                    <a:pt x="9426" y="11523"/>
                    <a:pt x="8997" y="11523"/>
                  </a:cubicBezTo>
                  <a:cubicBezTo>
                    <a:pt x="8852" y="11523"/>
                    <a:pt x="8723" y="11433"/>
                    <a:pt x="8603" y="11193"/>
                  </a:cubicBezTo>
                  <a:cubicBezTo>
                    <a:pt x="8092" y="10170"/>
                    <a:pt x="6278" y="6168"/>
                    <a:pt x="6036" y="5741"/>
                  </a:cubicBezTo>
                  <a:cubicBezTo>
                    <a:pt x="6008" y="5691"/>
                    <a:pt x="6016" y="5669"/>
                    <a:pt x="6053" y="5669"/>
                  </a:cubicBezTo>
                  <a:cubicBezTo>
                    <a:pt x="6301" y="5669"/>
                    <a:pt x="7856" y="6641"/>
                    <a:pt x="8618" y="6641"/>
                  </a:cubicBezTo>
                  <a:cubicBezTo>
                    <a:pt x="8711" y="6641"/>
                    <a:pt x="8793" y="6626"/>
                    <a:pt x="8859" y="6593"/>
                  </a:cubicBezTo>
                  <a:cubicBezTo>
                    <a:pt x="9540" y="6253"/>
                    <a:pt x="8708" y="2651"/>
                    <a:pt x="7837" y="1994"/>
                  </a:cubicBezTo>
                  <a:cubicBezTo>
                    <a:pt x="7837" y="1994"/>
                    <a:pt x="5622" y="0"/>
                    <a:pt x="31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50"/>
            <p:cNvSpPr/>
            <p:nvPr/>
          </p:nvSpPr>
          <p:spPr>
            <a:xfrm>
              <a:off x="654750" y="1489570"/>
              <a:ext cx="462986" cy="365673"/>
            </a:xfrm>
            <a:custGeom>
              <a:avLst/>
              <a:gdLst/>
              <a:ahLst/>
              <a:cxnLst/>
              <a:rect l="l" t="t" r="r" b="b"/>
              <a:pathLst>
                <a:path w="16238" h="12825" extrusionOk="0">
                  <a:moveTo>
                    <a:pt x="5612" y="1"/>
                  </a:moveTo>
                  <a:cubicBezTo>
                    <a:pt x="4882" y="1"/>
                    <a:pt x="3980" y="168"/>
                    <a:pt x="2875" y="583"/>
                  </a:cubicBezTo>
                  <a:cubicBezTo>
                    <a:pt x="2875" y="583"/>
                    <a:pt x="1" y="2244"/>
                    <a:pt x="64" y="5502"/>
                  </a:cubicBezTo>
                  <a:cubicBezTo>
                    <a:pt x="124" y="8519"/>
                    <a:pt x="7082" y="9480"/>
                    <a:pt x="9231" y="9480"/>
                  </a:cubicBezTo>
                  <a:cubicBezTo>
                    <a:pt x="9401" y="9480"/>
                    <a:pt x="9542" y="9474"/>
                    <a:pt x="9646" y="9463"/>
                  </a:cubicBezTo>
                  <a:cubicBezTo>
                    <a:pt x="9688" y="9458"/>
                    <a:pt x="9729" y="9456"/>
                    <a:pt x="9768" y="9456"/>
                  </a:cubicBezTo>
                  <a:cubicBezTo>
                    <a:pt x="11084" y="9456"/>
                    <a:pt x="11502" y="11912"/>
                    <a:pt x="13735" y="12657"/>
                  </a:cubicBezTo>
                  <a:cubicBezTo>
                    <a:pt x="14084" y="12773"/>
                    <a:pt x="14387" y="12825"/>
                    <a:pt x="14648" y="12825"/>
                  </a:cubicBezTo>
                  <a:cubicBezTo>
                    <a:pt x="16106" y="12825"/>
                    <a:pt x="16237" y="11214"/>
                    <a:pt x="15587" y="10293"/>
                  </a:cubicBezTo>
                  <a:cubicBezTo>
                    <a:pt x="14820" y="9207"/>
                    <a:pt x="13163" y="8995"/>
                    <a:pt x="12522" y="7482"/>
                  </a:cubicBezTo>
                  <a:cubicBezTo>
                    <a:pt x="11882" y="5969"/>
                    <a:pt x="13331" y="5577"/>
                    <a:pt x="13040" y="4607"/>
                  </a:cubicBezTo>
                  <a:cubicBezTo>
                    <a:pt x="12900" y="4139"/>
                    <a:pt x="12476" y="3899"/>
                    <a:pt x="11945" y="3899"/>
                  </a:cubicBezTo>
                  <a:cubicBezTo>
                    <a:pt x="11377" y="3899"/>
                    <a:pt x="10688" y="4173"/>
                    <a:pt x="10094" y="4735"/>
                  </a:cubicBezTo>
                  <a:cubicBezTo>
                    <a:pt x="9535" y="5262"/>
                    <a:pt x="8845" y="5519"/>
                    <a:pt x="8132" y="5519"/>
                  </a:cubicBezTo>
                  <a:cubicBezTo>
                    <a:pt x="7376" y="5519"/>
                    <a:pt x="6595" y="5230"/>
                    <a:pt x="5917" y="4671"/>
                  </a:cubicBezTo>
                  <a:cubicBezTo>
                    <a:pt x="4599" y="3585"/>
                    <a:pt x="8177" y="3585"/>
                    <a:pt x="8369" y="2499"/>
                  </a:cubicBezTo>
                  <a:cubicBezTo>
                    <a:pt x="8514" y="1675"/>
                    <a:pt x="7922" y="1"/>
                    <a:pt x="56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50"/>
            <p:cNvSpPr/>
            <p:nvPr/>
          </p:nvSpPr>
          <p:spPr>
            <a:xfrm>
              <a:off x="511763" y="883100"/>
              <a:ext cx="200243" cy="215155"/>
            </a:xfrm>
            <a:custGeom>
              <a:avLst/>
              <a:gdLst/>
              <a:ahLst/>
              <a:cxnLst/>
              <a:rect l="l" t="t" r="r" b="b"/>
              <a:pathLst>
                <a:path w="7023" h="7546" extrusionOk="0">
                  <a:moveTo>
                    <a:pt x="4379" y="1"/>
                  </a:moveTo>
                  <a:cubicBezTo>
                    <a:pt x="3192" y="903"/>
                    <a:pt x="1542" y="2409"/>
                    <a:pt x="0" y="4647"/>
                  </a:cubicBezTo>
                  <a:cubicBezTo>
                    <a:pt x="1539" y="5878"/>
                    <a:pt x="4485" y="7546"/>
                    <a:pt x="5970" y="7546"/>
                  </a:cubicBezTo>
                  <a:cubicBezTo>
                    <a:pt x="6490" y="7546"/>
                    <a:pt x="6831" y="7341"/>
                    <a:pt x="6869" y="6842"/>
                  </a:cubicBezTo>
                  <a:cubicBezTo>
                    <a:pt x="7023" y="4806"/>
                    <a:pt x="5094" y="1240"/>
                    <a:pt x="437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50"/>
            <p:cNvSpPr/>
            <p:nvPr/>
          </p:nvSpPr>
          <p:spPr>
            <a:xfrm>
              <a:off x="399142" y="1149627"/>
              <a:ext cx="233261" cy="170505"/>
            </a:xfrm>
            <a:custGeom>
              <a:avLst/>
              <a:gdLst/>
              <a:ahLst/>
              <a:cxnLst/>
              <a:rect l="l" t="t" r="r" b="b"/>
              <a:pathLst>
                <a:path w="8181" h="5980" extrusionOk="0">
                  <a:moveTo>
                    <a:pt x="1482" y="1"/>
                  </a:moveTo>
                  <a:cubicBezTo>
                    <a:pt x="820" y="1721"/>
                    <a:pt x="295" y="3686"/>
                    <a:pt x="1" y="5915"/>
                  </a:cubicBezTo>
                  <a:cubicBezTo>
                    <a:pt x="283" y="5956"/>
                    <a:pt x="717" y="5980"/>
                    <a:pt x="1239" y="5980"/>
                  </a:cubicBezTo>
                  <a:cubicBezTo>
                    <a:pt x="3721" y="5980"/>
                    <a:pt x="8181" y="5438"/>
                    <a:pt x="7688" y="3563"/>
                  </a:cubicBezTo>
                  <a:cubicBezTo>
                    <a:pt x="7229" y="1813"/>
                    <a:pt x="3520" y="564"/>
                    <a:pt x="14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50"/>
            <p:cNvSpPr/>
            <p:nvPr/>
          </p:nvSpPr>
          <p:spPr>
            <a:xfrm>
              <a:off x="392242" y="1448200"/>
              <a:ext cx="224336" cy="199473"/>
            </a:xfrm>
            <a:custGeom>
              <a:avLst/>
              <a:gdLst/>
              <a:ahLst/>
              <a:cxnLst/>
              <a:rect l="l" t="t" r="r" b="b"/>
              <a:pathLst>
                <a:path w="7868" h="6996" extrusionOk="0">
                  <a:moveTo>
                    <a:pt x="4182" y="0"/>
                  </a:moveTo>
                  <a:cubicBezTo>
                    <a:pt x="2733" y="0"/>
                    <a:pt x="1075" y="422"/>
                    <a:pt x="1" y="753"/>
                  </a:cubicBezTo>
                  <a:cubicBezTo>
                    <a:pt x="3" y="830"/>
                    <a:pt x="6" y="911"/>
                    <a:pt x="10" y="991"/>
                  </a:cubicBezTo>
                  <a:cubicBezTo>
                    <a:pt x="99" y="3120"/>
                    <a:pt x="388" y="5123"/>
                    <a:pt x="853" y="6995"/>
                  </a:cubicBezTo>
                  <a:cubicBezTo>
                    <a:pt x="2988" y="5615"/>
                    <a:pt x="7868" y="1162"/>
                    <a:pt x="5951" y="309"/>
                  </a:cubicBezTo>
                  <a:cubicBezTo>
                    <a:pt x="5453" y="87"/>
                    <a:pt x="4839" y="0"/>
                    <a:pt x="41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50"/>
            <p:cNvSpPr/>
            <p:nvPr/>
          </p:nvSpPr>
          <p:spPr>
            <a:xfrm>
              <a:off x="774185" y="753173"/>
              <a:ext cx="490073" cy="79749"/>
            </a:xfrm>
            <a:custGeom>
              <a:avLst/>
              <a:gdLst/>
              <a:ahLst/>
              <a:cxnLst/>
              <a:rect l="l" t="t" r="r" b="b"/>
              <a:pathLst>
                <a:path w="17188" h="2797" extrusionOk="0">
                  <a:moveTo>
                    <a:pt x="9938" y="1"/>
                  </a:moveTo>
                  <a:cubicBezTo>
                    <a:pt x="5277" y="1"/>
                    <a:pt x="1" y="694"/>
                    <a:pt x="1262" y="2797"/>
                  </a:cubicBezTo>
                  <a:cubicBezTo>
                    <a:pt x="1262" y="2797"/>
                    <a:pt x="14028" y="2201"/>
                    <a:pt x="16205" y="1008"/>
                  </a:cubicBezTo>
                  <a:cubicBezTo>
                    <a:pt x="17188" y="470"/>
                    <a:pt x="13771" y="1"/>
                    <a:pt x="99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50"/>
            <p:cNvSpPr/>
            <p:nvPr/>
          </p:nvSpPr>
          <p:spPr>
            <a:xfrm>
              <a:off x="1578501" y="726030"/>
              <a:ext cx="103500" cy="99594"/>
            </a:xfrm>
            <a:custGeom>
              <a:avLst/>
              <a:gdLst/>
              <a:ahLst/>
              <a:cxnLst/>
              <a:rect l="l" t="t" r="r" b="b"/>
              <a:pathLst>
                <a:path w="3630" h="3493" extrusionOk="0">
                  <a:moveTo>
                    <a:pt x="1884" y="0"/>
                  </a:moveTo>
                  <a:cubicBezTo>
                    <a:pt x="1177" y="0"/>
                    <a:pt x="540" y="426"/>
                    <a:pt x="270" y="1078"/>
                  </a:cubicBezTo>
                  <a:cubicBezTo>
                    <a:pt x="0" y="1731"/>
                    <a:pt x="150" y="2481"/>
                    <a:pt x="649" y="2981"/>
                  </a:cubicBezTo>
                  <a:cubicBezTo>
                    <a:pt x="983" y="3315"/>
                    <a:pt x="1429" y="3492"/>
                    <a:pt x="1884" y="3492"/>
                  </a:cubicBezTo>
                  <a:cubicBezTo>
                    <a:pt x="2109" y="3492"/>
                    <a:pt x="2336" y="3449"/>
                    <a:pt x="2552" y="3359"/>
                  </a:cubicBezTo>
                  <a:cubicBezTo>
                    <a:pt x="3204" y="3089"/>
                    <a:pt x="3629" y="2453"/>
                    <a:pt x="3629" y="1747"/>
                  </a:cubicBezTo>
                  <a:cubicBezTo>
                    <a:pt x="3629" y="782"/>
                    <a:pt x="2848" y="0"/>
                    <a:pt x="188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77" name="Google Shape;2977;p50"/>
          <p:cNvGrpSpPr/>
          <p:nvPr/>
        </p:nvGrpSpPr>
        <p:grpSpPr>
          <a:xfrm>
            <a:off x="7946269" y="335265"/>
            <a:ext cx="1014378" cy="795326"/>
            <a:chOff x="7602588" y="1339900"/>
            <a:chExt cx="1119629" cy="877848"/>
          </a:xfrm>
        </p:grpSpPr>
        <p:sp>
          <p:nvSpPr>
            <p:cNvPr id="2978" name="Google Shape;2978;p50"/>
            <p:cNvSpPr/>
            <p:nvPr/>
          </p:nvSpPr>
          <p:spPr>
            <a:xfrm>
              <a:off x="8449727" y="1670770"/>
              <a:ext cx="272490" cy="322259"/>
            </a:xfrm>
            <a:custGeom>
              <a:avLst/>
              <a:gdLst/>
              <a:ahLst/>
              <a:cxnLst/>
              <a:rect l="l" t="t" r="r" b="b"/>
              <a:pathLst>
                <a:path w="7824" h="9253" extrusionOk="0">
                  <a:moveTo>
                    <a:pt x="2725" y="1"/>
                  </a:moveTo>
                  <a:cubicBezTo>
                    <a:pt x="2593" y="1"/>
                    <a:pt x="2454" y="21"/>
                    <a:pt x="2311" y="63"/>
                  </a:cubicBezTo>
                  <a:cubicBezTo>
                    <a:pt x="133" y="701"/>
                    <a:pt x="1" y="5376"/>
                    <a:pt x="1" y="5376"/>
                  </a:cubicBezTo>
                  <a:lnTo>
                    <a:pt x="2400" y="9091"/>
                  </a:lnTo>
                  <a:cubicBezTo>
                    <a:pt x="2400" y="9091"/>
                    <a:pt x="3437" y="9253"/>
                    <a:pt x="4572" y="9253"/>
                  </a:cubicBezTo>
                  <a:cubicBezTo>
                    <a:pt x="6108" y="9253"/>
                    <a:pt x="7824" y="8957"/>
                    <a:pt x="7394" y="7566"/>
                  </a:cubicBezTo>
                  <a:cubicBezTo>
                    <a:pt x="7009" y="6321"/>
                    <a:pt x="5809" y="6018"/>
                    <a:pt x="4734" y="6018"/>
                  </a:cubicBezTo>
                  <a:cubicBezTo>
                    <a:pt x="3720" y="6018"/>
                    <a:pt x="2817" y="6288"/>
                    <a:pt x="2817" y="6288"/>
                  </a:cubicBezTo>
                  <a:cubicBezTo>
                    <a:pt x="5284" y="4027"/>
                    <a:pt x="4601" y="1"/>
                    <a:pt x="27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50"/>
            <p:cNvSpPr/>
            <p:nvPr/>
          </p:nvSpPr>
          <p:spPr>
            <a:xfrm>
              <a:off x="8034499" y="1892313"/>
              <a:ext cx="311602" cy="325428"/>
            </a:xfrm>
            <a:custGeom>
              <a:avLst/>
              <a:gdLst/>
              <a:ahLst/>
              <a:cxnLst/>
              <a:rect l="l" t="t" r="r" b="b"/>
              <a:pathLst>
                <a:path w="8947" h="9344" extrusionOk="0">
                  <a:moveTo>
                    <a:pt x="2982" y="1"/>
                  </a:moveTo>
                  <a:cubicBezTo>
                    <a:pt x="2457" y="1"/>
                    <a:pt x="1971" y="122"/>
                    <a:pt x="1587" y="431"/>
                  </a:cubicBezTo>
                  <a:cubicBezTo>
                    <a:pt x="0" y="1709"/>
                    <a:pt x="2327" y="4521"/>
                    <a:pt x="5346" y="4521"/>
                  </a:cubicBezTo>
                  <a:cubicBezTo>
                    <a:pt x="5692" y="4521"/>
                    <a:pt x="6048" y="4484"/>
                    <a:pt x="6408" y="4404"/>
                  </a:cubicBezTo>
                  <a:lnTo>
                    <a:pt x="6408" y="4404"/>
                  </a:lnTo>
                  <a:cubicBezTo>
                    <a:pt x="6408" y="4404"/>
                    <a:pt x="3283" y="6892"/>
                    <a:pt x="4841" y="8888"/>
                  </a:cubicBezTo>
                  <a:cubicBezTo>
                    <a:pt x="5091" y="9209"/>
                    <a:pt x="5367" y="9343"/>
                    <a:pt x="5653" y="9343"/>
                  </a:cubicBezTo>
                  <a:cubicBezTo>
                    <a:pt x="7151" y="9343"/>
                    <a:pt x="8947" y="5661"/>
                    <a:pt x="8947" y="5661"/>
                  </a:cubicBezTo>
                  <a:lnTo>
                    <a:pt x="7268" y="1570"/>
                  </a:lnTo>
                  <a:cubicBezTo>
                    <a:pt x="7268" y="1570"/>
                    <a:pt x="4871" y="1"/>
                    <a:pt x="29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50"/>
            <p:cNvSpPr/>
            <p:nvPr/>
          </p:nvSpPr>
          <p:spPr>
            <a:xfrm>
              <a:off x="8178237" y="1731929"/>
              <a:ext cx="95776" cy="50256"/>
            </a:xfrm>
            <a:custGeom>
              <a:avLst/>
              <a:gdLst/>
              <a:ahLst/>
              <a:cxnLst/>
              <a:rect l="l" t="t" r="r" b="b"/>
              <a:pathLst>
                <a:path w="2750" h="1443" extrusionOk="0">
                  <a:moveTo>
                    <a:pt x="312" y="1"/>
                  </a:moveTo>
                  <a:cubicBezTo>
                    <a:pt x="198" y="1"/>
                    <a:pt x="93" y="70"/>
                    <a:pt x="50" y="179"/>
                  </a:cubicBezTo>
                  <a:cubicBezTo>
                    <a:pt x="0" y="302"/>
                    <a:pt x="43" y="442"/>
                    <a:pt x="152" y="518"/>
                  </a:cubicBezTo>
                  <a:cubicBezTo>
                    <a:pt x="200" y="551"/>
                    <a:pt x="256" y="567"/>
                    <a:pt x="312" y="567"/>
                  </a:cubicBezTo>
                  <a:cubicBezTo>
                    <a:pt x="382" y="567"/>
                    <a:pt x="451" y="541"/>
                    <a:pt x="505" y="491"/>
                  </a:cubicBezTo>
                  <a:lnTo>
                    <a:pt x="2507" y="1442"/>
                  </a:lnTo>
                  <a:lnTo>
                    <a:pt x="2750" y="1162"/>
                  </a:lnTo>
                  <a:lnTo>
                    <a:pt x="596" y="265"/>
                  </a:lnTo>
                  <a:cubicBezTo>
                    <a:pt x="587" y="133"/>
                    <a:pt x="488" y="25"/>
                    <a:pt x="357" y="4"/>
                  </a:cubicBezTo>
                  <a:cubicBezTo>
                    <a:pt x="342" y="2"/>
                    <a:pt x="327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50"/>
            <p:cNvSpPr/>
            <p:nvPr/>
          </p:nvSpPr>
          <p:spPr>
            <a:xfrm>
              <a:off x="8313616" y="1651231"/>
              <a:ext cx="21280" cy="99920"/>
            </a:xfrm>
            <a:custGeom>
              <a:avLst/>
              <a:gdLst/>
              <a:ahLst/>
              <a:cxnLst/>
              <a:rect l="l" t="t" r="r" b="b"/>
              <a:pathLst>
                <a:path w="611" h="2869" extrusionOk="0">
                  <a:moveTo>
                    <a:pt x="308" y="0"/>
                  </a:moveTo>
                  <a:cubicBezTo>
                    <a:pt x="180" y="0"/>
                    <a:pt x="66" y="87"/>
                    <a:pt x="34" y="212"/>
                  </a:cubicBezTo>
                  <a:cubicBezTo>
                    <a:pt x="1" y="340"/>
                    <a:pt x="60" y="474"/>
                    <a:pt x="178" y="535"/>
                  </a:cubicBezTo>
                  <a:lnTo>
                    <a:pt x="135" y="2868"/>
                  </a:lnTo>
                  <a:lnTo>
                    <a:pt x="489" y="2759"/>
                  </a:lnTo>
                  <a:lnTo>
                    <a:pt x="421" y="543"/>
                  </a:lnTo>
                  <a:cubicBezTo>
                    <a:pt x="542" y="490"/>
                    <a:pt x="611" y="360"/>
                    <a:pt x="587" y="230"/>
                  </a:cubicBezTo>
                  <a:cubicBezTo>
                    <a:pt x="562" y="101"/>
                    <a:pt x="450" y="5"/>
                    <a:pt x="318" y="1"/>
                  </a:cubicBezTo>
                  <a:cubicBezTo>
                    <a:pt x="315" y="0"/>
                    <a:pt x="311" y="0"/>
                    <a:pt x="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50"/>
            <p:cNvSpPr/>
            <p:nvPr/>
          </p:nvSpPr>
          <p:spPr>
            <a:xfrm>
              <a:off x="8206169" y="1736700"/>
              <a:ext cx="437294" cy="448892"/>
            </a:xfrm>
            <a:custGeom>
              <a:avLst/>
              <a:gdLst/>
              <a:ahLst/>
              <a:cxnLst/>
              <a:rect l="l" t="t" r="r" b="b"/>
              <a:pathLst>
                <a:path w="12556" h="12889" extrusionOk="0">
                  <a:moveTo>
                    <a:pt x="4026" y="0"/>
                  </a:moveTo>
                  <a:cubicBezTo>
                    <a:pt x="3211" y="0"/>
                    <a:pt x="2452" y="345"/>
                    <a:pt x="1772" y="1051"/>
                  </a:cubicBezTo>
                  <a:cubicBezTo>
                    <a:pt x="1" y="2890"/>
                    <a:pt x="1209" y="6703"/>
                    <a:pt x="1843" y="8336"/>
                  </a:cubicBezTo>
                  <a:cubicBezTo>
                    <a:pt x="2028" y="8813"/>
                    <a:pt x="2166" y="9103"/>
                    <a:pt x="2166" y="9103"/>
                  </a:cubicBezTo>
                  <a:cubicBezTo>
                    <a:pt x="2345" y="9673"/>
                    <a:pt x="2551" y="10162"/>
                    <a:pt x="2773" y="10581"/>
                  </a:cubicBezTo>
                  <a:cubicBezTo>
                    <a:pt x="3013" y="11031"/>
                    <a:pt x="3272" y="11400"/>
                    <a:pt x="3543" y="11699"/>
                  </a:cubicBezTo>
                  <a:cubicBezTo>
                    <a:pt x="4373" y="12615"/>
                    <a:pt x="5317" y="12888"/>
                    <a:pt x="6132" y="12888"/>
                  </a:cubicBezTo>
                  <a:cubicBezTo>
                    <a:pt x="6868" y="12888"/>
                    <a:pt x="7498" y="12665"/>
                    <a:pt x="7843" y="12491"/>
                  </a:cubicBezTo>
                  <a:cubicBezTo>
                    <a:pt x="8690" y="12069"/>
                    <a:pt x="12556" y="11009"/>
                    <a:pt x="11351" y="7319"/>
                  </a:cubicBezTo>
                  <a:cubicBezTo>
                    <a:pt x="11241" y="6970"/>
                    <a:pt x="11081" y="6601"/>
                    <a:pt x="10870" y="6207"/>
                  </a:cubicBezTo>
                  <a:cubicBezTo>
                    <a:pt x="10757" y="5991"/>
                    <a:pt x="10628" y="5769"/>
                    <a:pt x="10483" y="5538"/>
                  </a:cubicBezTo>
                  <a:cubicBezTo>
                    <a:pt x="10234" y="5145"/>
                    <a:pt x="9984" y="4769"/>
                    <a:pt x="9737" y="4418"/>
                  </a:cubicBezTo>
                  <a:lnTo>
                    <a:pt x="9735" y="4418"/>
                  </a:lnTo>
                  <a:cubicBezTo>
                    <a:pt x="7709" y="1526"/>
                    <a:pt x="5741" y="0"/>
                    <a:pt x="40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50"/>
            <p:cNvSpPr/>
            <p:nvPr/>
          </p:nvSpPr>
          <p:spPr>
            <a:xfrm>
              <a:off x="8206169" y="1736665"/>
              <a:ext cx="339046" cy="290357"/>
            </a:xfrm>
            <a:custGeom>
              <a:avLst/>
              <a:gdLst/>
              <a:ahLst/>
              <a:cxnLst/>
              <a:rect l="l" t="t" r="r" b="b"/>
              <a:pathLst>
                <a:path w="9735" h="8337" extrusionOk="0">
                  <a:moveTo>
                    <a:pt x="4027" y="1"/>
                  </a:moveTo>
                  <a:cubicBezTo>
                    <a:pt x="3211" y="1"/>
                    <a:pt x="2453" y="345"/>
                    <a:pt x="1772" y="1052"/>
                  </a:cubicBezTo>
                  <a:cubicBezTo>
                    <a:pt x="1" y="2891"/>
                    <a:pt x="1209" y="6704"/>
                    <a:pt x="1843" y="8337"/>
                  </a:cubicBezTo>
                  <a:cubicBezTo>
                    <a:pt x="3263" y="7435"/>
                    <a:pt x="6781" y="5317"/>
                    <a:pt x="9735" y="4419"/>
                  </a:cubicBezTo>
                  <a:cubicBezTo>
                    <a:pt x="7709" y="1527"/>
                    <a:pt x="5742" y="1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50"/>
            <p:cNvSpPr/>
            <p:nvPr/>
          </p:nvSpPr>
          <p:spPr>
            <a:xfrm>
              <a:off x="8302750" y="1952880"/>
              <a:ext cx="298820" cy="191307"/>
            </a:xfrm>
            <a:custGeom>
              <a:avLst/>
              <a:gdLst/>
              <a:ahLst/>
              <a:cxnLst/>
              <a:rect l="l" t="t" r="r" b="b"/>
              <a:pathLst>
                <a:path w="8580" h="5493" extrusionOk="0">
                  <a:moveTo>
                    <a:pt x="8099" y="0"/>
                  </a:moveTo>
                  <a:cubicBezTo>
                    <a:pt x="5323" y="847"/>
                    <a:pt x="1546" y="3314"/>
                    <a:pt x="0" y="4374"/>
                  </a:cubicBezTo>
                  <a:cubicBezTo>
                    <a:pt x="240" y="4824"/>
                    <a:pt x="499" y="5193"/>
                    <a:pt x="770" y="5492"/>
                  </a:cubicBezTo>
                  <a:cubicBezTo>
                    <a:pt x="2653" y="4032"/>
                    <a:pt x="6558" y="2079"/>
                    <a:pt x="8579" y="1112"/>
                  </a:cubicBezTo>
                  <a:cubicBezTo>
                    <a:pt x="8468" y="765"/>
                    <a:pt x="8308" y="394"/>
                    <a:pt x="8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50"/>
            <p:cNvSpPr/>
            <p:nvPr/>
          </p:nvSpPr>
          <p:spPr>
            <a:xfrm>
              <a:off x="8480898" y="2131480"/>
              <a:ext cx="82715" cy="86268"/>
            </a:xfrm>
            <a:custGeom>
              <a:avLst/>
              <a:gdLst/>
              <a:ahLst/>
              <a:cxnLst/>
              <a:rect l="l" t="t" r="r" b="b"/>
              <a:pathLst>
                <a:path w="2375" h="2477" extrusionOk="0">
                  <a:moveTo>
                    <a:pt x="1024" y="1"/>
                  </a:moveTo>
                  <a:lnTo>
                    <a:pt x="1" y="527"/>
                  </a:lnTo>
                  <a:cubicBezTo>
                    <a:pt x="1" y="527"/>
                    <a:pt x="1683" y="2410"/>
                    <a:pt x="2047" y="2475"/>
                  </a:cubicBezTo>
                  <a:cubicBezTo>
                    <a:pt x="2051" y="2476"/>
                    <a:pt x="2056" y="2477"/>
                    <a:pt x="2060" y="2477"/>
                  </a:cubicBezTo>
                  <a:cubicBezTo>
                    <a:pt x="2375" y="2477"/>
                    <a:pt x="1024" y="1"/>
                    <a:pt x="10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50"/>
            <p:cNvSpPr/>
            <p:nvPr/>
          </p:nvSpPr>
          <p:spPr>
            <a:xfrm>
              <a:off x="8331065" y="1772330"/>
              <a:ext cx="98875" cy="102358"/>
            </a:xfrm>
            <a:custGeom>
              <a:avLst/>
              <a:gdLst/>
              <a:ahLst/>
              <a:cxnLst/>
              <a:rect l="l" t="t" r="r" b="b"/>
              <a:pathLst>
                <a:path w="2839" h="2939" extrusionOk="0">
                  <a:moveTo>
                    <a:pt x="1420" y="0"/>
                  </a:moveTo>
                  <a:cubicBezTo>
                    <a:pt x="636" y="0"/>
                    <a:pt x="1" y="658"/>
                    <a:pt x="1" y="1469"/>
                  </a:cubicBezTo>
                  <a:cubicBezTo>
                    <a:pt x="1" y="2281"/>
                    <a:pt x="636" y="2938"/>
                    <a:pt x="1420" y="2938"/>
                  </a:cubicBezTo>
                  <a:cubicBezTo>
                    <a:pt x="2203" y="2938"/>
                    <a:pt x="2839" y="2281"/>
                    <a:pt x="2839" y="1469"/>
                  </a:cubicBezTo>
                  <a:cubicBezTo>
                    <a:pt x="2839" y="658"/>
                    <a:pt x="2203" y="0"/>
                    <a:pt x="1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50"/>
            <p:cNvSpPr/>
            <p:nvPr/>
          </p:nvSpPr>
          <p:spPr>
            <a:xfrm>
              <a:off x="8357152" y="1789430"/>
              <a:ext cx="63630" cy="65824"/>
            </a:xfrm>
            <a:custGeom>
              <a:avLst/>
              <a:gdLst/>
              <a:ahLst/>
              <a:cxnLst/>
              <a:rect l="l" t="t" r="r" b="b"/>
              <a:pathLst>
                <a:path w="1827" h="1890" extrusionOk="0">
                  <a:moveTo>
                    <a:pt x="913" y="0"/>
                  </a:moveTo>
                  <a:cubicBezTo>
                    <a:pt x="409" y="0"/>
                    <a:pt x="0" y="423"/>
                    <a:pt x="0" y="945"/>
                  </a:cubicBezTo>
                  <a:cubicBezTo>
                    <a:pt x="0" y="1467"/>
                    <a:pt x="409" y="1890"/>
                    <a:pt x="913" y="1890"/>
                  </a:cubicBezTo>
                  <a:cubicBezTo>
                    <a:pt x="1417" y="1890"/>
                    <a:pt x="1826" y="1467"/>
                    <a:pt x="1826" y="945"/>
                  </a:cubicBezTo>
                  <a:cubicBezTo>
                    <a:pt x="1826" y="423"/>
                    <a:pt x="1417" y="0"/>
                    <a:pt x="91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50"/>
            <p:cNvSpPr/>
            <p:nvPr/>
          </p:nvSpPr>
          <p:spPr>
            <a:xfrm>
              <a:off x="8387035" y="1797580"/>
              <a:ext cx="20548" cy="21245"/>
            </a:xfrm>
            <a:custGeom>
              <a:avLst/>
              <a:gdLst/>
              <a:ahLst/>
              <a:cxnLst/>
              <a:rect l="l" t="t" r="r" b="b"/>
              <a:pathLst>
                <a:path w="590" h="610" extrusionOk="0">
                  <a:moveTo>
                    <a:pt x="295" y="1"/>
                  </a:moveTo>
                  <a:cubicBezTo>
                    <a:pt x="132" y="1"/>
                    <a:pt x="1" y="137"/>
                    <a:pt x="1" y="305"/>
                  </a:cubicBezTo>
                  <a:cubicBezTo>
                    <a:pt x="1" y="473"/>
                    <a:pt x="132" y="610"/>
                    <a:pt x="295" y="610"/>
                  </a:cubicBezTo>
                  <a:cubicBezTo>
                    <a:pt x="457" y="610"/>
                    <a:pt x="589" y="473"/>
                    <a:pt x="589" y="305"/>
                  </a:cubicBezTo>
                  <a:cubicBezTo>
                    <a:pt x="589" y="137"/>
                    <a:pt x="457" y="1"/>
                    <a:pt x="2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50"/>
            <p:cNvSpPr/>
            <p:nvPr/>
          </p:nvSpPr>
          <p:spPr>
            <a:xfrm>
              <a:off x="8238456" y="1833453"/>
              <a:ext cx="90377" cy="93512"/>
            </a:xfrm>
            <a:custGeom>
              <a:avLst/>
              <a:gdLst/>
              <a:ahLst/>
              <a:cxnLst/>
              <a:rect l="l" t="t" r="r" b="b"/>
              <a:pathLst>
                <a:path w="2595" h="2685" extrusionOk="0">
                  <a:moveTo>
                    <a:pt x="1297" y="1"/>
                  </a:moveTo>
                  <a:cubicBezTo>
                    <a:pt x="581" y="1"/>
                    <a:pt x="0" y="602"/>
                    <a:pt x="0" y="1343"/>
                  </a:cubicBezTo>
                  <a:cubicBezTo>
                    <a:pt x="0" y="2083"/>
                    <a:pt x="581" y="2684"/>
                    <a:pt x="1297" y="2684"/>
                  </a:cubicBezTo>
                  <a:cubicBezTo>
                    <a:pt x="2014" y="2684"/>
                    <a:pt x="2594" y="2083"/>
                    <a:pt x="2594" y="1343"/>
                  </a:cubicBezTo>
                  <a:cubicBezTo>
                    <a:pt x="2594" y="602"/>
                    <a:pt x="2014" y="1"/>
                    <a:pt x="1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50"/>
            <p:cNvSpPr/>
            <p:nvPr/>
          </p:nvSpPr>
          <p:spPr>
            <a:xfrm>
              <a:off x="8262244" y="1849057"/>
              <a:ext cx="58162" cy="60217"/>
            </a:xfrm>
            <a:custGeom>
              <a:avLst/>
              <a:gdLst/>
              <a:ahLst/>
              <a:cxnLst/>
              <a:rect l="l" t="t" r="r" b="b"/>
              <a:pathLst>
                <a:path w="1670" h="1729" extrusionOk="0">
                  <a:moveTo>
                    <a:pt x="835" y="1"/>
                  </a:moveTo>
                  <a:cubicBezTo>
                    <a:pt x="375" y="1"/>
                    <a:pt x="1" y="387"/>
                    <a:pt x="1" y="864"/>
                  </a:cubicBezTo>
                  <a:cubicBezTo>
                    <a:pt x="1" y="1341"/>
                    <a:pt x="375" y="1728"/>
                    <a:pt x="835" y="1728"/>
                  </a:cubicBezTo>
                  <a:cubicBezTo>
                    <a:pt x="1296" y="1728"/>
                    <a:pt x="1670" y="1341"/>
                    <a:pt x="1670" y="864"/>
                  </a:cubicBezTo>
                  <a:cubicBezTo>
                    <a:pt x="1670" y="387"/>
                    <a:pt x="1296" y="1"/>
                    <a:pt x="8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50"/>
            <p:cNvSpPr/>
            <p:nvPr/>
          </p:nvSpPr>
          <p:spPr>
            <a:xfrm>
              <a:off x="8289619" y="1856545"/>
              <a:ext cx="18702" cy="19434"/>
            </a:xfrm>
            <a:custGeom>
              <a:avLst/>
              <a:gdLst/>
              <a:ahLst/>
              <a:cxnLst/>
              <a:rect l="l" t="t" r="r" b="b"/>
              <a:pathLst>
                <a:path w="537" h="558" extrusionOk="0">
                  <a:moveTo>
                    <a:pt x="268" y="1"/>
                  </a:moveTo>
                  <a:cubicBezTo>
                    <a:pt x="120" y="1"/>
                    <a:pt x="0" y="125"/>
                    <a:pt x="0" y="279"/>
                  </a:cubicBezTo>
                  <a:cubicBezTo>
                    <a:pt x="0" y="432"/>
                    <a:pt x="120" y="557"/>
                    <a:pt x="268" y="557"/>
                  </a:cubicBezTo>
                  <a:cubicBezTo>
                    <a:pt x="416" y="557"/>
                    <a:pt x="537" y="432"/>
                    <a:pt x="537" y="279"/>
                  </a:cubicBezTo>
                  <a:cubicBezTo>
                    <a:pt x="537" y="125"/>
                    <a:pt x="416" y="1"/>
                    <a:pt x="2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50"/>
            <p:cNvSpPr/>
            <p:nvPr/>
          </p:nvSpPr>
          <p:spPr>
            <a:xfrm>
              <a:off x="8331065" y="1881865"/>
              <a:ext cx="68262" cy="50778"/>
            </a:xfrm>
            <a:custGeom>
              <a:avLst/>
              <a:gdLst/>
              <a:ahLst/>
              <a:cxnLst/>
              <a:rect l="l" t="t" r="r" b="b"/>
              <a:pathLst>
                <a:path w="1960" h="1458" extrusionOk="0">
                  <a:moveTo>
                    <a:pt x="1705" y="0"/>
                  </a:moveTo>
                  <a:lnTo>
                    <a:pt x="1" y="854"/>
                  </a:lnTo>
                  <a:cubicBezTo>
                    <a:pt x="1" y="854"/>
                    <a:pt x="596" y="1458"/>
                    <a:pt x="1108" y="1458"/>
                  </a:cubicBezTo>
                  <a:cubicBezTo>
                    <a:pt x="1218" y="1458"/>
                    <a:pt x="1325" y="1429"/>
                    <a:pt x="1420" y="1361"/>
                  </a:cubicBezTo>
                  <a:cubicBezTo>
                    <a:pt x="1959" y="976"/>
                    <a:pt x="1705" y="0"/>
                    <a:pt x="1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93" name="Google Shape;2993;p50"/>
            <p:cNvGrpSpPr/>
            <p:nvPr/>
          </p:nvGrpSpPr>
          <p:grpSpPr>
            <a:xfrm>
              <a:off x="7602588" y="1339900"/>
              <a:ext cx="624227" cy="536530"/>
              <a:chOff x="7602588" y="1339900"/>
              <a:chExt cx="624227" cy="536530"/>
            </a:xfrm>
          </p:grpSpPr>
          <p:sp>
            <p:nvSpPr>
              <p:cNvPr id="2994" name="Google Shape;2994;p50"/>
              <p:cNvSpPr/>
              <p:nvPr/>
            </p:nvSpPr>
            <p:spPr>
              <a:xfrm>
                <a:off x="7602588" y="1382809"/>
                <a:ext cx="205134" cy="301049"/>
              </a:xfrm>
              <a:custGeom>
                <a:avLst/>
                <a:gdLst/>
                <a:ahLst/>
                <a:cxnLst/>
                <a:rect l="l" t="t" r="r" b="b"/>
                <a:pathLst>
                  <a:path w="5890" h="8644" extrusionOk="0">
                    <a:moveTo>
                      <a:pt x="2662" y="0"/>
                    </a:moveTo>
                    <a:cubicBezTo>
                      <a:pt x="691" y="0"/>
                      <a:pt x="880" y="3990"/>
                      <a:pt x="3677" y="5463"/>
                    </a:cubicBezTo>
                    <a:cubicBezTo>
                      <a:pt x="3677" y="5463"/>
                      <a:pt x="3646" y="5462"/>
                      <a:pt x="3590" y="5462"/>
                    </a:cubicBezTo>
                    <a:cubicBezTo>
                      <a:pt x="3043" y="5462"/>
                      <a:pt x="121" y="5557"/>
                      <a:pt x="35" y="7595"/>
                    </a:cubicBezTo>
                    <a:cubicBezTo>
                      <a:pt x="1" y="8387"/>
                      <a:pt x="566" y="8643"/>
                      <a:pt x="1312" y="8643"/>
                    </a:cubicBezTo>
                    <a:cubicBezTo>
                      <a:pt x="2685" y="8643"/>
                      <a:pt x="4670" y="7775"/>
                      <a:pt x="4670" y="7775"/>
                    </a:cubicBezTo>
                    <a:lnTo>
                      <a:pt x="5890" y="4042"/>
                    </a:lnTo>
                    <a:cubicBezTo>
                      <a:pt x="5890" y="4042"/>
                      <a:pt x="4720" y="56"/>
                      <a:pt x="2703" y="1"/>
                    </a:cubicBezTo>
                    <a:cubicBezTo>
                      <a:pt x="2690" y="0"/>
                      <a:pt x="2676" y="0"/>
                      <a:pt x="26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50"/>
              <p:cNvSpPr/>
              <p:nvPr/>
            </p:nvSpPr>
            <p:spPr>
              <a:xfrm>
                <a:off x="7983649" y="1502270"/>
                <a:ext cx="243166" cy="304532"/>
              </a:xfrm>
              <a:custGeom>
                <a:avLst/>
                <a:gdLst/>
                <a:ahLst/>
                <a:cxnLst/>
                <a:rect l="l" t="t" r="r" b="b"/>
                <a:pathLst>
                  <a:path w="6982" h="8744" extrusionOk="0">
                    <a:moveTo>
                      <a:pt x="4458" y="0"/>
                    </a:moveTo>
                    <a:cubicBezTo>
                      <a:pt x="2684" y="0"/>
                      <a:pt x="517" y="2403"/>
                      <a:pt x="517" y="2403"/>
                    </a:cubicBezTo>
                    <a:lnTo>
                      <a:pt x="0" y="6296"/>
                    </a:lnTo>
                    <a:cubicBezTo>
                      <a:pt x="0" y="6296"/>
                      <a:pt x="2108" y="8744"/>
                      <a:pt x="3428" y="8744"/>
                    </a:cubicBezTo>
                    <a:cubicBezTo>
                      <a:pt x="3777" y="8744"/>
                      <a:pt x="4071" y="8573"/>
                      <a:pt x="4256" y="8141"/>
                    </a:cubicBezTo>
                    <a:cubicBezTo>
                      <a:pt x="5145" y="6073"/>
                      <a:pt x="1898" y="4641"/>
                      <a:pt x="1898" y="4641"/>
                    </a:cubicBezTo>
                    <a:cubicBezTo>
                      <a:pt x="5077" y="4525"/>
                      <a:pt x="6982" y="963"/>
                      <a:pt x="5140" y="140"/>
                    </a:cubicBezTo>
                    <a:cubicBezTo>
                      <a:pt x="4924" y="43"/>
                      <a:pt x="4694" y="0"/>
                      <a:pt x="445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50"/>
              <p:cNvSpPr/>
              <p:nvPr/>
            </p:nvSpPr>
            <p:spPr>
              <a:xfrm>
                <a:off x="7973862" y="1378594"/>
                <a:ext cx="75541" cy="60739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744" extrusionOk="0">
                    <a:moveTo>
                      <a:pt x="1896" y="1"/>
                    </a:moveTo>
                    <a:cubicBezTo>
                      <a:pt x="1862" y="1"/>
                      <a:pt x="1827" y="7"/>
                      <a:pt x="1795" y="22"/>
                    </a:cubicBezTo>
                    <a:cubicBezTo>
                      <a:pt x="1687" y="69"/>
                      <a:pt x="1626" y="185"/>
                      <a:pt x="1649" y="301"/>
                    </a:cubicBezTo>
                    <a:lnTo>
                      <a:pt x="1" y="1557"/>
                    </a:lnTo>
                    <a:lnTo>
                      <a:pt x="272" y="1744"/>
                    </a:lnTo>
                    <a:lnTo>
                      <a:pt x="1778" y="475"/>
                    </a:lnTo>
                    <a:cubicBezTo>
                      <a:pt x="1815" y="495"/>
                      <a:pt x="1855" y="504"/>
                      <a:pt x="1896" y="504"/>
                    </a:cubicBezTo>
                    <a:cubicBezTo>
                      <a:pt x="1967" y="504"/>
                      <a:pt x="2038" y="474"/>
                      <a:pt x="2087" y="417"/>
                    </a:cubicBezTo>
                    <a:cubicBezTo>
                      <a:pt x="2164" y="328"/>
                      <a:pt x="2168" y="198"/>
                      <a:pt x="2098" y="102"/>
                    </a:cubicBezTo>
                    <a:cubicBezTo>
                      <a:pt x="2050" y="37"/>
                      <a:pt x="1974" y="1"/>
                      <a:pt x="189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50"/>
              <p:cNvSpPr/>
              <p:nvPr/>
            </p:nvSpPr>
            <p:spPr>
              <a:xfrm>
                <a:off x="7896403" y="1339900"/>
                <a:ext cx="34619" cy="8473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433" extrusionOk="0">
                    <a:moveTo>
                      <a:pt x="260" y="1"/>
                    </a:moveTo>
                    <a:cubicBezTo>
                      <a:pt x="236" y="1"/>
                      <a:pt x="212" y="4"/>
                      <a:pt x="188" y="11"/>
                    </a:cubicBezTo>
                    <a:cubicBezTo>
                      <a:pt x="75" y="44"/>
                      <a:pt x="1" y="152"/>
                      <a:pt x="9" y="270"/>
                    </a:cubicBezTo>
                    <a:cubicBezTo>
                      <a:pt x="17" y="387"/>
                      <a:pt x="105" y="483"/>
                      <a:pt x="222" y="501"/>
                    </a:cubicBezTo>
                    <a:lnTo>
                      <a:pt x="665" y="2419"/>
                    </a:lnTo>
                    <a:lnTo>
                      <a:pt x="994" y="2433"/>
                    </a:lnTo>
                    <a:lnTo>
                      <a:pt x="429" y="439"/>
                    </a:lnTo>
                    <a:cubicBezTo>
                      <a:pt x="517" y="359"/>
                      <a:pt x="537" y="231"/>
                      <a:pt x="480" y="128"/>
                    </a:cubicBezTo>
                    <a:cubicBezTo>
                      <a:pt x="434" y="48"/>
                      <a:pt x="349" y="1"/>
                      <a:pt x="2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50"/>
              <p:cNvSpPr/>
              <p:nvPr/>
            </p:nvSpPr>
            <p:spPr>
              <a:xfrm>
                <a:off x="7735146" y="1415721"/>
                <a:ext cx="311671" cy="408979"/>
              </a:xfrm>
              <a:custGeom>
                <a:avLst/>
                <a:gdLst/>
                <a:ahLst/>
                <a:cxnLst/>
                <a:rect l="l" t="t" r="r" b="b"/>
                <a:pathLst>
                  <a:path w="8949" h="11743" extrusionOk="0">
                    <a:moveTo>
                      <a:pt x="5466" y="0"/>
                    </a:moveTo>
                    <a:cubicBezTo>
                      <a:pt x="3747" y="0"/>
                      <a:pt x="2172" y="1813"/>
                      <a:pt x="933" y="5168"/>
                    </a:cubicBezTo>
                    <a:lnTo>
                      <a:pt x="931" y="5169"/>
                    </a:lnTo>
                    <a:cubicBezTo>
                      <a:pt x="799" y="5527"/>
                      <a:pt x="669" y="5906"/>
                      <a:pt x="543" y="6300"/>
                    </a:cubicBezTo>
                    <a:cubicBezTo>
                      <a:pt x="472" y="6533"/>
                      <a:pt x="411" y="6752"/>
                      <a:pt x="362" y="6963"/>
                    </a:cubicBezTo>
                    <a:cubicBezTo>
                      <a:pt x="271" y="7349"/>
                      <a:pt x="217" y="7703"/>
                      <a:pt x="201" y="8026"/>
                    </a:cubicBezTo>
                    <a:cubicBezTo>
                      <a:pt x="1" y="11469"/>
                      <a:pt x="3561" y="11505"/>
                      <a:pt x="4384" y="11676"/>
                    </a:cubicBezTo>
                    <a:cubicBezTo>
                      <a:pt x="4553" y="11712"/>
                      <a:pt x="4787" y="11743"/>
                      <a:pt x="5058" y="11743"/>
                    </a:cubicBezTo>
                    <a:cubicBezTo>
                      <a:pt x="5923" y="11743"/>
                      <a:pt x="7165" y="11435"/>
                      <a:pt x="7898" y="10023"/>
                    </a:cubicBezTo>
                    <a:cubicBezTo>
                      <a:pt x="8064" y="9706"/>
                      <a:pt x="8203" y="9330"/>
                      <a:pt x="8308" y="8889"/>
                    </a:cubicBezTo>
                    <a:cubicBezTo>
                      <a:pt x="8403" y="8479"/>
                      <a:pt x="8470" y="8011"/>
                      <a:pt x="8494" y="7481"/>
                    </a:cubicBezTo>
                    <a:cubicBezTo>
                      <a:pt x="8494" y="7481"/>
                      <a:pt x="8548" y="7200"/>
                      <a:pt x="8598" y="6749"/>
                    </a:cubicBezTo>
                    <a:cubicBezTo>
                      <a:pt x="8774" y="5203"/>
                      <a:pt x="8949" y="1653"/>
                      <a:pt x="7012" y="475"/>
                    </a:cubicBezTo>
                    <a:cubicBezTo>
                      <a:pt x="6488" y="156"/>
                      <a:pt x="5971" y="0"/>
                      <a:pt x="54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50"/>
              <p:cNvSpPr/>
              <p:nvPr/>
            </p:nvSpPr>
            <p:spPr>
              <a:xfrm>
                <a:off x="7767641" y="1415721"/>
                <a:ext cx="279177" cy="235051"/>
              </a:xfrm>
              <a:custGeom>
                <a:avLst/>
                <a:gdLst/>
                <a:ahLst/>
                <a:cxnLst/>
                <a:rect l="l" t="t" r="r" b="b"/>
                <a:pathLst>
                  <a:path w="8016" h="6749" extrusionOk="0">
                    <a:moveTo>
                      <a:pt x="4533" y="0"/>
                    </a:moveTo>
                    <a:cubicBezTo>
                      <a:pt x="2814" y="0"/>
                      <a:pt x="1239" y="1813"/>
                      <a:pt x="0" y="5168"/>
                    </a:cubicBezTo>
                    <a:cubicBezTo>
                      <a:pt x="2741" y="5273"/>
                      <a:pt x="6241" y="6295"/>
                      <a:pt x="7665" y="6749"/>
                    </a:cubicBezTo>
                    <a:cubicBezTo>
                      <a:pt x="7841" y="5203"/>
                      <a:pt x="8016" y="1655"/>
                      <a:pt x="6079" y="475"/>
                    </a:cubicBezTo>
                    <a:cubicBezTo>
                      <a:pt x="5555" y="156"/>
                      <a:pt x="5038" y="0"/>
                      <a:pt x="45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50"/>
              <p:cNvSpPr/>
              <p:nvPr/>
            </p:nvSpPr>
            <p:spPr>
              <a:xfrm>
                <a:off x="7742112" y="1658232"/>
                <a:ext cx="282381" cy="106607"/>
              </a:xfrm>
              <a:custGeom>
                <a:avLst/>
                <a:gdLst/>
                <a:ahLst/>
                <a:cxnLst/>
                <a:rect l="l" t="t" r="r" b="b"/>
                <a:pathLst>
                  <a:path w="8108" h="3061" extrusionOk="0">
                    <a:moveTo>
                      <a:pt x="162" y="1"/>
                    </a:moveTo>
                    <a:cubicBezTo>
                      <a:pt x="71" y="386"/>
                      <a:pt x="17" y="740"/>
                      <a:pt x="1" y="1064"/>
                    </a:cubicBezTo>
                    <a:cubicBezTo>
                      <a:pt x="1955" y="1437"/>
                      <a:pt x="5751" y="2232"/>
                      <a:pt x="7698" y="3060"/>
                    </a:cubicBezTo>
                    <a:cubicBezTo>
                      <a:pt x="7864" y="2743"/>
                      <a:pt x="8003" y="2367"/>
                      <a:pt x="8108" y="1926"/>
                    </a:cubicBezTo>
                    <a:cubicBezTo>
                      <a:pt x="6540" y="1365"/>
                      <a:pt x="2738" y="100"/>
                      <a:pt x="16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50"/>
              <p:cNvSpPr/>
              <p:nvPr/>
            </p:nvSpPr>
            <p:spPr>
              <a:xfrm>
                <a:off x="7814660" y="1794097"/>
                <a:ext cx="55097" cy="82332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2364" extrusionOk="0">
                    <a:moveTo>
                      <a:pt x="582" y="1"/>
                    </a:moveTo>
                    <a:cubicBezTo>
                      <a:pt x="582" y="1"/>
                      <a:pt x="0" y="2364"/>
                      <a:pt x="242" y="2364"/>
                    </a:cubicBezTo>
                    <a:cubicBezTo>
                      <a:pt x="248" y="2364"/>
                      <a:pt x="256" y="2362"/>
                      <a:pt x="264" y="2358"/>
                    </a:cubicBezTo>
                    <a:cubicBezTo>
                      <a:pt x="560" y="2219"/>
                      <a:pt x="1581" y="221"/>
                      <a:pt x="1581" y="221"/>
                    </a:cubicBezTo>
                    <a:lnTo>
                      <a:pt x="58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50"/>
              <p:cNvSpPr/>
              <p:nvPr/>
            </p:nvSpPr>
            <p:spPr>
              <a:xfrm>
                <a:off x="7898597" y="1553224"/>
                <a:ext cx="57779" cy="39564"/>
              </a:xfrm>
              <a:custGeom>
                <a:avLst/>
                <a:gdLst/>
                <a:ahLst/>
                <a:cxnLst/>
                <a:rect l="l" t="t" r="r" b="b"/>
                <a:pathLst>
                  <a:path w="1659" h="1136" extrusionOk="0">
                    <a:moveTo>
                      <a:pt x="1" y="1"/>
                    </a:moveTo>
                    <a:cubicBezTo>
                      <a:pt x="1" y="1"/>
                      <a:pt x="3" y="896"/>
                      <a:pt x="554" y="1105"/>
                    </a:cubicBezTo>
                    <a:cubicBezTo>
                      <a:pt x="607" y="1126"/>
                      <a:pt x="661" y="1135"/>
                      <a:pt x="715" y="1135"/>
                    </a:cubicBezTo>
                    <a:cubicBezTo>
                      <a:pt x="1206" y="1135"/>
                      <a:pt x="1658" y="350"/>
                      <a:pt x="1658" y="35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50"/>
              <p:cNvSpPr/>
              <p:nvPr/>
            </p:nvSpPr>
            <p:spPr>
              <a:xfrm>
                <a:off x="7922106" y="1448565"/>
                <a:ext cx="24623" cy="24936"/>
              </a:xfrm>
              <a:custGeom>
                <a:avLst/>
                <a:gdLst/>
                <a:ahLst/>
                <a:cxnLst/>
                <a:rect l="l" t="t" r="r" b="b"/>
                <a:pathLst>
                  <a:path w="707" h="716" extrusionOk="0">
                    <a:moveTo>
                      <a:pt x="583" y="1"/>
                    </a:moveTo>
                    <a:cubicBezTo>
                      <a:pt x="445" y="1"/>
                      <a:pt x="1" y="571"/>
                      <a:pt x="1" y="571"/>
                    </a:cubicBezTo>
                    <a:lnTo>
                      <a:pt x="102" y="715"/>
                    </a:lnTo>
                    <a:cubicBezTo>
                      <a:pt x="102" y="715"/>
                      <a:pt x="706" y="100"/>
                      <a:pt x="607" y="9"/>
                    </a:cubicBezTo>
                    <a:cubicBezTo>
                      <a:pt x="601" y="3"/>
                      <a:pt x="593" y="1"/>
                      <a:pt x="583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50"/>
              <p:cNvSpPr/>
              <p:nvPr/>
            </p:nvSpPr>
            <p:spPr>
              <a:xfrm>
                <a:off x="7910125" y="1436340"/>
                <a:ext cx="15324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5" extrusionOk="0">
                    <a:moveTo>
                      <a:pt x="302" y="0"/>
                    </a:moveTo>
                    <a:cubicBezTo>
                      <a:pt x="175" y="0"/>
                      <a:pt x="1" y="768"/>
                      <a:pt x="1" y="768"/>
                    </a:cubicBezTo>
                    <a:lnTo>
                      <a:pt x="154" y="855"/>
                    </a:lnTo>
                    <a:cubicBezTo>
                      <a:pt x="154" y="855"/>
                      <a:pt x="440" y="42"/>
                      <a:pt x="311" y="2"/>
                    </a:cubicBezTo>
                    <a:cubicBezTo>
                      <a:pt x="308" y="1"/>
                      <a:pt x="305" y="0"/>
                      <a:pt x="302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50"/>
              <p:cNvSpPr/>
              <p:nvPr/>
            </p:nvSpPr>
            <p:spPr>
              <a:xfrm>
                <a:off x="7890412" y="1431255"/>
                <a:ext cx="10065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9" h="855" extrusionOk="0">
                    <a:moveTo>
                      <a:pt x="137" y="1"/>
                    </a:moveTo>
                    <a:cubicBezTo>
                      <a:pt x="136" y="1"/>
                      <a:pt x="135" y="1"/>
                      <a:pt x="135" y="1"/>
                    </a:cubicBezTo>
                    <a:cubicBezTo>
                      <a:pt x="0" y="9"/>
                      <a:pt x="115" y="828"/>
                      <a:pt x="115" y="828"/>
                    </a:cubicBezTo>
                    <a:lnTo>
                      <a:pt x="289" y="855"/>
                    </a:lnTo>
                    <a:cubicBezTo>
                      <a:pt x="289" y="855"/>
                      <a:pt x="269" y="1"/>
                      <a:pt x="137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50"/>
              <p:cNvSpPr/>
              <p:nvPr/>
            </p:nvSpPr>
            <p:spPr>
              <a:xfrm>
                <a:off x="8012835" y="1474616"/>
                <a:ext cx="21036" cy="27653"/>
              </a:xfrm>
              <a:custGeom>
                <a:avLst/>
                <a:gdLst/>
                <a:ahLst/>
                <a:cxnLst/>
                <a:rect l="l" t="t" r="r" b="b"/>
                <a:pathLst>
                  <a:path w="604" h="794" extrusionOk="0">
                    <a:moveTo>
                      <a:pt x="473" y="0"/>
                    </a:moveTo>
                    <a:cubicBezTo>
                      <a:pt x="342" y="0"/>
                      <a:pt x="0" y="673"/>
                      <a:pt x="0" y="673"/>
                    </a:cubicBezTo>
                    <a:lnTo>
                      <a:pt x="128" y="793"/>
                    </a:lnTo>
                    <a:cubicBezTo>
                      <a:pt x="128" y="793"/>
                      <a:pt x="604" y="76"/>
                      <a:pt x="490" y="5"/>
                    </a:cubicBezTo>
                    <a:cubicBezTo>
                      <a:pt x="485" y="2"/>
                      <a:pt x="479" y="0"/>
                      <a:pt x="473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50"/>
              <p:cNvSpPr/>
              <p:nvPr/>
            </p:nvSpPr>
            <p:spPr>
              <a:xfrm>
                <a:off x="7997476" y="1463297"/>
                <a:ext cx="15324" cy="29812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6" extrusionOk="0">
                    <a:moveTo>
                      <a:pt x="302" y="1"/>
                    </a:moveTo>
                    <a:cubicBezTo>
                      <a:pt x="175" y="1"/>
                      <a:pt x="1" y="769"/>
                      <a:pt x="1" y="769"/>
                    </a:cubicBezTo>
                    <a:lnTo>
                      <a:pt x="154" y="855"/>
                    </a:lnTo>
                    <a:cubicBezTo>
                      <a:pt x="154" y="855"/>
                      <a:pt x="440" y="43"/>
                      <a:pt x="311" y="2"/>
                    </a:cubicBezTo>
                    <a:cubicBezTo>
                      <a:pt x="308" y="1"/>
                      <a:pt x="305" y="1"/>
                      <a:pt x="302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50"/>
              <p:cNvSpPr/>
              <p:nvPr/>
            </p:nvSpPr>
            <p:spPr>
              <a:xfrm>
                <a:off x="7977798" y="1458247"/>
                <a:ext cx="10030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8" h="855" extrusionOk="0">
                    <a:moveTo>
                      <a:pt x="136" y="0"/>
                    </a:moveTo>
                    <a:cubicBezTo>
                      <a:pt x="135" y="0"/>
                      <a:pt x="134" y="0"/>
                      <a:pt x="134" y="0"/>
                    </a:cubicBezTo>
                    <a:cubicBezTo>
                      <a:pt x="0" y="8"/>
                      <a:pt x="114" y="828"/>
                      <a:pt x="114" y="828"/>
                    </a:cubicBezTo>
                    <a:lnTo>
                      <a:pt x="288" y="854"/>
                    </a:lnTo>
                    <a:cubicBezTo>
                      <a:pt x="288" y="854"/>
                      <a:pt x="268" y="0"/>
                      <a:pt x="136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50"/>
              <p:cNvSpPr/>
              <p:nvPr/>
            </p:nvSpPr>
            <p:spPr>
              <a:xfrm>
                <a:off x="7945372" y="1486214"/>
                <a:ext cx="89298" cy="82924"/>
              </a:xfrm>
              <a:custGeom>
                <a:avLst/>
                <a:gdLst/>
                <a:ahLst/>
                <a:cxnLst/>
                <a:rect l="l" t="t" r="r" b="b"/>
                <a:pathLst>
                  <a:path w="2564" h="2381" extrusionOk="0">
                    <a:moveTo>
                      <a:pt x="1263" y="0"/>
                    </a:moveTo>
                    <a:cubicBezTo>
                      <a:pt x="1169" y="0"/>
                      <a:pt x="1074" y="12"/>
                      <a:pt x="979" y="37"/>
                    </a:cubicBezTo>
                    <a:cubicBezTo>
                      <a:pt x="362" y="200"/>
                      <a:pt x="0" y="848"/>
                      <a:pt x="168" y="1483"/>
                    </a:cubicBezTo>
                    <a:cubicBezTo>
                      <a:pt x="309" y="2022"/>
                      <a:pt x="785" y="2380"/>
                      <a:pt x="1301" y="2380"/>
                    </a:cubicBezTo>
                    <a:cubicBezTo>
                      <a:pt x="1395" y="2380"/>
                      <a:pt x="1490" y="2368"/>
                      <a:pt x="1585" y="2343"/>
                    </a:cubicBezTo>
                    <a:cubicBezTo>
                      <a:pt x="2200" y="2181"/>
                      <a:pt x="2564" y="1534"/>
                      <a:pt x="2396" y="897"/>
                    </a:cubicBezTo>
                    <a:cubicBezTo>
                      <a:pt x="2254" y="359"/>
                      <a:pt x="1778" y="0"/>
                      <a:pt x="1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50"/>
              <p:cNvSpPr/>
              <p:nvPr/>
            </p:nvSpPr>
            <p:spPr>
              <a:xfrm>
                <a:off x="7967035" y="1500947"/>
                <a:ext cx="57465" cy="53391"/>
              </a:xfrm>
              <a:custGeom>
                <a:avLst/>
                <a:gdLst/>
                <a:ahLst/>
                <a:cxnLst/>
                <a:rect l="l" t="t" r="r" b="b"/>
                <a:pathLst>
                  <a:path w="1650" h="1533" extrusionOk="0">
                    <a:moveTo>
                      <a:pt x="813" y="1"/>
                    </a:moveTo>
                    <a:cubicBezTo>
                      <a:pt x="752" y="1"/>
                      <a:pt x="690" y="9"/>
                      <a:pt x="629" y="25"/>
                    </a:cubicBezTo>
                    <a:cubicBezTo>
                      <a:pt x="234" y="129"/>
                      <a:pt x="0" y="545"/>
                      <a:pt x="108" y="956"/>
                    </a:cubicBezTo>
                    <a:cubicBezTo>
                      <a:pt x="200" y="1302"/>
                      <a:pt x="505" y="1533"/>
                      <a:pt x="836" y="1533"/>
                    </a:cubicBezTo>
                    <a:cubicBezTo>
                      <a:pt x="897" y="1533"/>
                      <a:pt x="959" y="1525"/>
                      <a:pt x="1020" y="1509"/>
                    </a:cubicBezTo>
                    <a:cubicBezTo>
                      <a:pt x="1416" y="1404"/>
                      <a:pt x="1650" y="988"/>
                      <a:pt x="1542" y="578"/>
                    </a:cubicBezTo>
                    <a:cubicBezTo>
                      <a:pt x="1450" y="232"/>
                      <a:pt x="1145" y="1"/>
                      <a:pt x="8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50"/>
              <p:cNvSpPr/>
              <p:nvPr/>
            </p:nvSpPr>
            <p:spPr>
              <a:xfrm>
                <a:off x="7977031" y="1509688"/>
                <a:ext cx="18528" cy="17170"/>
              </a:xfrm>
              <a:custGeom>
                <a:avLst/>
                <a:gdLst/>
                <a:ahLst/>
                <a:cxnLst/>
                <a:rect l="l" t="t" r="r" b="b"/>
                <a:pathLst>
                  <a:path w="532" h="493" extrusionOk="0">
                    <a:moveTo>
                      <a:pt x="263" y="0"/>
                    </a:moveTo>
                    <a:cubicBezTo>
                      <a:pt x="243" y="0"/>
                      <a:pt x="223" y="3"/>
                      <a:pt x="203" y="8"/>
                    </a:cubicBezTo>
                    <a:cubicBezTo>
                      <a:pt x="75" y="42"/>
                      <a:pt x="1" y="175"/>
                      <a:pt x="35" y="307"/>
                    </a:cubicBezTo>
                    <a:cubicBezTo>
                      <a:pt x="64" y="419"/>
                      <a:pt x="163" y="493"/>
                      <a:pt x="270" y="493"/>
                    </a:cubicBezTo>
                    <a:cubicBezTo>
                      <a:pt x="289" y="493"/>
                      <a:pt x="309" y="490"/>
                      <a:pt x="328" y="485"/>
                    </a:cubicBezTo>
                    <a:cubicBezTo>
                      <a:pt x="456" y="452"/>
                      <a:pt x="532" y="317"/>
                      <a:pt x="497" y="186"/>
                    </a:cubicBezTo>
                    <a:cubicBezTo>
                      <a:pt x="468" y="75"/>
                      <a:pt x="369" y="0"/>
                      <a:pt x="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50"/>
              <p:cNvSpPr/>
              <p:nvPr/>
            </p:nvSpPr>
            <p:spPr>
              <a:xfrm>
                <a:off x="7845100" y="1455495"/>
                <a:ext cx="97726" cy="90760"/>
              </a:xfrm>
              <a:custGeom>
                <a:avLst/>
                <a:gdLst/>
                <a:ahLst/>
                <a:cxnLst/>
                <a:rect l="l" t="t" r="r" b="b"/>
                <a:pathLst>
                  <a:path w="2806" h="2606" extrusionOk="0">
                    <a:moveTo>
                      <a:pt x="1382" y="1"/>
                    </a:moveTo>
                    <a:cubicBezTo>
                      <a:pt x="1279" y="1"/>
                      <a:pt x="1174" y="14"/>
                      <a:pt x="1070" y="41"/>
                    </a:cubicBezTo>
                    <a:cubicBezTo>
                      <a:pt x="397" y="219"/>
                      <a:pt x="0" y="928"/>
                      <a:pt x="184" y="1624"/>
                    </a:cubicBezTo>
                    <a:cubicBezTo>
                      <a:pt x="338" y="2213"/>
                      <a:pt x="859" y="2605"/>
                      <a:pt x="1423" y="2605"/>
                    </a:cubicBezTo>
                    <a:cubicBezTo>
                      <a:pt x="1526" y="2605"/>
                      <a:pt x="1631" y="2592"/>
                      <a:pt x="1736" y="2564"/>
                    </a:cubicBezTo>
                    <a:cubicBezTo>
                      <a:pt x="2409" y="2387"/>
                      <a:pt x="2806" y="1679"/>
                      <a:pt x="2622" y="983"/>
                    </a:cubicBezTo>
                    <a:cubicBezTo>
                      <a:pt x="2467" y="393"/>
                      <a:pt x="1946" y="1"/>
                      <a:pt x="13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50"/>
              <p:cNvSpPr/>
              <p:nvPr/>
            </p:nvSpPr>
            <p:spPr>
              <a:xfrm>
                <a:off x="7871465" y="1474895"/>
                <a:ext cx="62898" cy="58371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676" extrusionOk="0">
                    <a:moveTo>
                      <a:pt x="891" y="0"/>
                    </a:moveTo>
                    <a:cubicBezTo>
                      <a:pt x="824" y="0"/>
                      <a:pt x="756" y="9"/>
                      <a:pt x="689" y="27"/>
                    </a:cubicBezTo>
                    <a:cubicBezTo>
                      <a:pt x="256" y="141"/>
                      <a:pt x="1" y="596"/>
                      <a:pt x="118" y="1044"/>
                    </a:cubicBezTo>
                    <a:cubicBezTo>
                      <a:pt x="218" y="1423"/>
                      <a:pt x="553" y="1676"/>
                      <a:pt x="916" y="1676"/>
                    </a:cubicBezTo>
                    <a:cubicBezTo>
                      <a:pt x="983" y="1676"/>
                      <a:pt x="1050" y="1667"/>
                      <a:pt x="1117" y="1650"/>
                    </a:cubicBezTo>
                    <a:cubicBezTo>
                      <a:pt x="1549" y="1536"/>
                      <a:pt x="1805" y="1080"/>
                      <a:pt x="1687" y="631"/>
                    </a:cubicBezTo>
                    <a:cubicBezTo>
                      <a:pt x="1587" y="253"/>
                      <a:pt x="1253" y="0"/>
                      <a:pt x="8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50"/>
              <p:cNvSpPr/>
              <p:nvPr/>
            </p:nvSpPr>
            <p:spPr>
              <a:xfrm>
                <a:off x="7882402" y="1484403"/>
                <a:ext cx="20270" cy="18842"/>
              </a:xfrm>
              <a:custGeom>
                <a:avLst/>
                <a:gdLst/>
                <a:ahLst/>
                <a:cxnLst/>
                <a:rect l="l" t="t" r="r" b="b"/>
                <a:pathLst>
                  <a:path w="582" h="541" extrusionOk="0">
                    <a:moveTo>
                      <a:pt x="287" y="1"/>
                    </a:moveTo>
                    <a:cubicBezTo>
                      <a:pt x="265" y="1"/>
                      <a:pt x="244" y="3"/>
                      <a:pt x="222" y="9"/>
                    </a:cubicBezTo>
                    <a:cubicBezTo>
                      <a:pt x="83" y="46"/>
                      <a:pt x="0" y="193"/>
                      <a:pt x="38" y="338"/>
                    </a:cubicBezTo>
                    <a:cubicBezTo>
                      <a:pt x="70" y="459"/>
                      <a:pt x="178" y="540"/>
                      <a:pt x="295" y="540"/>
                    </a:cubicBezTo>
                    <a:cubicBezTo>
                      <a:pt x="317" y="540"/>
                      <a:pt x="338" y="538"/>
                      <a:pt x="360" y="532"/>
                    </a:cubicBezTo>
                    <a:cubicBezTo>
                      <a:pt x="499" y="495"/>
                      <a:pt x="582" y="349"/>
                      <a:pt x="544" y="204"/>
                    </a:cubicBezTo>
                    <a:cubicBezTo>
                      <a:pt x="512" y="82"/>
                      <a:pt x="403" y="1"/>
                      <a:pt x="28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212" y="3174867"/>
            <a:ext cx="2032819" cy="203281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0815" y="1885105"/>
            <a:ext cx="669555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800" dirty="0"/>
              <a:t>a) Quay phải → Tiến 1 bước → Tiến 1 bước → Tiến 1 bước → Quay phải → Tiến 1 bước (đến ô chứa sách) → Tiến 1 bước → Quay phải → Tiến 1 bước (đến ô đích)</a:t>
            </a:r>
            <a:r>
              <a:rPr lang="en-US" sz="1800" dirty="0"/>
              <a:t>.</a:t>
            </a:r>
          </a:p>
        </p:txBody>
      </p:sp>
      <p:pic>
        <p:nvPicPr>
          <p:cNvPr id="101" name="Picture 100" descr="Chart, scatter chart&#10;&#10;Description automatically generated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742" y="303410"/>
            <a:ext cx="2526899" cy="149109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0815" y="3273081"/>
            <a:ext cx="605218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800" dirty="0"/>
              <a:t>b) Quay phải → Tiến 1 bước → Quay trái → Tiến 1 bước (đến ô chứa quả cầu → Tiến 1 bước → Quay phải → Tiến 1 bước (ô đích)</a:t>
            </a:r>
            <a:r>
              <a:rPr lang="en-US" sz="1800" dirty="0"/>
              <a:t>.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30" name="Google Shape;3830;p61"/>
          <p:cNvGrpSpPr/>
          <p:nvPr/>
        </p:nvGrpSpPr>
        <p:grpSpPr>
          <a:xfrm flipH="1">
            <a:off x="347344" y="305540"/>
            <a:ext cx="819659" cy="1122886"/>
            <a:chOff x="7857546" y="204550"/>
            <a:chExt cx="1130017" cy="1548059"/>
          </a:xfrm>
        </p:grpSpPr>
        <p:sp>
          <p:nvSpPr>
            <p:cNvPr id="3831" name="Google Shape;3831;p61"/>
            <p:cNvSpPr/>
            <p:nvPr/>
          </p:nvSpPr>
          <p:spPr>
            <a:xfrm rot="-4630995" flipH="1">
              <a:off x="7796028" y="607862"/>
              <a:ext cx="1253054" cy="873819"/>
            </a:xfrm>
            <a:custGeom>
              <a:avLst/>
              <a:gdLst/>
              <a:ahLst/>
              <a:cxnLst/>
              <a:rect l="l" t="t" r="r" b="b"/>
              <a:pathLst>
                <a:path w="70372" h="49074" extrusionOk="0">
                  <a:moveTo>
                    <a:pt x="13971" y="0"/>
                  </a:moveTo>
                  <a:cubicBezTo>
                    <a:pt x="13298" y="0"/>
                    <a:pt x="12624" y="52"/>
                    <a:pt x="11952" y="165"/>
                  </a:cubicBezTo>
                  <a:cubicBezTo>
                    <a:pt x="8998" y="657"/>
                    <a:pt x="6319" y="2355"/>
                    <a:pt x="4394" y="4617"/>
                  </a:cubicBezTo>
                  <a:cubicBezTo>
                    <a:pt x="313" y="9410"/>
                    <a:pt x="0" y="16008"/>
                    <a:pt x="2272" y="21694"/>
                  </a:cubicBezTo>
                  <a:cubicBezTo>
                    <a:pt x="2820" y="23065"/>
                    <a:pt x="3516" y="24368"/>
                    <a:pt x="4330" y="25598"/>
                  </a:cubicBezTo>
                  <a:cubicBezTo>
                    <a:pt x="4399" y="25705"/>
                    <a:pt x="4498" y="25787"/>
                    <a:pt x="4616" y="25836"/>
                  </a:cubicBezTo>
                  <a:cubicBezTo>
                    <a:pt x="5319" y="27139"/>
                    <a:pt x="6189" y="28345"/>
                    <a:pt x="7207" y="29422"/>
                  </a:cubicBezTo>
                  <a:cubicBezTo>
                    <a:pt x="10459" y="33607"/>
                    <a:pt x="14708" y="37083"/>
                    <a:pt x="18984" y="40088"/>
                  </a:cubicBezTo>
                  <a:cubicBezTo>
                    <a:pt x="24495" y="43963"/>
                    <a:pt x="30604" y="46879"/>
                    <a:pt x="37235" y="48193"/>
                  </a:cubicBezTo>
                  <a:cubicBezTo>
                    <a:pt x="40183" y="48779"/>
                    <a:pt x="43186" y="49074"/>
                    <a:pt x="46189" y="49074"/>
                  </a:cubicBezTo>
                  <a:cubicBezTo>
                    <a:pt x="49188" y="49074"/>
                    <a:pt x="52188" y="48779"/>
                    <a:pt x="55132" y="48185"/>
                  </a:cubicBezTo>
                  <a:cubicBezTo>
                    <a:pt x="58225" y="47562"/>
                    <a:pt x="61328" y="46636"/>
                    <a:pt x="64186" y="45285"/>
                  </a:cubicBezTo>
                  <a:cubicBezTo>
                    <a:pt x="65842" y="44501"/>
                    <a:pt x="67453" y="43500"/>
                    <a:pt x="68709" y="42150"/>
                  </a:cubicBezTo>
                  <a:cubicBezTo>
                    <a:pt x="69550" y="41244"/>
                    <a:pt x="70372" y="39928"/>
                    <a:pt x="69900" y="38653"/>
                  </a:cubicBezTo>
                  <a:cubicBezTo>
                    <a:pt x="69345" y="37159"/>
                    <a:pt x="67389" y="36874"/>
                    <a:pt x="66011" y="36754"/>
                  </a:cubicBezTo>
                  <a:cubicBezTo>
                    <a:pt x="64374" y="36611"/>
                    <a:pt x="62774" y="36538"/>
                    <a:pt x="61167" y="36150"/>
                  </a:cubicBezTo>
                  <a:cubicBezTo>
                    <a:pt x="58010" y="35387"/>
                    <a:pt x="55079" y="33910"/>
                    <a:pt x="52423" y="32060"/>
                  </a:cubicBezTo>
                  <a:cubicBezTo>
                    <a:pt x="40396" y="23675"/>
                    <a:pt x="34966" y="8015"/>
                    <a:pt x="21209" y="1753"/>
                  </a:cubicBezTo>
                  <a:cubicBezTo>
                    <a:pt x="18942" y="719"/>
                    <a:pt x="16468" y="0"/>
                    <a:pt x="139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61"/>
            <p:cNvSpPr/>
            <p:nvPr/>
          </p:nvSpPr>
          <p:spPr>
            <a:xfrm rot="-4630995" flipH="1">
              <a:off x="8269986" y="655526"/>
              <a:ext cx="242021" cy="200818"/>
            </a:xfrm>
            <a:custGeom>
              <a:avLst/>
              <a:gdLst/>
              <a:ahLst/>
              <a:cxnLst/>
              <a:rect l="l" t="t" r="r" b="b"/>
              <a:pathLst>
                <a:path w="13592" h="11278" extrusionOk="0">
                  <a:moveTo>
                    <a:pt x="9915" y="1"/>
                  </a:moveTo>
                  <a:cubicBezTo>
                    <a:pt x="9626" y="1"/>
                    <a:pt x="9423" y="452"/>
                    <a:pt x="9729" y="672"/>
                  </a:cubicBezTo>
                  <a:cubicBezTo>
                    <a:pt x="10066" y="916"/>
                    <a:pt x="10437" y="1108"/>
                    <a:pt x="10830" y="1243"/>
                  </a:cubicBezTo>
                  <a:cubicBezTo>
                    <a:pt x="10802" y="1298"/>
                    <a:pt x="10792" y="1360"/>
                    <a:pt x="10798" y="1421"/>
                  </a:cubicBezTo>
                  <a:cubicBezTo>
                    <a:pt x="10950" y="3279"/>
                    <a:pt x="10404" y="5128"/>
                    <a:pt x="9266" y="6604"/>
                  </a:cubicBezTo>
                  <a:cubicBezTo>
                    <a:pt x="8139" y="8065"/>
                    <a:pt x="6441" y="8992"/>
                    <a:pt x="4627" y="9262"/>
                  </a:cubicBezTo>
                  <a:cubicBezTo>
                    <a:pt x="4274" y="9313"/>
                    <a:pt x="3920" y="9339"/>
                    <a:pt x="3566" y="9339"/>
                  </a:cubicBezTo>
                  <a:cubicBezTo>
                    <a:pt x="2873" y="9339"/>
                    <a:pt x="2183" y="9240"/>
                    <a:pt x="1516" y="9043"/>
                  </a:cubicBezTo>
                  <a:cubicBezTo>
                    <a:pt x="1483" y="9033"/>
                    <a:pt x="1448" y="9027"/>
                    <a:pt x="1413" y="9027"/>
                  </a:cubicBezTo>
                  <a:cubicBezTo>
                    <a:pt x="1404" y="9027"/>
                    <a:pt x="1394" y="9028"/>
                    <a:pt x="1385" y="9029"/>
                  </a:cubicBezTo>
                  <a:cubicBezTo>
                    <a:pt x="1263" y="8570"/>
                    <a:pt x="1045" y="8143"/>
                    <a:pt x="743" y="7778"/>
                  </a:cubicBezTo>
                  <a:cubicBezTo>
                    <a:pt x="671" y="7692"/>
                    <a:pt x="585" y="7656"/>
                    <a:pt x="501" y="7656"/>
                  </a:cubicBezTo>
                  <a:cubicBezTo>
                    <a:pt x="243" y="7656"/>
                    <a:pt x="1" y="7996"/>
                    <a:pt x="220" y="8261"/>
                  </a:cubicBezTo>
                  <a:cubicBezTo>
                    <a:pt x="822" y="8988"/>
                    <a:pt x="936" y="9979"/>
                    <a:pt x="575" y="10840"/>
                  </a:cubicBezTo>
                  <a:cubicBezTo>
                    <a:pt x="466" y="11100"/>
                    <a:pt x="683" y="11277"/>
                    <a:pt x="906" y="11277"/>
                  </a:cubicBezTo>
                  <a:cubicBezTo>
                    <a:pt x="1046" y="11277"/>
                    <a:pt x="1187" y="11208"/>
                    <a:pt x="1255" y="11048"/>
                  </a:cubicBezTo>
                  <a:cubicBezTo>
                    <a:pt x="1423" y="10644"/>
                    <a:pt x="1505" y="10212"/>
                    <a:pt x="1493" y="9775"/>
                  </a:cubicBezTo>
                  <a:lnTo>
                    <a:pt x="1493" y="9775"/>
                  </a:lnTo>
                  <a:cubicBezTo>
                    <a:pt x="2169" y="9956"/>
                    <a:pt x="2865" y="10045"/>
                    <a:pt x="3561" y="10045"/>
                  </a:cubicBezTo>
                  <a:cubicBezTo>
                    <a:pt x="4784" y="10045"/>
                    <a:pt x="6005" y="9769"/>
                    <a:pt x="7114" y="9234"/>
                  </a:cubicBezTo>
                  <a:cubicBezTo>
                    <a:pt x="8943" y="8351"/>
                    <a:pt x="10331" y="6749"/>
                    <a:pt x="11038" y="4855"/>
                  </a:cubicBezTo>
                  <a:cubicBezTo>
                    <a:pt x="11443" y="3767"/>
                    <a:pt x="11604" y="2606"/>
                    <a:pt x="11509" y="1449"/>
                  </a:cubicBezTo>
                  <a:cubicBezTo>
                    <a:pt x="11507" y="1439"/>
                    <a:pt x="11506" y="1427"/>
                    <a:pt x="11505" y="1416"/>
                  </a:cubicBezTo>
                  <a:lnTo>
                    <a:pt x="11505" y="1416"/>
                  </a:lnTo>
                  <a:cubicBezTo>
                    <a:pt x="11749" y="1458"/>
                    <a:pt x="11997" y="1479"/>
                    <a:pt x="12244" y="1479"/>
                  </a:cubicBezTo>
                  <a:cubicBezTo>
                    <a:pt x="12555" y="1479"/>
                    <a:pt x="12866" y="1446"/>
                    <a:pt x="13172" y="1379"/>
                  </a:cubicBezTo>
                  <a:cubicBezTo>
                    <a:pt x="13592" y="1287"/>
                    <a:pt x="13485" y="675"/>
                    <a:pt x="13102" y="675"/>
                  </a:cubicBezTo>
                  <a:cubicBezTo>
                    <a:pt x="13076" y="675"/>
                    <a:pt x="13048" y="678"/>
                    <a:pt x="13019" y="684"/>
                  </a:cubicBezTo>
                  <a:cubicBezTo>
                    <a:pt x="12759" y="741"/>
                    <a:pt x="12498" y="769"/>
                    <a:pt x="12240" y="769"/>
                  </a:cubicBezTo>
                  <a:cubicBezTo>
                    <a:pt x="11479" y="769"/>
                    <a:pt x="10738" y="526"/>
                    <a:pt x="10105" y="68"/>
                  </a:cubicBezTo>
                  <a:cubicBezTo>
                    <a:pt x="10040" y="21"/>
                    <a:pt x="9976" y="1"/>
                    <a:pt x="9915" y="1"/>
                  </a:cubicBez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61"/>
            <p:cNvSpPr/>
            <p:nvPr/>
          </p:nvSpPr>
          <p:spPr>
            <a:xfrm rot="-4630995" flipH="1">
              <a:off x="8520973" y="624660"/>
              <a:ext cx="71670" cy="60594"/>
            </a:xfrm>
            <a:custGeom>
              <a:avLst/>
              <a:gdLst/>
              <a:ahLst/>
              <a:cxnLst/>
              <a:rect l="l" t="t" r="r" b="b"/>
              <a:pathLst>
                <a:path w="4025" h="3403" extrusionOk="0">
                  <a:moveTo>
                    <a:pt x="2197" y="0"/>
                  </a:moveTo>
                  <a:cubicBezTo>
                    <a:pt x="1563" y="0"/>
                    <a:pt x="853" y="305"/>
                    <a:pt x="545" y="850"/>
                  </a:cubicBezTo>
                  <a:cubicBezTo>
                    <a:pt x="86" y="1320"/>
                    <a:pt x="1" y="1897"/>
                    <a:pt x="473" y="2482"/>
                  </a:cubicBezTo>
                  <a:cubicBezTo>
                    <a:pt x="738" y="2811"/>
                    <a:pt x="1106" y="3074"/>
                    <a:pt x="1511" y="3209"/>
                  </a:cubicBezTo>
                  <a:cubicBezTo>
                    <a:pt x="1726" y="3329"/>
                    <a:pt x="1962" y="3403"/>
                    <a:pt x="2203" y="3403"/>
                  </a:cubicBezTo>
                  <a:cubicBezTo>
                    <a:pt x="2341" y="3403"/>
                    <a:pt x="2480" y="3379"/>
                    <a:pt x="2617" y="3326"/>
                  </a:cubicBezTo>
                  <a:cubicBezTo>
                    <a:pt x="2916" y="3209"/>
                    <a:pt x="3152" y="2996"/>
                    <a:pt x="3316" y="2733"/>
                  </a:cubicBezTo>
                  <a:cubicBezTo>
                    <a:pt x="4025" y="1854"/>
                    <a:pt x="3825" y="256"/>
                    <a:pt x="2505" y="26"/>
                  </a:cubicBezTo>
                  <a:cubicBezTo>
                    <a:pt x="2406" y="9"/>
                    <a:pt x="2302" y="0"/>
                    <a:pt x="2197" y="0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61"/>
            <p:cNvSpPr/>
            <p:nvPr/>
          </p:nvSpPr>
          <p:spPr>
            <a:xfrm rot="-4630995" flipH="1">
              <a:off x="8219513" y="859136"/>
              <a:ext cx="71670" cy="60594"/>
            </a:xfrm>
            <a:custGeom>
              <a:avLst/>
              <a:gdLst/>
              <a:ahLst/>
              <a:cxnLst/>
              <a:rect l="l" t="t" r="r" b="b"/>
              <a:pathLst>
                <a:path w="4025" h="3403" extrusionOk="0">
                  <a:moveTo>
                    <a:pt x="2195" y="0"/>
                  </a:moveTo>
                  <a:cubicBezTo>
                    <a:pt x="1562" y="0"/>
                    <a:pt x="852" y="304"/>
                    <a:pt x="544" y="850"/>
                  </a:cubicBezTo>
                  <a:cubicBezTo>
                    <a:pt x="85" y="1319"/>
                    <a:pt x="0" y="1896"/>
                    <a:pt x="473" y="2482"/>
                  </a:cubicBezTo>
                  <a:cubicBezTo>
                    <a:pt x="737" y="2811"/>
                    <a:pt x="1105" y="3075"/>
                    <a:pt x="1510" y="3210"/>
                  </a:cubicBezTo>
                  <a:cubicBezTo>
                    <a:pt x="1725" y="3329"/>
                    <a:pt x="1961" y="3403"/>
                    <a:pt x="2202" y="3403"/>
                  </a:cubicBezTo>
                  <a:cubicBezTo>
                    <a:pt x="2340" y="3403"/>
                    <a:pt x="2479" y="3379"/>
                    <a:pt x="2616" y="3326"/>
                  </a:cubicBezTo>
                  <a:cubicBezTo>
                    <a:pt x="2915" y="3210"/>
                    <a:pt x="3151" y="2997"/>
                    <a:pt x="3315" y="2733"/>
                  </a:cubicBezTo>
                  <a:cubicBezTo>
                    <a:pt x="4024" y="1855"/>
                    <a:pt x="3824" y="256"/>
                    <a:pt x="2504" y="26"/>
                  </a:cubicBezTo>
                  <a:cubicBezTo>
                    <a:pt x="2404" y="9"/>
                    <a:pt x="2301" y="0"/>
                    <a:pt x="2195" y="0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61"/>
            <p:cNvSpPr/>
            <p:nvPr/>
          </p:nvSpPr>
          <p:spPr>
            <a:xfrm rot="-4630995" flipH="1">
              <a:off x="7973805" y="241615"/>
              <a:ext cx="423804" cy="435788"/>
            </a:xfrm>
            <a:custGeom>
              <a:avLst/>
              <a:gdLst/>
              <a:ahLst/>
              <a:cxnLst/>
              <a:rect l="l" t="t" r="r" b="b"/>
              <a:pathLst>
                <a:path w="23801" h="24474" extrusionOk="0">
                  <a:moveTo>
                    <a:pt x="3382" y="1"/>
                  </a:moveTo>
                  <a:cubicBezTo>
                    <a:pt x="2828" y="1"/>
                    <a:pt x="2444" y="387"/>
                    <a:pt x="2090" y="791"/>
                  </a:cubicBezTo>
                  <a:cubicBezTo>
                    <a:pt x="1682" y="1254"/>
                    <a:pt x="1279" y="1721"/>
                    <a:pt x="874" y="2186"/>
                  </a:cubicBezTo>
                  <a:cubicBezTo>
                    <a:pt x="522" y="2591"/>
                    <a:pt x="0" y="3025"/>
                    <a:pt x="6" y="3604"/>
                  </a:cubicBezTo>
                  <a:cubicBezTo>
                    <a:pt x="10" y="4109"/>
                    <a:pt x="391" y="4602"/>
                    <a:pt x="646" y="5008"/>
                  </a:cubicBezTo>
                  <a:cubicBezTo>
                    <a:pt x="1011" y="5588"/>
                    <a:pt x="1404" y="6148"/>
                    <a:pt x="1826" y="6686"/>
                  </a:cubicBezTo>
                  <a:cubicBezTo>
                    <a:pt x="2650" y="7745"/>
                    <a:pt x="3572" y="8724"/>
                    <a:pt x="4526" y="9668"/>
                  </a:cubicBezTo>
                  <a:cubicBezTo>
                    <a:pt x="5412" y="10545"/>
                    <a:pt x="6327" y="11396"/>
                    <a:pt x="7228" y="12258"/>
                  </a:cubicBezTo>
                  <a:cubicBezTo>
                    <a:pt x="4796" y="13649"/>
                    <a:pt x="2520" y="15295"/>
                    <a:pt x="440" y="17173"/>
                  </a:cubicBezTo>
                  <a:cubicBezTo>
                    <a:pt x="7" y="17564"/>
                    <a:pt x="362" y="18202"/>
                    <a:pt x="875" y="18202"/>
                  </a:cubicBezTo>
                  <a:cubicBezTo>
                    <a:pt x="908" y="18202"/>
                    <a:pt x="941" y="18200"/>
                    <a:pt x="974" y="18195"/>
                  </a:cubicBezTo>
                  <a:cubicBezTo>
                    <a:pt x="2837" y="17899"/>
                    <a:pt x="4715" y="17700"/>
                    <a:pt x="6599" y="17598"/>
                  </a:cubicBezTo>
                  <a:lnTo>
                    <a:pt x="6599" y="17598"/>
                  </a:lnTo>
                  <a:cubicBezTo>
                    <a:pt x="6798" y="19716"/>
                    <a:pt x="5689" y="21803"/>
                    <a:pt x="5444" y="23887"/>
                  </a:cubicBezTo>
                  <a:cubicBezTo>
                    <a:pt x="5398" y="24285"/>
                    <a:pt x="5684" y="24473"/>
                    <a:pt x="5992" y="24473"/>
                  </a:cubicBezTo>
                  <a:cubicBezTo>
                    <a:pt x="6199" y="24473"/>
                    <a:pt x="6416" y="24389"/>
                    <a:pt x="6549" y="24226"/>
                  </a:cubicBezTo>
                  <a:cubicBezTo>
                    <a:pt x="7442" y="23136"/>
                    <a:pt x="8334" y="22047"/>
                    <a:pt x="9226" y="20956"/>
                  </a:cubicBezTo>
                  <a:cubicBezTo>
                    <a:pt x="9325" y="21036"/>
                    <a:pt x="9448" y="21085"/>
                    <a:pt x="9584" y="21085"/>
                  </a:cubicBezTo>
                  <a:cubicBezTo>
                    <a:pt x="9667" y="21085"/>
                    <a:pt x="9755" y="21067"/>
                    <a:pt x="9845" y="21025"/>
                  </a:cubicBezTo>
                  <a:lnTo>
                    <a:pt x="11310" y="20340"/>
                  </a:lnTo>
                  <a:lnTo>
                    <a:pt x="13053" y="22137"/>
                  </a:lnTo>
                  <a:cubicBezTo>
                    <a:pt x="13178" y="22266"/>
                    <a:pt x="13323" y="22320"/>
                    <a:pt x="13464" y="22320"/>
                  </a:cubicBezTo>
                  <a:cubicBezTo>
                    <a:pt x="13672" y="22320"/>
                    <a:pt x="13872" y="22202"/>
                    <a:pt x="13990" y="22033"/>
                  </a:cubicBezTo>
                  <a:cubicBezTo>
                    <a:pt x="14227" y="21990"/>
                    <a:pt x="14417" y="21815"/>
                    <a:pt x="14391" y="21496"/>
                  </a:cubicBezTo>
                  <a:cubicBezTo>
                    <a:pt x="14336" y="20864"/>
                    <a:pt x="14392" y="20264"/>
                    <a:pt x="14564" y="19670"/>
                  </a:cubicBezTo>
                  <a:cubicBezTo>
                    <a:pt x="14773" y="19674"/>
                    <a:pt x="14982" y="19676"/>
                    <a:pt x="15191" y="19676"/>
                  </a:cubicBezTo>
                  <a:cubicBezTo>
                    <a:pt x="16300" y="19676"/>
                    <a:pt x="17408" y="19623"/>
                    <a:pt x="18513" y="19519"/>
                  </a:cubicBezTo>
                  <a:cubicBezTo>
                    <a:pt x="18716" y="19499"/>
                    <a:pt x="18847" y="19403"/>
                    <a:pt x="18915" y="19272"/>
                  </a:cubicBezTo>
                  <a:cubicBezTo>
                    <a:pt x="19023" y="19150"/>
                    <a:pt x="19088" y="18983"/>
                    <a:pt x="19060" y="18781"/>
                  </a:cubicBezTo>
                  <a:cubicBezTo>
                    <a:pt x="18906" y="17614"/>
                    <a:pt x="18715" y="16452"/>
                    <a:pt x="18490" y="15295"/>
                  </a:cubicBezTo>
                  <a:cubicBezTo>
                    <a:pt x="19440" y="15158"/>
                    <a:pt x="20382" y="14972"/>
                    <a:pt x="21314" y="14738"/>
                  </a:cubicBezTo>
                  <a:cubicBezTo>
                    <a:pt x="21806" y="14613"/>
                    <a:pt x="22298" y="14478"/>
                    <a:pt x="22783" y="14321"/>
                  </a:cubicBezTo>
                  <a:cubicBezTo>
                    <a:pt x="23156" y="14202"/>
                    <a:pt x="23533" y="14057"/>
                    <a:pt x="23549" y="13603"/>
                  </a:cubicBezTo>
                  <a:cubicBezTo>
                    <a:pt x="23565" y="13179"/>
                    <a:pt x="23164" y="12809"/>
                    <a:pt x="22936" y="12491"/>
                  </a:cubicBezTo>
                  <a:cubicBezTo>
                    <a:pt x="22611" y="12040"/>
                    <a:pt x="22286" y="11589"/>
                    <a:pt x="21962" y="11136"/>
                  </a:cubicBezTo>
                  <a:lnTo>
                    <a:pt x="20291" y="8814"/>
                  </a:lnTo>
                  <a:cubicBezTo>
                    <a:pt x="20963" y="8092"/>
                    <a:pt x="21585" y="7324"/>
                    <a:pt x="22154" y="6517"/>
                  </a:cubicBezTo>
                  <a:cubicBezTo>
                    <a:pt x="22564" y="5932"/>
                    <a:pt x="22943" y="5327"/>
                    <a:pt x="23291" y="4704"/>
                  </a:cubicBezTo>
                  <a:cubicBezTo>
                    <a:pt x="23522" y="4290"/>
                    <a:pt x="23800" y="3812"/>
                    <a:pt x="23643" y="3321"/>
                  </a:cubicBezTo>
                  <a:cubicBezTo>
                    <a:pt x="23488" y="2841"/>
                    <a:pt x="23160" y="2678"/>
                    <a:pt x="22772" y="2678"/>
                  </a:cubicBezTo>
                  <a:cubicBezTo>
                    <a:pt x="22141" y="2678"/>
                    <a:pt x="21352" y="3107"/>
                    <a:pt x="20893" y="3303"/>
                  </a:cubicBezTo>
                  <a:cubicBezTo>
                    <a:pt x="19741" y="3792"/>
                    <a:pt x="18607" y="4324"/>
                    <a:pt x="17488" y="4887"/>
                  </a:cubicBezTo>
                  <a:cubicBezTo>
                    <a:pt x="17041" y="3488"/>
                    <a:pt x="16622" y="2080"/>
                    <a:pt x="16233" y="663"/>
                  </a:cubicBezTo>
                  <a:cubicBezTo>
                    <a:pt x="16149" y="359"/>
                    <a:pt x="15904" y="208"/>
                    <a:pt x="15655" y="208"/>
                  </a:cubicBezTo>
                  <a:cubicBezTo>
                    <a:pt x="15420" y="208"/>
                    <a:pt x="15181" y="345"/>
                    <a:pt x="15076" y="618"/>
                  </a:cubicBezTo>
                  <a:cubicBezTo>
                    <a:pt x="14078" y="3226"/>
                    <a:pt x="13079" y="5835"/>
                    <a:pt x="12080" y="8445"/>
                  </a:cubicBezTo>
                  <a:lnTo>
                    <a:pt x="10557" y="6850"/>
                  </a:lnTo>
                  <a:cubicBezTo>
                    <a:pt x="8603" y="4805"/>
                    <a:pt x="6687" y="2713"/>
                    <a:pt x="4689" y="709"/>
                  </a:cubicBezTo>
                  <a:cubicBezTo>
                    <a:pt x="4363" y="382"/>
                    <a:pt x="4002" y="63"/>
                    <a:pt x="3524" y="9"/>
                  </a:cubicBezTo>
                  <a:cubicBezTo>
                    <a:pt x="3475" y="4"/>
                    <a:pt x="3428" y="1"/>
                    <a:pt x="33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61"/>
            <p:cNvSpPr/>
            <p:nvPr/>
          </p:nvSpPr>
          <p:spPr>
            <a:xfrm rot="-4630995" flipH="1">
              <a:off x="8007113" y="263748"/>
              <a:ext cx="228364" cy="299927"/>
            </a:xfrm>
            <a:custGeom>
              <a:avLst/>
              <a:gdLst/>
              <a:ahLst/>
              <a:cxnLst/>
              <a:rect l="l" t="t" r="r" b="b"/>
              <a:pathLst>
                <a:path w="12825" h="16844" extrusionOk="0">
                  <a:moveTo>
                    <a:pt x="841" y="0"/>
                  </a:moveTo>
                  <a:cubicBezTo>
                    <a:pt x="409" y="0"/>
                    <a:pt x="1" y="573"/>
                    <a:pt x="368" y="1020"/>
                  </a:cubicBezTo>
                  <a:cubicBezTo>
                    <a:pt x="3810" y="5208"/>
                    <a:pt x="7373" y="9290"/>
                    <a:pt x="11060" y="13269"/>
                  </a:cubicBezTo>
                  <a:cubicBezTo>
                    <a:pt x="11073" y="13282"/>
                    <a:pt x="11086" y="13296"/>
                    <a:pt x="11101" y="13308"/>
                  </a:cubicBezTo>
                  <a:cubicBezTo>
                    <a:pt x="10201" y="14550"/>
                    <a:pt x="8877" y="15392"/>
                    <a:pt x="7331" y="15666"/>
                  </a:cubicBezTo>
                  <a:cubicBezTo>
                    <a:pt x="6612" y="15792"/>
                    <a:pt x="6807" y="16843"/>
                    <a:pt x="7470" y="16843"/>
                  </a:cubicBezTo>
                  <a:cubicBezTo>
                    <a:pt x="7508" y="16843"/>
                    <a:pt x="7547" y="16840"/>
                    <a:pt x="7588" y="16833"/>
                  </a:cubicBezTo>
                  <a:cubicBezTo>
                    <a:pt x="9710" y="16458"/>
                    <a:pt x="11571" y="15110"/>
                    <a:pt x="12576" y="13202"/>
                  </a:cubicBezTo>
                  <a:cubicBezTo>
                    <a:pt x="12825" y="12731"/>
                    <a:pt x="12408" y="12279"/>
                    <a:pt x="12011" y="12279"/>
                  </a:cubicBezTo>
                  <a:cubicBezTo>
                    <a:pt x="11943" y="12279"/>
                    <a:pt x="11876" y="12292"/>
                    <a:pt x="11813" y="12320"/>
                  </a:cubicBezTo>
                  <a:cubicBezTo>
                    <a:pt x="8173" y="8388"/>
                    <a:pt x="4650" y="4351"/>
                    <a:pt x="1245" y="207"/>
                  </a:cubicBezTo>
                  <a:cubicBezTo>
                    <a:pt x="1125" y="61"/>
                    <a:pt x="982" y="0"/>
                    <a:pt x="841" y="0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61"/>
            <p:cNvSpPr/>
            <p:nvPr/>
          </p:nvSpPr>
          <p:spPr>
            <a:xfrm rot="-4630995" flipH="1">
              <a:off x="8028237" y="300634"/>
              <a:ext cx="431479" cy="378096"/>
            </a:xfrm>
            <a:custGeom>
              <a:avLst/>
              <a:gdLst/>
              <a:ahLst/>
              <a:cxnLst/>
              <a:rect l="l" t="t" r="r" b="b"/>
              <a:pathLst>
                <a:path w="24232" h="21234" extrusionOk="0">
                  <a:moveTo>
                    <a:pt x="21861" y="1"/>
                  </a:moveTo>
                  <a:cubicBezTo>
                    <a:pt x="21732" y="1"/>
                    <a:pt x="21599" y="49"/>
                    <a:pt x="21476" y="162"/>
                  </a:cubicBezTo>
                  <a:lnTo>
                    <a:pt x="18652" y="2793"/>
                  </a:lnTo>
                  <a:cubicBezTo>
                    <a:pt x="18417" y="3013"/>
                    <a:pt x="18397" y="3400"/>
                    <a:pt x="18619" y="3639"/>
                  </a:cubicBezTo>
                  <a:cubicBezTo>
                    <a:pt x="19939" y="5057"/>
                    <a:pt x="21209" y="6519"/>
                    <a:pt x="22430" y="8024"/>
                  </a:cubicBezTo>
                  <a:lnTo>
                    <a:pt x="17594" y="8875"/>
                  </a:lnTo>
                  <a:cubicBezTo>
                    <a:pt x="17276" y="8932"/>
                    <a:pt x="17071" y="9282"/>
                    <a:pt x="17139" y="9588"/>
                  </a:cubicBezTo>
                  <a:lnTo>
                    <a:pt x="17983" y="13404"/>
                  </a:lnTo>
                  <a:lnTo>
                    <a:pt x="17983" y="13404"/>
                  </a:lnTo>
                  <a:lnTo>
                    <a:pt x="13559" y="13220"/>
                  </a:lnTo>
                  <a:cubicBezTo>
                    <a:pt x="13550" y="13220"/>
                    <a:pt x="13542" y="13220"/>
                    <a:pt x="13533" y="13220"/>
                  </a:cubicBezTo>
                  <a:cubicBezTo>
                    <a:pt x="13207" y="13220"/>
                    <a:pt x="12973" y="13481"/>
                    <a:pt x="12939" y="13795"/>
                  </a:cubicBezTo>
                  <a:cubicBezTo>
                    <a:pt x="12818" y="14860"/>
                    <a:pt x="12805" y="15934"/>
                    <a:pt x="12899" y="17003"/>
                  </a:cubicBezTo>
                  <a:cubicBezTo>
                    <a:pt x="12122" y="16210"/>
                    <a:pt x="11433" y="15335"/>
                    <a:pt x="10843" y="14395"/>
                  </a:cubicBezTo>
                  <a:cubicBezTo>
                    <a:pt x="10721" y="14200"/>
                    <a:pt x="10502" y="14070"/>
                    <a:pt x="10283" y="14070"/>
                  </a:cubicBezTo>
                  <a:cubicBezTo>
                    <a:pt x="10150" y="14070"/>
                    <a:pt x="10017" y="14118"/>
                    <a:pt x="9906" y="14230"/>
                  </a:cubicBezTo>
                  <a:cubicBezTo>
                    <a:pt x="8411" y="15732"/>
                    <a:pt x="6914" y="17235"/>
                    <a:pt x="5419" y="18738"/>
                  </a:cubicBezTo>
                  <a:cubicBezTo>
                    <a:pt x="5861" y="16577"/>
                    <a:pt x="6162" y="14390"/>
                    <a:pt x="6322" y="12191"/>
                  </a:cubicBezTo>
                  <a:cubicBezTo>
                    <a:pt x="6345" y="11884"/>
                    <a:pt x="6055" y="11559"/>
                    <a:pt x="5740" y="11559"/>
                  </a:cubicBezTo>
                  <a:cubicBezTo>
                    <a:pt x="5693" y="11559"/>
                    <a:pt x="5645" y="11566"/>
                    <a:pt x="5597" y="11582"/>
                  </a:cubicBezTo>
                  <a:cubicBezTo>
                    <a:pt x="4023" y="12117"/>
                    <a:pt x="2394" y="12474"/>
                    <a:pt x="740" y="12650"/>
                  </a:cubicBezTo>
                  <a:cubicBezTo>
                    <a:pt x="0" y="12729"/>
                    <a:pt x="224" y="13821"/>
                    <a:pt x="923" y="13821"/>
                  </a:cubicBezTo>
                  <a:cubicBezTo>
                    <a:pt x="948" y="13821"/>
                    <a:pt x="972" y="13820"/>
                    <a:pt x="998" y="13817"/>
                  </a:cubicBezTo>
                  <a:cubicBezTo>
                    <a:pt x="2373" y="13670"/>
                    <a:pt x="3732" y="13398"/>
                    <a:pt x="5057" y="13002"/>
                  </a:cubicBezTo>
                  <a:lnTo>
                    <a:pt x="5057" y="13002"/>
                  </a:lnTo>
                  <a:cubicBezTo>
                    <a:pt x="4832" y="15513"/>
                    <a:pt x="4414" y="18004"/>
                    <a:pt x="3808" y="20452"/>
                  </a:cubicBezTo>
                  <a:cubicBezTo>
                    <a:pt x="3710" y="20851"/>
                    <a:pt x="4046" y="21234"/>
                    <a:pt x="4405" y="21234"/>
                  </a:cubicBezTo>
                  <a:cubicBezTo>
                    <a:pt x="4536" y="21234"/>
                    <a:pt x="4669" y="21184"/>
                    <a:pt x="4786" y="21066"/>
                  </a:cubicBezTo>
                  <a:lnTo>
                    <a:pt x="10218" y="15609"/>
                  </a:lnTo>
                  <a:cubicBezTo>
                    <a:pt x="11082" y="16866"/>
                    <a:pt x="12100" y="17997"/>
                    <a:pt x="13277" y="18979"/>
                  </a:cubicBezTo>
                  <a:cubicBezTo>
                    <a:pt x="13411" y="19090"/>
                    <a:pt x="13571" y="19142"/>
                    <a:pt x="13725" y="19142"/>
                  </a:cubicBezTo>
                  <a:cubicBezTo>
                    <a:pt x="14070" y="19142"/>
                    <a:pt x="14384" y="18881"/>
                    <a:pt x="14300" y="18444"/>
                  </a:cubicBezTo>
                  <a:cubicBezTo>
                    <a:pt x="14048" y="17125"/>
                    <a:pt x="13972" y="15777"/>
                    <a:pt x="14077" y="14438"/>
                  </a:cubicBezTo>
                  <a:lnTo>
                    <a:pt x="14077" y="14438"/>
                  </a:lnTo>
                  <a:lnTo>
                    <a:pt x="18711" y="14631"/>
                  </a:lnTo>
                  <a:cubicBezTo>
                    <a:pt x="18719" y="14631"/>
                    <a:pt x="18728" y="14631"/>
                    <a:pt x="18737" y="14631"/>
                  </a:cubicBezTo>
                  <a:cubicBezTo>
                    <a:pt x="19108" y="14631"/>
                    <a:pt x="19400" y="14272"/>
                    <a:pt x="19318" y="13906"/>
                  </a:cubicBezTo>
                  <a:cubicBezTo>
                    <a:pt x="19026" y="12582"/>
                    <a:pt x="18733" y="11261"/>
                    <a:pt x="18441" y="9939"/>
                  </a:cubicBezTo>
                  <a:lnTo>
                    <a:pt x="23656" y="9020"/>
                  </a:lnTo>
                  <a:cubicBezTo>
                    <a:pt x="24133" y="8936"/>
                    <a:pt x="24231" y="8365"/>
                    <a:pt x="23965" y="8030"/>
                  </a:cubicBezTo>
                  <a:cubicBezTo>
                    <a:pt x="22667" y="6394"/>
                    <a:pt x="21312" y="4804"/>
                    <a:pt x="19900" y="3264"/>
                  </a:cubicBezTo>
                  <a:lnTo>
                    <a:pt x="22289" y="1040"/>
                  </a:lnTo>
                  <a:cubicBezTo>
                    <a:pt x="22729" y="629"/>
                    <a:pt x="22328" y="1"/>
                    <a:pt x="21861" y="1"/>
                  </a:cubicBezTo>
                  <a:close/>
                </a:path>
              </a:pathLst>
            </a:custGeom>
            <a:solidFill>
              <a:srgbClr val="4394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61"/>
            <p:cNvSpPr/>
            <p:nvPr/>
          </p:nvSpPr>
          <p:spPr>
            <a:xfrm rot="-4630995" flipH="1">
              <a:off x="8318168" y="573618"/>
              <a:ext cx="110452" cy="94907"/>
            </a:xfrm>
            <a:custGeom>
              <a:avLst/>
              <a:gdLst/>
              <a:ahLst/>
              <a:cxnLst/>
              <a:rect l="l" t="t" r="r" b="b"/>
              <a:pathLst>
                <a:path w="6203" h="5330" extrusionOk="0">
                  <a:moveTo>
                    <a:pt x="3031" y="1"/>
                  </a:moveTo>
                  <a:cubicBezTo>
                    <a:pt x="2026" y="1"/>
                    <a:pt x="1074" y="549"/>
                    <a:pt x="627" y="1492"/>
                  </a:cubicBezTo>
                  <a:cubicBezTo>
                    <a:pt x="1" y="2813"/>
                    <a:pt x="601" y="4409"/>
                    <a:pt x="1968" y="5057"/>
                  </a:cubicBezTo>
                  <a:cubicBezTo>
                    <a:pt x="2359" y="5242"/>
                    <a:pt x="2769" y="5329"/>
                    <a:pt x="3171" y="5329"/>
                  </a:cubicBezTo>
                  <a:cubicBezTo>
                    <a:pt x="4177" y="5329"/>
                    <a:pt x="5130" y="4781"/>
                    <a:pt x="5577" y="3837"/>
                  </a:cubicBezTo>
                  <a:cubicBezTo>
                    <a:pt x="6203" y="2516"/>
                    <a:pt x="5602" y="921"/>
                    <a:pt x="4235" y="274"/>
                  </a:cubicBezTo>
                  <a:cubicBezTo>
                    <a:pt x="3845" y="88"/>
                    <a:pt x="3434" y="1"/>
                    <a:pt x="30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61"/>
            <p:cNvSpPr/>
            <p:nvPr/>
          </p:nvSpPr>
          <p:spPr>
            <a:xfrm rot="-4630995" flipH="1">
              <a:off x="8338856" y="595019"/>
              <a:ext cx="71082" cy="61057"/>
            </a:xfrm>
            <a:custGeom>
              <a:avLst/>
              <a:gdLst/>
              <a:ahLst/>
              <a:cxnLst/>
              <a:rect l="l" t="t" r="r" b="b"/>
              <a:pathLst>
                <a:path w="3992" h="3429" extrusionOk="0">
                  <a:moveTo>
                    <a:pt x="1950" y="0"/>
                  </a:moveTo>
                  <a:cubicBezTo>
                    <a:pt x="1303" y="0"/>
                    <a:pt x="691" y="353"/>
                    <a:pt x="404" y="959"/>
                  </a:cubicBezTo>
                  <a:cubicBezTo>
                    <a:pt x="0" y="1810"/>
                    <a:pt x="388" y="2836"/>
                    <a:pt x="1267" y="3252"/>
                  </a:cubicBezTo>
                  <a:cubicBezTo>
                    <a:pt x="1518" y="3372"/>
                    <a:pt x="1783" y="3428"/>
                    <a:pt x="2042" y="3428"/>
                  </a:cubicBezTo>
                  <a:cubicBezTo>
                    <a:pt x="2689" y="3428"/>
                    <a:pt x="3301" y="3076"/>
                    <a:pt x="3589" y="2469"/>
                  </a:cubicBezTo>
                  <a:cubicBezTo>
                    <a:pt x="3991" y="1618"/>
                    <a:pt x="3605" y="593"/>
                    <a:pt x="2725" y="176"/>
                  </a:cubicBezTo>
                  <a:cubicBezTo>
                    <a:pt x="2474" y="57"/>
                    <a:pt x="2209" y="0"/>
                    <a:pt x="1950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61"/>
            <p:cNvSpPr/>
            <p:nvPr/>
          </p:nvSpPr>
          <p:spPr>
            <a:xfrm rot="-4630995" flipH="1">
              <a:off x="8367768" y="600839"/>
              <a:ext cx="22917" cy="19676"/>
            </a:xfrm>
            <a:custGeom>
              <a:avLst/>
              <a:gdLst/>
              <a:ahLst/>
              <a:cxnLst/>
              <a:rect l="l" t="t" r="r" b="b"/>
              <a:pathLst>
                <a:path w="1287" h="1105" extrusionOk="0">
                  <a:moveTo>
                    <a:pt x="628" y="0"/>
                  </a:moveTo>
                  <a:cubicBezTo>
                    <a:pt x="420" y="0"/>
                    <a:pt x="222" y="114"/>
                    <a:pt x="130" y="310"/>
                  </a:cubicBezTo>
                  <a:cubicBezTo>
                    <a:pt x="0" y="584"/>
                    <a:pt x="126" y="913"/>
                    <a:pt x="409" y="1048"/>
                  </a:cubicBezTo>
                  <a:cubicBezTo>
                    <a:pt x="490" y="1086"/>
                    <a:pt x="575" y="1104"/>
                    <a:pt x="658" y="1104"/>
                  </a:cubicBezTo>
                  <a:cubicBezTo>
                    <a:pt x="867" y="1104"/>
                    <a:pt x="1064" y="991"/>
                    <a:pt x="1157" y="795"/>
                  </a:cubicBezTo>
                  <a:cubicBezTo>
                    <a:pt x="1286" y="521"/>
                    <a:pt x="1162" y="191"/>
                    <a:pt x="879" y="57"/>
                  </a:cubicBezTo>
                  <a:cubicBezTo>
                    <a:pt x="797" y="18"/>
                    <a:pt x="712" y="0"/>
                    <a:pt x="6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61"/>
            <p:cNvSpPr/>
            <p:nvPr/>
          </p:nvSpPr>
          <p:spPr>
            <a:xfrm rot="-4630995" flipH="1">
              <a:off x="8226447" y="649186"/>
              <a:ext cx="110452" cy="94907"/>
            </a:xfrm>
            <a:custGeom>
              <a:avLst/>
              <a:gdLst/>
              <a:ahLst/>
              <a:cxnLst/>
              <a:rect l="l" t="t" r="r" b="b"/>
              <a:pathLst>
                <a:path w="6203" h="5330" extrusionOk="0">
                  <a:moveTo>
                    <a:pt x="3031" y="1"/>
                  </a:moveTo>
                  <a:cubicBezTo>
                    <a:pt x="2026" y="1"/>
                    <a:pt x="1073" y="549"/>
                    <a:pt x="626" y="1492"/>
                  </a:cubicBezTo>
                  <a:cubicBezTo>
                    <a:pt x="0" y="2813"/>
                    <a:pt x="601" y="4409"/>
                    <a:pt x="1968" y="5057"/>
                  </a:cubicBezTo>
                  <a:cubicBezTo>
                    <a:pt x="2358" y="5242"/>
                    <a:pt x="2769" y="5330"/>
                    <a:pt x="3171" y="5330"/>
                  </a:cubicBezTo>
                  <a:cubicBezTo>
                    <a:pt x="4177" y="5330"/>
                    <a:pt x="5129" y="4782"/>
                    <a:pt x="5577" y="3837"/>
                  </a:cubicBezTo>
                  <a:cubicBezTo>
                    <a:pt x="6202" y="2517"/>
                    <a:pt x="5602" y="921"/>
                    <a:pt x="4235" y="274"/>
                  </a:cubicBezTo>
                  <a:cubicBezTo>
                    <a:pt x="3844" y="88"/>
                    <a:pt x="3433" y="1"/>
                    <a:pt x="30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61"/>
            <p:cNvSpPr/>
            <p:nvPr/>
          </p:nvSpPr>
          <p:spPr>
            <a:xfrm rot="-4630995" flipH="1">
              <a:off x="8247126" y="670576"/>
              <a:ext cx="71082" cy="61075"/>
            </a:xfrm>
            <a:custGeom>
              <a:avLst/>
              <a:gdLst/>
              <a:ahLst/>
              <a:cxnLst/>
              <a:rect l="l" t="t" r="r" b="b"/>
              <a:pathLst>
                <a:path w="3992" h="3430" extrusionOk="0">
                  <a:moveTo>
                    <a:pt x="1950" y="0"/>
                  </a:moveTo>
                  <a:cubicBezTo>
                    <a:pt x="1303" y="0"/>
                    <a:pt x="691" y="353"/>
                    <a:pt x="404" y="960"/>
                  </a:cubicBezTo>
                  <a:cubicBezTo>
                    <a:pt x="0" y="1810"/>
                    <a:pt x="387" y="2837"/>
                    <a:pt x="1267" y="3254"/>
                  </a:cubicBezTo>
                  <a:cubicBezTo>
                    <a:pt x="1518" y="3373"/>
                    <a:pt x="1782" y="3429"/>
                    <a:pt x="2041" y="3429"/>
                  </a:cubicBezTo>
                  <a:cubicBezTo>
                    <a:pt x="2688" y="3429"/>
                    <a:pt x="3300" y="3077"/>
                    <a:pt x="3588" y="2469"/>
                  </a:cubicBezTo>
                  <a:cubicBezTo>
                    <a:pt x="3991" y="1619"/>
                    <a:pt x="3605" y="592"/>
                    <a:pt x="2725" y="176"/>
                  </a:cubicBezTo>
                  <a:cubicBezTo>
                    <a:pt x="2473" y="57"/>
                    <a:pt x="2209" y="0"/>
                    <a:pt x="1950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61"/>
            <p:cNvSpPr/>
            <p:nvPr/>
          </p:nvSpPr>
          <p:spPr>
            <a:xfrm rot="-4630995" flipH="1">
              <a:off x="8276053" y="676371"/>
              <a:ext cx="22899" cy="19694"/>
            </a:xfrm>
            <a:custGeom>
              <a:avLst/>
              <a:gdLst/>
              <a:ahLst/>
              <a:cxnLst/>
              <a:rect l="l" t="t" r="r" b="b"/>
              <a:pathLst>
                <a:path w="1286" h="1106" extrusionOk="0">
                  <a:moveTo>
                    <a:pt x="629" y="1"/>
                  </a:moveTo>
                  <a:cubicBezTo>
                    <a:pt x="421" y="1"/>
                    <a:pt x="223" y="114"/>
                    <a:pt x="131" y="310"/>
                  </a:cubicBezTo>
                  <a:cubicBezTo>
                    <a:pt x="1" y="583"/>
                    <a:pt x="125" y="914"/>
                    <a:pt x="408" y="1049"/>
                  </a:cubicBezTo>
                  <a:cubicBezTo>
                    <a:pt x="489" y="1087"/>
                    <a:pt x="574" y="1105"/>
                    <a:pt x="658" y="1105"/>
                  </a:cubicBezTo>
                  <a:cubicBezTo>
                    <a:pt x="866" y="1105"/>
                    <a:pt x="1063" y="992"/>
                    <a:pt x="1156" y="796"/>
                  </a:cubicBezTo>
                  <a:cubicBezTo>
                    <a:pt x="1286" y="523"/>
                    <a:pt x="1161" y="192"/>
                    <a:pt x="878" y="57"/>
                  </a:cubicBezTo>
                  <a:cubicBezTo>
                    <a:pt x="797" y="19"/>
                    <a:pt x="712" y="1"/>
                    <a:pt x="6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4" name="Google Shape;3844;p61"/>
          <p:cNvGrpSpPr/>
          <p:nvPr/>
        </p:nvGrpSpPr>
        <p:grpSpPr>
          <a:xfrm rot="1423703">
            <a:off x="8178510" y="4145780"/>
            <a:ext cx="739561" cy="792279"/>
            <a:chOff x="5267422" y="2037895"/>
            <a:chExt cx="1183785" cy="1268312"/>
          </a:xfrm>
        </p:grpSpPr>
        <p:sp>
          <p:nvSpPr>
            <p:cNvPr id="3845" name="Google Shape;3845;p61"/>
            <p:cNvSpPr/>
            <p:nvPr/>
          </p:nvSpPr>
          <p:spPr>
            <a:xfrm rot="-1206564">
              <a:off x="5395420" y="2265336"/>
              <a:ext cx="927788" cy="909088"/>
            </a:xfrm>
            <a:custGeom>
              <a:avLst/>
              <a:gdLst/>
              <a:ahLst/>
              <a:cxnLst/>
              <a:rect l="l" t="t" r="r" b="b"/>
              <a:pathLst>
                <a:path w="37113" h="36365" extrusionOk="0">
                  <a:moveTo>
                    <a:pt x="18556" y="1"/>
                  </a:moveTo>
                  <a:cubicBezTo>
                    <a:pt x="13635" y="1"/>
                    <a:pt x="8915" y="1917"/>
                    <a:pt x="5435" y="5327"/>
                  </a:cubicBezTo>
                  <a:cubicBezTo>
                    <a:pt x="1955" y="8736"/>
                    <a:pt x="0" y="13361"/>
                    <a:pt x="0" y="18182"/>
                  </a:cubicBezTo>
                  <a:cubicBezTo>
                    <a:pt x="0" y="23004"/>
                    <a:pt x="1955" y="27629"/>
                    <a:pt x="5435" y="31038"/>
                  </a:cubicBezTo>
                  <a:cubicBezTo>
                    <a:pt x="8915" y="34448"/>
                    <a:pt x="13635" y="36364"/>
                    <a:pt x="18556" y="36364"/>
                  </a:cubicBezTo>
                  <a:cubicBezTo>
                    <a:pt x="23477" y="36364"/>
                    <a:pt x="28197" y="34448"/>
                    <a:pt x="31677" y="31038"/>
                  </a:cubicBezTo>
                  <a:cubicBezTo>
                    <a:pt x="35157" y="27629"/>
                    <a:pt x="37112" y="23004"/>
                    <a:pt x="37112" y="18182"/>
                  </a:cubicBezTo>
                  <a:cubicBezTo>
                    <a:pt x="37112" y="13361"/>
                    <a:pt x="35157" y="8736"/>
                    <a:pt x="31677" y="5327"/>
                  </a:cubicBezTo>
                  <a:cubicBezTo>
                    <a:pt x="28197" y="1917"/>
                    <a:pt x="23477" y="1"/>
                    <a:pt x="18556" y="1"/>
                  </a:cubicBezTo>
                  <a:close/>
                </a:path>
              </a:pathLst>
            </a:custGeom>
            <a:solidFill>
              <a:srgbClr val="EA94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61"/>
            <p:cNvSpPr/>
            <p:nvPr/>
          </p:nvSpPr>
          <p:spPr>
            <a:xfrm rot="-1206564">
              <a:off x="5721996" y="2079662"/>
              <a:ext cx="275739" cy="184868"/>
            </a:xfrm>
            <a:custGeom>
              <a:avLst/>
              <a:gdLst/>
              <a:ahLst/>
              <a:cxnLst/>
              <a:rect l="l" t="t" r="r" b="b"/>
              <a:pathLst>
                <a:path w="11030" h="7395" extrusionOk="0">
                  <a:moveTo>
                    <a:pt x="7852" y="1"/>
                  </a:moveTo>
                  <a:cubicBezTo>
                    <a:pt x="6602" y="1"/>
                    <a:pt x="5293" y="313"/>
                    <a:pt x="4062" y="970"/>
                  </a:cubicBezTo>
                  <a:cubicBezTo>
                    <a:pt x="1704" y="2226"/>
                    <a:pt x="236" y="4419"/>
                    <a:pt x="1" y="6636"/>
                  </a:cubicBezTo>
                  <a:cubicBezTo>
                    <a:pt x="942" y="7133"/>
                    <a:pt x="2036" y="7394"/>
                    <a:pt x="3179" y="7394"/>
                  </a:cubicBezTo>
                  <a:cubicBezTo>
                    <a:pt x="4429" y="7394"/>
                    <a:pt x="5738" y="7082"/>
                    <a:pt x="6969" y="6425"/>
                  </a:cubicBezTo>
                  <a:cubicBezTo>
                    <a:pt x="9327" y="5169"/>
                    <a:pt x="10795" y="2977"/>
                    <a:pt x="11029" y="759"/>
                  </a:cubicBezTo>
                  <a:cubicBezTo>
                    <a:pt x="10088" y="261"/>
                    <a:pt x="8994" y="1"/>
                    <a:pt x="785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61"/>
            <p:cNvSpPr/>
            <p:nvPr/>
          </p:nvSpPr>
          <p:spPr>
            <a:xfrm rot="-1206564">
              <a:off x="5643770" y="2690554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2" y="0"/>
                    <a:pt x="1" y="671"/>
                    <a:pt x="1" y="1499"/>
                  </a:cubicBezTo>
                  <a:cubicBezTo>
                    <a:pt x="1" y="2327"/>
                    <a:pt x="1142" y="2999"/>
                    <a:pt x="2550" y="2999"/>
                  </a:cubicBezTo>
                  <a:cubicBezTo>
                    <a:pt x="3958" y="2999"/>
                    <a:pt x="5100" y="2327"/>
                    <a:pt x="5100" y="1499"/>
                  </a:cubicBezTo>
                  <a:cubicBezTo>
                    <a:pt x="5100" y="671"/>
                    <a:pt x="3958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61"/>
            <p:cNvSpPr/>
            <p:nvPr/>
          </p:nvSpPr>
          <p:spPr>
            <a:xfrm rot="-1206564">
              <a:off x="5916750" y="2590612"/>
              <a:ext cx="127495" cy="74997"/>
            </a:xfrm>
            <a:custGeom>
              <a:avLst/>
              <a:gdLst/>
              <a:ahLst/>
              <a:cxnLst/>
              <a:rect l="l" t="t" r="r" b="b"/>
              <a:pathLst>
                <a:path w="5100" h="3000" extrusionOk="0">
                  <a:moveTo>
                    <a:pt x="2550" y="0"/>
                  </a:moveTo>
                  <a:cubicBezTo>
                    <a:pt x="1143" y="0"/>
                    <a:pt x="0" y="671"/>
                    <a:pt x="0" y="1499"/>
                  </a:cubicBezTo>
                  <a:cubicBezTo>
                    <a:pt x="0" y="2327"/>
                    <a:pt x="1143" y="2999"/>
                    <a:pt x="2550" y="2999"/>
                  </a:cubicBezTo>
                  <a:cubicBezTo>
                    <a:pt x="3959" y="2999"/>
                    <a:pt x="5100" y="2327"/>
                    <a:pt x="5100" y="1499"/>
                  </a:cubicBezTo>
                  <a:cubicBezTo>
                    <a:pt x="5100" y="671"/>
                    <a:pt x="3959" y="0"/>
                    <a:pt x="255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61"/>
            <p:cNvSpPr/>
            <p:nvPr/>
          </p:nvSpPr>
          <p:spPr>
            <a:xfrm rot="-1206564">
              <a:off x="5767468" y="2690503"/>
              <a:ext cx="259415" cy="265539"/>
            </a:xfrm>
            <a:custGeom>
              <a:avLst/>
              <a:gdLst/>
              <a:ahLst/>
              <a:cxnLst/>
              <a:rect l="l" t="t" r="r" b="b"/>
              <a:pathLst>
                <a:path w="10377" h="10622" extrusionOk="0">
                  <a:moveTo>
                    <a:pt x="0" y="0"/>
                  </a:moveTo>
                  <a:cubicBezTo>
                    <a:pt x="0" y="0"/>
                    <a:pt x="1563" y="10622"/>
                    <a:pt x="5189" y="10622"/>
                  </a:cubicBezTo>
                  <a:cubicBezTo>
                    <a:pt x="8815" y="10622"/>
                    <a:pt x="10377" y="0"/>
                    <a:pt x="103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61"/>
            <p:cNvSpPr/>
            <p:nvPr/>
          </p:nvSpPr>
          <p:spPr>
            <a:xfrm rot="-1206564">
              <a:off x="6100654" y="2621616"/>
              <a:ext cx="16024" cy="15999"/>
            </a:xfrm>
            <a:custGeom>
              <a:avLst/>
              <a:gdLst/>
              <a:ahLst/>
              <a:cxnLst/>
              <a:rect l="l" t="t" r="r" b="b"/>
              <a:pathLst>
                <a:path w="641" h="640" extrusionOk="0">
                  <a:moveTo>
                    <a:pt x="320" y="0"/>
                  </a:moveTo>
                  <a:cubicBezTo>
                    <a:pt x="143" y="0"/>
                    <a:pt x="0" y="143"/>
                    <a:pt x="0" y="320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0"/>
                  </a:cubicBezTo>
                  <a:cubicBezTo>
                    <a:pt x="641" y="143"/>
                    <a:pt x="497" y="0"/>
                    <a:pt x="320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61"/>
            <p:cNvSpPr/>
            <p:nvPr/>
          </p:nvSpPr>
          <p:spPr>
            <a:xfrm rot="-1206564">
              <a:off x="6163974" y="2632359"/>
              <a:ext cx="18749" cy="16049"/>
            </a:xfrm>
            <a:custGeom>
              <a:avLst/>
              <a:gdLst/>
              <a:ahLst/>
              <a:cxnLst/>
              <a:rect l="l" t="t" r="r" b="b"/>
              <a:pathLst>
                <a:path w="750" h="642" extrusionOk="0">
                  <a:moveTo>
                    <a:pt x="428" y="1"/>
                  </a:moveTo>
                  <a:cubicBezTo>
                    <a:pt x="143" y="1"/>
                    <a:pt x="1" y="345"/>
                    <a:pt x="202" y="547"/>
                  </a:cubicBezTo>
                  <a:cubicBezTo>
                    <a:pt x="267" y="612"/>
                    <a:pt x="347" y="641"/>
                    <a:pt x="426" y="641"/>
                  </a:cubicBezTo>
                  <a:cubicBezTo>
                    <a:pt x="591" y="641"/>
                    <a:pt x="749" y="514"/>
                    <a:pt x="749" y="321"/>
                  </a:cubicBezTo>
                  <a:cubicBezTo>
                    <a:pt x="749" y="144"/>
                    <a:pt x="605" y="1"/>
                    <a:pt x="428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61"/>
            <p:cNvSpPr/>
            <p:nvPr/>
          </p:nvSpPr>
          <p:spPr>
            <a:xfrm rot="-1206564">
              <a:off x="6116428" y="2697116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61"/>
            <p:cNvSpPr/>
            <p:nvPr/>
          </p:nvSpPr>
          <p:spPr>
            <a:xfrm rot="-1206564">
              <a:off x="6172455" y="2711539"/>
              <a:ext cx="16024" cy="16049"/>
            </a:xfrm>
            <a:custGeom>
              <a:avLst/>
              <a:gdLst/>
              <a:ahLst/>
              <a:cxnLst/>
              <a:rect l="l" t="t" r="r" b="b"/>
              <a:pathLst>
                <a:path w="641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497"/>
                    <a:pt x="144" y="641"/>
                    <a:pt x="321" y="641"/>
                  </a:cubicBezTo>
                  <a:cubicBezTo>
                    <a:pt x="497" y="641"/>
                    <a:pt x="640" y="497"/>
                    <a:pt x="640" y="320"/>
                  </a:cubicBezTo>
                  <a:cubicBezTo>
                    <a:pt x="640" y="143"/>
                    <a:pt x="497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61"/>
            <p:cNvSpPr/>
            <p:nvPr/>
          </p:nvSpPr>
          <p:spPr>
            <a:xfrm rot="-1206564">
              <a:off x="6142582" y="2566327"/>
              <a:ext cx="16049" cy="16024"/>
            </a:xfrm>
            <a:custGeom>
              <a:avLst/>
              <a:gdLst/>
              <a:ahLst/>
              <a:cxnLst/>
              <a:rect l="l" t="t" r="r" b="b"/>
              <a:pathLst>
                <a:path w="642" h="641" extrusionOk="0">
                  <a:moveTo>
                    <a:pt x="320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497"/>
                    <a:pt x="143" y="640"/>
                    <a:pt x="320" y="640"/>
                  </a:cubicBezTo>
                  <a:cubicBezTo>
                    <a:pt x="497" y="640"/>
                    <a:pt x="641" y="497"/>
                    <a:pt x="641" y="321"/>
                  </a:cubicBezTo>
                  <a:cubicBezTo>
                    <a:pt x="641" y="144"/>
                    <a:pt x="497" y="1"/>
                    <a:pt x="320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61"/>
            <p:cNvSpPr/>
            <p:nvPr/>
          </p:nvSpPr>
          <p:spPr>
            <a:xfrm rot="-1206564">
              <a:off x="5602608" y="2803953"/>
              <a:ext cx="16049" cy="15999"/>
            </a:xfrm>
            <a:custGeom>
              <a:avLst/>
              <a:gdLst/>
              <a:ahLst/>
              <a:cxnLst/>
              <a:rect l="l" t="t" r="r" b="b"/>
              <a:pathLst>
                <a:path w="642" h="640" extrusionOk="0">
                  <a:moveTo>
                    <a:pt x="321" y="0"/>
                  </a:moveTo>
                  <a:cubicBezTo>
                    <a:pt x="145" y="0"/>
                    <a:pt x="0" y="143"/>
                    <a:pt x="0" y="320"/>
                  </a:cubicBezTo>
                  <a:cubicBezTo>
                    <a:pt x="0" y="497"/>
                    <a:pt x="145" y="640"/>
                    <a:pt x="321" y="640"/>
                  </a:cubicBezTo>
                  <a:cubicBezTo>
                    <a:pt x="498" y="640"/>
                    <a:pt x="641" y="497"/>
                    <a:pt x="641" y="320"/>
                  </a:cubicBezTo>
                  <a:cubicBezTo>
                    <a:pt x="641" y="143"/>
                    <a:pt x="498" y="0"/>
                    <a:pt x="321" y="0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61"/>
            <p:cNvSpPr/>
            <p:nvPr/>
          </p:nvSpPr>
          <p:spPr>
            <a:xfrm rot="-1206564">
              <a:off x="5558832" y="2853915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514"/>
                    <a:pt x="158" y="641"/>
                    <a:pt x="323" y="641"/>
                  </a:cubicBezTo>
                  <a:cubicBezTo>
                    <a:pt x="402" y="641"/>
                    <a:pt x="482" y="612"/>
                    <a:pt x="548" y="547"/>
                  </a:cubicBezTo>
                  <a:cubicBezTo>
                    <a:pt x="749" y="345"/>
                    <a:pt x="606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61"/>
            <p:cNvSpPr/>
            <p:nvPr/>
          </p:nvSpPr>
          <p:spPr>
            <a:xfrm rot="-1206564">
              <a:off x="5639246" y="2871331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19" y="1"/>
                  </a:moveTo>
                  <a:cubicBezTo>
                    <a:pt x="143" y="1"/>
                    <a:pt x="0" y="144"/>
                    <a:pt x="0" y="321"/>
                  </a:cubicBezTo>
                  <a:cubicBezTo>
                    <a:pt x="0" y="513"/>
                    <a:pt x="158" y="641"/>
                    <a:pt x="323" y="641"/>
                  </a:cubicBezTo>
                  <a:cubicBezTo>
                    <a:pt x="402" y="641"/>
                    <a:pt x="481" y="612"/>
                    <a:pt x="546" y="547"/>
                  </a:cubicBezTo>
                  <a:cubicBezTo>
                    <a:pt x="749" y="345"/>
                    <a:pt x="606" y="1"/>
                    <a:pt x="321" y="1"/>
                  </a:cubicBezTo>
                  <a:cubicBezTo>
                    <a:pt x="320" y="1"/>
                    <a:pt x="320" y="1"/>
                    <a:pt x="319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61"/>
            <p:cNvSpPr/>
            <p:nvPr/>
          </p:nvSpPr>
          <p:spPr>
            <a:xfrm rot="-1206564">
              <a:off x="5605777" y="2918513"/>
              <a:ext cx="18724" cy="16049"/>
            </a:xfrm>
            <a:custGeom>
              <a:avLst/>
              <a:gdLst/>
              <a:ahLst/>
              <a:cxnLst/>
              <a:rect l="l" t="t" r="r" b="b"/>
              <a:pathLst>
                <a:path w="749" h="642" extrusionOk="0">
                  <a:moveTo>
                    <a:pt x="321" y="1"/>
                  </a:moveTo>
                  <a:cubicBezTo>
                    <a:pt x="144" y="1"/>
                    <a:pt x="1" y="143"/>
                    <a:pt x="1" y="320"/>
                  </a:cubicBezTo>
                  <a:cubicBezTo>
                    <a:pt x="1" y="514"/>
                    <a:pt x="158" y="642"/>
                    <a:pt x="323" y="642"/>
                  </a:cubicBezTo>
                  <a:cubicBezTo>
                    <a:pt x="401" y="642"/>
                    <a:pt x="482" y="612"/>
                    <a:pt x="547" y="547"/>
                  </a:cubicBezTo>
                  <a:cubicBezTo>
                    <a:pt x="748" y="346"/>
                    <a:pt x="605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61"/>
            <p:cNvSpPr/>
            <p:nvPr/>
          </p:nvSpPr>
          <p:spPr>
            <a:xfrm rot="-1206564">
              <a:off x="5534904" y="2788811"/>
              <a:ext cx="16024" cy="16024"/>
            </a:xfrm>
            <a:custGeom>
              <a:avLst/>
              <a:gdLst/>
              <a:ahLst/>
              <a:cxnLst/>
              <a:rect l="l" t="t" r="r" b="b"/>
              <a:pathLst>
                <a:path w="641" h="641" extrusionOk="0">
                  <a:moveTo>
                    <a:pt x="321" y="1"/>
                  </a:moveTo>
                  <a:cubicBezTo>
                    <a:pt x="144" y="1"/>
                    <a:pt x="0" y="144"/>
                    <a:pt x="0" y="321"/>
                  </a:cubicBezTo>
                  <a:cubicBezTo>
                    <a:pt x="0" y="497"/>
                    <a:pt x="144" y="640"/>
                    <a:pt x="321" y="640"/>
                  </a:cubicBezTo>
                  <a:cubicBezTo>
                    <a:pt x="498" y="640"/>
                    <a:pt x="641" y="497"/>
                    <a:pt x="641" y="321"/>
                  </a:cubicBezTo>
                  <a:cubicBezTo>
                    <a:pt x="641" y="144"/>
                    <a:pt x="498" y="1"/>
                    <a:pt x="321" y="1"/>
                  </a:cubicBezTo>
                  <a:close/>
                </a:path>
              </a:pathLst>
            </a:custGeom>
            <a:solidFill>
              <a:srgbClr val="F1B8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61"/>
            <p:cNvSpPr/>
            <p:nvPr/>
          </p:nvSpPr>
          <p:spPr>
            <a:xfrm rot="-1206564">
              <a:off x="5666433" y="2144650"/>
              <a:ext cx="78872" cy="192467"/>
            </a:xfrm>
            <a:custGeom>
              <a:avLst/>
              <a:gdLst/>
              <a:ahLst/>
              <a:cxnLst/>
              <a:rect l="l" t="t" r="r" b="b"/>
              <a:pathLst>
                <a:path w="3155" h="7699" extrusionOk="0">
                  <a:moveTo>
                    <a:pt x="2172" y="0"/>
                  </a:moveTo>
                  <a:cubicBezTo>
                    <a:pt x="1818" y="0"/>
                    <a:pt x="1478" y="214"/>
                    <a:pt x="1342" y="573"/>
                  </a:cubicBezTo>
                  <a:cubicBezTo>
                    <a:pt x="1010" y="1445"/>
                    <a:pt x="737" y="2339"/>
                    <a:pt x="529" y="3249"/>
                  </a:cubicBezTo>
                  <a:cubicBezTo>
                    <a:pt x="438" y="3626"/>
                    <a:pt x="374" y="4006"/>
                    <a:pt x="295" y="4385"/>
                  </a:cubicBezTo>
                  <a:cubicBezTo>
                    <a:pt x="233" y="4767"/>
                    <a:pt x="174" y="5148"/>
                    <a:pt x="127" y="5532"/>
                  </a:cubicBezTo>
                  <a:cubicBezTo>
                    <a:pt x="53" y="6183"/>
                    <a:pt x="4" y="6812"/>
                    <a:pt x="1" y="7487"/>
                  </a:cubicBezTo>
                  <a:cubicBezTo>
                    <a:pt x="12" y="7630"/>
                    <a:pt x="379" y="7699"/>
                    <a:pt x="749" y="7699"/>
                  </a:cubicBezTo>
                  <a:cubicBezTo>
                    <a:pt x="1129" y="7699"/>
                    <a:pt x="1513" y="7626"/>
                    <a:pt x="1521" y="7487"/>
                  </a:cubicBezTo>
                  <a:cubicBezTo>
                    <a:pt x="1550" y="6904"/>
                    <a:pt x="1610" y="6324"/>
                    <a:pt x="1701" y="5748"/>
                  </a:cubicBezTo>
                  <a:cubicBezTo>
                    <a:pt x="1759" y="5396"/>
                    <a:pt x="1826" y="5045"/>
                    <a:pt x="1896" y="4695"/>
                  </a:cubicBezTo>
                  <a:cubicBezTo>
                    <a:pt x="1982" y="4349"/>
                    <a:pt x="2054" y="3999"/>
                    <a:pt x="2151" y="3656"/>
                  </a:cubicBezTo>
                  <a:cubicBezTo>
                    <a:pt x="2371" y="2833"/>
                    <a:pt x="2648" y="2028"/>
                    <a:pt x="2979" y="1243"/>
                  </a:cubicBezTo>
                  <a:cubicBezTo>
                    <a:pt x="3155" y="825"/>
                    <a:pt x="3005" y="343"/>
                    <a:pt x="2612" y="118"/>
                  </a:cubicBezTo>
                  <a:cubicBezTo>
                    <a:pt x="2472" y="38"/>
                    <a:pt x="2321" y="0"/>
                    <a:pt x="21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61"/>
            <p:cNvSpPr/>
            <p:nvPr/>
          </p:nvSpPr>
          <p:spPr>
            <a:xfrm rot="-1206564">
              <a:off x="5681173" y="2535590"/>
              <a:ext cx="106496" cy="108821"/>
            </a:xfrm>
            <a:custGeom>
              <a:avLst/>
              <a:gdLst/>
              <a:ahLst/>
              <a:cxnLst/>
              <a:rect l="l" t="t" r="r" b="b"/>
              <a:pathLst>
                <a:path w="4260" h="4353" extrusionOk="0">
                  <a:moveTo>
                    <a:pt x="2129" y="1"/>
                  </a:moveTo>
                  <a:cubicBezTo>
                    <a:pt x="954" y="1"/>
                    <a:pt x="0" y="974"/>
                    <a:pt x="0" y="2176"/>
                  </a:cubicBezTo>
                  <a:cubicBezTo>
                    <a:pt x="0" y="3379"/>
                    <a:pt x="954" y="4353"/>
                    <a:pt x="2129" y="4353"/>
                  </a:cubicBezTo>
                  <a:cubicBezTo>
                    <a:pt x="3305" y="4353"/>
                    <a:pt x="4260" y="3379"/>
                    <a:pt x="4260" y="2176"/>
                  </a:cubicBezTo>
                  <a:cubicBezTo>
                    <a:pt x="4260" y="974"/>
                    <a:pt x="3305" y="1"/>
                    <a:pt x="212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61"/>
            <p:cNvSpPr/>
            <p:nvPr/>
          </p:nvSpPr>
          <p:spPr>
            <a:xfrm rot="-1206564">
              <a:off x="5816366" y="2490542"/>
              <a:ext cx="106521" cy="109046"/>
            </a:xfrm>
            <a:custGeom>
              <a:avLst/>
              <a:gdLst/>
              <a:ahLst/>
              <a:cxnLst/>
              <a:rect l="l" t="t" r="r" b="b"/>
              <a:pathLst>
                <a:path w="4261" h="4362" extrusionOk="0">
                  <a:moveTo>
                    <a:pt x="2131" y="1"/>
                  </a:moveTo>
                  <a:cubicBezTo>
                    <a:pt x="955" y="1"/>
                    <a:pt x="0" y="977"/>
                    <a:pt x="0" y="2181"/>
                  </a:cubicBezTo>
                  <a:cubicBezTo>
                    <a:pt x="0" y="3385"/>
                    <a:pt x="955" y="4361"/>
                    <a:pt x="2131" y="4361"/>
                  </a:cubicBezTo>
                  <a:cubicBezTo>
                    <a:pt x="3306" y="4361"/>
                    <a:pt x="4260" y="3385"/>
                    <a:pt x="4260" y="2181"/>
                  </a:cubicBezTo>
                  <a:cubicBezTo>
                    <a:pt x="4260" y="977"/>
                    <a:pt x="3306" y="1"/>
                    <a:pt x="21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61"/>
            <p:cNvSpPr/>
            <p:nvPr/>
          </p:nvSpPr>
          <p:spPr>
            <a:xfrm rot="-1206564">
              <a:off x="5687269" y="2552898"/>
              <a:ext cx="83022" cy="83022"/>
            </a:xfrm>
            <a:custGeom>
              <a:avLst/>
              <a:gdLst/>
              <a:ahLst/>
              <a:cxnLst/>
              <a:rect l="l" t="t" r="r" b="b"/>
              <a:pathLst>
                <a:path w="3321" h="3321" extrusionOk="0">
                  <a:moveTo>
                    <a:pt x="1661" y="1"/>
                  </a:moveTo>
                  <a:cubicBezTo>
                    <a:pt x="744" y="1"/>
                    <a:pt x="0" y="743"/>
                    <a:pt x="0" y="1660"/>
                  </a:cubicBezTo>
                  <a:cubicBezTo>
                    <a:pt x="0" y="2577"/>
                    <a:pt x="744" y="3321"/>
                    <a:pt x="1661" y="3321"/>
                  </a:cubicBezTo>
                  <a:cubicBezTo>
                    <a:pt x="2578" y="3321"/>
                    <a:pt x="3320" y="2577"/>
                    <a:pt x="3320" y="1660"/>
                  </a:cubicBezTo>
                  <a:cubicBezTo>
                    <a:pt x="3320" y="743"/>
                    <a:pt x="2578" y="1"/>
                    <a:pt x="16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61"/>
            <p:cNvSpPr/>
            <p:nvPr/>
          </p:nvSpPr>
          <p:spPr>
            <a:xfrm rot="-1206564">
              <a:off x="5719199" y="2563273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3" y="0"/>
                    <a:pt x="0" y="333"/>
                    <a:pt x="0" y="745"/>
                  </a:cubicBezTo>
                  <a:cubicBezTo>
                    <a:pt x="0" y="1157"/>
                    <a:pt x="333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61"/>
            <p:cNvSpPr/>
            <p:nvPr/>
          </p:nvSpPr>
          <p:spPr>
            <a:xfrm rot="-1206564">
              <a:off x="5819124" y="2503998"/>
              <a:ext cx="86297" cy="83047"/>
            </a:xfrm>
            <a:custGeom>
              <a:avLst/>
              <a:gdLst/>
              <a:ahLst/>
              <a:cxnLst/>
              <a:rect l="l" t="t" r="r" b="b"/>
              <a:pathLst>
                <a:path w="3452" h="3322" extrusionOk="0">
                  <a:moveTo>
                    <a:pt x="1792" y="1"/>
                  </a:moveTo>
                  <a:cubicBezTo>
                    <a:pt x="1120" y="1"/>
                    <a:pt x="514" y="405"/>
                    <a:pt x="258" y="1025"/>
                  </a:cubicBezTo>
                  <a:cubicBezTo>
                    <a:pt x="1" y="1647"/>
                    <a:pt x="142" y="2360"/>
                    <a:pt x="617" y="2835"/>
                  </a:cubicBezTo>
                  <a:cubicBezTo>
                    <a:pt x="935" y="3153"/>
                    <a:pt x="1360" y="3321"/>
                    <a:pt x="1792" y="3321"/>
                  </a:cubicBezTo>
                  <a:cubicBezTo>
                    <a:pt x="2006" y="3321"/>
                    <a:pt x="2221" y="3280"/>
                    <a:pt x="2427" y="3195"/>
                  </a:cubicBezTo>
                  <a:cubicBezTo>
                    <a:pt x="3047" y="2938"/>
                    <a:pt x="3452" y="2332"/>
                    <a:pt x="3452" y="1661"/>
                  </a:cubicBezTo>
                  <a:cubicBezTo>
                    <a:pt x="3452" y="744"/>
                    <a:pt x="2708" y="1"/>
                    <a:pt x="17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61"/>
            <p:cNvSpPr/>
            <p:nvPr/>
          </p:nvSpPr>
          <p:spPr>
            <a:xfrm rot="-1206564">
              <a:off x="5854233" y="2513835"/>
              <a:ext cx="37273" cy="37273"/>
            </a:xfrm>
            <a:custGeom>
              <a:avLst/>
              <a:gdLst/>
              <a:ahLst/>
              <a:cxnLst/>
              <a:rect l="l" t="t" r="r" b="b"/>
              <a:pathLst>
                <a:path w="1491" h="1491" extrusionOk="0">
                  <a:moveTo>
                    <a:pt x="745" y="0"/>
                  </a:moveTo>
                  <a:cubicBezTo>
                    <a:pt x="335" y="0"/>
                    <a:pt x="0" y="333"/>
                    <a:pt x="0" y="745"/>
                  </a:cubicBezTo>
                  <a:cubicBezTo>
                    <a:pt x="0" y="1157"/>
                    <a:pt x="335" y="1490"/>
                    <a:pt x="745" y="1490"/>
                  </a:cubicBezTo>
                  <a:cubicBezTo>
                    <a:pt x="1157" y="1490"/>
                    <a:pt x="1490" y="1157"/>
                    <a:pt x="1490" y="745"/>
                  </a:cubicBezTo>
                  <a:cubicBezTo>
                    <a:pt x="1490" y="333"/>
                    <a:pt x="1157" y="0"/>
                    <a:pt x="7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61"/>
            <p:cNvSpPr/>
            <p:nvPr/>
          </p:nvSpPr>
          <p:spPr>
            <a:xfrm rot="-1206564">
              <a:off x="5679413" y="2481613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3" y="798"/>
                    <a:pt x="623" y="878"/>
                    <a:pt x="993" y="878"/>
                  </a:cubicBezTo>
                  <a:cubicBezTo>
                    <a:pt x="1800" y="878"/>
                    <a:pt x="2566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61"/>
            <p:cNvSpPr/>
            <p:nvPr/>
          </p:nvSpPr>
          <p:spPr>
            <a:xfrm rot="-1206564">
              <a:off x="5794281" y="2439558"/>
              <a:ext cx="64147" cy="21974"/>
            </a:xfrm>
            <a:custGeom>
              <a:avLst/>
              <a:gdLst/>
              <a:ahLst/>
              <a:cxnLst/>
              <a:rect l="l" t="t" r="r" b="b"/>
              <a:pathLst>
                <a:path w="2566" h="879" extrusionOk="0">
                  <a:moveTo>
                    <a:pt x="1142" y="1"/>
                  </a:moveTo>
                  <a:cubicBezTo>
                    <a:pt x="411" y="1"/>
                    <a:pt x="0" y="596"/>
                    <a:pt x="0" y="596"/>
                  </a:cubicBezTo>
                  <a:cubicBezTo>
                    <a:pt x="244" y="798"/>
                    <a:pt x="623" y="878"/>
                    <a:pt x="993" y="878"/>
                  </a:cubicBezTo>
                  <a:cubicBezTo>
                    <a:pt x="1800" y="878"/>
                    <a:pt x="2565" y="495"/>
                    <a:pt x="1789" y="148"/>
                  </a:cubicBezTo>
                  <a:cubicBezTo>
                    <a:pt x="1552" y="42"/>
                    <a:pt x="1336" y="1"/>
                    <a:pt x="1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69" name="Google Shape;3869;p61"/>
          <p:cNvGrpSpPr/>
          <p:nvPr/>
        </p:nvGrpSpPr>
        <p:grpSpPr>
          <a:xfrm>
            <a:off x="268864" y="428099"/>
            <a:ext cx="8562936" cy="4618473"/>
            <a:chOff x="268864" y="428099"/>
            <a:chExt cx="8562936" cy="4618473"/>
          </a:xfrm>
        </p:grpSpPr>
        <p:sp>
          <p:nvSpPr>
            <p:cNvPr id="3870" name="Google Shape;3870;p61"/>
            <p:cNvSpPr/>
            <p:nvPr/>
          </p:nvSpPr>
          <p:spPr>
            <a:xfrm rot="-1830824">
              <a:off x="7686032" y="428099"/>
              <a:ext cx="272126" cy="268244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61"/>
            <p:cNvSpPr/>
            <p:nvPr/>
          </p:nvSpPr>
          <p:spPr>
            <a:xfrm rot="-1830728">
              <a:off x="8031650" y="560165"/>
              <a:ext cx="622471" cy="613637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61"/>
            <p:cNvSpPr/>
            <p:nvPr/>
          </p:nvSpPr>
          <p:spPr>
            <a:xfrm>
              <a:off x="5800767" y="4079290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61"/>
            <p:cNvSpPr/>
            <p:nvPr/>
          </p:nvSpPr>
          <p:spPr>
            <a:xfrm>
              <a:off x="400250" y="330978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874" name="Google Shape;3874;p61"/>
            <p:cNvSpPr/>
            <p:nvPr/>
          </p:nvSpPr>
          <p:spPr>
            <a:xfrm>
              <a:off x="3068428" y="4079308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61"/>
            <p:cNvSpPr/>
            <p:nvPr/>
          </p:nvSpPr>
          <p:spPr>
            <a:xfrm>
              <a:off x="660054" y="4486870"/>
              <a:ext cx="110100" cy="1101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61"/>
            <p:cNvSpPr/>
            <p:nvPr/>
          </p:nvSpPr>
          <p:spPr>
            <a:xfrm>
              <a:off x="8611595" y="1910566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61"/>
            <p:cNvSpPr/>
            <p:nvPr/>
          </p:nvSpPr>
          <p:spPr>
            <a:xfrm rot="-397337">
              <a:off x="268864" y="2140113"/>
              <a:ext cx="229224" cy="22595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61"/>
            <p:cNvSpPr/>
            <p:nvPr/>
          </p:nvSpPr>
          <p:spPr>
            <a:xfrm>
              <a:off x="8721700" y="365268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879" name="Google Shape;3879;p61"/>
            <p:cNvSpPr/>
            <p:nvPr/>
          </p:nvSpPr>
          <p:spPr>
            <a:xfrm rot="-397213">
              <a:off x="4581550" y="4623396"/>
              <a:ext cx="189297" cy="186584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0" name="Google Shape;3880;p61"/>
            <p:cNvSpPr/>
            <p:nvPr/>
          </p:nvSpPr>
          <p:spPr>
            <a:xfrm rot="21202771">
              <a:off x="1602431" y="4695308"/>
              <a:ext cx="356360" cy="351264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1" name="Google Shape;3881;p61"/>
            <p:cNvSpPr/>
            <p:nvPr/>
          </p:nvSpPr>
          <p:spPr>
            <a:xfrm>
              <a:off x="7164178" y="4553458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Title 7"/>
          <p:cNvSpPr>
            <a:spLocks noGrp="1"/>
          </p:cNvSpPr>
          <p:nvPr>
            <p:ph type="title" idx="6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VẬN DỤNG</a:t>
            </a:r>
          </a:p>
        </p:txBody>
      </p:sp>
      <p:sp>
        <p:nvSpPr>
          <p:cNvPr id="9" name="Rectangle 8"/>
          <p:cNvSpPr/>
          <p:nvPr/>
        </p:nvSpPr>
        <p:spPr>
          <a:xfrm>
            <a:off x="1162099" y="1061515"/>
            <a:ext cx="70670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Câu</a:t>
            </a:r>
            <a:r>
              <a:rPr lang="en-US" sz="2000" b="1" dirty="0"/>
              <a:t> 1: </a:t>
            </a:r>
            <a:r>
              <a:rPr lang="vi-VN" sz="2000" dirty="0"/>
              <a:t>Em hãy hướng dẫn các bạn phân rác thành ba loại như Hình 85 bằng cách nói “Nếu…thì…”. 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vi-VN" sz="2000" i="1" dirty="0"/>
              <a:t>Mẫu: </a:t>
            </a:r>
            <a:r>
              <a:rPr lang="vi-VN" sz="2000" b="1" i="1" dirty="0">
                <a:solidFill>
                  <a:schemeClr val="accent3">
                    <a:lumMod val="75000"/>
                  </a:schemeClr>
                </a:solidFill>
              </a:rPr>
              <a:t>Nếu</a:t>
            </a:r>
            <a:r>
              <a:rPr lang="vi-VN" sz="2000" i="1" dirty="0"/>
              <a:t> rác là hạt táo </a:t>
            </a:r>
            <a:r>
              <a:rPr lang="vi-VN" sz="2000" b="1" i="1" dirty="0">
                <a:solidFill>
                  <a:schemeClr val="accent3">
                    <a:lumMod val="75000"/>
                  </a:schemeClr>
                </a:solidFill>
              </a:rPr>
              <a:t>thì</a:t>
            </a:r>
            <a:r>
              <a:rPr lang="vi-VN" sz="2000" b="1" i="1" dirty="0"/>
              <a:t> </a:t>
            </a:r>
            <a:r>
              <a:rPr lang="vi-VN" sz="2000" i="1" dirty="0"/>
              <a:t>bỏ vào thùng chứa rác hữu cơ.</a:t>
            </a:r>
            <a:endParaRPr lang="en-US" sz="2000" i="1" dirty="0"/>
          </a:p>
        </p:txBody>
      </p:sp>
      <p:pic>
        <p:nvPicPr>
          <p:cNvPr id="102" name="Picture 101" descr="Diagram&#10;&#10;Description automatically generated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35" b="3460"/>
          <a:stretch/>
        </p:blipFill>
        <p:spPr>
          <a:xfrm>
            <a:off x="2880091" y="2630557"/>
            <a:ext cx="3206174" cy="2157573"/>
          </a:xfrm>
          <a:prstGeom prst="rect">
            <a:avLst/>
          </a:prstGeo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2" name="Google Shape;3032;p51"/>
          <p:cNvSpPr/>
          <p:nvPr/>
        </p:nvSpPr>
        <p:spPr>
          <a:xfrm>
            <a:off x="877181" y="885805"/>
            <a:ext cx="7389638" cy="3371891"/>
          </a:xfrm>
          <a:custGeom>
            <a:avLst/>
            <a:gdLst/>
            <a:ahLst/>
            <a:cxnLst/>
            <a:rect l="l" t="t" r="r" b="b"/>
            <a:pathLst>
              <a:path w="104825" h="39397" extrusionOk="0">
                <a:moveTo>
                  <a:pt x="52353" y="1"/>
                </a:moveTo>
                <a:cubicBezTo>
                  <a:pt x="52344" y="1"/>
                  <a:pt x="52336" y="1"/>
                  <a:pt x="52328" y="1"/>
                </a:cubicBezTo>
                <a:cubicBezTo>
                  <a:pt x="52309" y="1"/>
                  <a:pt x="52292" y="3"/>
                  <a:pt x="52273" y="3"/>
                </a:cubicBezTo>
                <a:cubicBezTo>
                  <a:pt x="51371" y="9"/>
                  <a:pt x="50475" y="151"/>
                  <a:pt x="49615" y="423"/>
                </a:cubicBezTo>
                <a:cubicBezTo>
                  <a:pt x="47733" y="991"/>
                  <a:pt x="46351" y="2031"/>
                  <a:pt x="45446" y="2917"/>
                </a:cubicBezTo>
                <a:cubicBezTo>
                  <a:pt x="44266" y="4003"/>
                  <a:pt x="43631" y="4976"/>
                  <a:pt x="43631" y="4976"/>
                </a:cubicBezTo>
                <a:cubicBezTo>
                  <a:pt x="43631" y="4976"/>
                  <a:pt x="41566" y="2"/>
                  <a:pt x="35779" y="2"/>
                </a:cubicBezTo>
                <a:cubicBezTo>
                  <a:pt x="35669" y="2"/>
                  <a:pt x="35559" y="3"/>
                  <a:pt x="35446" y="7"/>
                </a:cubicBezTo>
                <a:cubicBezTo>
                  <a:pt x="29404" y="201"/>
                  <a:pt x="26383" y="4879"/>
                  <a:pt x="26383" y="4879"/>
                </a:cubicBezTo>
                <a:cubicBezTo>
                  <a:pt x="26383" y="4879"/>
                  <a:pt x="23526" y="2282"/>
                  <a:pt x="19084" y="2282"/>
                </a:cubicBezTo>
                <a:cubicBezTo>
                  <a:pt x="18085" y="2282"/>
                  <a:pt x="17005" y="2413"/>
                  <a:pt x="15860" y="2736"/>
                </a:cubicBezTo>
                <a:cubicBezTo>
                  <a:pt x="9623" y="4490"/>
                  <a:pt x="8941" y="9946"/>
                  <a:pt x="8941" y="9946"/>
                </a:cubicBezTo>
                <a:cubicBezTo>
                  <a:pt x="8941" y="9946"/>
                  <a:pt x="8246" y="9728"/>
                  <a:pt x="7271" y="9728"/>
                </a:cubicBezTo>
                <a:cubicBezTo>
                  <a:pt x="5640" y="9728"/>
                  <a:pt x="3229" y="10338"/>
                  <a:pt x="1986" y="13601"/>
                </a:cubicBezTo>
                <a:cubicBezTo>
                  <a:pt x="0" y="18813"/>
                  <a:pt x="4459" y="21250"/>
                  <a:pt x="4459" y="21250"/>
                </a:cubicBezTo>
                <a:cubicBezTo>
                  <a:pt x="4459" y="21250"/>
                  <a:pt x="755" y="24075"/>
                  <a:pt x="2413" y="28168"/>
                </a:cubicBezTo>
                <a:cubicBezTo>
                  <a:pt x="3750" y="31473"/>
                  <a:pt x="6868" y="31791"/>
                  <a:pt x="8018" y="31791"/>
                </a:cubicBezTo>
                <a:cubicBezTo>
                  <a:pt x="8292" y="31791"/>
                  <a:pt x="8454" y="31773"/>
                  <a:pt x="8454" y="31773"/>
                </a:cubicBezTo>
                <a:cubicBezTo>
                  <a:pt x="8454" y="31773"/>
                  <a:pt x="8844" y="37424"/>
                  <a:pt x="15372" y="38497"/>
                </a:cubicBezTo>
                <a:cubicBezTo>
                  <a:pt x="16008" y="38601"/>
                  <a:pt x="16610" y="38648"/>
                  <a:pt x="17180" y="38648"/>
                </a:cubicBezTo>
                <a:cubicBezTo>
                  <a:pt x="22461" y="38648"/>
                  <a:pt x="24923" y="34599"/>
                  <a:pt x="24923" y="34599"/>
                </a:cubicBezTo>
                <a:cubicBezTo>
                  <a:pt x="24923" y="34599"/>
                  <a:pt x="28091" y="39397"/>
                  <a:pt x="34121" y="39397"/>
                </a:cubicBezTo>
                <a:cubicBezTo>
                  <a:pt x="34348" y="39397"/>
                  <a:pt x="34578" y="39390"/>
                  <a:pt x="34812" y="39376"/>
                </a:cubicBezTo>
                <a:cubicBezTo>
                  <a:pt x="41292" y="38989"/>
                  <a:pt x="43825" y="36158"/>
                  <a:pt x="43825" y="36158"/>
                </a:cubicBezTo>
                <a:cubicBezTo>
                  <a:pt x="43825" y="36158"/>
                  <a:pt x="47517" y="39376"/>
                  <a:pt x="51913" y="39376"/>
                </a:cubicBezTo>
                <a:cubicBezTo>
                  <a:pt x="51978" y="39376"/>
                  <a:pt x="52043" y="39375"/>
                  <a:pt x="52108" y="39374"/>
                </a:cubicBezTo>
                <a:cubicBezTo>
                  <a:pt x="52210" y="39371"/>
                  <a:pt x="52311" y="39366"/>
                  <a:pt x="52413" y="39360"/>
                </a:cubicBezTo>
                <a:cubicBezTo>
                  <a:pt x="52514" y="39366"/>
                  <a:pt x="52615" y="39371"/>
                  <a:pt x="52717" y="39374"/>
                </a:cubicBezTo>
                <a:cubicBezTo>
                  <a:pt x="52782" y="39375"/>
                  <a:pt x="52847" y="39376"/>
                  <a:pt x="52912" y="39376"/>
                </a:cubicBezTo>
                <a:cubicBezTo>
                  <a:pt x="57309" y="39376"/>
                  <a:pt x="61000" y="36158"/>
                  <a:pt x="61000" y="36158"/>
                </a:cubicBezTo>
                <a:cubicBezTo>
                  <a:pt x="61000" y="36158"/>
                  <a:pt x="63533" y="38989"/>
                  <a:pt x="70013" y="39376"/>
                </a:cubicBezTo>
                <a:cubicBezTo>
                  <a:pt x="70248" y="39390"/>
                  <a:pt x="70479" y="39397"/>
                  <a:pt x="70706" y="39397"/>
                </a:cubicBezTo>
                <a:cubicBezTo>
                  <a:pt x="76736" y="39397"/>
                  <a:pt x="79904" y="34599"/>
                  <a:pt x="79904" y="34599"/>
                </a:cubicBezTo>
                <a:cubicBezTo>
                  <a:pt x="79904" y="34599"/>
                  <a:pt x="82365" y="38648"/>
                  <a:pt x="87645" y="38648"/>
                </a:cubicBezTo>
                <a:cubicBezTo>
                  <a:pt x="88215" y="38648"/>
                  <a:pt x="88817" y="38601"/>
                  <a:pt x="89453" y="38497"/>
                </a:cubicBezTo>
                <a:cubicBezTo>
                  <a:pt x="95982" y="37426"/>
                  <a:pt x="96371" y="31773"/>
                  <a:pt x="96371" y="31773"/>
                </a:cubicBezTo>
                <a:cubicBezTo>
                  <a:pt x="96371" y="31773"/>
                  <a:pt x="96533" y="31791"/>
                  <a:pt x="96807" y="31791"/>
                </a:cubicBezTo>
                <a:cubicBezTo>
                  <a:pt x="97957" y="31791"/>
                  <a:pt x="101075" y="31473"/>
                  <a:pt x="102412" y="28167"/>
                </a:cubicBezTo>
                <a:cubicBezTo>
                  <a:pt x="104070" y="24075"/>
                  <a:pt x="100366" y="21250"/>
                  <a:pt x="100366" y="21250"/>
                </a:cubicBezTo>
                <a:cubicBezTo>
                  <a:pt x="100366" y="21250"/>
                  <a:pt x="104825" y="18813"/>
                  <a:pt x="102840" y="13601"/>
                </a:cubicBezTo>
                <a:cubicBezTo>
                  <a:pt x="101597" y="10338"/>
                  <a:pt x="99185" y="9728"/>
                  <a:pt x="97555" y="9728"/>
                </a:cubicBezTo>
                <a:cubicBezTo>
                  <a:pt x="96580" y="9728"/>
                  <a:pt x="95884" y="9946"/>
                  <a:pt x="95884" y="9946"/>
                </a:cubicBezTo>
                <a:cubicBezTo>
                  <a:pt x="95884" y="9946"/>
                  <a:pt x="95202" y="4490"/>
                  <a:pt x="88966" y="2736"/>
                </a:cubicBezTo>
                <a:cubicBezTo>
                  <a:pt x="87820" y="2413"/>
                  <a:pt x="86740" y="2282"/>
                  <a:pt x="85741" y="2282"/>
                </a:cubicBezTo>
                <a:cubicBezTo>
                  <a:pt x="81299" y="2282"/>
                  <a:pt x="78442" y="4879"/>
                  <a:pt x="78442" y="4879"/>
                </a:cubicBezTo>
                <a:cubicBezTo>
                  <a:pt x="78442" y="4879"/>
                  <a:pt x="75421" y="202"/>
                  <a:pt x="69380" y="7"/>
                </a:cubicBezTo>
                <a:cubicBezTo>
                  <a:pt x="69268" y="3"/>
                  <a:pt x="69157" y="2"/>
                  <a:pt x="69047" y="2"/>
                </a:cubicBezTo>
                <a:cubicBezTo>
                  <a:pt x="63260" y="2"/>
                  <a:pt x="61194" y="4976"/>
                  <a:pt x="61194" y="4976"/>
                </a:cubicBezTo>
                <a:cubicBezTo>
                  <a:pt x="61194" y="4976"/>
                  <a:pt x="60559" y="4003"/>
                  <a:pt x="59379" y="2917"/>
                </a:cubicBezTo>
                <a:cubicBezTo>
                  <a:pt x="58474" y="2031"/>
                  <a:pt x="57092" y="991"/>
                  <a:pt x="55211" y="423"/>
                </a:cubicBezTo>
                <a:cubicBezTo>
                  <a:pt x="54350" y="151"/>
                  <a:pt x="53454" y="9"/>
                  <a:pt x="52552" y="3"/>
                </a:cubicBezTo>
                <a:cubicBezTo>
                  <a:pt x="52533" y="3"/>
                  <a:pt x="52516" y="1"/>
                  <a:pt x="52499" y="1"/>
                </a:cubicBezTo>
                <a:cubicBezTo>
                  <a:pt x="52470" y="1"/>
                  <a:pt x="52441" y="2"/>
                  <a:pt x="52413" y="2"/>
                </a:cubicBezTo>
                <a:cubicBezTo>
                  <a:pt x="52392" y="2"/>
                  <a:pt x="52373" y="1"/>
                  <a:pt x="5235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33" name="Google Shape;3033;p51"/>
          <p:cNvGrpSpPr/>
          <p:nvPr/>
        </p:nvGrpSpPr>
        <p:grpSpPr>
          <a:xfrm>
            <a:off x="785903" y="734527"/>
            <a:ext cx="7572194" cy="3674447"/>
            <a:chOff x="2244650" y="589875"/>
            <a:chExt cx="2753525" cy="1155450"/>
          </a:xfrm>
        </p:grpSpPr>
        <p:sp>
          <p:nvSpPr>
            <p:cNvPr id="3034" name="Google Shape;3034;p51"/>
            <p:cNvSpPr/>
            <p:nvPr/>
          </p:nvSpPr>
          <p:spPr>
            <a:xfrm>
              <a:off x="3408250" y="1684750"/>
              <a:ext cx="417850" cy="60050"/>
            </a:xfrm>
            <a:custGeom>
              <a:avLst/>
              <a:gdLst/>
              <a:ahLst/>
              <a:cxnLst/>
              <a:rect l="l" t="t" r="r" b="b"/>
              <a:pathLst>
                <a:path w="16714" h="2402" fill="none" extrusionOk="0">
                  <a:moveTo>
                    <a:pt x="16714" y="163"/>
                  </a:moveTo>
                  <a:cubicBezTo>
                    <a:pt x="14833" y="1246"/>
                    <a:pt x="12101" y="2401"/>
                    <a:pt x="8994" y="2401"/>
                  </a:cubicBezTo>
                  <a:cubicBezTo>
                    <a:pt x="8906" y="2401"/>
                    <a:pt x="8815" y="2400"/>
                    <a:pt x="8725" y="2399"/>
                  </a:cubicBezTo>
                  <a:cubicBezTo>
                    <a:pt x="8647" y="2397"/>
                    <a:pt x="8571" y="2393"/>
                    <a:pt x="8496" y="2391"/>
                  </a:cubicBezTo>
                  <a:cubicBezTo>
                    <a:pt x="8416" y="2394"/>
                    <a:pt x="8343" y="2397"/>
                    <a:pt x="8270" y="2399"/>
                  </a:cubicBezTo>
                  <a:cubicBezTo>
                    <a:pt x="8176" y="2400"/>
                    <a:pt x="8086" y="2401"/>
                    <a:pt x="7997" y="2401"/>
                  </a:cubicBezTo>
                  <a:cubicBezTo>
                    <a:pt x="4734" y="2401"/>
                    <a:pt x="1883" y="1127"/>
                    <a:pt x="0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35" name="Google Shape;3035;p51"/>
            <p:cNvSpPr/>
            <p:nvPr/>
          </p:nvSpPr>
          <p:spPr>
            <a:xfrm>
              <a:off x="2934600" y="1663225"/>
              <a:ext cx="463550" cy="82100"/>
            </a:xfrm>
            <a:custGeom>
              <a:avLst/>
              <a:gdLst/>
              <a:ahLst/>
              <a:cxnLst/>
              <a:rect l="l" t="t" r="r" b="b"/>
              <a:pathLst>
                <a:path w="18542" h="3284" fill="none" extrusionOk="0">
                  <a:moveTo>
                    <a:pt x="18542" y="1015"/>
                  </a:moveTo>
                  <a:cubicBezTo>
                    <a:pt x="16706" y="2009"/>
                    <a:pt x="13933" y="3023"/>
                    <a:pt x="10045" y="3257"/>
                  </a:cubicBezTo>
                  <a:cubicBezTo>
                    <a:pt x="9747" y="3274"/>
                    <a:pt x="9446" y="3283"/>
                    <a:pt x="9150" y="3283"/>
                  </a:cubicBezTo>
                  <a:cubicBezTo>
                    <a:pt x="5081" y="3283"/>
                    <a:pt x="2020" y="1622"/>
                    <a:pt x="1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36" name="Google Shape;3036;p51"/>
            <p:cNvSpPr/>
            <p:nvPr/>
          </p:nvSpPr>
          <p:spPr>
            <a:xfrm>
              <a:off x="2455600" y="1550975"/>
              <a:ext cx="469575" cy="175625"/>
            </a:xfrm>
            <a:custGeom>
              <a:avLst/>
              <a:gdLst/>
              <a:ahLst/>
              <a:cxnLst/>
              <a:rect l="l" t="t" r="r" b="b"/>
              <a:pathLst>
                <a:path w="18783" h="7025" fill="none" extrusionOk="0">
                  <a:moveTo>
                    <a:pt x="18783" y="4679"/>
                  </a:moveTo>
                  <a:cubicBezTo>
                    <a:pt x="16940" y="5977"/>
                    <a:pt x="14447" y="7025"/>
                    <a:pt x="11369" y="7025"/>
                  </a:cubicBezTo>
                  <a:cubicBezTo>
                    <a:pt x="10578" y="7024"/>
                    <a:pt x="9789" y="6958"/>
                    <a:pt x="9009" y="6828"/>
                  </a:cubicBezTo>
                  <a:cubicBezTo>
                    <a:pt x="3827" y="5978"/>
                    <a:pt x="1171" y="2801"/>
                    <a:pt x="1" y="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37" name="Google Shape;3037;p51"/>
            <p:cNvSpPr/>
            <p:nvPr/>
          </p:nvSpPr>
          <p:spPr>
            <a:xfrm>
              <a:off x="2260675" y="1215450"/>
              <a:ext cx="184725" cy="331625"/>
            </a:xfrm>
            <a:custGeom>
              <a:avLst/>
              <a:gdLst/>
              <a:ahLst/>
              <a:cxnLst/>
              <a:rect l="l" t="t" r="r" b="b"/>
              <a:pathLst>
                <a:path w="7389" h="13265" fill="none" extrusionOk="0">
                  <a:moveTo>
                    <a:pt x="7388" y="13264"/>
                  </a:moveTo>
                  <a:cubicBezTo>
                    <a:pt x="4579" y="12538"/>
                    <a:pt x="2364" y="10620"/>
                    <a:pt x="1237" y="7835"/>
                  </a:cubicBezTo>
                  <a:cubicBezTo>
                    <a:pt x="0" y="4777"/>
                    <a:pt x="637" y="2038"/>
                    <a:pt x="1776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38" name="Google Shape;3038;p51"/>
            <p:cNvSpPr/>
            <p:nvPr/>
          </p:nvSpPr>
          <p:spPr>
            <a:xfrm>
              <a:off x="2244650" y="833850"/>
              <a:ext cx="227125" cy="371875"/>
            </a:xfrm>
            <a:custGeom>
              <a:avLst/>
              <a:gdLst/>
              <a:ahLst/>
              <a:cxnLst/>
              <a:rect l="l" t="t" r="r" b="b"/>
              <a:pathLst>
                <a:path w="9085" h="14875" fill="none" extrusionOk="0">
                  <a:moveTo>
                    <a:pt x="2224" y="14875"/>
                  </a:moveTo>
                  <a:cubicBezTo>
                    <a:pt x="816" y="12775"/>
                    <a:pt x="1" y="9778"/>
                    <a:pt x="1426" y="6037"/>
                  </a:cubicBezTo>
                  <a:cubicBezTo>
                    <a:pt x="2792" y="2451"/>
                    <a:pt x="5557" y="286"/>
                    <a:pt x="9085" y="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39" name="Google Shape;3039;p51"/>
            <p:cNvSpPr/>
            <p:nvPr/>
          </p:nvSpPr>
          <p:spPr>
            <a:xfrm>
              <a:off x="2477925" y="646900"/>
              <a:ext cx="475975" cy="178000"/>
            </a:xfrm>
            <a:custGeom>
              <a:avLst/>
              <a:gdLst/>
              <a:ahLst/>
              <a:cxnLst/>
              <a:rect l="l" t="t" r="r" b="b"/>
              <a:pathLst>
                <a:path w="19039" h="7120" fill="none" extrusionOk="0">
                  <a:moveTo>
                    <a:pt x="1" y="7120"/>
                  </a:moveTo>
                  <a:cubicBezTo>
                    <a:pt x="1313" y="4569"/>
                    <a:pt x="3841" y="1816"/>
                    <a:pt x="8233" y="581"/>
                  </a:cubicBezTo>
                  <a:cubicBezTo>
                    <a:pt x="9604" y="196"/>
                    <a:pt x="10999" y="0"/>
                    <a:pt x="12381" y="0"/>
                  </a:cubicBezTo>
                  <a:cubicBezTo>
                    <a:pt x="15129" y="0"/>
                    <a:pt x="17396" y="754"/>
                    <a:pt x="19038" y="1564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0" name="Google Shape;3040;p51"/>
            <p:cNvSpPr/>
            <p:nvPr/>
          </p:nvSpPr>
          <p:spPr>
            <a:xfrm>
              <a:off x="2962950" y="589875"/>
              <a:ext cx="444000" cy="90400"/>
            </a:xfrm>
            <a:custGeom>
              <a:avLst/>
              <a:gdLst/>
              <a:ahLst/>
              <a:cxnLst/>
              <a:rect l="l" t="t" r="r" b="b"/>
              <a:pathLst>
                <a:path w="17760" h="3616" fill="none" extrusionOk="0">
                  <a:moveTo>
                    <a:pt x="0" y="3616"/>
                  </a:moveTo>
                  <a:cubicBezTo>
                    <a:pt x="1959" y="1951"/>
                    <a:pt x="5032" y="143"/>
                    <a:pt x="9231" y="8"/>
                  </a:cubicBezTo>
                  <a:cubicBezTo>
                    <a:pt x="9380" y="3"/>
                    <a:pt x="9526" y="1"/>
                    <a:pt x="9672" y="1"/>
                  </a:cubicBezTo>
                  <a:cubicBezTo>
                    <a:pt x="13225" y="1"/>
                    <a:pt x="15900" y="1387"/>
                    <a:pt x="17760" y="306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1" name="Google Shape;3041;p51"/>
            <p:cNvSpPr/>
            <p:nvPr/>
          </p:nvSpPr>
          <p:spPr>
            <a:xfrm>
              <a:off x="3415925" y="589925"/>
              <a:ext cx="415725" cy="76775"/>
            </a:xfrm>
            <a:custGeom>
              <a:avLst/>
              <a:gdLst/>
              <a:ahLst/>
              <a:cxnLst/>
              <a:rect l="l" t="t" r="r" b="b"/>
              <a:pathLst>
                <a:path w="16629" h="3071" fill="none" extrusionOk="0">
                  <a:moveTo>
                    <a:pt x="0" y="2869"/>
                  </a:moveTo>
                  <a:cubicBezTo>
                    <a:pt x="1321" y="1835"/>
                    <a:pt x="2813" y="1051"/>
                    <a:pt x="4383" y="574"/>
                  </a:cubicBezTo>
                  <a:cubicBezTo>
                    <a:pt x="5539" y="210"/>
                    <a:pt x="6743" y="17"/>
                    <a:pt x="7955" y="2"/>
                  </a:cubicBezTo>
                  <a:cubicBezTo>
                    <a:pt x="7984" y="2"/>
                    <a:pt x="8114" y="0"/>
                    <a:pt x="8114" y="0"/>
                  </a:cubicBezTo>
                  <a:lnTo>
                    <a:pt x="8395" y="1"/>
                  </a:lnTo>
                  <a:lnTo>
                    <a:pt x="8424" y="2"/>
                  </a:lnTo>
                  <a:cubicBezTo>
                    <a:pt x="9636" y="18"/>
                    <a:pt x="10838" y="210"/>
                    <a:pt x="11993" y="574"/>
                  </a:cubicBezTo>
                  <a:cubicBezTo>
                    <a:pt x="13665" y="1081"/>
                    <a:pt x="15247" y="1935"/>
                    <a:pt x="16629" y="3070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2" name="Google Shape;3042;p51"/>
            <p:cNvSpPr/>
            <p:nvPr/>
          </p:nvSpPr>
          <p:spPr>
            <a:xfrm>
              <a:off x="3840425" y="589875"/>
              <a:ext cx="444050" cy="95725"/>
            </a:xfrm>
            <a:custGeom>
              <a:avLst/>
              <a:gdLst/>
              <a:ahLst/>
              <a:cxnLst/>
              <a:rect l="l" t="t" r="r" b="b"/>
              <a:pathLst>
                <a:path w="17762" h="3829" fill="none" extrusionOk="0">
                  <a:moveTo>
                    <a:pt x="0" y="2855"/>
                  </a:moveTo>
                  <a:cubicBezTo>
                    <a:pt x="1846" y="1271"/>
                    <a:pt x="4443" y="1"/>
                    <a:pt x="7845" y="1"/>
                  </a:cubicBezTo>
                  <a:cubicBezTo>
                    <a:pt x="7990" y="1"/>
                    <a:pt x="8137" y="3"/>
                    <a:pt x="8286" y="8"/>
                  </a:cubicBezTo>
                  <a:cubicBezTo>
                    <a:pt x="12663" y="149"/>
                    <a:pt x="15817" y="2108"/>
                    <a:pt x="17762" y="3828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3" name="Google Shape;3043;p51"/>
            <p:cNvSpPr/>
            <p:nvPr/>
          </p:nvSpPr>
          <p:spPr>
            <a:xfrm>
              <a:off x="4294650" y="646875"/>
              <a:ext cx="472325" cy="185250"/>
            </a:xfrm>
            <a:custGeom>
              <a:avLst/>
              <a:gdLst/>
              <a:ahLst/>
              <a:cxnLst/>
              <a:rect l="l" t="t" r="r" b="b"/>
              <a:pathLst>
                <a:path w="18893" h="7410" fill="none" extrusionOk="0">
                  <a:moveTo>
                    <a:pt x="1" y="1424"/>
                  </a:moveTo>
                  <a:cubicBezTo>
                    <a:pt x="1617" y="669"/>
                    <a:pt x="3779" y="0"/>
                    <a:pt x="6369" y="0"/>
                  </a:cubicBezTo>
                  <a:cubicBezTo>
                    <a:pt x="7750" y="0"/>
                    <a:pt x="9145" y="196"/>
                    <a:pt x="10516" y="582"/>
                  </a:cubicBezTo>
                  <a:cubicBezTo>
                    <a:pt x="15074" y="1863"/>
                    <a:pt x="17625" y="4781"/>
                    <a:pt x="18892" y="740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4" name="Google Shape;3044;p51"/>
            <p:cNvSpPr/>
            <p:nvPr/>
          </p:nvSpPr>
          <p:spPr>
            <a:xfrm>
              <a:off x="4777625" y="834650"/>
              <a:ext cx="220550" cy="377800"/>
            </a:xfrm>
            <a:custGeom>
              <a:avLst/>
              <a:gdLst/>
              <a:ahLst/>
              <a:cxnLst/>
              <a:rect l="l" t="t" r="r" b="b"/>
              <a:pathLst>
                <a:path w="8822" h="15112" fill="none" extrusionOk="0">
                  <a:moveTo>
                    <a:pt x="1" y="0"/>
                  </a:moveTo>
                  <a:cubicBezTo>
                    <a:pt x="3373" y="390"/>
                    <a:pt x="6011" y="2530"/>
                    <a:pt x="7334" y="6005"/>
                  </a:cubicBezTo>
                  <a:cubicBezTo>
                    <a:pt x="8821" y="9908"/>
                    <a:pt x="7871" y="13001"/>
                    <a:pt x="6350" y="15112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5" name="Google Shape;3045;p51"/>
            <p:cNvSpPr/>
            <p:nvPr/>
          </p:nvSpPr>
          <p:spPr>
            <a:xfrm>
              <a:off x="4788100" y="1222475"/>
              <a:ext cx="191125" cy="326500"/>
            </a:xfrm>
            <a:custGeom>
              <a:avLst/>
              <a:gdLst/>
              <a:ahLst/>
              <a:cxnLst/>
              <a:rect l="l" t="t" r="r" b="b"/>
              <a:pathLst>
                <a:path w="7645" h="13060" fill="none" extrusionOk="0">
                  <a:moveTo>
                    <a:pt x="6077" y="1"/>
                  </a:moveTo>
                  <a:cubicBezTo>
                    <a:pt x="7118" y="2007"/>
                    <a:pt x="7645" y="4634"/>
                    <a:pt x="6463" y="7554"/>
                  </a:cubicBezTo>
                  <a:cubicBezTo>
                    <a:pt x="5294" y="10441"/>
                    <a:pt x="2958" y="12396"/>
                    <a:pt x="0" y="1305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6" name="Google Shape;3046;p51"/>
            <p:cNvSpPr/>
            <p:nvPr/>
          </p:nvSpPr>
          <p:spPr>
            <a:xfrm>
              <a:off x="4309475" y="1558450"/>
              <a:ext cx="472950" cy="168150"/>
            </a:xfrm>
            <a:custGeom>
              <a:avLst/>
              <a:gdLst/>
              <a:ahLst/>
              <a:cxnLst/>
              <a:rect l="l" t="t" r="r" b="b"/>
              <a:pathLst>
                <a:path w="18918" h="6726" fill="none" extrusionOk="0">
                  <a:moveTo>
                    <a:pt x="18918" y="1"/>
                  </a:moveTo>
                  <a:cubicBezTo>
                    <a:pt x="17687" y="2724"/>
                    <a:pt x="15039" y="5709"/>
                    <a:pt x="10039" y="6529"/>
                  </a:cubicBezTo>
                  <a:cubicBezTo>
                    <a:pt x="9259" y="6659"/>
                    <a:pt x="8470" y="6725"/>
                    <a:pt x="7679" y="6726"/>
                  </a:cubicBezTo>
                  <a:cubicBezTo>
                    <a:pt x="4451" y="6726"/>
                    <a:pt x="1868" y="5573"/>
                    <a:pt x="1" y="4189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047" name="Google Shape;3047;p51"/>
            <p:cNvSpPr/>
            <p:nvPr/>
          </p:nvSpPr>
          <p:spPr>
            <a:xfrm>
              <a:off x="3836075" y="1668175"/>
              <a:ext cx="464300" cy="77150"/>
            </a:xfrm>
            <a:custGeom>
              <a:avLst/>
              <a:gdLst/>
              <a:ahLst/>
              <a:cxnLst/>
              <a:rect l="l" t="t" r="r" b="b"/>
              <a:pathLst>
                <a:path w="18572" h="3086" fill="none" extrusionOk="0">
                  <a:moveTo>
                    <a:pt x="18571" y="0"/>
                  </a:moveTo>
                  <a:cubicBezTo>
                    <a:pt x="16553" y="1556"/>
                    <a:pt x="13577" y="3085"/>
                    <a:pt x="9674" y="3085"/>
                  </a:cubicBezTo>
                  <a:cubicBezTo>
                    <a:pt x="9379" y="3085"/>
                    <a:pt x="9077" y="3076"/>
                    <a:pt x="8780" y="3059"/>
                  </a:cubicBezTo>
                  <a:cubicBezTo>
                    <a:pt x="4688" y="2814"/>
                    <a:pt x="1831" y="1703"/>
                    <a:pt x="1" y="661"/>
                  </a:cubicBezTo>
                </a:path>
              </a:pathLst>
            </a:custGeom>
            <a:noFill/>
            <a:ln w="38100" cap="rnd" cmpd="sng">
              <a:solidFill>
                <a:schemeClr val="accent5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</p:grpSp>
      <p:grpSp>
        <p:nvGrpSpPr>
          <p:cNvPr id="3049" name="Google Shape;3049;p51"/>
          <p:cNvGrpSpPr/>
          <p:nvPr/>
        </p:nvGrpSpPr>
        <p:grpSpPr>
          <a:xfrm>
            <a:off x="207157" y="225598"/>
            <a:ext cx="8685193" cy="4618243"/>
            <a:chOff x="207157" y="225598"/>
            <a:chExt cx="8685193" cy="4618243"/>
          </a:xfrm>
        </p:grpSpPr>
        <p:sp>
          <p:nvSpPr>
            <p:cNvPr id="3050" name="Google Shape;3050;p51"/>
            <p:cNvSpPr/>
            <p:nvPr/>
          </p:nvSpPr>
          <p:spPr>
            <a:xfrm rot="-959967">
              <a:off x="1551164" y="266052"/>
              <a:ext cx="340698" cy="335793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51"/>
            <p:cNvSpPr/>
            <p:nvPr/>
          </p:nvSpPr>
          <p:spPr>
            <a:xfrm rot="-959967">
              <a:off x="8103439" y="394577"/>
              <a:ext cx="340698" cy="335793"/>
            </a:xfrm>
            <a:custGeom>
              <a:avLst/>
              <a:gdLst/>
              <a:ahLst/>
              <a:cxnLst/>
              <a:rect l="l" t="t" r="r" b="b"/>
              <a:pathLst>
                <a:path w="10174" h="10027" extrusionOk="0">
                  <a:moveTo>
                    <a:pt x="5501" y="1"/>
                  </a:moveTo>
                  <a:lnTo>
                    <a:pt x="3573" y="3009"/>
                  </a:lnTo>
                  <a:lnTo>
                    <a:pt x="1" y="3127"/>
                  </a:lnTo>
                  <a:lnTo>
                    <a:pt x="2268" y="5890"/>
                  </a:lnTo>
                  <a:lnTo>
                    <a:pt x="1276" y="9323"/>
                  </a:lnTo>
                  <a:lnTo>
                    <a:pt x="4603" y="8022"/>
                  </a:lnTo>
                  <a:lnTo>
                    <a:pt x="7562" y="10027"/>
                  </a:lnTo>
                  <a:lnTo>
                    <a:pt x="7354" y="6459"/>
                  </a:lnTo>
                  <a:lnTo>
                    <a:pt x="10173" y="4265"/>
                  </a:lnTo>
                  <a:lnTo>
                    <a:pt x="6717" y="3360"/>
                  </a:lnTo>
                  <a:lnTo>
                    <a:pt x="550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51"/>
            <p:cNvSpPr/>
            <p:nvPr/>
          </p:nvSpPr>
          <p:spPr>
            <a:xfrm rot="-397278">
              <a:off x="8519344" y="937081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51"/>
            <p:cNvSpPr/>
            <p:nvPr/>
          </p:nvSpPr>
          <p:spPr>
            <a:xfrm rot="-397324">
              <a:off x="224419" y="3121864"/>
              <a:ext cx="322653" cy="318065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51"/>
            <p:cNvSpPr/>
            <p:nvPr/>
          </p:nvSpPr>
          <p:spPr>
            <a:xfrm>
              <a:off x="251900" y="2227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55" name="Google Shape;3055;p51"/>
            <p:cNvSpPr/>
            <p:nvPr/>
          </p:nvSpPr>
          <p:spPr>
            <a:xfrm>
              <a:off x="660050" y="4455181"/>
              <a:ext cx="110100" cy="1101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56" name="Google Shape;3056;p51"/>
            <p:cNvSpPr/>
            <p:nvPr/>
          </p:nvSpPr>
          <p:spPr>
            <a:xfrm>
              <a:off x="2791025" y="467878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57" name="Google Shape;3057;p51"/>
            <p:cNvSpPr/>
            <p:nvPr/>
          </p:nvSpPr>
          <p:spPr>
            <a:xfrm>
              <a:off x="4076900" y="354131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58" name="Google Shape;3058;p51"/>
            <p:cNvSpPr/>
            <p:nvPr/>
          </p:nvSpPr>
          <p:spPr>
            <a:xfrm>
              <a:off x="6477200" y="58273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59" name="Google Shape;3059;p51"/>
            <p:cNvSpPr/>
            <p:nvPr/>
          </p:nvSpPr>
          <p:spPr>
            <a:xfrm>
              <a:off x="8782250" y="1697156"/>
              <a:ext cx="110100" cy="110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60" name="Google Shape;3060;p51"/>
            <p:cNvSpPr/>
            <p:nvPr/>
          </p:nvSpPr>
          <p:spPr>
            <a:xfrm>
              <a:off x="8579675" y="3347381"/>
              <a:ext cx="110100" cy="110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61" name="Google Shape;3061;p51"/>
            <p:cNvSpPr/>
            <p:nvPr/>
          </p:nvSpPr>
          <p:spPr>
            <a:xfrm>
              <a:off x="6477200" y="4678781"/>
              <a:ext cx="110100" cy="1101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 </a:t>
              </a:r>
              <a:endParaRPr b="1"/>
            </a:p>
          </p:txBody>
        </p:sp>
        <p:sp>
          <p:nvSpPr>
            <p:cNvPr id="3062" name="Google Shape;3062;p51"/>
            <p:cNvSpPr/>
            <p:nvPr/>
          </p:nvSpPr>
          <p:spPr>
            <a:xfrm rot="-397278">
              <a:off x="5011844" y="4634743"/>
              <a:ext cx="201036" cy="198168"/>
            </a:xfrm>
            <a:custGeom>
              <a:avLst/>
              <a:gdLst/>
              <a:ahLst/>
              <a:cxnLst/>
              <a:rect l="l" t="t" r="r" b="b"/>
              <a:pathLst>
                <a:path w="5539" h="5460" extrusionOk="0">
                  <a:moveTo>
                    <a:pt x="2544" y="1"/>
                  </a:moveTo>
                  <a:lnTo>
                    <a:pt x="1882" y="1831"/>
                  </a:lnTo>
                  <a:lnTo>
                    <a:pt x="1" y="2323"/>
                  </a:lnTo>
                  <a:lnTo>
                    <a:pt x="1536" y="3517"/>
                  </a:lnTo>
                  <a:lnTo>
                    <a:pt x="1422" y="5459"/>
                  </a:lnTo>
                  <a:lnTo>
                    <a:pt x="3033" y="4369"/>
                  </a:lnTo>
                  <a:lnTo>
                    <a:pt x="4845" y="5077"/>
                  </a:lnTo>
                  <a:lnTo>
                    <a:pt x="4305" y="3208"/>
                  </a:lnTo>
                  <a:lnTo>
                    <a:pt x="5538" y="1703"/>
                  </a:lnTo>
                  <a:lnTo>
                    <a:pt x="3595" y="1639"/>
                  </a:lnTo>
                  <a:lnTo>
                    <a:pt x="2544" y="1"/>
                  </a:lnTo>
                  <a:close/>
                </a:path>
              </a:pathLst>
            </a:custGeom>
            <a:solidFill>
              <a:srgbClr val="FFD9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3" name="Google Shape;3063;p51"/>
          <p:cNvGrpSpPr/>
          <p:nvPr/>
        </p:nvGrpSpPr>
        <p:grpSpPr>
          <a:xfrm rot="2450672">
            <a:off x="397112" y="491891"/>
            <a:ext cx="831106" cy="848012"/>
            <a:chOff x="2997875" y="3624050"/>
            <a:chExt cx="1748875" cy="1784450"/>
          </a:xfrm>
        </p:grpSpPr>
        <p:sp>
          <p:nvSpPr>
            <p:cNvPr id="3064" name="Google Shape;3064;p51"/>
            <p:cNvSpPr/>
            <p:nvPr/>
          </p:nvSpPr>
          <p:spPr>
            <a:xfrm>
              <a:off x="4310200" y="3861000"/>
              <a:ext cx="168225" cy="292750"/>
            </a:xfrm>
            <a:custGeom>
              <a:avLst/>
              <a:gdLst/>
              <a:ahLst/>
              <a:cxnLst/>
              <a:rect l="l" t="t" r="r" b="b"/>
              <a:pathLst>
                <a:path w="6729" h="11710" extrusionOk="0">
                  <a:moveTo>
                    <a:pt x="4852" y="1"/>
                  </a:moveTo>
                  <a:cubicBezTo>
                    <a:pt x="4150" y="1"/>
                    <a:pt x="3713" y="711"/>
                    <a:pt x="3602" y="1364"/>
                  </a:cubicBezTo>
                  <a:cubicBezTo>
                    <a:pt x="3422" y="2424"/>
                    <a:pt x="3672" y="3497"/>
                    <a:pt x="3740" y="4554"/>
                  </a:cubicBezTo>
                  <a:cubicBezTo>
                    <a:pt x="3874" y="6638"/>
                    <a:pt x="2706" y="8552"/>
                    <a:pt x="618" y="9081"/>
                  </a:cubicBezTo>
                  <a:cubicBezTo>
                    <a:pt x="0" y="9238"/>
                    <a:pt x="195" y="10132"/>
                    <a:pt x="756" y="10132"/>
                  </a:cubicBezTo>
                  <a:cubicBezTo>
                    <a:pt x="787" y="10132"/>
                    <a:pt x="819" y="10129"/>
                    <a:pt x="852" y="10124"/>
                  </a:cubicBezTo>
                  <a:cubicBezTo>
                    <a:pt x="1206" y="10819"/>
                    <a:pt x="1806" y="11709"/>
                    <a:pt x="2642" y="11709"/>
                  </a:cubicBezTo>
                  <a:cubicBezTo>
                    <a:pt x="2679" y="11709"/>
                    <a:pt x="2717" y="11707"/>
                    <a:pt x="2756" y="11704"/>
                  </a:cubicBezTo>
                  <a:cubicBezTo>
                    <a:pt x="3543" y="11627"/>
                    <a:pt x="4325" y="10900"/>
                    <a:pt x="4829" y="10338"/>
                  </a:cubicBezTo>
                  <a:cubicBezTo>
                    <a:pt x="6073" y="8950"/>
                    <a:pt x="6654" y="7115"/>
                    <a:pt x="6699" y="5271"/>
                  </a:cubicBezTo>
                  <a:cubicBezTo>
                    <a:pt x="6728" y="4143"/>
                    <a:pt x="6566" y="3009"/>
                    <a:pt x="6313" y="1912"/>
                  </a:cubicBezTo>
                  <a:cubicBezTo>
                    <a:pt x="6147" y="1194"/>
                    <a:pt x="5934" y="205"/>
                    <a:pt x="5085" y="26"/>
                  </a:cubicBezTo>
                  <a:cubicBezTo>
                    <a:pt x="5004" y="9"/>
                    <a:pt x="4926" y="1"/>
                    <a:pt x="485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51"/>
            <p:cNvSpPr/>
            <p:nvPr/>
          </p:nvSpPr>
          <p:spPr>
            <a:xfrm>
              <a:off x="4455025" y="4092125"/>
              <a:ext cx="279175" cy="261125"/>
            </a:xfrm>
            <a:custGeom>
              <a:avLst/>
              <a:gdLst/>
              <a:ahLst/>
              <a:cxnLst/>
              <a:rect l="l" t="t" r="r" b="b"/>
              <a:pathLst>
                <a:path w="11167" h="10445" extrusionOk="0">
                  <a:moveTo>
                    <a:pt x="9785" y="0"/>
                  </a:moveTo>
                  <a:cubicBezTo>
                    <a:pt x="9022" y="0"/>
                    <a:pt x="8478" y="1021"/>
                    <a:pt x="8257" y="1628"/>
                  </a:cubicBezTo>
                  <a:cubicBezTo>
                    <a:pt x="7949" y="2473"/>
                    <a:pt x="7923" y="3390"/>
                    <a:pt x="7683" y="4253"/>
                  </a:cubicBezTo>
                  <a:cubicBezTo>
                    <a:pt x="7313" y="5580"/>
                    <a:pt x="6199" y="6132"/>
                    <a:pt x="4984" y="6581"/>
                  </a:cubicBezTo>
                  <a:cubicBezTo>
                    <a:pt x="3606" y="7089"/>
                    <a:pt x="2157" y="7384"/>
                    <a:pt x="689" y="7454"/>
                  </a:cubicBezTo>
                  <a:cubicBezTo>
                    <a:pt x="14" y="7487"/>
                    <a:pt x="0" y="8525"/>
                    <a:pt x="658" y="8525"/>
                  </a:cubicBezTo>
                  <a:cubicBezTo>
                    <a:pt x="668" y="8525"/>
                    <a:pt x="679" y="8525"/>
                    <a:pt x="689" y="8524"/>
                  </a:cubicBezTo>
                  <a:lnTo>
                    <a:pt x="728" y="8522"/>
                  </a:lnTo>
                  <a:lnTo>
                    <a:pt x="728" y="8522"/>
                  </a:lnTo>
                  <a:cubicBezTo>
                    <a:pt x="454" y="9489"/>
                    <a:pt x="1297" y="10320"/>
                    <a:pt x="2222" y="10427"/>
                  </a:cubicBezTo>
                  <a:cubicBezTo>
                    <a:pt x="2322" y="10439"/>
                    <a:pt x="2422" y="10444"/>
                    <a:pt x="2522" y="10444"/>
                  </a:cubicBezTo>
                  <a:cubicBezTo>
                    <a:pt x="3008" y="10444"/>
                    <a:pt x="3494" y="10320"/>
                    <a:pt x="3966" y="10213"/>
                  </a:cubicBezTo>
                  <a:cubicBezTo>
                    <a:pt x="4586" y="10070"/>
                    <a:pt x="5204" y="9913"/>
                    <a:pt x="5812" y="9722"/>
                  </a:cubicBezTo>
                  <a:cubicBezTo>
                    <a:pt x="7890" y="9068"/>
                    <a:pt x="10066" y="8053"/>
                    <a:pt x="10739" y="5812"/>
                  </a:cubicBezTo>
                  <a:cubicBezTo>
                    <a:pt x="11045" y="4794"/>
                    <a:pt x="11167" y="3628"/>
                    <a:pt x="11164" y="2567"/>
                  </a:cubicBezTo>
                  <a:cubicBezTo>
                    <a:pt x="11161" y="1777"/>
                    <a:pt x="10946" y="234"/>
                    <a:pt x="9976" y="21"/>
                  </a:cubicBezTo>
                  <a:cubicBezTo>
                    <a:pt x="9911" y="7"/>
                    <a:pt x="9847" y="0"/>
                    <a:pt x="97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51"/>
            <p:cNvSpPr/>
            <p:nvPr/>
          </p:nvSpPr>
          <p:spPr>
            <a:xfrm>
              <a:off x="4486825" y="4676975"/>
              <a:ext cx="259925" cy="142550"/>
            </a:xfrm>
            <a:custGeom>
              <a:avLst/>
              <a:gdLst/>
              <a:ahLst/>
              <a:cxnLst/>
              <a:rect l="l" t="t" r="r" b="b"/>
              <a:pathLst>
                <a:path w="10397" h="5702" extrusionOk="0">
                  <a:moveTo>
                    <a:pt x="9071" y="0"/>
                  </a:moveTo>
                  <a:cubicBezTo>
                    <a:pt x="8999" y="0"/>
                    <a:pt x="8924" y="8"/>
                    <a:pt x="8847" y="25"/>
                  </a:cubicBezTo>
                  <a:cubicBezTo>
                    <a:pt x="8492" y="103"/>
                    <a:pt x="8246" y="352"/>
                    <a:pt x="7991" y="595"/>
                  </a:cubicBezTo>
                  <a:cubicBezTo>
                    <a:pt x="7661" y="912"/>
                    <a:pt x="7333" y="1228"/>
                    <a:pt x="6988" y="1526"/>
                  </a:cubicBezTo>
                  <a:cubicBezTo>
                    <a:pt x="6262" y="2147"/>
                    <a:pt x="5425" y="2681"/>
                    <a:pt x="4440" y="2683"/>
                  </a:cubicBezTo>
                  <a:cubicBezTo>
                    <a:pt x="4433" y="2683"/>
                    <a:pt x="4427" y="2683"/>
                    <a:pt x="4420" y="2683"/>
                  </a:cubicBezTo>
                  <a:cubicBezTo>
                    <a:pt x="3295" y="2683"/>
                    <a:pt x="2128" y="2361"/>
                    <a:pt x="1025" y="2173"/>
                  </a:cubicBezTo>
                  <a:cubicBezTo>
                    <a:pt x="990" y="2167"/>
                    <a:pt x="956" y="2164"/>
                    <a:pt x="923" y="2164"/>
                  </a:cubicBezTo>
                  <a:cubicBezTo>
                    <a:pt x="453" y="2164"/>
                    <a:pt x="213" y="2736"/>
                    <a:pt x="440" y="3037"/>
                  </a:cubicBezTo>
                  <a:cubicBezTo>
                    <a:pt x="334" y="3378"/>
                    <a:pt x="55" y="3611"/>
                    <a:pt x="27" y="3993"/>
                  </a:cubicBezTo>
                  <a:cubicBezTo>
                    <a:pt x="1" y="4360"/>
                    <a:pt x="174" y="4699"/>
                    <a:pt x="505" y="4865"/>
                  </a:cubicBezTo>
                  <a:cubicBezTo>
                    <a:pt x="866" y="5047"/>
                    <a:pt x="1329" y="5098"/>
                    <a:pt x="1720" y="5196"/>
                  </a:cubicBezTo>
                  <a:cubicBezTo>
                    <a:pt x="2201" y="5317"/>
                    <a:pt x="2683" y="5445"/>
                    <a:pt x="3170" y="5543"/>
                  </a:cubicBezTo>
                  <a:cubicBezTo>
                    <a:pt x="3688" y="5647"/>
                    <a:pt x="4211" y="5702"/>
                    <a:pt x="4731" y="5702"/>
                  </a:cubicBezTo>
                  <a:cubicBezTo>
                    <a:pt x="5770" y="5702"/>
                    <a:pt x="6796" y="5482"/>
                    <a:pt x="7739" y="4987"/>
                  </a:cubicBezTo>
                  <a:cubicBezTo>
                    <a:pt x="9050" y="4298"/>
                    <a:pt x="10396" y="2828"/>
                    <a:pt x="10235" y="1237"/>
                  </a:cubicBezTo>
                  <a:cubicBezTo>
                    <a:pt x="10172" y="622"/>
                    <a:pt x="9715" y="0"/>
                    <a:pt x="9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51"/>
            <p:cNvSpPr/>
            <p:nvPr/>
          </p:nvSpPr>
          <p:spPr>
            <a:xfrm>
              <a:off x="4363550" y="4983075"/>
              <a:ext cx="241075" cy="119825"/>
            </a:xfrm>
            <a:custGeom>
              <a:avLst/>
              <a:gdLst/>
              <a:ahLst/>
              <a:cxnLst/>
              <a:rect l="l" t="t" r="r" b="b"/>
              <a:pathLst>
                <a:path w="9643" h="4793" extrusionOk="0">
                  <a:moveTo>
                    <a:pt x="8667" y="1"/>
                  </a:moveTo>
                  <a:cubicBezTo>
                    <a:pt x="7898" y="1"/>
                    <a:pt x="6794" y="738"/>
                    <a:pt x="6371" y="1041"/>
                  </a:cubicBezTo>
                  <a:cubicBezTo>
                    <a:pt x="5895" y="1383"/>
                    <a:pt x="5495" y="1633"/>
                    <a:pt x="5003" y="1633"/>
                  </a:cubicBezTo>
                  <a:cubicBezTo>
                    <a:pt x="4815" y="1633"/>
                    <a:pt x="4613" y="1596"/>
                    <a:pt x="4388" y="1514"/>
                  </a:cubicBezTo>
                  <a:cubicBezTo>
                    <a:pt x="3364" y="1137"/>
                    <a:pt x="2370" y="660"/>
                    <a:pt x="1393" y="176"/>
                  </a:cubicBezTo>
                  <a:cubicBezTo>
                    <a:pt x="1308" y="133"/>
                    <a:pt x="1224" y="114"/>
                    <a:pt x="1145" y="114"/>
                  </a:cubicBezTo>
                  <a:cubicBezTo>
                    <a:pt x="1026" y="114"/>
                    <a:pt x="918" y="156"/>
                    <a:pt x="828" y="222"/>
                  </a:cubicBezTo>
                  <a:cubicBezTo>
                    <a:pt x="716" y="234"/>
                    <a:pt x="610" y="280"/>
                    <a:pt x="527" y="356"/>
                  </a:cubicBezTo>
                  <a:cubicBezTo>
                    <a:pt x="0" y="807"/>
                    <a:pt x="50" y="1604"/>
                    <a:pt x="491" y="2099"/>
                  </a:cubicBezTo>
                  <a:cubicBezTo>
                    <a:pt x="1014" y="2683"/>
                    <a:pt x="1895" y="3017"/>
                    <a:pt x="2574" y="3382"/>
                  </a:cubicBezTo>
                  <a:cubicBezTo>
                    <a:pt x="3372" y="3811"/>
                    <a:pt x="4172" y="4282"/>
                    <a:pt x="5009" y="4633"/>
                  </a:cubicBezTo>
                  <a:cubicBezTo>
                    <a:pt x="5268" y="4742"/>
                    <a:pt x="5522" y="4792"/>
                    <a:pt x="5771" y="4792"/>
                  </a:cubicBezTo>
                  <a:cubicBezTo>
                    <a:pt x="6248" y="4792"/>
                    <a:pt x="6702" y="4605"/>
                    <a:pt x="7124" y="4288"/>
                  </a:cubicBezTo>
                  <a:cubicBezTo>
                    <a:pt x="8133" y="3532"/>
                    <a:pt x="9643" y="2192"/>
                    <a:pt x="9453" y="767"/>
                  </a:cubicBezTo>
                  <a:cubicBezTo>
                    <a:pt x="9378" y="201"/>
                    <a:pt x="9068" y="1"/>
                    <a:pt x="86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51"/>
            <p:cNvSpPr/>
            <p:nvPr/>
          </p:nvSpPr>
          <p:spPr>
            <a:xfrm>
              <a:off x="3266200" y="3861000"/>
              <a:ext cx="168225" cy="292750"/>
            </a:xfrm>
            <a:custGeom>
              <a:avLst/>
              <a:gdLst/>
              <a:ahLst/>
              <a:cxnLst/>
              <a:rect l="l" t="t" r="r" b="b"/>
              <a:pathLst>
                <a:path w="6729" h="11710" extrusionOk="0">
                  <a:moveTo>
                    <a:pt x="1876" y="1"/>
                  </a:moveTo>
                  <a:cubicBezTo>
                    <a:pt x="1801" y="1"/>
                    <a:pt x="1724" y="9"/>
                    <a:pt x="1643" y="26"/>
                  </a:cubicBezTo>
                  <a:cubicBezTo>
                    <a:pt x="795" y="205"/>
                    <a:pt x="582" y="1194"/>
                    <a:pt x="416" y="1912"/>
                  </a:cubicBezTo>
                  <a:cubicBezTo>
                    <a:pt x="162" y="3009"/>
                    <a:pt x="1" y="4143"/>
                    <a:pt x="28" y="5271"/>
                  </a:cubicBezTo>
                  <a:cubicBezTo>
                    <a:pt x="75" y="7115"/>
                    <a:pt x="656" y="8950"/>
                    <a:pt x="1898" y="10338"/>
                  </a:cubicBezTo>
                  <a:cubicBezTo>
                    <a:pt x="2404" y="10900"/>
                    <a:pt x="3184" y="11627"/>
                    <a:pt x="3973" y="11704"/>
                  </a:cubicBezTo>
                  <a:cubicBezTo>
                    <a:pt x="4012" y="11707"/>
                    <a:pt x="4050" y="11709"/>
                    <a:pt x="4087" y="11709"/>
                  </a:cubicBezTo>
                  <a:cubicBezTo>
                    <a:pt x="4922" y="11709"/>
                    <a:pt x="5521" y="10819"/>
                    <a:pt x="5876" y="10124"/>
                  </a:cubicBezTo>
                  <a:cubicBezTo>
                    <a:pt x="5909" y="10129"/>
                    <a:pt x="5941" y="10132"/>
                    <a:pt x="5971" y="10132"/>
                  </a:cubicBezTo>
                  <a:cubicBezTo>
                    <a:pt x="6534" y="10132"/>
                    <a:pt x="6729" y="9238"/>
                    <a:pt x="6111" y="9081"/>
                  </a:cubicBezTo>
                  <a:cubicBezTo>
                    <a:pt x="4023" y="8552"/>
                    <a:pt x="2855" y="6638"/>
                    <a:pt x="2989" y="4554"/>
                  </a:cubicBezTo>
                  <a:cubicBezTo>
                    <a:pt x="3056" y="3497"/>
                    <a:pt x="3307" y="2424"/>
                    <a:pt x="3127" y="1364"/>
                  </a:cubicBezTo>
                  <a:cubicBezTo>
                    <a:pt x="3016" y="711"/>
                    <a:pt x="2578" y="1"/>
                    <a:pt x="18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51"/>
            <p:cNvSpPr/>
            <p:nvPr/>
          </p:nvSpPr>
          <p:spPr>
            <a:xfrm>
              <a:off x="3010375" y="4092125"/>
              <a:ext cx="279225" cy="261125"/>
            </a:xfrm>
            <a:custGeom>
              <a:avLst/>
              <a:gdLst/>
              <a:ahLst/>
              <a:cxnLst/>
              <a:rect l="l" t="t" r="r" b="b"/>
              <a:pathLst>
                <a:path w="11169" h="10445" extrusionOk="0">
                  <a:moveTo>
                    <a:pt x="1383" y="0"/>
                  </a:moveTo>
                  <a:cubicBezTo>
                    <a:pt x="1321" y="0"/>
                    <a:pt x="1257" y="7"/>
                    <a:pt x="1192" y="21"/>
                  </a:cubicBezTo>
                  <a:cubicBezTo>
                    <a:pt x="222" y="234"/>
                    <a:pt x="8" y="1777"/>
                    <a:pt x="5" y="2567"/>
                  </a:cubicBezTo>
                  <a:cubicBezTo>
                    <a:pt x="1" y="3628"/>
                    <a:pt x="123" y="4794"/>
                    <a:pt x="428" y="5812"/>
                  </a:cubicBezTo>
                  <a:cubicBezTo>
                    <a:pt x="1103" y="8053"/>
                    <a:pt x="3279" y="9068"/>
                    <a:pt x="5356" y="9722"/>
                  </a:cubicBezTo>
                  <a:cubicBezTo>
                    <a:pt x="5965" y="9913"/>
                    <a:pt x="6581" y="10070"/>
                    <a:pt x="7202" y="10213"/>
                  </a:cubicBezTo>
                  <a:cubicBezTo>
                    <a:pt x="7674" y="10320"/>
                    <a:pt x="8159" y="10444"/>
                    <a:pt x="8646" y="10444"/>
                  </a:cubicBezTo>
                  <a:cubicBezTo>
                    <a:pt x="8747" y="10444"/>
                    <a:pt x="8847" y="10439"/>
                    <a:pt x="8947" y="10427"/>
                  </a:cubicBezTo>
                  <a:cubicBezTo>
                    <a:pt x="9871" y="10320"/>
                    <a:pt x="10714" y="9489"/>
                    <a:pt x="10440" y="8522"/>
                  </a:cubicBezTo>
                  <a:lnTo>
                    <a:pt x="10440" y="8522"/>
                  </a:lnTo>
                  <a:lnTo>
                    <a:pt x="10478" y="8524"/>
                  </a:lnTo>
                  <a:cubicBezTo>
                    <a:pt x="10489" y="8525"/>
                    <a:pt x="10499" y="8525"/>
                    <a:pt x="10509" y="8525"/>
                  </a:cubicBezTo>
                  <a:cubicBezTo>
                    <a:pt x="11169" y="8525"/>
                    <a:pt x="11155" y="7487"/>
                    <a:pt x="10478" y="7454"/>
                  </a:cubicBezTo>
                  <a:cubicBezTo>
                    <a:pt x="9011" y="7384"/>
                    <a:pt x="7563" y="7089"/>
                    <a:pt x="6185" y="6581"/>
                  </a:cubicBezTo>
                  <a:cubicBezTo>
                    <a:pt x="4968" y="6132"/>
                    <a:pt x="3854" y="5580"/>
                    <a:pt x="3485" y="4253"/>
                  </a:cubicBezTo>
                  <a:cubicBezTo>
                    <a:pt x="3244" y="3390"/>
                    <a:pt x="3219" y="2473"/>
                    <a:pt x="2911" y="1628"/>
                  </a:cubicBezTo>
                  <a:cubicBezTo>
                    <a:pt x="2691" y="1021"/>
                    <a:pt x="2146" y="0"/>
                    <a:pt x="138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51"/>
            <p:cNvSpPr/>
            <p:nvPr/>
          </p:nvSpPr>
          <p:spPr>
            <a:xfrm>
              <a:off x="2997875" y="4676975"/>
              <a:ext cx="259925" cy="142550"/>
            </a:xfrm>
            <a:custGeom>
              <a:avLst/>
              <a:gdLst/>
              <a:ahLst/>
              <a:cxnLst/>
              <a:rect l="l" t="t" r="r" b="b"/>
              <a:pathLst>
                <a:path w="10397" h="5702" extrusionOk="0">
                  <a:moveTo>
                    <a:pt x="1325" y="0"/>
                  </a:moveTo>
                  <a:cubicBezTo>
                    <a:pt x="682" y="0"/>
                    <a:pt x="225" y="622"/>
                    <a:pt x="162" y="1237"/>
                  </a:cubicBezTo>
                  <a:cubicBezTo>
                    <a:pt x="1" y="2828"/>
                    <a:pt x="1347" y="4298"/>
                    <a:pt x="2658" y="4987"/>
                  </a:cubicBezTo>
                  <a:cubicBezTo>
                    <a:pt x="3601" y="5482"/>
                    <a:pt x="4627" y="5702"/>
                    <a:pt x="5666" y="5702"/>
                  </a:cubicBezTo>
                  <a:cubicBezTo>
                    <a:pt x="6186" y="5702"/>
                    <a:pt x="6709" y="5647"/>
                    <a:pt x="7227" y="5543"/>
                  </a:cubicBezTo>
                  <a:cubicBezTo>
                    <a:pt x="7714" y="5445"/>
                    <a:pt x="8196" y="5317"/>
                    <a:pt x="8679" y="5196"/>
                  </a:cubicBezTo>
                  <a:cubicBezTo>
                    <a:pt x="9068" y="5098"/>
                    <a:pt x="9531" y="5047"/>
                    <a:pt x="9892" y="4865"/>
                  </a:cubicBezTo>
                  <a:cubicBezTo>
                    <a:pt x="10224" y="4699"/>
                    <a:pt x="10396" y="4360"/>
                    <a:pt x="10370" y="3993"/>
                  </a:cubicBezTo>
                  <a:cubicBezTo>
                    <a:pt x="10343" y="3611"/>
                    <a:pt x="10063" y="3378"/>
                    <a:pt x="9957" y="3037"/>
                  </a:cubicBezTo>
                  <a:cubicBezTo>
                    <a:pt x="10184" y="2736"/>
                    <a:pt x="9944" y="2164"/>
                    <a:pt x="9474" y="2164"/>
                  </a:cubicBezTo>
                  <a:cubicBezTo>
                    <a:pt x="9441" y="2164"/>
                    <a:pt x="9407" y="2167"/>
                    <a:pt x="9372" y="2173"/>
                  </a:cubicBezTo>
                  <a:cubicBezTo>
                    <a:pt x="8269" y="2361"/>
                    <a:pt x="7102" y="2683"/>
                    <a:pt x="5977" y="2683"/>
                  </a:cubicBezTo>
                  <a:cubicBezTo>
                    <a:pt x="5970" y="2683"/>
                    <a:pt x="5964" y="2683"/>
                    <a:pt x="5957" y="2683"/>
                  </a:cubicBezTo>
                  <a:cubicBezTo>
                    <a:pt x="4972" y="2681"/>
                    <a:pt x="4133" y="2147"/>
                    <a:pt x="3409" y="1526"/>
                  </a:cubicBezTo>
                  <a:cubicBezTo>
                    <a:pt x="3063" y="1228"/>
                    <a:pt x="2735" y="912"/>
                    <a:pt x="2405" y="595"/>
                  </a:cubicBezTo>
                  <a:cubicBezTo>
                    <a:pt x="2151" y="352"/>
                    <a:pt x="1905" y="103"/>
                    <a:pt x="1549" y="25"/>
                  </a:cubicBezTo>
                  <a:cubicBezTo>
                    <a:pt x="1472" y="8"/>
                    <a:pt x="1397" y="0"/>
                    <a:pt x="13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51"/>
            <p:cNvSpPr/>
            <p:nvPr/>
          </p:nvSpPr>
          <p:spPr>
            <a:xfrm>
              <a:off x="3139975" y="4983075"/>
              <a:ext cx="241100" cy="119825"/>
            </a:xfrm>
            <a:custGeom>
              <a:avLst/>
              <a:gdLst/>
              <a:ahLst/>
              <a:cxnLst/>
              <a:rect l="l" t="t" r="r" b="b"/>
              <a:pathLst>
                <a:path w="9644" h="4793" extrusionOk="0">
                  <a:moveTo>
                    <a:pt x="976" y="1"/>
                  </a:moveTo>
                  <a:cubicBezTo>
                    <a:pt x="575" y="1"/>
                    <a:pt x="265" y="201"/>
                    <a:pt x="189" y="767"/>
                  </a:cubicBezTo>
                  <a:cubicBezTo>
                    <a:pt x="0" y="2192"/>
                    <a:pt x="1510" y="3532"/>
                    <a:pt x="2520" y="4288"/>
                  </a:cubicBezTo>
                  <a:cubicBezTo>
                    <a:pt x="2942" y="4605"/>
                    <a:pt x="3395" y="4792"/>
                    <a:pt x="3873" y="4792"/>
                  </a:cubicBezTo>
                  <a:cubicBezTo>
                    <a:pt x="4121" y="4792"/>
                    <a:pt x="4376" y="4742"/>
                    <a:pt x="4635" y="4633"/>
                  </a:cubicBezTo>
                  <a:cubicBezTo>
                    <a:pt x="5470" y="4282"/>
                    <a:pt x="6272" y="3811"/>
                    <a:pt x="7070" y="3382"/>
                  </a:cubicBezTo>
                  <a:cubicBezTo>
                    <a:pt x="7748" y="3017"/>
                    <a:pt x="8630" y="2683"/>
                    <a:pt x="9152" y="2099"/>
                  </a:cubicBezTo>
                  <a:cubicBezTo>
                    <a:pt x="9592" y="1604"/>
                    <a:pt x="9644" y="807"/>
                    <a:pt x="9117" y="356"/>
                  </a:cubicBezTo>
                  <a:cubicBezTo>
                    <a:pt x="9033" y="280"/>
                    <a:pt x="8928" y="234"/>
                    <a:pt x="8816" y="222"/>
                  </a:cubicBezTo>
                  <a:cubicBezTo>
                    <a:pt x="8726" y="156"/>
                    <a:pt x="8617" y="114"/>
                    <a:pt x="8499" y="114"/>
                  </a:cubicBezTo>
                  <a:cubicBezTo>
                    <a:pt x="8419" y="114"/>
                    <a:pt x="8335" y="133"/>
                    <a:pt x="8249" y="176"/>
                  </a:cubicBezTo>
                  <a:cubicBezTo>
                    <a:pt x="7274" y="660"/>
                    <a:pt x="6279" y="1137"/>
                    <a:pt x="5256" y="1514"/>
                  </a:cubicBezTo>
                  <a:cubicBezTo>
                    <a:pt x="5031" y="1596"/>
                    <a:pt x="4829" y="1633"/>
                    <a:pt x="4640" y="1633"/>
                  </a:cubicBezTo>
                  <a:cubicBezTo>
                    <a:pt x="4149" y="1633"/>
                    <a:pt x="3747" y="1383"/>
                    <a:pt x="3271" y="1041"/>
                  </a:cubicBezTo>
                  <a:cubicBezTo>
                    <a:pt x="2849" y="738"/>
                    <a:pt x="1745" y="1"/>
                    <a:pt x="9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51"/>
            <p:cNvSpPr/>
            <p:nvPr/>
          </p:nvSpPr>
          <p:spPr>
            <a:xfrm>
              <a:off x="3535250" y="3624050"/>
              <a:ext cx="688450" cy="493100"/>
            </a:xfrm>
            <a:custGeom>
              <a:avLst/>
              <a:gdLst/>
              <a:ahLst/>
              <a:cxnLst/>
              <a:rect l="l" t="t" r="r" b="b"/>
              <a:pathLst>
                <a:path w="27538" h="19724" extrusionOk="0">
                  <a:moveTo>
                    <a:pt x="13237" y="1"/>
                  </a:moveTo>
                  <a:cubicBezTo>
                    <a:pt x="10420" y="1"/>
                    <a:pt x="7666" y="789"/>
                    <a:pt x="5435" y="2569"/>
                  </a:cubicBezTo>
                  <a:cubicBezTo>
                    <a:pt x="3487" y="4124"/>
                    <a:pt x="2172" y="6778"/>
                    <a:pt x="1316" y="9116"/>
                  </a:cubicBezTo>
                  <a:cubicBezTo>
                    <a:pt x="253" y="12019"/>
                    <a:pt x="1" y="15271"/>
                    <a:pt x="83" y="18338"/>
                  </a:cubicBezTo>
                  <a:cubicBezTo>
                    <a:pt x="88" y="18560"/>
                    <a:pt x="204" y="18710"/>
                    <a:pt x="357" y="18789"/>
                  </a:cubicBezTo>
                  <a:cubicBezTo>
                    <a:pt x="37" y="19066"/>
                    <a:pt x="273" y="19724"/>
                    <a:pt x="776" y="19724"/>
                  </a:cubicBezTo>
                  <a:cubicBezTo>
                    <a:pt x="810" y="19724"/>
                    <a:pt x="845" y="19721"/>
                    <a:pt x="882" y="19714"/>
                  </a:cubicBezTo>
                  <a:cubicBezTo>
                    <a:pt x="3757" y="19205"/>
                    <a:pt x="6662" y="18878"/>
                    <a:pt x="9580" y="18735"/>
                  </a:cubicBezTo>
                  <a:cubicBezTo>
                    <a:pt x="10589" y="18686"/>
                    <a:pt x="11596" y="18665"/>
                    <a:pt x="12602" y="18665"/>
                  </a:cubicBezTo>
                  <a:cubicBezTo>
                    <a:pt x="14430" y="18665"/>
                    <a:pt x="16255" y="18732"/>
                    <a:pt x="18085" y="18810"/>
                  </a:cubicBezTo>
                  <a:cubicBezTo>
                    <a:pt x="18931" y="18846"/>
                    <a:pt x="19777" y="18875"/>
                    <a:pt x="20623" y="18875"/>
                  </a:cubicBezTo>
                  <a:cubicBezTo>
                    <a:pt x="21167" y="18875"/>
                    <a:pt x="21711" y="18863"/>
                    <a:pt x="22254" y="18833"/>
                  </a:cubicBezTo>
                  <a:cubicBezTo>
                    <a:pt x="23589" y="18760"/>
                    <a:pt x="25073" y="18650"/>
                    <a:pt x="26340" y="18187"/>
                  </a:cubicBezTo>
                  <a:cubicBezTo>
                    <a:pt x="27537" y="17749"/>
                    <a:pt x="27132" y="16157"/>
                    <a:pt x="27085" y="15171"/>
                  </a:cubicBezTo>
                  <a:cubicBezTo>
                    <a:pt x="27016" y="13719"/>
                    <a:pt x="26938" y="12262"/>
                    <a:pt x="26788" y="10815"/>
                  </a:cubicBezTo>
                  <a:cubicBezTo>
                    <a:pt x="26660" y="9562"/>
                    <a:pt x="26439" y="8330"/>
                    <a:pt x="25919" y="7176"/>
                  </a:cubicBezTo>
                  <a:cubicBezTo>
                    <a:pt x="25416" y="6060"/>
                    <a:pt x="24665" y="5057"/>
                    <a:pt x="23808" y="4187"/>
                  </a:cubicBezTo>
                  <a:cubicBezTo>
                    <a:pt x="22225" y="2577"/>
                    <a:pt x="20218" y="1403"/>
                    <a:pt x="18064" y="743"/>
                  </a:cubicBezTo>
                  <a:cubicBezTo>
                    <a:pt x="16493" y="261"/>
                    <a:pt x="14854" y="1"/>
                    <a:pt x="132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51"/>
            <p:cNvSpPr/>
            <p:nvPr/>
          </p:nvSpPr>
          <p:spPr>
            <a:xfrm>
              <a:off x="3988300" y="3698850"/>
              <a:ext cx="79325" cy="54450"/>
            </a:xfrm>
            <a:custGeom>
              <a:avLst/>
              <a:gdLst/>
              <a:ahLst/>
              <a:cxnLst/>
              <a:rect l="l" t="t" r="r" b="b"/>
              <a:pathLst>
                <a:path w="3173" h="2178" extrusionOk="0">
                  <a:moveTo>
                    <a:pt x="1594" y="1"/>
                  </a:moveTo>
                  <a:cubicBezTo>
                    <a:pt x="1381" y="1"/>
                    <a:pt x="1172" y="64"/>
                    <a:pt x="994" y="183"/>
                  </a:cubicBezTo>
                  <a:cubicBezTo>
                    <a:pt x="773" y="216"/>
                    <a:pt x="564" y="307"/>
                    <a:pt x="387" y="511"/>
                  </a:cubicBezTo>
                  <a:cubicBezTo>
                    <a:pt x="0" y="953"/>
                    <a:pt x="170" y="1634"/>
                    <a:pt x="642" y="1943"/>
                  </a:cubicBezTo>
                  <a:cubicBezTo>
                    <a:pt x="891" y="2106"/>
                    <a:pt x="1226" y="2178"/>
                    <a:pt x="1560" y="2178"/>
                  </a:cubicBezTo>
                  <a:cubicBezTo>
                    <a:pt x="1832" y="2178"/>
                    <a:pt x="2102" y="2130"/>
                    <a:pt x="2324" y="2047"/>
                  </a:cubicBezTo>
                  <a:cubicBezTo>
                    <a:pt x="2815" y="1863"/>
                    <a:pt x="3172" y="1333"/>
                    <a:pt x="2987" y="807"/>
                  </a:cubicBezTo>
                  <a:cubicBezTo>
                    <a:pt x="2815" y="314"/>
                    <a:pt x="2167" y="40"/>
                    <a:pt x="1681" y="4"/>
                  </a:cubicBezTo>
                  <a:cubicBezTo>
                    <a:pt x="1652" y="2"/>
                    <a:pt x="1623" y="1"/>
                    <a:pt x="1594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51"/>
            <p:cNvSpPr/>
            <p:nvPr/>
          </p:nvSpPr>
          <p:spPr>
            <a:xfrm>
              <a:off x="3684025" y="3701125"/>
              <a:ext cx="71700" cy="48425"/>
            </a:xfrm>
            <a:custGeom>
              <a:avLst/>
              <a:gdLst/>
              <a:ahLst/>
              <a:cxnLst/>
              <a:rect l="l" t="t" r="r" b="b"/>
              <a:pathLst>
                <a:path w="2868" h="1937" extrusionOk="0">
                  <a:moveTo>
                    <a:pt x="1286" y="1"/>
                  </a:moveTo>
                  <a:cubicBezTo>
                    <a:pt x="778" y="1"/>
                    <a:pt x="262" y="234"/>
                    <a:pt x="118" y="760"/>
                  </a:cubicBezTo>
                  <a:cubicBezTo>
                    <a:pt x="0" y="1191"/>
                    <a:pt x="227" y="1584"/>
                    <a:pt x="594" y="1763"/>
                  </a:cubicBezTo>
                  <a:cubicBezTo>
                    <a:pt x="780" y="1882"/>
                    <a:pt x="1004" y="1936"/>
                    <a:pt x="1230" y="1936"/>
                  </a:cubicBezTo>
                  <a:cubicBezTo>
                    <a:pt x="1536" y="1936"/>
                    <a:pt x="1848" y="1837"/>
                    <a:pt x="2084" y="1660"/>
                  </a:cubicBezTo>
                  <a:cubicBezTo>
                    <a:pt x="2161" y="1622"/>
                    <a:pt x="2235" y="1578"/>
                    <a:pt x="2307" y="1529"/>
                  </a:cubicBezTo>
                  <a:cubicBezTo>
                    <a:pt x="2868" y="1129"/>
                    <a:pt x="2611" y="339"/>
                    <a:pt x="2014" y="141"/>
                  </a:cubicBezTo>
                  <a:cubicBezTo>
                    <a:pt x="2000" y="136"/>
                    <a:pt x="1984" y="132"/>
                    <a:pt x="1968" y="128"/>
                  </a:cubicBezTo>
                  <a:cubicBezTo>
                    <a:pt x="1761" y="36"/>
                    <a:pt x="1518" y="2"/>
                    <a:pt x="1290" y="1"/>
                  </a:cubicBezTo>
                  <a:cubicBezTo>
                    <a:pt x="1289" y="1"/>
                    <a:pt x="1288" y="1"/>
                    <a:pt x="1286" y="1"/>
                  </a:cubicBezTo>
                  <a:close/>
                </a:path>
              </a:pathLst>
            </a:custGeom>
            <a:solidFill>
              <a:srgbClr val="A61A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51"/>
            <p:cNvSpPr/>
            <p:nvPr/>
          </p:nvSpPr>
          <p:spPr>
            <a:xfrm>
              <a:off x="3799125" y="3689425"/>
              <a:ext cx="126800" cy="83050"/>
            </a:xfrm>
            <a:custGeom>
              <a:avLst/>
              <a:gdLst/>
              <a:ahLst/>
              <a:cxnLst/>
              <a:rect l="l" t="t" r="r" b="b"/>
              <a:pathLst>
                <a:path w="5072" h="3322" extrusionOk="0">
                  <a:moveTo>
                    <a:pt x="2504" y="1"/>
                  </a:moveTo>
                  <a:cubicBezTo>
                    <a:pt x="1033" y="1"/>
                    <a:pt x="0" y="1456"/>
                    <a:pt x="202" y="2850"/>
                  </a:cubicBezTo>
                  <a:cubicBezTo>
                    <a:pt x="242" y="3121"/>
                    <a:pt x="430" y="3238"/>
                    <a:pt x="635" y="3238"/>
                  </a:cubicBezTo>
                  <a:cubicBezTo>
                    <a:pt x="944" y="3238"/>
                    <a:pt x="1294" y="2972"/>
                    <a:pt x="1234" y="2566"/>
                  </a:cubicBezTo>
                  <a:cubicBezTo>
                    <a:pt x="1131" y="1845"/>
                    <a:pt x="1785" y="1072"/>
                    <a:pt x="2516" y="1072"/>
                  </a:cubicBezTo>
                  <a:cubicBezTo>
                    <a:pt x="2551" y="1072"/>
                    <a:pt x="2587" y="1074"/>
                    <a:pt x="2622" y="1077"/>
                  </a:cubicBezTo>
                  <a:cubicBezTo>
                    <a:pt x="3350" y="1154"/>
                    <a:pt x="3907" y="1943"/>
                    <a:pt x="3768" y="2652"/>
                  </a:cubicBezTo>
                  <a:cubicBezTo>
                    <a:pt x="3689" y="3056"/>
                    <a:pt x="4030" y="3322"/>
                    <a:pt x="4344" y="3322"/>
                  </a:cubicBezTo>
                  <a:cubicBezTo>
                    <a:pt x="4552" y="3322"/>
                    <a:pt x="4747" y="3206"/>
                    <a:pt x="4801" y="2936"/>
                  </a:cubicBezTo>
                  <a:cubicBezTo>
                    <a:pt x="5072" y="1556"/>
                    <a:pt x="4083" y="83"/>
                    <a:pt x="2624" y="4"/>
                  </a:cubicBezTo>
                  <a:cubicBezTo>
                    <a:pt x="2583" y="2"/>
                    <a:pt x="2543" y="1"/>
                    <a:pt x="2504" y="1"/>
                  </a:cubicBez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51"/>
            <p:cNvSpPr/>
            <p:nvPr/>
          </p:nvSpPr>
          <p:spPr>
            <a:xfrm>
              <a:off x="3627225" y="5025100"/>
              <a:ext cx="535700" cy="383400"/>
            </a:xfrm>
            <a:custGeom>
              <a:avLst/>
              <a:gdLst/>
              <a:ahLst/>
              <a:cxnLst/>
              <a:rect l="l" t="t" r="r" b="b"/>
              <a:pathLst>
                <a:path w="21428" h="15336" extrusionOk="0">
                  <a:moveTo>
                    <a:pt x="10346" y="1"/>
                  </a:moveTo>
                  <a:cubicBezTo>
                    <a:pt x="10216" y="1"/>
                    <a:pt x="10084" y="4"/>
                    <a:pt x="9952" y="10"/>
                  </a:cubicBezTo>
                  <a:cubicBezTo>
                    <a:pt x="7995" y="99"/>
                    <a:pt x="6290" y="969"/>
                    <a:pt x="4773" y="2160"/>
                  </a:cubicBezTo>
                  <a:cubicBezTo>
                    <a:pt x="3315" y="3304"/>
                    <a:pt x="1908" y="4660"/>
                    <a:pt x="1322" y="6465"/>
                  </a:cubicBezTo>
                  <a:cubicBezTo>
                    <a:pt x="1318" y="6478"/>
                    <a:pt x="1314" y="6491"/>
                    <a:pt x="1312" y="6504"/>
                  </a:cubicBezTo>
                  <a:lnTo>
                    <a:pt x="1099" y="6557"/>
                  </a:lnTo>
                  <a:lnTo>
                    <a:pt x="1093" y="6559"/>
                  </a:lnTo>
                  <a:cubicBezTo>
                    <a:pt x="994" y="6486"/>
                    <a:pt x="879" y="6454"/>
                    <a:pt x="766" y="6454"/>
                  </a:cubicBezTo>
                  <a:cubicBezTo>
                    <a:pt x="376" y="6454"/>
                    <a:pt x="0" y="6833"/>
                    <a:pt x="293" y="7222"/>
                  </a:cubicBezTo>
                  <a:cubicBezTo>
                    <a:pt x="1379" y="8667"/>
                    <a:pt x="2566" y="10031"/>
                    <a:pt x="3871" y="11283"/>
                  </a:cubicBezTo>
                  <a:cubicBezTo>
                    <a:pt x="5109" y="12471"/>
                    <a:pt x="6446" y="13671"/>
                    <a:pt x="7966" y="14488"/>
                  </a:cubicBezTo>
                  <a:cubicBezTo>
                    <a:pt x="8940" y="15010"/>
                    <a:pt x="10004" y="15336"/>
                    <a:pt x="11079" y="15336"/>
                  </a:cubicBezTo>
                  <a:cubicBezTo>
                    <a:pt x="11635" y="15336"/>
                    <a:pt x="12195" y="15249"/>
                    <a:pt x="12746" y="15057"/>
                  </a:cubicBezTo>
                  <a:cubicBezTo>
                    <a:pt x="14297" y="14517"/>
                    <a:pt x="15555" y="13399"/>
                    <a:pt x="16686" y="12245"/>
                  </a:cubicBezTo>
                  <a:cubicBezTo>
                    <a:pt x="17992" y="10908"/>
                    <a:pt x="19201" y="9479"/>
                    <a:pt x="20301" y="7969"/>
                  </a:cubicBezTo>
                  <a:cubicBezTo>
                    <a:pt x="20718" y="7399"/>
                    <a:pt x="21428" y="6670"/>
                    <a:pt x="21065" y="5908"/>
                  </a:cubicBezTo>
                  <a:cubicBezTo>
                    <a:pt x="20910" y="5583"/>
                    <a:pt x="20614" y="5357"/>
                    <a:pt x="20352" y="5124"/>
                  </a:cubicBezTo>
                  <a:cubicBezTo>
                    <a:pt x="20000" y="4813"/>
                    <a:pt x="19648" y="4504"/>
                    <a:pt x="19291" y="4198"/>
                  </a:cubicBezTo>
                  <a:cubicBezTo>
                    <a:pt x="16769" y="2044"/>
                    <a:pt x="13782" y="1"/>
                    <a:pt x="10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51"/>
            <p:cNvSpPr/>
            <p:nvPr/>
          </p:nvSpPr>
          <p:spPr>
            <a:xfrm>
              <a:off x="3169750" y="3940275"/>
              <a:ext cx="714975" cy="1298500"/>
            </a:xfrm>
            <a:custGeom>
              <a:avLst/>
              <a:gdLst/>
              <a:ahLst/>
              <a:cxnLst/>
              <a:rect l="l" t="t" r="r" b="b"/>
              <a:pathLst>
                <a:path w="28599" h="51940" extrusionOk="0">
                  <a:moveTo>
                    <a:pt x="24529" y="1"/>
                  </a:moveTo>
                  <a:cubicBezTo>
                    <a:pt x="24513" y="1"/>
                    <a:pt x="24495" y="1"/>
                    <a:pt x="24477" y="3"/>
                  </a:cubicBezTo>
                  <a:cubicBezTo>
                    <a:pt x="19195" y="450"/>
                    <a:pt x="14110" y="2411"/>
                    <a:pt x="9922" y="5665"/>
                  </a:cubicBezTo>
                  <a:cubicBezTo>
                    <a:pt x="7802" y="7314"/>
                    <a:pt x="5944" y="9286"/>
                    <a:pt x="4625" y="11636"/>
                  </a:cubicBezTo>
                  <a:cubicBezTo>
                    <a:pt x="3382" y="13847"/>
                    <a:pt x="2607" y="16297"/>
                    <a:pt x="2152" y="18784"/>
                  </a:cubicBezTo>
                  <a:lnTo>
                    <a:pt x="2152" y="18787"/>
                  </a:lnTo>
                  <a:cubicBezTo>
                    <a:pt x="1970" y="19547"/>
                    <a:pt x="1820" y="20314"/>
                    <a:pt x="1700" y="21081"/>
                  </a:cubicBezTo>
                  <a:cubicBezTo>
                    <a:pt x="0" y="31979"/>
                    <a:pt x="4508" y="44346"/>
                    <a:pt x="14075" y="50345"/>
                  </a:cubicBezTo>
                  <a:cubicBezTo>
                    <a:pt x="15249" y="51080"/>
                    <a:pt x="16608" y="51940"/>
                    <a:pt x="18036" y="51940"/>
                  </a:cubicBezTo>
                  <a:cubicBezTo>
                    <a:pt x="18202" y="51940"/>
                    <a:pt x="18368" y="51928"/>
                    <a:pt x="18536" y="51904"/>
                  </a:cubicBezTo>
                  <a:cubicBezTo>
                    <a:pt x="19337" y="51784"/>
                    <a:pt x="20101" y="51463"/>
                    <a:pt x="20858" y="51186"/>
                  </a:cubicBezTo>
                  <a:cubicBezTo>
                    <a:pt x="21662" y="50893"/>
                    <a:pt x="22460" y="50583"/>
                    <a:pt x="23234" y="50219"/>
                  </a:cubicBezTo>
                  <a:cubicBezTo>
                    <a:pt x="25946" y="48942"/>
                    <a:pt x="28496" y="46640"/>
                    <a:pt x="28561" y="43432"/>
                  </a:cubicBezTo>
                  <a:cubicBezTo>
                    <a:pt x="28564" y="43297"/>
                    <a:pt x="28525" y="43189"/>
                    <a:pt x="28460" y="43108"/>
                  </a:cubicBezTo>
                  <a:cubicBezTo>
                    <a:pt x="28496" y="32597"/>
                    <a:pt x="28532" y="22088"/>
                    <a:pt x="28568" y="11579"/>
                  </a:cubicBezTo>
                  <a:lnTo>
                    <a:pt x="28598" y="2626"/>
                  </a:lnTo>
                  <a:cubicBezTo>
                    <a:pt x="28598" y="2390"/>
                    <a:pt x="28474" y="2235"/>
                    <a:pt x="28310" y="2160"/>
                  </a:cubicBezTo>
                  <a:cubicBezTo>
                    <a:pt x="28108" y="1494"/>
                    <a:pt x="27672" y="927"/>
                    <a:pt x="27034" y="589"/>
                  </a:cubicBezTo>
                  <a:cubicBezTo>
                    <a:pt x="27029" y="587"/>
                    <a:pt x="27023" y="585"/>
                    <a:pt x="27018" y="583"/>
                  </a:cubicBezTo>
                  <a:cubicBezTo>
                    <a:pt x="26677" y="366"/>
                    <a:pt x="26282" y="191"/>
                    <a:pt x="25888" y="122"/>
                  </a:cubicBezTo>
                  <a:cubicBezTo>
                    <a:pt x="25766" y="100"/>
                    <a:pt x="25643" y="88"/>
                    <a:pt x="25521" y="88"/>
                  </a:cubicBezTo>
                  <a:cubicBezTo>
                    <a:pt x="25406" y="88"/>
                    <a:pt x="25292" y="98"/>
                    <a:pt x="25179" y="122"/>
                  </a:cubicBezTo>
                  <a:cubicBezTo>
                    <a:pt x="25089" y="139"/>
                    <a:pt x="24992" y="158"/>
                    <a:pt x="24906" y="196"/>
                  </a:cubicBezTo>
                  <a:cubicBezTo>
                    <a:pt x="24831" y="81"/>
                    <a:pt x="24707" y="1"/>
                    <a:pt x="245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51"/>
            <p:cNvSpPr/>
            <p:nvPr/>
          </p:nvSpPr>
          <p:spPr>
            <a:xfrm>
              <a:off x="3631675" y="4057025"/>
              <a:ext cx="214825" cy="295275"/>
            </a:xfrm>
            <a:custGeom>
              <a:avLst/>
              <a:gdLst/>
              <a:ahLst/>
              <a:cxnLst/>
              <a:rect l="l" t="t" r="r" b="b"/>
              <a:pathLst>
                <a:path w="8593" h="11811" extrusionOk="0">
                  <a:moveTo>
                    <a:pt x="4031" y="1"/>
                  </a:moveTo>
                  <a:cubicBezTo>
                    <a:pt x="3522" y="1"/>
                    <a:pt x="3016" y="115"/>
                    <a:pt x="2561" y="363"/>
                  </a:cubicBezTo>
                  <a:cubicBezTo>
                    <a:pt x="779" y="981"/>
                    <a:pt x="68" y="3188"/>
                    <a:pt x="39" y="5010"/>
                  </a:cubicBezTo>
                  <a:cubicBezTo>
                    <a:pt x="1" y="7388"/>
                    <a:pt x="500" y="9862"/>
                    <a:pt x="2655" y="11211"/>
                  </a:cubicBezTo>
                  <a:cubicBezTo>
                    <a:pt x="3233" y="11572"/>
                    <a:pt x="3866" y="11811"/>
                    <a:pt x="4499" y="11811"/>
                  </a:cubicBezTo>
                  <a:cubicBezTo>
                    <a:pt x="4934" y="11811"/>
                    <a:pt x="5369" y="11698"/>
                    <a:pt x="5785" y="11434"/>
                  </a:cubicBezTo>
                  <a:cubicBezTo>
                    <a:pt x="6633" y="10897"/>
                    <a:pt x="7288" y="10085"/>
                    <a:pt x="7697" y="9173"/>
                  </a:cubicBezTo>
                  <a:cubicBezTo>
                    <a:pt x="8553" y="7265"/>
                    <a:pt x="8593" y="4872"/>
                    <a:pt x="7833" y="2924"/>
                  </a:cubicBezTo>
                  <a:cubicBezTo>
                    <a:pt x="7390" y="1789"/>
                    <a:pt x="6624" y="790"/>
                    <a:pt x="5480" y="303"/>
                  </a:cubicBezTo>
                  <a:cubicBezTo>
                    <a:pt x="5021" y="107"/>
                    <a:pt x="4524" y="1"/>
                    <a:pt x="4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51"/>
            <p:cNvSpPr/>
            <p:nvPr/>
          </p:nvSpPr>
          <p:spPr>
            <a:xfrm>
              <a:off x="3434975" y="4129700"/>
              <a:ext cx="125300" cy="115425"/>
            </a:xfrm>
            <a:custGeom>
              <a:avLst/>
              <a:gdLst/>
              <a:ahLst/>
              <a:cxnLst/>
              <a:rect l="l" t="t" r="r" b="b"/>
              <a:pathLst>
                <a:path w="5012" h="4617" extrusionOk="0">
                  <a:moveTo>
                    <a:pt x="2435" y="0"/>
                  </a:moveTo>
                  <a:cubicBezTo>
                    <a:pt x="1914" y="0"/>
                    <a:pt x="1392" y="186"/>
                    <a:pt x="975" y="581"/>
                  </a:cubicBezTo>
                  <a:cubicBezTo>
                    <a:pt x="1" y="1501"/>
                    <a:pt x="88" y="3013"/>
                    <a:pt x="1024" y="3920"/>
                  </a:cubicBezTo>
                  <a:cubicBezTo>
                    <a:pt x="1070" y="3965"/>
                    <a:pt x="1123" y="4002"/>
                    <a:pt x="1183" y="4028"/>
                  </a:cubicBezTo>
                  <a:cubicBezTo>
                    <a:pt x="1511" y="4382"/>
                    <a:pt x="1960" y="4617"/>
                    <a:pt x="2453" y="4617"/>
                  </a:cubicBezTo>
                  <a:cubicBezTo>
                    <a:pt x="2480" y="4617"/>
                    <a:pt x="2507" y="4616"/>
                    <a:pt x="2535" y="4614"/>
                  </a:cubicBezTo>
                  <a:cubicBezTo>
                    <a:pt x="2834" y="4597"/>
                    <a:pt x="3122" y="4498"/>
                    <a:pt x="3369" y="4326"/>
                  </a:cubicBezTo>
                  <a:cubicBezTo>
                    <a:pt x="3490" y="4285"/>
                    <a:pt x="3608" y="4233"/>
                    <a:pt x="3721" y="4170"/>
                  </a:cubicBezTo>
                  <a:cubicBezTo>
                    <a:pt x="4892" y="3495"/>
                    <a:pt x="5012" y="1992"/>
                    <a:pt x="4274" y="954"/>
                  </a:cubicBezTo>
                  <a:cubicBezTo>
                    <a:pt x="3835" y="338"/>
                    <a:pt x="3136" y="0"/>
                    <a:pt x="24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51"/>
            <p:cNvSpPr/>
            <p:nvPr/>
          </p:nvSpPr>
          <p:spPr>
            <a:xfrm>
              <a:off x="3430375" y="4382225"/>
              <a:ext cx="272300" cy="266950"/>
            </a:xfrm>
            <a:custGeom>
              <a:avLst/>
              <a:gdLst/>
              <a:ahLst/>
              <a:cxnLst/>
              <a:rect l="l" t="t" r="r" b="b"/>
              <a:pathLst>
                <a:path w="10892" h="10678" extrusionOk="0">
                  <a:moveTo>
                    <a:pt x="5203" y="1"/>
                  </a:moveTo>
                  <a:cubicBezTo>
                    <a:pt x="5185" y="1"/>
                    <a:pt x="5168" y="2"/>
                    <a:pt x="5151" y="4"/>
                  </a:cubicBezTo>
                  <a:cubicBezTo>
                    <a:pt x="293" y="394"/>
                    <a:pt x="1" y="7415"/>
                    <a:pt x="3392" y="9862"/>
                  </a:cubicBezTo>
                  <a:cubicBezTo>
                    <a:pt x="4174" y="10425"/>
                    <a:pt x="5157" y="10677"/>
                    <a:pt x="6121" y="10677"/>
                  </a:cubicBezTo>
                  <a:cubicBezTo>
                    <a:pt x="6300" y="10677"/>
                    <a:pt x="6477" y="10669"/>
                    <a:pt x="6653" y="10652"/>
                  </a:cubicBezTo>
                  <a:cubicBezTo>
                    <a:pt x="7792" y="10541"/>
                    <a:pt x="8642" y="9995"/>
                    <a:pt x="9322" y="9089"/>
                  </a:cubicBezTo>
                  <a:cubicBezTo>
                    <a:pt x="10591" y="7394"/>
                    <a:pt x="10891" y="5040"/>
                    <a:pt x="10005" y="3109"/>
                  </a:cubicBezTo>
                  <a:cubicBezTo>
                    <a:pt x="9458" y="1920"/>
                    <a:pt x="8463" y="1020"/>
                    <a:pt x="7292" y="525"/>
                  </a:cubicBezTo>
                  <a:cubicBezTo>
                    <a:pt x="6858" y="213"/>
                    <a:pt x="6363" y="15"/>
                    <a:pt x="5852" y="15"/>
                  </a:cubicBezTo>
                  <a:cubicBezTo>
                    <a:pt x="5714" y="15"/>
                    <a:pt x="5574" y="30"/>
                    <a:pt x="5434" y="61"/>
                  </a:cubicBezTo>
                  <a:cubicBezTo>
                    <a:pt x="5363" y="21"/>
                    <a:pt x="5283" y="1"/>
                    <a:pt x="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51"/>
            <p:cNvSpPr/>
            <p:nvPr/>
          </p:nvSpPr>
          <p:spPr>
            <a:xfrm>
              <a:off x="3274050" y="4530200"/>
              <a:ext cx="107025" cy="105000"/>
            </a:xfrm>
            <a:custGeom>
              <a:avLst/>
              <a:gdLst/>
              <a:ahLst/>
              <a:cxnLst/>
              <a:rect l="l" t="t" r="r" b="b"/>
              <a:pathLst>
                <a:path w="4281" h="4200" extrusionOk="0">
                  <a:moveTo>
                    <a:pt x="1916" y="0"/>
                  </a:moveTo>
                  <a:cubicBezTo>
                    <a:pt x="861" y="0"/>
                    <a:pt x="319" y="872"/>
                    <a:pt x="293" y="1794"/>
                  </a:cubicBezTo>
                  <a:cubicBezTo>
                    <a:pt x="0" y="2573"/>
                    <a:pt x="453" y="3538"/>
                    <a:pt x="1249" y="3957"/>
                  </a:cubicBezTo>
                  <a:cubicBezTo>
                    <a:pt x="1561" y="4122"/>
                    <a:pt x="1900" y="4200"/>
                    <a:pt x="2231" y="4200"/>
                  </a:cubicBezTo>
                  <a:cubicBezTo>
                    <a:pt x="3129" y="4200"/>
                    <a:pt x="3977" y="3629"/>
                    <a:pt x="4108" y="2647"/>
                  </a:cubicBezTo>
                  <a:cubicBezTo>
                    <a:pt x="4281" y="1344"/>
                    <a:pt x="3344" y="38"/>
                    <a:pt x="1968" y="1"/>
                  </a:cubicBezTo>
                  <a:cubicBezTo>
                    <a:pt x="1950" y="0"/>
                    <a:pt x="1933" y="0"/>
                    <a:pt x="19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51"/>
            <p:cNvSpPr/>
            <p:nvPr/>
          </p:nvSpPr>
          <p:spPr>
            <a:xfrm>
              <a:off x="3404725" y="4762625"/>
              <a:ext cx="235525" cy="264725"/>
            </a:xfrm>
            <a:custGeom>
              <a:avLst/>
              <a:gdLst/>
              <a:ahLst/>
              <a:cxnLst/>
              <a:rect l="l" t="t" r="r" b="b"/>
              <a:pathLst>
                <a:path w="9421" h="10589" extrusionOk="0">
                  <a:moveTo>
                    <a:pt x="4233" y="0"/>
                  </a:moveTo>
                  <a:cubicBezTo>
                    <a:pt x="2615" y="0"/>
                    <a:pt x="1026" y="1002"/>
                    <a:pt x="416" y="2695"/>
                  </a:cubicBezTo>
                  <a:cubicBezTo>
                    <a:pt x="390" y="2763"/>
                    <a:pt x="379" y="2834"/>
                    <a:pt x="383" y="2907"/>
                  </a:cubicBezTo>
                  <a:cubicBezTo>
                    <a:pt x="220" y="3393"/>
                    <a:pt x="134" y="3906"/>
                    <a:pt x="107" y="4417"/>
                  </a:cubicBezTo>
                  <a:cubicBezTo>
                    <a:pt x="0" y="6380"/>
                    <a:pt x="750" y="8500"/>
                    <a:pt x="2374" y="9686"/>
                  </a:cubicBezTo>
                  <a:cubicBezTo>
                    <a:pt x="3126" y="10235"/>
                    <a:pt x="4157" y="10589"/>
                    <a:pt x="5151" y="10589"/>
                  </a:cubicBezTo>
                  <a:cubicBezTo>
                    <a:pt x="6104" y="10589"/>
                    <a:pt x="7023" y="10265"/>
                    <a:pt x="7633" y="9478"/>
                  </a:cubicBezTo>
                  <a:cubicBezTo>
                    <a:pt x="7634" y="9475"/>
                    <a:pt x="7635" y="9474"/>
                    <a:pt x="7637" y="9472"/>
                  </a:cubicBezTo>
                  <a:cubicBezTo>
                    <a:pt x="7667" y="9444"/>
                    <a:pt x="7695" y="9412"/>
                    <a:pt x="7719" y="9378"/>
                  </a:cubicBezTo>
                  <a:cubicBezTo>
                    <a:pt x="9420" y="6984"/>
                    <a:pt x="9048" y="3178"/>
                    <a:pt x="6942" y="1117"/>
                  </a:cubicBezTo>
                  <a:cubicBezTo>
                    <a:pt x="6160" y="351"/>
                    <a:pt x="5191" y="0"/>
                    <a:pt x="42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51"/>
            <p:cNvSpPr/>
            <p:nvPr/>
          </p:nvSpPr>
          <p:spPr>
            <a:xfrm>
              <a:off x="3720150" y="4568725"/>
              <a:ext cx="176700" cy="401900"/>
            </a:xfrm>
            <a:custGeom>
              <a:avLst/>
              <a:gdLst/>
              <a:ahLst/>
              <a:cxnLst/>
              <a:rect l="l" t="t" r="r" b="b"/>
              <a:pathLst>
                <a:path w="7068" h="16076" extrusionOk="0">
                  <a:moveTo>
                    <a:pt x="5508" y="0"/>
                  </a:moveTo>
                  <a:cubicBezTo>
                    <a:pt x="4501" y="0"/>
                    <a:pt x="3610" y="759"/>
                    <a:pt x="2939" y="1433"/>
                  </a:cubicBezTo>
                  <a:cubicBezTo>
                    <a:pt x="2149" y="2231"/>
                    <a:pt x="1511" y="3168"/>
                    <a:pt x="1060" y="4196"/>
                  </a:cubicBezTo>
                  <a:cubicBezTo>
                    <a:pt x="180" y="6196"/>
                    <a:pt x="0" y="8466"/>
                    <a:pt x="674" y="10557"/>
                  </a:cubicBezTo>
                  <a:cubicBezTo>
                    <a:pt x="1429" y="12906"/>
                    <a:pt x="3131" y="14914"/>
                    <a:pt x="5346" y="16009"/>
                  </a:cubicBezTo>
                  <a:cubicBezTo>
                    <a:pt x="5422" y="16049"/>
                    <a:pt x="5507" y="16070"/>
                    <a:pt x="5592" y="16070"/>
                  </a:cubicBezTo>
                  <a:cubicBezTo>
                    <a:pt x="5641" y="16070"/>
                    <a:pt x="5691" y="16063"/>
                    <a:pt x="5739" y="16049"/>
                  </a:cubicBezTo>
                  <a:cubicBezTo>
                    <a:pt x="5796" y="16067"/>
                    <a:pt x="5857" y="16075"/>
                    <a:pt x="5918" y="16075"/>
                  </a:cubicBezTo>
                  <a:cubicBezTo>
                    <a:pt x="6186" y="16075"/>
                    <a:pt x="6463" y="15904"/>
                    <a:pt x="6481" y="15560"/>
                  </a:cubicBezTo>
                  <a:cubicBezTo>
                    <a:pt x="6634" y="12607"/>
                    <a:pt x="6766" y="9652"/>
                    <a:pt x="6881" y="6697"/>
                  </a:cubicBezTo>
                  <a:cubicBezTo>
                    <a:pt x="6937" y="5255"/>
                    <a:pt x="6987" y="3812"/>
                    <a:pt x="7035" y="2370"/>
                  </a:cubicBezTo>
                  <a:cubicBezTo>
                    <a:pt x="7068" y="1354"/>
                    <a:pt x="6927" y="99"/>
                    <a:pt x="5653" y="5"/>
                  </a:cubicBezTo>
                  <a:cubicBezTo>
                    <a:pt x="5604" y="2"/>
                    <a:pt x="5556" y="0"/>
                    <a:pt x="5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51"/>
            <p:cNvSpPr/>
            <p:nvPr/>
          </p:nvSpPr>
          <p:spPr>
            <a:xfrm>
              <a:off x="3876100" y="3940275"/>
              <a:ext cx="715000" cy="1298500"/>
            </a:xfrm>
            <a:custGeom>
              <a:avLst/>
              <a:gdLst/>
              <a:ahLst/>
              <a:cxnLst/>
              <a:rect l="l" t="t" r="r" b="b"/>
              <a:pathLst>
                <a:path w="28600" h="51940" extrusionOk="0">
                  <a:moveTo>
                    <a:pt x="4070" y="1"/>
                  </a:moveTo>
                  <a:cubicBezTo>
                    <a:pt x="3893" y="1"/>
                    <a:pt x="3768" y="81"/>
                    <a:pt x="3692" y="196"/>
                  </a:cubicBezTo>
                  <a:cubicBezTo>
                    <a:pt x="3607" y="158"/>
                    <a:pt x="3511" y="139"/>
                    <a:pt x="3421" y="122"/>
                  </a:cubicBezTo>
                  <a:cubicBezTo>
                    <a:pt x="3307" y="98"/>
                    <a:pt x="3193" y="88"/>
                    <a:pt x="3079" y="88"/>
                  </a:cubicBezTo>
                  <a:cubicBezTo>
                    <a:pt x="2956" y="88"/>
                    <a:pt x="2833" y="100"/>
                    <a:pt x="2711" y="122"/>
                  </a:cubicBezTo>
                  <a:cubicBezTo>
                    <a:pt x="2317" y="191"/>
                    <a:pt x="1921" y="366"/>
                    <a:pt x="1580" y="583"/>
                  </a:cubicBezTo>
                  <a:cubicBezTo>
                    <a:pt x="1576" y="585"/>
                    <a:pt x="1571" y="587"/>
                    <a:pt x="1565" y="589"/>
                  </a:cubicBezTo>
                  <a:cubicBezTo>
                    <a:pt x="928" y="927"/>
                    <a:pt x="491" y="1494"/>
                    <a:pt x="290" y="2160"/>
                  </a:cubicBezTo>
                  <a:cubicBezTo>
                    <a:pt x="126" y="2235"/>
                    <a:pt x="0" y="2390"/>
                    <a:pt x="1" y="2626"/>
                  </a:cubicBezTo>
                  <a:lnTo>
                    <a:pt x="32" y="11579"/>
                  </a:lnTo>
                  <a:cubicBezTo>
                    <a:pt x="67" y="22088"/>
                    <a:pt x="103" y="32597"/>
                    <a:pt x="139" y="43108"/>
                  </a:cubicBezTo>
                  <a:cubicBezTo>
                    <a:pt x="74" y="43189"/>
                    <a:pt x="36" y="43297"/>
                    <a:pt x="38" y="43432"/>
                  </a:cubicBezTo>
                  <a:cubicBezTo>
                    <a:pt x="102" y="46640"/>
                    <a:pt x="2653" y="48942"/>
                    <a:pt x="5366" y="50219"/>
                  </a:cubicBezTo>
                  <a:cubicBezTo>
                    <a:pt x="6139" y="50583"/>
                    <a:pt x="6938" y="50893"/>
                    <a:pt x="7741" y="51186"/>
                  </a:cubicBezTo>
                  <a:cubicBezTo>
                    <a:pt x="8498" y="51463"/>
                    <a:pt x="9263" y="51784"/>
                    <a:pt x="10063" y="51904"/>
                  </a:cubicBezTo>
                  <a:cubicBezTo>
                    <a:pt x="10231" y="51928"/>
                    <a:pt x="10398" y="51940"/>
                    <a:pt x="10563" y="51940"/>
                  </a:cubicBezTo>
                  <a:cubicBezTo>
                    <a:pt x="11990" y="51940"/>
                    <a:pt x="13350" y="51080"/>
                    <a:pt x="14523" y="50345"/>
                  </a:cubicBezTo>
                  <a:cubicBezTo>
                    <a:pt x="24091" y="44346"/>
                    <a:pt x="28599" y="31979"/>
                    <a:pt x="26899" y="21081"/>
                  </a:cubicBezTo>
                  <a:cubicBezTo>
                    <a:pt x="26780" y="20314"/>
                    <a:pt x="26629" y="19547"/>
                    <a:pt x="26446" y="18787"/>
                  </a:cubicBezTo>
                  <a:lnTo>
                    <a:pt x="26446" y="18784"/>
                  </a:lnTo>
                  <a:cubicBezTo>
                    <a:pt x="25993" y="16297"/>
                    <a:pt x="25216" y="13847"/>
                    <a:pt x="23975" y="11636"/>
                  </a:cubicBezTo>
                  <a:cubicBezTo>
                    <a:pt x="22655" y="9286"/>
                    <a:pt x="20797" y="7314"/>
                    <a:pt x="18678" y="5665"/>
                  </a:cubicBezTo>
                  <a:cubicBezTo>
                    <a:pt x="14490" y="2411"/>
                    <a:pt x="9404" y="450"/>
                    <a:pt x="4122" y="3"/>
                  </a:cubicBezTo>
                  <a:cubicBezTo>
                    <a:pt x="4104" y="1"/>
                    <a:pt x="4087" y="1"/>
                    <a:pt x="4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51"/>
            <p:cNvSpPr/>
            <p:nvPr/>
          </p:nvSpPr>
          <p:spPr>
            <a:xfrm>
              <a:off x="3914325" y="4057025"/>
              <a:ext cx="214825" cy="295275"/>
            </a:xfrm>
            <a:custGeom>
              <a:avLst/>
              <a:gdLst/>
              <a:ahLst/>
              <a:cxnLst/>
              <a:rect l="l" t="t" r="r" b="b"/>
              <a:pathLst>
                <a:path w="8593" h="11811" extrusionOk="0">
                  <a:moveTo>
                    <a:pt x="4561" y="1"/>
                  </a:moveTo>
                  <a:cubicBezTo>
                    <a:pt x="4068" y="1"/>
                    <a:pt x="3571" y="107"/>
                    <a:pt x="3112" y="303"/>
                  </a:cubicBezTo>
                  <a:cubicBezTo>
                    <a:pt x="1970" y="790"/>
                    <a:pt x="1204" y="1789"/>
                    <a:pt x="760" y="2924"/>
                  </a:cubicBezTo>
                  <a:cubicBezTo>
                    <a:pt x="1" y="4872"/>
                    <a:pt x="40" y="7265"/>
                    <a:pt x="897" y="9173"/>
                  </a:cubicBezTo>
                  <a:cubicBezTo>
                    <a:pt x="1305" y="10085"/>
                    <a:pt x="1959" y="10897"/>
                    <a:pt x="2809" y="11434"/>
                  </a:cubicBezTo>
                  <a:cubicBezTo>
                    <a:pt x="3225" y="11698"/>
                    <a:pt x="3660" y="11811"/>
                    <a:pt x="4095" y="11811"/>
                  </a:cubicBezTo>
                  <a:cubicBezTo>
                    <a:pt x="4727" y="11811"/>
                    <a:pt x="5360" y="11572"/>
                    <a:pt x="5938" y="11211"/>
                  </a:cubicBezTo>
                  <a:cubicBezTo>
                    <a:pt x="8094" y="9862"/>
                    <a:pt x="8593" y="7388"/>
                    <a:pt x="8554" y="5010"/>
                  </a:cubicBezTo>
                  <a:cubicBezTo>
                    <a:pt x="8525" y="3188"/>
                    <a:pt x="7813" y="981"/>
                    <a:pt x="6032" y="363"/>
                  </a:cubicBezTo>
                  <a:cubicBezTo>
                    <a:pt x="5577" y="115"/>
                    <a:pt x="5071" y="1"/>
                    <a:pt x="45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51"/>
            <p:cNvSpPr/>
            <p:nvPr/>
          </p:nvSpPr>
          <p:spPr>
            <a:xfrm>
              <a:off x="4200575" y="4129700"/>
              <a:ext cx="125275" cy="115425"/>
            </a:xfrm>
            <a:custGeom>
              <a:avLst/>
              <a:gdLst/>
              <a:ahLst/>
              <a:cxnLst/>
              <a:rect l="l" t="t" r="r" b="b"/>
              <a:pathLst>
                <a:path w="5011" h="4617" extrusionOk="0">
                  <a:moveTo>
                    <a:pt x="2576" y="0"/>
                  </a:moveTo>
                  <a:cubicBezTo>
                    <a:pt x="1874" y="0"/>
                    <a:pt x="1175" y="338"/>
                    <a:pt x="736" y="954"/>
                  </a:cubicBezTo>
                  <a:cubicBezTo>
                    <a:pt x="1" y="1992"/>
                    <a:pt x="120" y="3495"/>
                    <a:pt x="1291" y="4170"/>
                  </a:cubicBezTo>
                  <a:cubicBezTo>
                    <a:pt x="1402" y="4233"/>
                    <a:pt x="1520" y="4285"/>
                    <a:pt x="1642" y="4326"/>
                  </a:cubicBezTo>
                  <a:cubicBezTo>
                    <a:pt x="1888" y="4498"/>
                    <a:pt x="2177" y="4597"/>
                    <a:pt x="2477" y="4614"/>
                  </a:cubicBezTo>
                  <a:cubicBezTo>
                    <a:pt x="2504" y="4616"/>
                    <a:pt x="2531" y="4617"/>
                    <a:pt x="2559" y="4617"/>
                  </a:cubicBezTo>
                  <a:cubicBezTo>
                    <a:pt x="3052" y="4617"/>
                    <a:pt x="3499" y="4382"/>
                    <a:pt x="3829" y="4028"/>
                  </a:cubicBezTo>
                  <a:cubicBezTo>
                    <a:pt x="3887" y="4002"/>
                    <a:pt x="3940" y="3965"/>
                    <a:pt x="3986" y="3920"/>
                  </a:cubicBezTo>
                  <a:cubicBezTo>
                    <a:pt x="4922" y="3013"/>
                    <a:pt x="5011" y="1501"/>
                    <a:pt x="4037" y="581"/>
                  </a:cubicBezTo>
                  <a:cubicBezTo>
                    <a:pt x="3618" y="186"/>
                    <a:pt x="3096" y="0"/>
                    <a:pt x="2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51"/>
            <p:cNvSpPr/>
            <p:nvPr/>
          </p:nvSpPr>
          <p:spPr>
            <a:xfrm>
              <a:off x="4058125" y="4382225"/>
              <a:ext cx="272325" cy="266950"/>
            </a:xfrm>
            <a:custGeom>
              <a:avLst/>
              <a:gdLst/>
              <a:ahLst/>
              <a:cxnLst/>
              <a:rect l="l" t="t" r="r" b="b"/>
              <a:pathLst>
                <a:path w="10893" h="10678" extrusionOk="0">
                  <a:moveTo>
                    <a:pt x="5691" y="1"/>
                  </a:moveTo>
                  <a:cubicBezTo>
                    <a:pt x="5610" y="1"/>
                    <a:pt x="5530" y="21"/>
                    <a:pt x="5458" y="61"/>
                  </a:cubicBezTo>
                  <a:cubicBezTo>
                    <a:pt x="5318" y="30"/>
                    <a:pt x="5178" y="15"/>
                    <a:pt x="5040" y="15"/>
                  </a:cubicBezTo>
                  <a:cubicBezTo>
                    <a:pt x="4530" y="15"/>
                    <a:pt x="4035" y="213"/>
                    <a:pt x="3601" y="525"/>
                  </a:cubicBezTo>
                  <a:cubicBezTo>
                    <a:pt x="2430" y="1020"/>
                    <a:pt x="1434" y="1920"/>
                    <a:pt x="889" y="3109"/>
                  </a:cubicBezTo>
                  <a:cubicBezTo>
                    <a:pt x="1" y="5040"/>
                    <a:pt x="303" y="7394"/>
                    <a:pt x="1572" y="9089"/>
                  </a:cubicBezTo>
                  <a:cubicBezTo>
                    <a:pt x="2252" y="9995"/>
                    <a:pt x="3101" y="10541"/>
                    <a:pt x="4241" y="10652"/>
                  </a:cubicBezTo>
                  <a:cubicBezTo>
                    <a:pt x="4416" y="10669"/>
                    <a:pt x="4594" y="10677"/>
                    <a:pt x="4772" y="10677"/>
                  </a:cubicBezTo>
                  <a:cubicBezTo>
                    <a:pt x="5736" y="10677"/>
                    <a:pt x="6719" y="10425"/>
                    <a:pt x="7501" y="9862"/>
                  </a:cubicBezTo>
                  <a:cubicBezTo>
                    <a:pt x="10892" y="7415"/>
                    <a:pt x="10600" y="394"/>
                    <a:pt x="5742" y="4"/>
                  </a:cubicBezTo>
                  <a:cubicBezTo>
                    <a:pt x="5725" y="2"/>
                    <a:pt x="5708" y="1"/>
                    <a:pt x="56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51"/>
            <p:cNvSpPr/>
            <p:nvPr/>
          </p:nvSpPr>
          <p:spPr>
            <a:xfrm>
              <a:off x="4379750" y="4530200"/>
              <a:ext cx="107050" cy="105000"/>
            </a:xfrm>
            <a:custGeom>
              <a:avLst/>
              <a:gdLst/>
              <a:ahLst/>
              <a:cxnLst/>
              <a:rect l="l" t="t" r="r" b="b"/>
              <a:pathLst>
                <a:path w="4282" h="4200" extrusionOk="0">
                  <a:moveTo>
                    <a:pt x="2365" y="0"/>
                  </a:moveTo>
                  <a:cubicBezTo>
                    <a:pt x="2348" y="0"/>
                    <a:pt x="2331" y="0"/>
                    <a:pt x="2313" y="1"/>
                  </a:cubicBezTo>
                  <a:cubicBezTo>
                    <a:pt x="936" y="38"/>
                    <a:pt x="0" y="1344"/>
                    <a:pt x="174" y="2647"/>
                  </a:cubicBezTo>
                  <a:cubicBezTo>
                    <a:pt x="303" y="3629"/>
                    <a:pt x="1151" y="4200"/>
                    <a:pt x="2049" y="4200"/>
                  </a:cubicBezTo>
                  <a:cubicBezTo>
                    <a:pt x="2380" y="4200"/>
                    <a:pt x="2719" y="4122"/>
                    <a:pt x="3031" y="3957"/>
                  </a:cubicBezTo>
                  <a:cubicBezTo>
                    <a:pt x="3829" y="3538"/>
                    <a:pt x="4281" y="2573"/>
                    <a:pt x="3989" y="1794"/>
                  </a:cubicBezTo>
                  <a:cubicBezTo>
                    <a:pt x="3961" y="872"/>
                    <a:pt x="3420" y="0"/>
                    <a:pt x="23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51"/>
            <p:cNvSpPr/>
            <p:nvPr/>
          </p:nvSpPr>
          <p:spPr>
            <a:xfrm>
              <a:off x="4120600" y="4762625"/>
              <a:ext cx="235475" cy="264725"/>
            </a:xfrm>
            <a:custGeom>
              <a:avLst/>
              <a:gdLst/>
              <a:ahLst/>
              <a:cxnLst/>
              <a:rect l="l" t="t" r="r" b="b"/>
              <a:pathLst>
                <a:path w="9419" h="10589" extrusionOk="0">
                  <a:moveTo>
                    <a:pt x="5186" y="0"/>
                  </a:moveTo>
                  <a:cubicBezTo>
                    <a:pt x="4228" y="0"/>
                    <a:pt x="3260" y="351"/>
                    <a:pt x="2479" y="1117"/>
                  </a:cubicBezTo>
                  <a:cubicBezTo>
                    <a:pt x="372" y="3178"/>
                    <a:pt x="0" y="6984"/>
                    <a:pt x="1700" y="9378"/>
                  </a:cubicBezTo>
                  <a:cubicBezTo>
                    <a:pt x="1726" y="9412"/>
                    <a:pt x="1753" y="9444"/>
                    <a:pt x="1784" y="9472"/>
                  </a:cubicBezTo>
                  <a:cubicBezTo>
                    <a:pt x="1785" y="9474"/>
                    <a:pt x="1787" y="9475"/>
                    <a:pt x="1788" y="9478"/>
                  </a:cubicBezTo>
                  <a:cubicBezTo>
                    <a:pt x="2398" y="10265"/>
                    <a:pt x="3317" y="10589"/>
                    <a:pt x="4269" y="10589"/>
                  </a:cubicBezTo>
                  <a:cubicBezTo>
                    <a:pt x="5264" y="10589"/>
                    <a:pt x="6294" y="10235"/>
                    <a:pt x="7046" y="9686"/>
                  </a:cubicBezTo>
                  <a:cubicBezTo>
                    <a:pt x="8670" y="8500"/>
                    <a:pt x="9419" y="6380"/>
                    <a:pt x="9313" y="4417"/>
                  </a:cubicBezTo>
                  <a:cubicBezTo>
                    <a:pt x="9285" y="3906"/>
                    <a:pt x="9201" y="3393"/>
                    <a:pt x="9038" y="2907"/>
                  </a:cubicBezTo>
                  <a:cubicBezTo>
                    <a:pt x="9042" y="2834"/>
                    <a:pt x="9030" y="2763"/>
                    <a:pt x="9005" y="2695"/>
                  </a:cubicBezTo>
                  <a:cubicBezTo>
                    <a:pt x="8395" y="1002"/>
                    <a:pt x="6805" y="0"/>
                    <a:pt x="5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51"/>
            <p:cNvSpPr/>
            <p:nvPr/>
          </p:nvSpPr>
          <p:spPr>
            <a:xfrm>
              <a:off x="3863975" y="4568725"/>
              <a:ext cx="176725" cy="401900"/>
            </a:xfrm>
            <a:custGeom>
              <a:avLst/>
              <a:gdLst/>
              <a:ahLst/>
              <a:cxnLst/>
              <a:rect l="l" t="t" r="r" b="b"/>
              <a:pathLst>
                <a:path w="7069" h="16076" extrusionOk="0">
                  <a:moveTo>
                    <a:pt x="1561" y="0"/>
                  </a:moveTo>
                  <a:cubicBezTo>
                    <a:pt x="1512" y="0"/>
                    <a:pt x="1464" y="2"/>
                    <a:pt x="1415" y="5"/>
                  </a:cubicBezTo>
                  <a:cubicBezTo>
                    <a:pt x="141" y="99"/>
                    <a:pt x="1" y="1354"/>
                    <a:pt x="34" y="2370"/>
                  </a:cubicBezTo>
                  <a:cubicBezTo>
                    <a:pt x="80" y="3812"/>
                    <a:pt x="132" y="5255"/>
                    <a:pt x="187" y="6697"/>
                  </a:cubicBezTo>
                  <a:cubicBezTo>
                    <a:pt x="302" y="9652"/>
                    <a:pt x="436" y="12607"/>
                    <a:pt x="587" y="15560"/>
                  </a:cubicBezTo>
                  <a:cubicBezTo>
                    <a:pt x="605" y="15904"/>
                    <a:pt x="882" y="16075"/>
                    <a:pt x="1150" y="16075"/>
                  </a:cubicBezTo>
                  <a:cubicBezTo>
                    <a:pt x="1211" y="16075"/>
                    <a:pt x="1272" y="16067"/>
                    <a:pt x="1329" y="16049"/>
                  </a:cubicBezTo>
                  <a:cubicBezTo>
                    <a:pt x="1377" y="16063"/>
                    <a:pt x="1427" y="16070"/>
                    <a:pt x="1476" y="16070"/>
                  </a:cubicBezTo>
                  <a:cubicBezTo>
                    <a:pt x="1562" y="16070"/>
                    <a:pt x="1647" y="16049"/>
                    <a:pt x="1724" y="16009"/>
                  </a:cubicBezTo>
                  <a:cubicBezTo>
                    <a:pt x="3937" y="14914"/>
                    <a:pt x="5639" y="12906"/>
                    <a:pt x="6396" y="10557"/>
                  </a:cubicBezTo>
                  <a:cubicBezTo>
                    <a:pt x="7068" y="8466"/>
                    <a:pt x="6890" y="6196"/>
                    <a:pt x="6008" y="4196"/>
                  </a:cubicBezTo>
                  <a:cubicBezTo>
                    <a:pt x="5557" y="3168"/>
                    <a:pt x="4919" y="2231"/>
                    <a:pt x="4129" y="1433"/>
                  </a:cubicBezTo>
                  <a:cubicBezTo>
                    <a:pt x="3459" y="759"/>
                    <a:pt x="2568" y="0"/>
                    <a:pt x="15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51"/>
            <p:cNvSpPr/>
            <p:nvPr/>
          </p:nvSpPr>
          <p:spPr>
            <a:xfrm>
              <a:off x="3641600" y="3983400"/>
              <a:ext cx="495050" cy="1417075"/>
            </a:xfrm>
            <a:custGeom>
              <a:avLst/>
              <a:gdLst/>
              <a:ahLst/>
              <a:cxnLst/>
              <a:rect l="l" t="t" r="r" b="b"/>
              <a:pathLst>
                <a:path w="19802" h="56683" extrusionOk="0">
                  <a:moveTo>
                    <a:pt x="9596" y="0"/>
                  </a:moveTo>
                  <a:cubicBezTo>
                    <a:pt x="9589" y="0"/>
                    <a:pt x="9582" y="1"/>
                    <a:pt x="9575" y="1"/>
                  </a:cubicBezTo>
                  <a:cubicBezTo>
                    <a:pt x="9295" y="13"/>
                    <a:pt x="9024" y="236"/>
                    <a:pt x="9039" y="535"/>
                  </a:cubicBezTo>
                  <a:cubicBezTo>
                    <a:pt x="9044" y="637"/>
                    <a:pt x="9043" y="738"/>
                    <a:pt x="9035" y="838"/>
                  </a:cubicBezTo>
                  <a:cubicBezTo>
                    <a:pt x="9035" y="854"/>
                    <a:pt x="9032" y="870"/>
                    <a:pt x="9031" y="886"/>
                  </a:cubicBezTo>
                  <a:cubicBezTo>
                    <a:pt x="9020" y="938"/>
                    <a:pt x="9011" y="989"/>
                    <a:pt x="8999" y="1041"/>
                  </a:cubicBezTo>
                  <a:cubicBezTo>
                    <a:pt x="9012" y="1172"/>
                    <a:pt x="9008" y="1304"/>
                    <a:pt x="8988" y="1434"/>
                  </a:cubicBezTo>
                  <a:lnTo>
                    <a:pt x="8988" y="43028"/>
                  </a:lnTo>
                  <a:cubicBezTo>
                    <a:pt x="7246" y="46288"/>
                    <a:pt x="3875" y="48071"/>
                    <a:pt x="565" y="49393"/>
                  </a:cubicBezTo>
                  <a:cubicBezTo>
                    <a:pt x="1" y="49617"/>
                    <a:pt x="158" y="50465"/>
                    <a:pt x="654" y="50465"/>
                  </a:cubicBezTo>
                  <a:cubicBezTo>
                    <a:pt x="714" y="50465"/>
                    <a:pt x="780" y="50452"/>
                    <a:pt x="849" y="50425"/>
                  </a:cubicBezTo>
                  <a:cubicBezTo>
                    <a:pt x="3938" y="49193"/>
                    <a:pt x="7066" y="47589"/>
                    <a:pt x="9068" y="44899"/>
                  </a:cubicBezTo>
                  <a:cubicBezTo>
                    <a:pt x="9581" y="48638"/>
                    <a:pt x="9936" y="52394"/>
                    <a:pt x="10129" y="56166"/>
                  </a:cubicBezTo>
                  <a:cubicBezTo>
                    <a:pt x="10147" y="56510"/>
                    <a:pt x="10425" y="56682"/>
                    <a:pt x="10693" y="56682"/>
                  </a:cubicBezTo>
                  <a:cubicBezTo>
                    <a:pt x="10961" y="56682"/>
                    <a:pt x="11219" y="56511"/>
                    <a:pt x="11201" y="56166"/>
                  </a:cubicBezTo>
                  <a:cubicBezTo>
                    <a:pt x="11012" y="52538"/>
                    <a:pt x="10678" y="48923"/>
                    <a:pt x="10198" y="45320"/>
                  </a:cubicBezTo>
                  <a:lnTo>
                    <a:pt x="10198" y="45320"/>
                  </a:lnTo>
                  <a:cubicBezTo>
                    <a:pt x="12513" y="47985"/>
                    <a:pt x="15528" y="49973"/>
                    <a:pt x="18919" y="51035"/>
                  </a:cubicBezTo>
                  <a:cubicBezTo>
                    <a:pt x="18979" y="51053"/>
                    <a:pt x="19035" y="51062"/>
                    <a:pt x="19088" y="51062"/>
                  </a:cubicBezTo>
                  <a:cubicBezTo>
                    <a:pt x="19621" y="51062"/>
                    <a:pt x="19801" y="50189"/>
                    <a:pt x="19204" y="50003"/>
                  </a:cubicBezTo>
                  <a:cubicBezTo>
                    <a:pt x="15574" y="48867"/>
                    <a:pt x="12349" y="46577"/>
                    <a:pt x="10105" y="43504"/>
                  </a:cubicBezTo>
                  <a:cubicBezTo>
                    <a:pt x="10084" y="43475"/>
                    <a:pt x="10060" y="43447"/>
                    <a:pt x="10034" y="43422"/>
                  </a:cubicBezTo>
                  <a:cubicBezTo>
                    <a:pt x="10051" y="43368"/>
                    <a:pt x="10059" y="43312"/>
                    <a:pt x="10059" y="43255"/>
                  </a:cubicBezTo>
                  <a:lnTo>
                    <a:pt x="10059" y="1435"/>
                  </a:lnTo>
                  <a:cubicBezTo>
                    <a:pt x="10059" y="1385"/>
                    <a:pt x="10052" y="1335"/>
                    <a:pt x="10040" y="1286"/>
                  </a:cubicBezTo>
                  <a:cubicBezTo>
                    <a:pt x="10096" y="1040"/>
                    <a:pt x="10120" y="788"/>
                    <a:pt x="10109" y="535"/>
                  </a:cubicBezTo>
                  <a:cubicBezTo>
                    <a:pt x="10096" y="263"/>
                    <a:pt x="9883" y="0"/>
                    <a:pt x="95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51"/>
            <p:cNvSpPr/>
            <p:nvPr/>
          </p:nvSpPr>
          <p:spPr>
            <a:xfrm>
              <a:off x="3730425" y="3794325"/>
              <a:ext cx="123600" cy="108175"/>
            </a:xfrm>
            <a:custGeom>
              <a:avLst/>
              <a:gdLst/>
              <a:ahLst/>
              <a:cxnLst/>
              <a:rect l="l" t="t" r="r" b="b"/>
              <a:pathLst>
                <a:path w="4944" h="4327" extrusionOk="0">
                  <a:moveTo>
                    <a:pt x="2401" y="1"/>
                  </a:moveTo>
                  <a:cubicBezTo>
                    <a:pt x="1756" y="1"/>
                    <a:pt x="1128" y="283"/>
                    <a:pt x="715" y="823"/>
                  </a:cubicBezTo>
                  <a:cubicBezTo>
                    <a:pt x="1" y="1760"/>
                    <a:pt x="206" y="3120"/>
                    <a:pt x="1176" y="3860"/>
                  </a:cubicBezTo>
                  <a:cubicBezTo>
                    <a:pt x="1587" y="4174"/>
                    <a:pt x="2069" y="4326"/>
                    <a:pt x="2542" y="4326"/>
                  </a:cubicBezTo>
                  <a:cubicBezTo>
                    <a:pt x="3187" y="4326"/>
                    <a:pt x="3815" y="4044"/>
                    <a:pt x="4227" y="3504"/>
                  </a:cubicBezTo>
                  <a:cubicBezTo>
                    <a:pt x="4943" y="2567"/>
                    <a:pt x="4737" y="1207"/>
                    <a:pt x="3768" y="467"/>
                  </a:cubicBezTo>
                  <a:cubicBezTo>
                    <a:pt x="3357" y="153"/>
                    <a:pt x="2875" y="1"/>
                    <a:pt x="24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51"/>
            <p:cNvSpPr/>
            <p:nvPr/>
          </p:nvSpPr>
          <p:spPr>
            <a:xfrm>
              <a:off x="3748325" y="3810475"/>
              <a:ext cx="79550" cy="69600"/>
            </a:xfrm>
            <a:custGeom>
              <a:avLst/>
              <a:gdLst/>
              <a:ahLst/>
              <a:cxnLst/>
              <a:rect l="l" t="t" r="r" b="b"/>
              <a:pathLst>
                <a:path w="3182" h="2784" extrusionOk="0">
                  <a:moveTo>
                    <a:pt x="1545" y="0"/>
                  </a:moveTo>
                  <a:cubicBezTo>
                    <a:pt x="1131" y="0"/>
                    <a:pt x="726" y="182"/>
                    <a:pt x="461" y="529"/>
                  </a:cubicBezTo>
                  <a:cubicBezTo>
                    <a:pt x="1" y="1131"/>
                    <a:pt x="133" y="2007"/>
                    <a:pt x="758" y="2484"/>
                  </a:cubicBezTo>
                  <a:cubicBezTo>
                    <a:pt x="1021" y="2685"/>
                    <a:pt x="1331" y="2783"/>
                    <a:pt x="1636" y="2783"/>
                  </a:cubicBezTo>
                  <a:cubicBezTo>
                    <a:pt x="2051" y="2783"/>
                    <a:pt x="2456" y="2602"/>
                    <a:pt x="2721" y="2255"/>
                  </a:cubicBezTo>
                  <a:cubicBezTo>
                    <a:pt x="3182" y="1651"/>
                    <a:pt x="3048" y="777"/>
                    <a:pt x="2425" y="300"/>
                  </a:cubicBezTo>
                  <a:cubicBezTo>
                    <a:pt x="2160" y="98"/>
                    <a:pt x="1850" y="0"/>
                    <a:pt x="1545" y="0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51"/>
            <p:cNvSpPr/>
            <p:nvPr/>
          </p:nvSpPr>
          <p:spPr>
            <a:xfrm>
              <a:off x="3792850" y="3836175"/>
              <a:ext cx="25675" cy="22400"/>
            </a:xfrm>
            <a:custGeom>
              <a:avLst/>
              <a:gdLst/>
              <a:ahLst/>
              <a:cxnLst/>
              <a:rect l="l" t="t" r="r" b="b"/>
              <a:pathLst>
                <a:path w="1027" h="896" extrusionOk="0">
                  <a:moveTo>
                    <a:pt x="499" y="0"/>
                  </a:moveTo>
                  <a:cubicBezTo>
                    <a:pt x="366" y="0"/>
                    <a:pt x="236" y="58"/>
                    <a:pt x="150" y="169"/>
                  </a:cubicBezTo>
                  <a:cubicBezTo>
                    <a:pt x="1" y="364"/>
                    <a:pt x="44" y="646"/>
                    <a:pt x="246" y="799"/>
                  </a:cubicBezTo>
                  <a:cubicBezTo>
                    <a:pt x="331" y="864"/>
                    <a:pt x="430" y="896"/>
                    <a:pt x="528" y="896"/>
                  </a:cubicBezTo>
                  <a:cubicBezTo>
                    <a:pt x="662" y="896"/>
                    <a:pt x="792" y="837"/>
                    <a:pt x="878" y="725"/>
                  </a:cubicBezTo>
                  <a:cubicBezTo>
                    <a:pt x="1026" y="532"/>
                    <a:pt x="983" y="250"/>
                    <a:pt x="781" y="97"/>
                  </a:cubicBezTo>
                  <a:cubicBezTo>
                    <a:pt x="697" y="32"/>
                    <a:pt x="597" y="0"/>
                    <a:pt x="4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51"/>
            <p:cNvSpPr/>
            <p:nvPr/>
          </p:nvSpPr>
          <p:spPr>
            <a:xfrm>
              <a:off x="3887600" y="3795875"/>
              <a:ext cx="123575" cy="108175"/>
            </a:xfrm>
            <a:custGeom>
              <a:avLst/>
              <a:gdLst/>
              <a:ahLst/>
              <a:cxnLst/>
              <a:rect l="l" t="t" r="r" b="b"/>
              <a:pathLst>
                <a:path w="4943" h="4327" extrusionOk="0">
                  <a:moveTo>
                    <a:pt x="2400" y="1"/>
                  </a:moveTo>
                  <a:cubicBezTo>
                    <a:pt x="1756" y="1"/>
                    <a:pt x="1128" y="283"/>
                    <a:pt x="715" y="823"/>
                  </a:cubicBezTo>
                  <a:cubicBezTo>
                    <a:pt x="1" y="1760"/>
                    <a:pt x="206" y="3119"/>
                    <a:pt x="1176" y="3860"/>
                  </a:cubicBezTo>
                  <a:cubicBezTo>
                    <a:pt x="1586" y="4174"/>
                    <a:pt x="2068" y="4326"/>
                    <a:pt x="2541" y="4326"/>
                  </a:cubicBezTo>
                  <a:cubicBezTo>
                    <a:pt x="3186" y="4326"/>
                    <a:pt x="3814" y="4044"/>
                    <a:pt x="4227" y="3504"/>
                  </a:cubicBezTo>
                  <a:cubicBezTo>
                    <a:pt x="4943" y="2567"/>
                    <a:pt x="4738" y="1207"/>
                    <a:pt x="3766" y="467"/>
                  </a:cubicBezTo>
                  <a:cubicBezTo>
                    <a:pt x="3356" y="153"/>
                    <a:pt x="2874" y="1"/>
                    <a:pt x="24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6" name="Google Shape;3096;p51"/>
            <p:cNvSpPr/>
            <p:nvPr/>
          </p:nvSpPr>
          <p:spPr>
            <a:xfrm>
              <a:off x="3905500" y="3812025"/>
              <a:ext cx="79525" cy="69600"/>
            </a:xfrm>
            <a:custGeom>
              <a:avLst/>
              <a:gdLst/>
              <a:ahLst/>
              <a:cxnLst/>
              <a:rect l="l" t="t" r="r" b="b"/>
              <a:pathLst>
                <a:path w="3181" h="2784" extrusionOk="0">
                  <a:moveTo>
                    <a:pt x="1545" y="1"/>
                  </a:moveTo>
                  <a:cubicBezTo>
                    <a:pt x="1130" y="1"/>
                    <a:pt x="726" y="182"/>
                    <a:pt x="461" y="529"/>
                  </a:cubicBezTo>
                  <a:cubicBezTo>
                    <a:pt x="0" y="1131"/>
                    <a:pt x="133" y="2007"/>
                    <a:pt x="757" y="2484"/>
                  </a:cubicBezTo>
                  <a:cubicBezTo>
                    <a:pt x="1021" y="2686"/>
                    <a:pt x="1331" y="2783"/>
                    <a:pt x="1635" y="2783"/>
                  </a:cubicBezTo>
                  <a:cubicBezTo>
                    <a:pt x="2050" y="2783"/>
                    <a:pt x="2454" y="2602"/>
                    <a:pt x="2720" y="2255"/>
                  </a:cubicBezTo>
                  <a:cubicBezTo>
                    <a:pt x="3180" y="1652"/>
                    <a:pt x="3048" y="777"/>
                    <a:pt x="2425" y="300"/>
                  </a:cubicBezTo>
                  <a:cubicBezTo>
                    <a:pt x="2160" y="99"/>
                    <a:pt x="1850" y="1"/>
                    <a:pt x="1545" y="1"/>
                  </a:cubicBezTo>
                  <a:close/>
                </a:path>
              </a:pathLst>
            </a:custGeom>
            <a:solidFill>
              <a:srgbClr val="3929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7" name="Google Shape;3097;p51"/>
            <p:cNvSpPr/>
            <p:nvPr/>
          </p:nvSpPr>
          <p:spPr>
            <a:xfrm>
              <a:off x="3950025" y="3837725"/>
              <a:ext cx="25625" cy="22425"/>
            </a:xfrm>
            <a:custGeom>
              <a:avLst/>
              <a:gdLst/>
              <a:ahLst/>
              <a:cxnLst/>
              <a:rect l="l" t="t" r="r" b="b"/>
              <a:pathLst>
                <a:path w="1025" h="897" extrusionOk="0">
                  <a:moveTo>
                    <a:pt x="498" y="0"/>
                  </a:moveTo>
                  <a:cubicBezTo>
                    <a:pt x="364" y="0"/>
                    <a:pt x="234" y="58"/>
                    <a:pt x="149" y="170"/>
                  </a:cubicBezTo>
                  <a:cubicBezTo>
                    <a:pt x="0" y="364"/>
                    <a:pt x="44" y="646"/>
                    <a:pt x="245" y="799"/>
                  </a:cubicBezTo>
                  <a:cubicBezTo>
                    <a:pt x="330" y="864"/>
                    <a:pt x="430" y="896"/>
                    <a:pt x="528" y="896"/>
                  </a:cubicBezTo>
                  <a:cubicBezTo>
                    <a:pt x="661" y="896"/>
                    <a:pt x="791" y="838"/>
                    <a:pt x="876" y="725"/>
                  </a:cubicBezTo>
                  <a:cubicBezTo>
                    <a:pt x="1025" y="532"/>
                    <a:pt x="984" y="250"/>
                    <a:pt x="781" y="97"/>
                  </a:cubicBezTo>
                  <a:cubicBezTo>
                    <a:pt x="696" y="32"/>
                    <a:pt x="596" y="0"/>
                    <a:pt x="4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98" name="Google Shape;3098;p51"/>
          <p:cNvGrpSpPr/>
          <p:nvPr/>
        </p:nvGrpSpPr>
        <p:grpSpPr>
          <a:xfrm>
            <a:off x="7869139" y="4045367"/>
            <a:ext cx="923246" cy="723873"/>
            <a:chOff x="7602588" y="1339900"/>
            <a:chExt cx="1119629" cy="877848"/>
          </a:xfrm>
        </p:grpSpPr>
        <p:sp>
          <p:nvSpPr>
            <p:cNvPr id="3099" name="Google Shape;3099;p51"/>
            <p:cNvSpPr/>
            <p:nvPr/>
          </p:nvSpPr>
          <p:spPr>
            <a:xfrm>
              <a:off x="8449727" y="1670770"/>
              <a:ext cx="272490" cy="322259"/>
            </a:xfrm>
            <a:custGeom>
              <a:avLst/>
              <a:gdLst/>
              <a:ahLst/>
              <a:cxnLst/>
              <a:rect l="l" t="t" r="r" b="b"/>
              <a:pathLst>
                <a:path w="7824" h="9253" extrusionOk="0">
                  <a:moveTo>
                    <a:pt x="2725" y="1"/>
                  </a:moveTo>
                  <a:cubicBezTo>
                    <a:pt x="2593" y="1"/>
                    <a:pt x="2454" y="21"/>
                    <a:pt x="2311" y="63"/>
                  </a:cubicBezTo>
                  <a:cubicBezTo>
                    <a:pt x="133" y="701"/>
                    <a:pt x="1" y="5376"/>
                    <a:pt x="1" y="5376"/>
                  </a:cubicBezTo>
                  <a:lnTo>
                    <a:pt x="2400" y="9091"/>
                  </a:lnTo>
                  <a:cubicBezTo>
                    <a:pt x="2400" y="9091"/>
                    <a:pt x="3437" y="9253"/>
                    <a:pt x="4572" y="9253"/>
                  </a:cubicBezTo>
                  <a:cubicBezTo>
                    <a:pt x="6108" y="9253"/>
                    <a:pt x="7824" y="8957"/>
                    <a:pt x="7394" y="7566"/>
                  </a:cubicBezTo>
                  <a:cubicBezTo>
                    <a:pt x="7009" y="6321"/>
                    <a:pt x="5809" y="6018"/>
                    <a:pt x="4734" y="6018"/>
                  </a:cubicBezTo>
                  <a:cubicBezTo>
                    <a:pt x="3720" y="6018"/>
                    <a:pt x="2817" y="6288"/>
                    <a:pt x="2817" y="6288"/>
                  </a:cubicBezTo>
                  <a:cubicBezTo>
                    <a:pt x="5284" y="4027"/>
                    <a:pt x="4601" y="1"/>
                    <a:pt x="27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51"/>
            <p:cNvSpPr/>
            <p:nvPr/>
          </p:nvSpPr>
          <p:spPr>
            <a:xfrm>
              <a:off x="8034499" y="1892313"/>
              <a:ext cx="311602" cy="325428"/>
            </a:xfrm>
            <a:custGeom>
              <a:avLst/>
              <a:gdLst/>
              <a:ahLst/>
              <a:cxnLst/>
              <a:rect l="l" t="t" r="r" b="b"/>
              <a:pathLst>
                <a:path w="8947" h="9344" extrusionOk="0">
                  <a:moveTo>
                    <a:pt x="2982" y="1"/>
                  </a:moveTo>
                  <a:cubicBezTo>
                    <a:pt x="2457" y="1"/>
                    <a:pt x="1971" y="122"/>
                    <a:pt x="1587" y="431"/>
                  </a:cubicBezTo>
                  <a:cubicBezTo>
                    <a:pt x="0" y="1709"/>
                    <a:pt x="2327" y="4521"/>
                    <a:pt x="5346" y="4521"/>
                  </a:cubicBezTo>
                  <a:cubicBezTo>
                    <a:pt x="5692" y="4521"/>
                    <a:pt x="6048" y="4484"/>
                    <a:pt x="6408" y="4404"/>
                  </a:cubicBezTo>
                  <a:lnTo>
                    <a:pt x="6408" y="4404"/>
                  </a:lnTo>
                  <a:cubicBezTo>
                    <a:pt x="6408" y="4404"/>
                    <a:pt x="3283" y="6892"/>
                    <a:pt x="4841" y="8888"/>
                  </a:cubicBezTo>
                  <a:cubicBezTo>
                    <a:pt x="5091" y="9209"/>
                    <a:pt x="5367" y="9343"/>
                    <a:pt x="5653" y="9343"/>
                  </a:cubicBezTo>
                  <a:cubicBezTo>
                    <a:pt x="7151" y="9343"/>
                    <a:pt x="8947" y="5661"/>
                    <a:pt x="8947" y="5661"/>
                  </a:cubicBezTo>
                  <a:lnTo>
                    <a:pt x="7268" y="1570"/>
                  </a:lnTo>
                  <a:cubicBezTo>
                    <a:pt x="7268" y="1570"/>
                    <a:pt x="4871" y="1"/>
                    <a:pt x="29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51"/>
            <p:cNvSpPr/>
            <p:nvPr/>
          </p:nvSpPr>
          <p:spPr>
            <a:xfrm>
              <a:off x="8178237" y="1731929"/>
              <a:ext cx="95776" cy="50256"/>
            </a:xfrm>
            <a:custGeom>
              <a:avLst/>
              <a:gdLst/>
              <a:ahLst/>
              <a:cxnLst/>
              <a:rect l="l" t="t" r="r" b="b"/>
              <a:pathLst>
                <a:path w="2750" h="1443" extrusionOk="0">
                  <a:moveTo>
                    <a:pt x="312" y="1"/>
                  </a:moveTo>
                  <a:cubicBezTo>
                    <a:pt x="198" y="1"/>
                    <a:pt x="93" y="70"/>
                    <a:pt x="50" y="179"/>
                  </a:cubicBezTo>
                  <a:cubicBezTo>
                    <a:pt x="0" y="302"/>
                    <a:pt x="43" y="442"/>
                    <a:pt x="152" y="518"/>
                  </a:cubicBezTo>
                  <a:cubicBezTo>
                    <a:pt x="200" y="551"/>
                    <a:pt x="256" y="567"/>
                    <a:pt x="312" y="567"/>
                  </a:cubicBezTo>
                  <a:cubicBezTo>
                    <a:pt x="382" y="567"/>
                    <a:pt x="451" y="541"/>
                    <a:pt x="505" y="491"/>
                  </a:cubicBezTo>
                  <a:lnTo>
                    <a:pt x="2507" y="1442"/>
                  </a:lnTo>
                  <a:lnTo>
                    <a:pt x="2750" y="1162"/>
                  </a:lnTo>
                  <a:lnTo>
                    <a:pt x="596" y="265"/>
                  </a:lnTo>
                  <a:cubicBezTo>
                    <a:pt x="587" y="133"/>
                    <a:pt x="488" y="25"/>
                    <a:pt x="357" y="4"/>
                  </a:cubicBezTo>
                  <a:cubicBezTo>
                    <a:pt x="342" y="2"/>
                    <a:pt x="327" y="1"/>
                    <a:pt x="3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51"/>
            <p:cNvSpPr/>
            <p:nvPr/>
          </p:nvSpPr>
          <p:spPr>
            <a:xfrm>
              <a:off x="8313616" y="1651231"/>
              <a:ext cx="21280" cy="99920"/>
            </a:xfrm>
            <a:custGeom>
              <a:avLst/>
              <a:gdLst/>
              <a:ahLst/>
              <a:cxnLst/>
              <a:rect l="l" t="t" r="r" b="b"/>
              <a:pathLst>
                <a:path w="611" h="2869" extrusionOk="0">
                  <a:moveTo>
                    <a:pt x="308" y="0"/>
                  </a:moveTo>
                  <a:cubicBezTo>
                    <a:pt x="180" y="0"/>
                    <a:pt x="66" y="87"/>
                    <a:pt x="34" y="212"/>
                  </a:cubicBezTo>
                  <a:cubicBezTo>
                    <a:pt x="1" y="340"/>
                    <a:pt x="60" y="474"/>
                    <a:pt x="178" y="535"/>
                  </a:cubicBezTo>
                  <a:lnTo>
                    <a:pt x="135" y="2868"/>
                  </a:lnTo>
                  <a:lnTo>
                    <a:pt x="489" y="2759"/>
                  </a:lnTo>
                  <a:lnTo>
                    <a:pt x="421" y="543"/>
                  </a:lnTo>
                  <a:cubicBezTo>
                    <a:pt x="542" y="490"/>
                    <a:pt x="611" y="360"/>
                    <a:pt x="587" y="230"/>
                  </a:cubicBezTo>
                  <a:cubicBezTo>
                    <a:pt x="562" y="101"/>
                    <a:pt x="450" y="5"/>
                    <a:pt x="318" y="1"/>
                  </a:cubicBezTo>
                  <a:cubicBezTo>
                    <a:pt x="315" y="0"/>
                    <a:pt x="311" y="0"/>
                    <a:pt x="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51"/>
            <p:cNvSpPr/>
            <p:nvPr/>
          </p:nvSpPr>
          <p:spPr>
            <a:xfrm>
              <a:off x="8206169" y="1736700"/>
              <a:ext cx="437294" cy="448892"/>
            </a:xfrm>
            <a:custGeom>
              <a:avLst/>
              <a:gdLst/>
              <a:ahLst/>
              <a:cxnLst/>
              <a:rect l="l" t="t" r="r" b="b"/>
              <a:pathLst>
                <a:path w="12556" h="12889" extrusionOk="0">
                  <a:moveTo>
                    <a:pt x="4026" y="0"/>
                  </a:moveTo>
                  <a:cubicBezTo>
                    <a:pt x="3211" y="0"/>
                    <a:pt x="2452" y="345"/>
                    <a:pt x="1772" y="1051"/>
                  </a:cubicBezTo>
                  <a:cubicBezTo>
                    <a:pt x="1" y="2890"/>
                    <a:pt x="1209" y="6703"/>
                    <a:pt x="1843" y="8336"/>
                  </a:cubicBezTo>
                  <a:cubicBezTo>
                    <a:pt x="2028" y="8813"/>
                    <a:pt x="2166" y="9103"/>
                    <a:pt x="2166" y="9103"/>
                  </a:cubicBezTo>
                  <a:cubicBezTo>
                    <a:pt x="2345" y="9673"/>
                    <a:pt x="2551" y="10162"/>
                    <a:pt x="2773" y="10581"/>
                  </a:cubicBezTo>
                  <a:cubicBezTo>
                    <a:pt x="3013" y="11031"/>
                    <a:pt x="3272" y="11400"/>
                    <a:pt x="3543" y="11699"/>
                  </a:cubicBezTo>
                  <a:cubicBezTo>
                    <a:pt x="4373" y="12615"/>
                    <a:pt x="5317" y="12888"/>
                    <a:pt x="6132" y="12888"/>
                  </a:cubicBezTo>
                  <a:cubicBezTo>
                    <a:pt x="6868" y="12888"/>
                    <a:pt x="7498" y="12665"/>
                    <a:pt x="7843" y="12491"/>
                  </a:cubicBezTo>
                  <a:cubicBezTo>
                    <a:pt x="8690" y="12069"/>
                    <a:pt x="12556" y="11009"/>
                    <a:pt x="11351" y="7319"/>
                  </a:cubicBezTo>
                  <a:cubicBezTo>
                    <a:pt x="11241" y="6970"/>
                    <a:pt x="11081" y="6601"/>
                    <a:pt x="10870" y="6207"/>
                  </a:cubicBezTo>
                  <a:cubicBezTo>
                    <a:pt x="10757" y="5991"/>
                    <a:pt x="10628" y="5769"/>
                    <a:pt x="10483" y="5538"/>
                  </a:cubicBezTo>
                  <a:cubicBezTo>
                    <a:pt x="10234" y="5145"/>
                    <a:pt x="9984" y="4769"/>
                    <a:pt x="9737" y="4418"/>
                  </a:cubicBezTo>
                  <a:lnTo>
                    <a:pt x="9735" y="4418"/>
                  </a:lnTo>
                  <a:cubicBezTo>
                    <a:pt x="7709" y="1526"/>
                    <a:pt x="5741" y="0"/>
                    <a:pt x="40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51"/>
            <p:cNvSpPr/>
            <p:nvPr/>
          </p:nvSpPr>
          <p:spPr>
            <a:xfrm>
              <a:off x="8206169" y="1736665"/>
              <a:ext cx="339046" cy="290357"/>
            </a:xfrm>
            <a:custGeom>
              <a:avLst/>
              <a:gdLst/>
              <a:ahLst/>
              <a:cxnLst/>
              <a:rect l="l" t="t" r="r" b="b"/>
              <a:pathLst>
                <a:path w="9735" h="8337" extrusionOk="0">
                  <a:moveTo>
                    <a:pt x="4027" y="1"/>
                  </a:moveTo>
                  <a:cubicBezTo>
                    <a:pt x="3211" y="1"/>
                    <a:pt x="2453" y="345"/>
                    <a:pt x="1772" y="1052"/>
                  </a:cubicBezTo>
                  <a:cubicBezTo>
                    <a:pt x="1" y="2891"/>
                    <a:pt x="1209" y="6704"/>
                    <a:pt x="1843" y="8337"/>
                  </a:cubicBezTo>
                  <a:cubicBezTo>
                    <a:pt x="3263" y="7435"/>
                    <a:pt x="6781" y="5317"/>
                    <a:pt x="9735" y="4419"/>
                  </a:cubicBezTo>
                  <a:cubicBezTo>
                    <a:pt x="7709" y="1527"/>
                    <a:pt x="5742" y="1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51"/>
            <p:cNvSpPr/>
            <p:nvPr/>
          </p:nvSpPr>
          <p:spPr>
            <a:xfrm>
              <a:off x="8302750" y="1952880"/>
              <a:ext cx="298820" cy="191307"/>
            </a:xfrm>
            <a:custGeom>
              <a:avLst/>
              <a:gdLst/>
              <a:ahLst/>
              <a:cxnLst/>
              <a:rect l="l" t="t" r="r" b="b"/>
              <a:pathLst>
                <a:path w="8580" h="5493" extrusionOk="0">
                  <a:moveTo>
                    <a:pt x="8099" y="0"/>
                  </a:moveTo>
                  <a:cubicBezTo>
                    <a:pt x="5323" y="847"/>
                    <a:pt x="1546" y="3314"/>
                    <a:pt x="0" y="4374"/>
                  </a:cubicBezTo>
                  <a:cubicBezTo>
                    <a:pt x="240" y="4824"/>
                    <a:pt x="499" y="5193"/>
                    <a:pt x="770" y="5492"/>
                  </a:cubicBezTo>
                  <a:cubicBezTo>
                    <a:pt x="2653" y="4032"/>
                    <a:pt x="6558" y="2079"/>
                    <a:pt x="8579" y="1112"/>
                  </a:cubicBezTo>
                  <a:cubicBezTo>
                    <a:pt x="8468" y="765"/>
                    <a:pt x="8308" y="394"/>
                    <a:pt x="8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51"/>
            <p:cNvSpPr/>
            <p:nvPr/>
          </p:nvSpPr>
          <p:spPr>
            <a:xfrm>
              <a:off x="8480898" y="2131480"/>
              <a:ext cx="82715" cy="86268"/>
            </a:xfrm>
            <a:custGeom>
              <a:avLst/>
              <a:gdLst/>
              <a:ahLst/>
              <a:cxnLst/>
              <a:rect l="l" t="t" r="r" b="b"/>
              <a:pathLst>
                <a:path w="2375" h="2477" extrusionOk="0">
                  <a:moveTo>
                    <a:pt x="1024" y="1"/>
                  </a:moveTo>
                  <a:lnTo>
                    <a:pt x="1" y="527"/>
                  </a:lnTo>
                  <a:cubicBezTo>
                    <a:pt x="1" y="527"/>
                    <a:pt x="1683" y="2410"/>
                    <a:pt x="2047" y="2475"/>
                  </a:cubicBezTo>
                  <a:cubicBezTo>
                    <a:pt x="2051" y="2476"/>
                    <a:pt x="2056" y="2477"/>
                    <a:pt x="2060" y="2477"/>
                  </a:cubicBezTo>
                  <a:cubicBezTo>
                    <a:pt x="2375" y="2477"/>
                    <a:pt x="1024" y="1"/>
                    <a:pt x="10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51"/>
            <p:cNvSpPr/>
            <p:nvPr/>
          </p:nvSpPr>
          <p:spPr>
            <a:xfrm>
              <a:off x="8331065" y="1772330"/>
              <a:ext cx="98875" cy="102358"/>
            </a:xfrm>
            <a:custGeom>
              <a:avLst/>
              <a:gdLst/>
              <a:ahLst/>
              <a:cxnLst/>
              <a:rect l="l" t="t" r="r" b="b"/>
              <a:pathLst>
                <a:path w="2839" h="2939" extrusionOk="0">
                  <a:moveTo>
                    <a:pt x="1420" y="0"/>
                  </a:moveTo>
                  <a:cubicBezTo>
                    <a:pt x="636" y="0"/>
                    <a:pt x="1" y="658"/>
                    <a:pt x="1" y="1469"/>
                  </a:cubicBezTo>
                  <a:cubicBezTo>
                    <a:pt x="1" y="2281"/>
                    <a:pt x="636" y="2938"/>
                    <a:pt x="1420" y="2938"/>
                  </a:cubicBezTo>
                  <a:cubicBezTo>
                    <a:pt x="2203" y="2938"/>
                    <a:pt x="2839" y="2281"/>
                    <a:pt x="2839" y="1469"/>
                  </a:cubicBezTo>
                  <a:cubicBezTo>
                    <a:pt x="2839" y="658"/>
                    <a:pt x="2203" y="0"/>
                    <a:pt x="1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51"/>
            <p:cNvSpPr/>
            <p:nvPr/>
          </p:nvSpPr>
          <p:spPr>
            <a:xfrm>
              <a:off x="8357152" y="1789430"/>
              <a:ext cx="63630" cy="65824"/>
            </a:xfrm>
            <a:custGeom>
              <a:avLst/>
              <a:gdLst/>
              <a:ahLst/>
              <a:cxnLst/>
              <a:rect l="l" t="t" r="r" b="b"/>
              <a:pathLst>
                <a:path w="1827" h="1890" extrusionOk="0">
                  <a:moveTo>
                    <a:pt x="913" y="0"/>
                  </a:moveTo>
                  <a:cubicBezTo>
                    <a:pt x="409" y="0"/>
                    <a:pt x="0" y="423"/>
                    <a:pt x="0" y="945"/>
                  </a:cubicBezTo>
                  <a:cubicBezTo>
                    <a:pt x="0" y="1467"/>
                    <a:pt x="409" y="1890"/>
                    <a:pt x="913" y="1890"/>
                  </a:cubicBezTo>
                  <a:cubicBezTo>
                    <a:pt x="1417" y="1890"/>
                    <a:pt x="1826" y="1467"/>
                    <a:pt x="1826" y="945"/>
                  </a:cubicBezTo>
                  <a:cubicBezTo>
                    <a:pt x="1826" y="423"/>
                    <a:pt x="1417" y="0"/>
                    <a:pt x="91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51"/>
            <p:cNvSpPr/>
            <p:nvPr/>
          </p:nvSpPr>
          <p:spPr>
            <a:xfrm>
              <a:off x="8387035" y="1797580"/>
              <a:ext cx="20548" cy="21245"/>
            </a:xfrm>
            <a:custGeom>
              <a:avLst/>
              <a:gdLst/>
              <a:ahLst/>
              <a:cxnLst/>
              <a:rect l="l" t="t" r="r" b="b"/>
              <a:pathLst>
                <a:path w="590" h="610" extrusionOk="0">
                  <a:moveTo>
                    <a:pt x="295" y="1"/>
                  </a:moveTo>
                  <a:cubicBezTo>
                    <a:pt x="132" y="1"/>
                    <a:pt x="1" y="137"/>
                    <a:pt x="1" y="305"/>
                  </a:cubicBezTo>
                  <a:cubicBezTo>
                    <a:pt x="1" y="473"/>
                    <a:pt x="132" y="610"/>
                    <a:pt x="295" y="610"/>
                  </a:cubicBezTo>
                  <a:cubicBezTo>
                    <a:pt x="457" y="610"/>
                    <a:pt x="589" y="473"/>
                    <a:pt x="589" y="305"/>
                  </a:cubicBezTo>
                  <a:cubicBezTo>
                    <a:pt x="589" y="137"/>
                    <a:pt x="457" y="1"/>
                    <a:pt x="2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51"/>
            <p:cNvSpPr/>
            <p:nvPr/>
          </p:nvSpPr>
          <p:spPr>
            <a:xfrm>
              <a:off x="8238456" y="1833453"/>
              <a:ext cx="90377" cy="93512"/>
            </a:xfrm>
            <a:custGeom>
              <a:avLst/>
              <a:gdLst/>
              <a:ahLst/>
              <a:cxnLst/>
              <a:rect l="l" t="t" r="r" b="b"/>
              <a:pathLst>
                <a:path w="2595" h="2685" extrusionOk="0">
                  <a:moveTo>
                    <a:pt x="1297" y="1"/>
                  </a:moveTo>
                  <a:cubicBezTo>
                    <a:pt x="581" y="1"/>
                    <a:pt x="0" y="602"/>
                    <a:pt x="0" y="1343"/>
                  </a:cubicBezTo>
                  <a:cubicBezTo>
                    <a:pt x="0" y="2083"/>
                    <a:pt x="581" y="2684"/>
                    <a:pt x="1297" y="2684"/>
                  </a:cubicBezTo>
                  <a:cubicBezTo>
                    <a:pt x="2014" y="2684"/>
                    <a:pt x="2594" y="2083"/>
                    <a:pt x="2594" y="1343"/>
                  </a:cubicBezTo>
                  <a:cubicBezTo>
                    <a:pt x="2594" y="602"/>
                    <a:pt x="2014" y="1"/>
                    <a:pt x="129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51"/>
            <p:cNvSpPr/>
            <p:nvPr/>
          </p:nvSpPr>
          <p:spPr>
            <a:xfrm>
              <a:off x="8262244" y="1849057"/>
              <a:ext cx="58162" cy="60217"/>
            </a:xfrm>
            <a:custGeom>
              <a:avLst/>
              <a:gdLst/>
              <a:ahLst/>
              <a:cxnLst/>
              <a:rect l="l" t="t" r="r" b="b"/>
              <a:pathLst>
                <a:path w="1670" h="1729" extrusionOk="0">
                  <a:moveTo>
                    <a:pt x="835" y="1"/>
                  </a:moveTo>
                  <a:cubicBezTo>
                    <a:pt x="375" y="1"/>
                    <a:pt x="1" y="387"/>
                    <a:pt x="1" y="864"/>
                  </a:cubicBezTo>
                  <a:cubicBezTo>
                    <a:pt x="1" y="1341"/>
                    <a:pt x="375" y="1728"/>
                    <a:pt x="835" y="1728"/>
                  </a:cubicBezTo>
                  <a:cubicBezTo>
                    <a:pt x="1296" y="1728"/>
                    <a:pt x="1670" y="1341"/>
                    <a:pt x="1670" y="864"/>
                  </a:cubicBezTo>
                  <a:cubicBezTo>
                    <a:pt x="1670" y="387"/>
                    <a:pt x="1296" y="1"/>
                    <a:pt x="83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51"/>
            <p:cNvSpPr/>
            <p:nvPr/>
          </p:nvSpPr>
          <p:spPr>
            <a:xfrm>
              <a:off x="8289619" y="1856545"/>
              <a:ext cx="18702" cy="19434"/>
            </a:xfrm>
            <a:custGeom>
              <a:avLst/>
              <a:gdLst/>
              <a:ahLst/>
              <a:cxnLst/>
              <a:rect l="l" t="t" r="r" b="b"/>
              <a:pathLst>
                <a:path w="537" h="558" extrusionOk="0">
                  <a:moveTo>
                    <a:pt x="268" y="1"/>
                  </a:moveTo>
                  <a:cubicBezTo>
                    <a:pt x="120" y="1"/>
                    <a:pt x="0" y="125"/>
                    <a:pt x="0" y="279"/>
                  </a:cubicBezTo>
                  <a:cubicBezTo>
                    <a:pt x="0" y="432"/>
                    <a:pt x="120" y="557"/>
                    <a:pt x="268" y="557"/>
                  </a:cubicBezTo>
                  <a:cubicBezTo>
                    <a:pt x="416" y="557"/>
                    <a:pt x="537" y="432"/>
                    <a:pt x="537" y="279"/>
                  </a:cubicBezTo>
                  <a:cubicBezTo>
                    <a:pt x="537" y="125"/>
                    <a:pt x="416" y="1"/>
                    <a:pt x="2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51"/>
            <p:cNvSpPr/>
            <p:nvPr/>
          </p:nvSpPr>
          <p:spPr>
            <a:xfrm>
              <a:off x="8331065" y="1881865"/>
              <a:ext cx="68262" cy="50778"/>
            </a:xfrm>
            <a:custGeom>
              <a:avLst/>
              <a:gdLst/>
              <a:ahLst/>
              <a:cxnLst/>
              <a:rect l="l" t="t" r="r" b="b"/>
              <a:pathLst>
                <a:path w="1960" h="1458" extrusionOk="0">
                  <a:moveTo>
                    <a:pt x="1705" y="0"/>
                  </a:moveTo>
                  <a:lnTo>
                    <a:pt x="1" y="854"/>
                  </a:lnTo>
                  <a:cubicBezTo>
                    <a:pt x="1" y="854"/>
                    <a:pt x="596" y="1458"/>
                    <a:pt x="1108" y="1458"/>
                  </a:cubicBezTo>
                  <a:cubicBezTo>
                    <a:pt x="1218" y="1458"/>
                    <a:pt x="1325" y="1429"/>
                    <a:pt x="1420" y="1361"/>
                  </a:cubicBezTo>
                  <a:cubicBezTo>
                    <a:pt x="1959" y="976"/>
                    <a:pt x="1705" y="0"/>
                    <a:pt x="17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4" name="Google Shape;3114;p51"/>
            <p:cNvGrpSpPr/>
            <p:nvPr/>
          </p:nvGrpSpPr>
          <p:grpSpPr>
            <a:xfrm>
              <a:off x="7602588" y="1339900"/>
              <a:ext cx="624227" cy="536530"/>
              <a:chOff x="7602588" y="1339900"/>
              <a:chExt cx="624227" cy="536530"/>
            </a:xfrm>
          </p:grpSpPr>
          <p:sp>
            <p:nvSpPr>
              <p:cNvPr id="3115" name="Google Shape;3115;p51"/>
              <p:cNvSpPr/>
              <p:nvPr/>
            </p:nvSpPr>
            <p:spPr>
              <a:xfrm>
                <a:off x="7602588" y="1382809"/>
                <a:ext cx="205134" cy="301049"/>
              </a:xfrm>
              <a:custGeom>
                <a:avLst/>
                <a:gdLst/>
                <a:ahLst/>
                <a:cxnLst/>
                <a:rect l="l" t="t" r="r" b="b"/>
                <a:pathLst>
                  <a:path w="5890" h="8644" extrusionOk="0">
                    <a:moveTo>
                      <a:pt x="2662" y="0"/>
                    </a:moveTo>
                    <a:cubicBezTo>
                      <a:pt x="691" y="0"/>
                      <a:pt x="880" y="3990"/>
                      <a:pt x="3677" y="5463"/>
                    </a:cubicBezTo>
                    <a:cubicBezTo>
                      <a:pt x="3677" y="5463"/>
                      <a:pt x="3646" y="5462"/>
                      <a:pt x="3590" y="5462"/>
                    </a:cubicBezTo>
                    <a:cubicBezTo>
                      <a:pt x="3043" y="5462"/>
                      <a:pt x="121" y="5557"/>
                      <a:pt x="35" y="7595"/>
                    </a:cubicBezTo>
                    <a:cubicBezTo>
                      <a:pt x="1" y="8387"/>
                      <a:pt x="566" y="8643"/>
                      <a:pt x="1312" y="8643"/>
                    </a:cubicBezTo>
                    <a:cubicBezTo>
                      <a:pt x="2685" y="8643"/>
                      <a:pt x="4670" y="7775"/>
                      <a:pt x="4670" y="7775"/>
                    </a:cubicBezTo>
                    <a:lnTo>
                      <a:pt x="5890" y="4042"/>
                    </a:lnTo>
                    <a:cubicBezTo>
                      <a:pt x="5890" y="4042"/>
                      <a:pt x="4720" y="56"/>
                      <a:pt x="2703" y="1"/>
                    </a:cubicBezTo>
                    <a:cubicBezTo>
                      <a:pt x="2690" y="0"/>
                      <a:pt x="2676" y="0"/>
                      <a:pt x="266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51"/>
              <p:cNvSpPr/>
              <p:nvPr/>
            </p:nvSpPr>
            <p:spPr>
              <a:xfrm>
                <a:off x="7983649" y="1502270"/>
                <a:ext cx="243166" cy="304532"/>
              </a:xfrm>
              <a:custGeom>
                <a:avLst/>
                <a:gdLst/>
                <a:ahLst/>
                <a:cxnLst/>
                <a:rect l="l" t="t" r="r" b="b"/>
                <a:pathLst>
                  <a:path w="6982" h="8744" extrusionOk="0">
                    <a:moveTo>
                      <a:pt x="4458" y="0"/>
                    </a:moveTo>
                    <a:cubicBezTo>
                      <a:pt x="2684" y="0"/>
                      <a:pt x="517" y="2403"/>
                      <a:pt x="517" y="2403"/>
                    </a:cubicBezTo>
                    <a:lnTo>
                      <a:pt x="0" y="6296"/>
                    </a:lnTo>
                    <a:cubicBezTo>
                      <a:pt x="0" y="6296"/>
                      <a:pt x="2108" y="8744"/>
                      <a:pt x="3428" y="8744"/>
                    </a:cubicBezTo>
                    <a:cubicBezTo>
                      <a:pt x="3777" y="8744"/>
                      <a:pt x="4071" y="8573"/>
                      <a:pt x="4256" y="8141"/>
                    </a:cubicBezTo>
                    <a:cubicBezTo>
                      <a:pt x="5145" y="6073"/>
                      <a:pt x="1898" y="4641"/>
                      <a:pt x="1898" y="4641"/>
                    </a:cubicBezTo>
                    <a:cubicBezTo>
                      <a:pt x="5077" y="4525"/>
                      <a:pt x="6982" y="963"/>
                      <a:pt x="5140" y="140"/>
                    </a:cubicBezTo>
                    <a:cubicBezTo>
                      <a:pt x="4924" y="43"/>
                      <a:pt x="4694" y="0"/>
                      <a:pt x="445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51"/>
              <p:cNvSpPr/>
              <p:nvPr/>
            </p:nvSpPr>
            <p:spPr>
              <a:xfrm>
                <a:off x="7973862" y="1378594"/>
                <a:ext cx="75541" cy="60739"/>
              </a:xfrm>
              <a:custGeom>
                <a:avLst/>
                <a:gdLst/>
                <a:ahLst/>
                <a:cxnLst/>
                <a:rect l="l" t="t" r="r" b="b"/>
                <a:pathLst>
                  <a:path w="2169" h="1744" extrusionOk="0">
                    <a:moveTo>
                      <a:pt x="1896" y="1"/>
                    </a:moveTo>
                    <a:cubicBezTo>
                      <a:pt x="1862" y="1"/>
                      <a:pt x="1827" y="7"/>
                      <a:pt x="1795" y="22"/>
                    </a:cubicBezTo>
                    <a:cubicBezTo>
                      <a:pt x="1687" y="69"/>
                      <a:pt x="1626" y="185"/>
                      <a:pt x="1649" y="301"/>
                    </a:cubicBezTo>
                    <a:lnTo>
                      <a:pt x="1" y="1557"/>
                    </a:lnTo>
                    <a:lnTo>
                      <a:pt x="272" y="1744"/>
                    </a:lnTo>
                    <a:lnTo>
                      <a:pt x="1778" y="475"/>
                    </a:lnTo>
                    <a:cubicBezTo>
                      <a:pt x="1815" y="495"/>
                      <a:pt x="1855" y="504"/>
                      <a:pt x="1896" y="504"/>
                    </a:cubicBezTo>
                    <a:cubicBezTo>
                      <a:pt x="1967" y="504"/>
                      <a:pt x="2038" y="474"/>
                      <a:pt x="2087" y="417"/>
                    </a:cubicBezTo>
                    <a:cubicBezTo>
                      <a:pt x="2164" y="328"/>
                      <a:pt x="2168" y="198"/>
                      <a:pt x="2098" y="102"/>
                    </a:cubicBezTo>
                    <a:cubicBezTo>
                      <a:pt x="2050" y="37"/>
                      <a:pt x="1974" y="1"/>
                      <a:pt x="189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51"/>
              <p:cNvSpPr/>
              <p:nvPr/>
            </p:nvSpPr>
            <p:spPr>
              <a:xfrm>
                <a:off x="7896403" y="1339900"/>
                <a:ext cx="34619" cy="8473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2433" extrusionOk="0">
                    <a:moveTo>
                      <a:pt x="260" y="1"/>
                    </a:moveTo>
                    <a:cubicBezTo>
                      <a:pt x="236" y="1"/>
                      <a:pt x="212" y="4"/>
                      <a:pt x="188" y="11"/>
                    </a:cubicBezTo>
                    <a:cubicBezTo>
                      <a:pt x="75" y="44"/>
                      <a:pt x="1" y="152"/>
                      <a:pt x="9" y="270"/>
                    </a:cubicBezTo>
                    <a:cubicBezTo>
                      <a:pt x="17" y="387"/>
                      <a:pt x="105" y="483"/>
                      <a:pt x="222" y="501"/>
                    </a:cubicBezTo>
                    <a:lnTo>
                      <a:pt x="665" y="2419"/>
                    </a:lnTo>
                    <a:lnTo>
                      <a:pt x="994" y="2433"/>
                    </a:lnTo>
                    <a:lnTo>
                      <a:pt x="429" y="439"/>
                    </a:lnTo>
                    <a:cubicBezTo>
                      <a:pt x="517" y="359"/>
                      <a:pt x="537" y="231"/>
                      <a:pt x="480" y="128"/>
                    </a:cubicBezTo>
                    <a:cubicBezTo>
                      <a:pt x="434" y="48"/>
                      <a:pt x="349" y="1"/>
                      <a:pt x="26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51"/>
              <p:cNvSpPr/>
              <p:nvPr/>
            </p:nvSpPr>
            <p:spPr>
              <a:xfrm>
                <a:off x="7735146" y="1415721"/>
                <a:ext cx="311671" cy="408979"/>
              </a:xfrm>
              <a:custGeom>
                <a:avLst/>
                <a:gdLst/>
                <a:ahLst/>
                <a:cxnLst/>
                <a:rect l="l" t="t" r="r" b="b"/>
                <a:pathLst>
                  <a:path w="8949" h="11743" extrusionOk="0">
                    <a:moveTo>
                      <a:pt x="5466" y="0"/>
                    </a:moveTo>
                    <a:cubicBezTo>
                      <a:pt x="3747" y="0"/>
                      <a:pt x="2172" y="1813"/>
                      <a:pt x="933" y="5168"/>
                    </a:cubicBezTo>
                    <a:lnTo>
                      <a:pt x="931" y="5169"/>
                    </a:lnTo>
                    <a:cubicBezTo>
                      <a:pt x="799" y="5527"/>
                      <a:pt x="669" y="5906"/>
                      <a:pt x="543" y="6300"/>
                    </a:cubicBezTo>
                    <a:cubicBezTo>
                      <a:pt x="472" y="6533"/>
                      <a:pt x="411" y="6752"/>
                      <a:pt x="362" y="6963"/>
                    </a:cubicBezTo>
                    <a:cubicBezTo>
                      <a:pt x="271" y="7349"/>
                      <a:pt x="217" y="7703"/>
                      <a:pt x="201" y="8026"/>
                    </a:cubicBezTo>
                    <a:cubicBezTo>
                      <a:pt x="1" y="11469"/>
                      <a:pt x="3561" y="11505"/>
                      <a:pt x="4384" y="11676"/>
                    </a:cubicBezTo>
                    <a:cubicBezTo>
                      <a:pt x="4553" y="11712"/>
                      <a:pt x="4787" y="11743"/>
                      <a:pt x="5058" y="11743"/>
                    </a:cubicBezTo>
                    <a:cubicBezTo>
                      <a:pt x="5923" y="11743"/>
                      <a:pt x="7165" y="11435"/>
                      <a:pt x="7898" y="10023"/>
                    </a:cubicBezTo>
                    <a:cubicBezTo>
                      <a:pt x="8064" y="9706"/>
                      <a:pt x="8203" y="9330"/>
                      <a:pt x="8308" y="8889"/>
                    </a:cubicBezTo>
                    <a:cubicBezTo>
                      <a:pt x="8403" y="8479"/>
                      <a:pt x="8470" y="8011"/>
                      <a:pt x="8494" y="7481"/>
                    </a:cubicBezTo>
                    <a:cubicBezTo>
                      <a:pt x="8494" y="7481"/>
                      <a:pt x="8548" y="7200"/>
                      <a:pt x="8598" y="6749"/>
                    </a:cubicBezTo>
                    <a:cubicBezTo>
                      <a:pt x="8774" y="5203"/>
                      <a:pt x="8949" y="1653"/>
                      <a:pt x="7012" y="475"/>
                    </a:cubicBezTo>
                    <a:cubicBezTo>
                      <a:pt x="6488" y="156"/>
                      <a:pt x="5971" y="0"/>
                      <a:pt x="546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51"/>
              <p:cNvSpPr/>
              <p:nvPr/>
            </p:nvSpPr>
            <p:spPr>
              <a:xfrm>
                <a:off x="7767641" y="1415721"/>
                <a:ext cx="279177" cy="235051"/>
              </a:xfrm>
              <a:custGeom>
                <a:avLst/>
                <a:gdLst/>
                <a:ahLst/>
                <a:cxnLst/>
                <a:rect l="l" t="t" r="r" b="b"/>
                <a:pathLst>
                  <a:path w="8016" h="6749" extrusionOk="0">
                    <a:moveTo>
                      <a:pt x="4533" y="0"/>
                    </a:moveTo>
                    <a:cubicBezTo>
                      <a:pt x="2814" y="0"/>
                      <a:pt x="1239" y="1813"/>
                      <a:pt x="0" y="5168"/>
                    </a:cubicBezTo>
                    <a:cubicBezTo>
                      <a:pt x="2741" y="5273"/>
                      <a:pt x="6241" y="6295"/>
                      <a:pt x="7665" y="6749"/>
                    </a:cubicBezTo>
                    <a:cubicBezTo>
                      <a:pt x="7841" y="5203"/>
                      <a:pt x="8016" y="1655"/>
                      <a:pt x="6079" y="475"/>
                    </a:cubicBezTo>
                    <a:cubicBezTo>
                      <a:pt x="5555" y="156"/>
                      <a:pt x="5038" y="0"/>
                      <a:pt x="45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51"/>
              <p:cNvSpPr/>
              <p:nvPr/>
            </p:nvSpPr>
            <p:spPr>
              <a:xfrm>
                <a:off x="7742112" y="1658232"/>
                <a:ext cx="282381" cy="106607"/>
              </a:xfrm>
              <a:custGeom>
                <a:avLst/>
                <a:gdLst/>
                <a:ahLst/>
                <a:cxnLst/>
                <a:rect l="l" t="t" r="r" b="b"/>
                <a:pathLst>
                  <a:path w="8108" h="3061" extrusionOk="0">
                    <a:moveTo>
                      <a:pt x="162" y="1"/>
                    </a:moveTo>
                    <a:cubicBezTo>
                      <a:pt x="71" y="386"/>
                      <a:pt x="17" y="740"/>
                      <a:pt x="1" y="1064"/>
                    </a:cubicBezTo>
                    <a:cubicBezTo>
                      <a:pt x="1955" y="1437"/>
                      <a:pt x="5751" y="2232"/>
                      <a:pt x="7698" y="3060"/>
                    </a:cubicBezTo>
                    <a:cubicBezTo>
                      <a:pt x="7864" y="2743"/>
                      <a:pt x="8003" y="2367"/>
                      <a:pt x="8108" y="1926"/>
                    </a:cubicBezTo>
                    <a:cubicBezTo>
                      <a:pt x="6540" y="1365"/>
                      <a:pt x="2738" y="100"/>
                      <a:pt x="16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51"/>
              <p:cNvSpPr/>
              <p:nvPr/>
            </p:nvSpPr>
            <p:spPr>
              <a:xfrm>
                <a:off x="7814660" y="1794097"/>
                <a:ext cx="55097" cy="82332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2364" extrusionOk="0">
                    <a:moveTo>
                      <a:pt x="582" y="1"/>
                    </a:moveTo>
                    <a:cubicBezTo>
                      <a:pt x="582" y="1"/>
                      <a:pt x="0" y="2364"/>
                      <a:pt x="242" y="2364"/>
                    </a:cubicBezTo>
                    <a:cubicBezTo>
                      <a:pt x="248" y="2364"/>
                      <a:pt x="256" y="2362"/>
                      <a:pt x="264" y="2358"/>
                    </a:cubicBezTo>
                    <a:cubicBezTo>
                      <a:pt x="560" y="2219"/>
                      <a:pt x="1581" y="221"/>
                      <a:pt x="1581" y="221"/>
                    </a:cubicBezTo>
                    <a:lnTo>
                      <a:pt x="582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51"/>
              <p:cNvSpPr/>
              <p:nvPr/>
            </p:nvSpPr>
            <p:spPr>
              <a:xfrm>
                <a:off x="7898597" y="1553224"/>
                <a:ext cx="57779" cy="39564"/>
              </a:xfrm>
              <a:custGeom>
                <a:avLst/>
                <a:gdLst/>
                <a:ahLst/>
                <a:cxnLst/>
                <a:rect l="l" t="t" r="r" b="b"/>
                <a:pathLst>
                  <a:path w="1659" h="1136" extrusionOk="0">
                    <a:moveTo>
                      <a:pt x="1" y="1"/>
                    </a:moveTo>
                    <a:cubicBezTo>
                      <a:pt x="1" y="1"/>
                      <a:pt x="3" y="896"/>
                      <a:pt x="554" y="1105"/>
                    </a:cubicBezTo>
                    <a:cubicBezTo>
                      <a:pt x="607" y="1126"/>
                      <a:pt x="661" y="1135"/>
                      <a:pt x="715" y="1135"/>
                    </a:cubicBezTo>
                    <a:cubicBezTo>
                      <a:pt x="1206" y="1135"/>
                      <a:pt x="1658" y="350"/>
                      <a:pt x="1658" y="350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51"/>
              <p:cNvSpPr/>
              <p:nvPr/>
            </p:nvSpPr>
            <p:spPr>
              <a:xfrm>
                <a:off x="7922106" y="1448565"/>
                <a:ext cx="24623" cy="24936"/>
              </a:xfrm>
              <a:custGeom>
                <a:avLst/>
                <a:gdLst/>
                <a:ahLst/>
                <a:cxnLst/>
                <a:rect l="l" t="t" r="r" b="b"/>
                <a:pathLst>
                  <a:path w="707" h="716" extrusionOk="0">
                    <a:moveTo>
                      <a:pt x="583" y="1"/>
                    </a:moveTo>
                    <a:cubicBezTo>
                      <a:pt x="445" y="1"/>
                      <a:pt x="1" y="571"/>
                      <a:pt x="1" y="571"/>
                    </a:cubicBezTo>
                    <a:lnTo>
                      <a:pt x="102" y="715"/>
                    </a:lnTo>
                    <a:cubicBezTo>
                      <a:pt x="102" y="715"/>
                      <a:pt x="706" y="100"/>
                      <a:pt x="607" y="9"/>
                    </a:cubicBezTo>
                    <a:cubicBezTo>
                      <a:pt x="601" y="3"/>
                      <a:pt x="593" y="1"/>
                      <a:pt x="583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51"/>
              <p:cNvSpPr/>
              <p:nvPr/>
            </p:nvSpPr>
            <p:spPr>
              <a:xfrm>
                <a:off x="7910125" y="1436340"/>
                <a:ext cx="15324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5" extrusionOk="0">
                    <a:moveTo>
                      <a:pt x="302" y="0"/>
                    </a:moveTo>
                    <a:cubicBezTo>
                      <a:pt x="175" y="0"/>
                      <a:pt x="1" y="768"/>
                      <a:pt x="1" y="768"/>
                    </a:cubicBezTo>
                    <a:lnTo>
                      <a:pt x="154" y="855"/>
                    </a:lnTo>
                    <a:cubicBezTo>
                      <a:pt x="154" y="855"/>
                      <a:pt x="440" y="42"/>
                      <a:pt x="311" y="2"/>
                    </a:cubicBezTo>
                    <a:cubicBezTo>
                      <a:pt x="308" y="1"/>
                      <a:pt x="305" y="0"/>
                      <a:pt x="302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51"/>
              <p:cNvSpPr/>
              <p:nvPr/>
            </p:nvSpPr>
            <p:spPr>
              <a:xfrm>
                <a:off x="7890412" y="1431255"/>
                <a:ext cx="10065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9" h="855" extrusionOk="0">
                    <a:moveTo>
                      <a:pt x="137" y="1"/>
                    </a:moveTo>
                    <a:cubicBezTo>
                      <a:pt x="136" y="1"/>
                      <a:pt x="135" y="1"/>
                      <a:pt x="135" y="1"/>
                    </a:cubicBezTo>
                    <a:cubicBezTo>
                      <a:pt x="0" y="9"/>
                      <a:pt x="115" y="828"/>
                      <a:pt x="115" y="828"/>
                    </a:cubicBezTo>
                    <a:lnTo>
                      <a:pt x="289" y="855"/>
                    </a:lnTo>
                    <a:cubicBezTo>
                      <a:pt x="289" y="855"/>
                      <a:pt x="269" y="1"/>
                      <a:pt x="137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51"/>
              <p:cNvSpPr/>
              <p:nvPr/>
            </p:nvSpPr>
            <p:spPr>
              <a:xfrm>
                <a:off x="8012835" y="1474616"/>
                <a:ext cx="21036" cy="27653"/>
              </a:xfrm>
              <a:custGeom>
                <a:avLst/>
                <a:gdLst/>
                <a:ahLst/>
                <a:cxnLst/>
                <a:rect l="l" t="t" r="r" b="b"/>
                <a:pathLst>
                  <a:path w="604" h="794" extrusionOk="0">
                    <a:moveTo>
                      <a:pt x="473" y="0"/>
                    </a:moveTo>
                    <a:cubicBezTo>
                      <a:pt x="342" y="0"/>
                      <a:pt x="0" y="673"/>
                      <a:pt x="0" y="673"/>
                    </a:cubicBezTo>
                    <a:lnTo>
                      <a:pt x="128" y="793"/>
                    </a:lnTo>
                    <a:cubicBezTo>
                      <a:pt x="128" y="793"/>
                      <a:pt x="604" y="76"/>
                      <a:pt x="490" y="5"/>
                    </a:cubicBezTo>
                    <a:cubicBezTo>
                      <a:pt x="485" y="2"/>
                      <a:pt x="479" y="0"/>
                      <a:pt x="473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51"/>
              <p:cNvSpPr/>
              <p:nvPr/>
            </p:nvSpPr>
            <p:spPr>
              <a:xfrm>
                <a:off x="7997476" y="1463297"/>
                <a:ext cx="15324" cy="29812"/>
              </a:xfrm>
              <a:custGeom>
                <a:avLst/>
                <a:gdLst/>
                <a:ahLst/>
                <a:cxnLst/>
                <a:rect l="l" t="t" r="r" b="b"/>
                <a:pathLst>
                  <a:path w="440" h="856" extrusionOk="0">
                    <a:moveTo>
                      <a:pt x="302" y="1"/>
                    </a:moveTo>
                    <a:cubicBezTo>
                      <a:pt x="175" y="1"/>
                      <a:pt x="1" y="769"/>
                      <a:pt x="1" y="769"/>
                    </a:cubicBezTo>
                    <a:lnTo>
                      <a:pt x="154" y="855"/>
                    </a:lnTo>
                    <a:cubicBezTo>
                      <a:pt x="154" y="855"/>
                      <a:pt x="440" y="43"/>
                      <a:pt x="311" y="2"/>
                    </a:cubicBezTo>
                    <a:cubicBezTo>
                      <a:pt x="308" y="1"/>
                      <a:pt x="305" y="1"/>
                      <a:pt x="302" y="1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9" name="Google Shape;3129;p51"/>
              <p:cNvSpPr/>
              <p:nvPr/>
            </p:nvSpPr>
            <p:spPr>
              <a:xfrm>
                <a:off x="7977798" y="1458247"/>
                <a:ext cx="10030" cy="29778"/>
              </a:xfrm>
              <a:custGeom>
                <a:avLst/>
                <a:gdLst/>
                <a:ahLst/>
                <a:cxnLst/>
                <a:rect l="l" t="t" r="r" b="b"/>
                <a:pathLst>
                  <a:path w="288" h="855" extrusionOk="0">
                    <a:moveTo>
                      <a:pt x="136" y="0"/>
                    </a:moveTo>
                    <a:cubicBezTo>
                      <a:pt x="135" y="0"/>
                      <a:pt x="134" y="0"/>
                      <a:pt x="134" y="0"/>
                    </a:cubicBezTo>
                    <a:cubicBezTo>
                      <a:pt x="0" y="8"/>
                      <a:pt x="114" y="828"/>
                      <a:pt x="114" y="828"/>
                    </a:cubicBezTo>
                    <a:lnTo>
                      <a:pt x="288" y="854"/>
                    </a:lnTo>
                    <a:cubicBezTo>
                      <a:pt x="288" y="854"/>
                      <a:pt x="268" y="0"/>
                      <a:pt x="136" y="0"/>
                    </a:cubicBezTo>
                    <a:close/>
                  </a:path>
                </a:pathLst>
              </a:custGeom>
              <a:solidFill>
                <a:srgbClr val="3929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0" name="Google Shape;3130;p51"/>
              <p:cNvSpPr/>
              <p:nvPr/>
            </p:nvSpPr>
            <p:spPr>
              <a:xfrm>
                <a:off x="7945372" y="1486214"/>
                <a:ext cx="89298" cy="82924"/>
              </a:xfrm>
              <a:custGeom>
                <a:avLst/>
                <a:gdLst/>
                <a:ahLst/>
                <a:cxnLst/>
                <a:rect l="l" t="t" r="r" b="b"/>
                <a:pathLst>
                  <a:path w="2564" h="2381" extrusionOk="0">
                    <a:moveTo>
                      <a:pt x="1263" y="0"/>
                    </a:moveTo>
                    <a:cubicBezTo>
                      <a:pt x="1169" y="0"/>
                      <a:pt x="1074" y="12"/>
                      <a:pt x="979" y="37"/>
                    </a:cubicBezTo>
                    <a:cubicBezTo>
                      <a:pt x="362" y="200"/>
                      <a:pt x="0" y="848"/>
                      <a:pt x="168" y="1483"/>
                    </a:cubicBezTo>
                    <a:cubicBezTo>
                      <a:pt x="309" y="2022"/>
                      <a:pt x="785" y="2380"/>
                      <a:pt x="1301" y="2380"/>
                    </a:cubicBezTo>
                    <a:cubicBezTo>
                      <a:pt x="1395" y="2380"/>
                      <a:pt x="1490" y="2368"/>
                      <a:pt x="1585" y="2343"/>
                    </a:cubicBezTo>
                    <a:cubicBezTo>
                      <a:pt x="2200" y="2181"/>
                      <a:pt x="2564" y="1534"/>
                      <a:pt x="2396" y="897"/>
                    </a:cubicBezTo>
                    <a:cubicBezTo>
                      <a:pt x="2254" y="359"/>
                      <a:pt x="1778" y="0"/>
                      <a:pt x="1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51"/>
              <p:cNvSpPr/>
              <p:nvPr/>
            </p:nvSpPr>
            <p:spPr>
              <a:xfrm>
                <a:off x="7967035" y="1500947"/>
                <a:ext cx="57465" cy="53391"/>
              </a:xfrm>
              <a:custGeom>
                <a:avLst/>
                <a:gdLst/>
                <a:ahLst/>
                <a:cxnLst/>
                <a:rect l="l" t="t" r="r" b="b"/>
                <a:pathLst>
                  <a:path w="1650" h="1533" extrusionOk="0">
                    <a:moveTo>
                      <a:pt x="813" y="1"/>
                    </a:moveTo>
                    <a:cubicBezTo>
                      <a:pt x="752" y="1"/>
                      <a:pt x="690" y="9"/>
                      <a:pt x="629" y="25"/>
                    </a:cubicBezTo>
                    <a:cubicBezTo>
                      <a:pt x="234" y="129"/>
                      <a:pt x="0" y="545"/>
                      <a:pt x="108" y="956"/>
                    </a:cubicBezTo>
                    <a:cubicBezTo>
                      <a:pt x="200" y="1302"/>
                      <a:pt x="505" y="1533"/>
                      <a:pt x="836" y="1533"/>
                    </a:cubicBezTo>
                    <a:cubicBezTo>
                      <a:pt x="897" y="1533"/>
                      <a:pt x="959" y="1525"/>
                      <a:pt x="1020" y="1509"/>
                    </a:cubicBezTo>
                    <a:cubicBezTo>
                      <a:pt x="1416" y="1404"/>
                      <a:pt x="1650" y="988"/>
                      <a:pt x="1542" y="578"/>
                    </a:cubicBezTo>
                    <a:cubicBezTo>
                      <a:pt x="1450" y="232"/>
                      <a:pt x="1145" y="1"/>
                      <a:pt x="8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51"/>
              <p:cNvSpPr/>
              <p:nvPr/>
            </p:nvSpPr>
            <p:spPr>
              <a:xfrm>
                <a:off x="7977031" y="1509688"/>
                <a:ext cx="18528" cy="17170"/>
              </a:xfrm>
              <a:custGeom>
                <a:avLst/>
                <a:gdLst/>
                <a:ahLst/>
                <a:cxnLst/>
                <a:rect l="l" t="t" r="r" b="b"/>
                <a:pathLst>
                  <a:path w="532" h="493" extrusionOk="0">
                    <a:moveTo>
                      <a:pt x="263" y="0"/>
                    </a:moveTo>
                    <a:cubicBezTo>
                      <a:pt x="243" y="0"/>
                      <a:pt x="223" y="3"/>
                      <a:pt x="203" y="8"/>
                    </a:cubicBezTo>
                    <a:cubicBezTo>
                      <a:pt x="75" y="42"/>
                      <a:pt x="1" y="175"/>
                      <a:pt x="35" y="307"/>
                    </a:cubicBezTo>
                    <a:cubicBezTo>
                      <a:pt x="64" y="419"/>
                      <a:pt x="163" y="493"/>
                      <a:pt x="270" y="493"/>
                    </a:cubicBezTo>
                    <a:cubicBezTo>
                      <a:pt x="289" y="493"/>
                      <a:pt x="309" y="490"/>
                      <a:pt x="328" y="485"/>
                    </a:cubicBezTo>
                    <a:cubicBezTo>
                      <a:pt x="456" y="452"/>
                      <a:pt x="532" y="317"/>
                      <a:pt x="497" y="186"/>
                    </a:cubicBezTo>
                    <a:cubicBezTo>
                      <a:pt x="468" y="75"/>
                      <a:pt x="369" y="0"/>
                      <a:pt x="26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51"/>
              <p:cNvSpPr/>
              <p:nvPr/>
            </p:nvSpPr>
            <p:spPr>
              <a:xfrm>
                <a:off x="7845100" y="1455495"/>
                <a:ext cx="97726" cy="90760"/>
              </a:xfrm>
              <a:custGeom>
                <a:avLst/>
                <a:gdLst/>
                <a:ahLst/>
                <a:cxnLst/>
                <a:rect l="l" t="t" r="r" b="b"/>
                <a:pathLst>
                  <a:path w="2806" h="2606" extrusionOk="0">
                    <a:moveTo>
                      <a:pt x="1382" y="1"/>
                    </a:moveTo>
                    <a:cubicBezTo>
                      <a:pt x="1279" y="1"/>
                      <a:pt x="1174" y="14"/>
                      <a:pt x="1070" y="41"/>
                    </a:cubicBezTo>
                    <a:cubicBezTo>
                      <a:pt x="397" y="219"/>
                      <a:pt x="0" y="928"/>
                      <a:pt x="184" y="1624"/>
                    </a:cubicBezTo>
                    <a:cubicBezTo>
                      <a:pt x="338" y="2213"/>
                      <a:pt x="859" y="2605"/>
                      <a:pt x="1423" y="2605"/>
                    </a:cubicBezTo>
                    <a:cubicBezTo>
                      <a:pt x="1526" y="2605"/>
                      <a:pt x="1631" y="2592"/>
                      <a:pt x="1736" y="2564"/>
                    </a:cubicBezTo>
                    <a:cubicBezTo>
                      <a:pt x="2409" y="2387"/>
                      <a:pt x="2806" y="1679"/>
                      <a:pt x="2622" y="983"/>
                    </a:cubicBezTo>
                    <a:cubicBezTo>
                      <a:pt x="2467" y="393"/>
                      <a:pt x="1946" y="1"/>
                      <a:pt x="138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51"/>
              <p:cNvSpPr/>
              <p:nvPr/>
            </p:nvSpPr>
            <p:spPr>
              <a:xfrm>
                <a:off x="7871465" y="1474895"/>
                <a:ext cx="62898" cy="58371"/>
              </a:xfrm>
              <a:custGeom>
                <a:avLst/>
                <a:gdLst/>
                <a:ahLst/>
                <a:cxnLst/>
                <a:rect l="l" t="t" r="r" b="b"/>
                <a:pathLst>
                  <a:path w="1806" h="1676" extrusionOk="0">
                    <a:moveTo>
                      <a:pt x="891" y="0"/>
                    </a:moveTo>
                    <a:cubicBezTo>
                      <a:pt x="824" y="0"/>
                      <a:pt x="756" y="9"/>
                      <a:pt x="689" y="27"/>
                    </a:cubicBezTo>
                    <a:cubicBezTo>
                      <a:pt x="256" y="141"/>
                      <a:pt x="1" y="596"/>
                      <a:pt x="118" y="1044"/>
                    </a:cubicBezTo>
                    <a:cubicBezTo>
                      <a:pt x="218" y="1423"/>
                      <a:pt x="553" y="1676"/>
                      <a:pt x="916" y="1676"/>
                    </a:cubicBezTo>
                    <a:cubicBezTo>
                      <a:pt x="983" y="1676"/>
                      <a:pt x="1050" y="1667"/>
                      <a:pt x="1117" y="1650"/>
                    </a:cubicBezTo>
                    <a:cubicBezTo>
                      <a:pt x="1549" y="1536"/>
                      <a:pt x="1805" y="1080"/>
                      <a:pt x="1687" y="631"/>
                    </a:cubicBezTo>
                    <a:cubicBezTo>
                      <a:pt x="1587" y="253"/>
                      <a:pt x="1253" y="0"/>
                      <a:pt x="89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51"/>
              <p:cNvSpPr/>
              <p:nvPr/>
            </p:nvSpPr>
            <p:spPr>
              <a:xfrm>
                <a:off x="7882402" y="1484403"/>
                <a:ext cx="20270" cy="18842"/>
              </a:xfrm>
              <a:custGeom>
                <a:avLst/>
                <a:gdLst/>
                <a:ahLst/>
                <a:cxnLst/>
                <a:rect l="l" t="t" r="r" b="b"/>
                <a:pathLst>
                  <a:path w="582" h="541" extrusionOk="0">
                    <a:moveTo>
                      <a:pt x="287" y="1"/>
                    </a:moveTo>
                    <a:cubicBezTo>
                      <a:pt x="265" y="1"/>
                      <a:pt x="244" y="3"/>
                      <a:pt x="222" y="9"/>
                    </a:cubicBezTo>
                    <a:cubicBezTo>
                      <a:pt x="83" y="46"/>
                      <a:pt x="0" y="193"/>
                      <a:pt x="38" y="338"/>
                    </a:cubicBezTo>
                    <a:cubicBezTo>
                      <a:pt x="70" y="459"/>
                      <a:pt x="178" y="540"/>
                      <a:pt x="295" y="540"/>
                    </a:cubicBezTo>
                    <a:cubicBezTo>
                      <a:pt x="317" y="540"/>
                      <a:pt x="338" y="538"/>
                      <a:pt x="360" y="532"/>
                    </a:cubicBezTo>
                    <a:cubicBezTo>
                      <a:pt x="499" y="495"/>
                      <a:pt x="582" y="349"/>
                      <a:pt x="544" y="204"/>
                    </a:cubicBezTo>
                    <a:cubicBezTo>
                      <a:pt x="512" y="82"/>
                      <a:pt x="403" y="1"/>
                      <a:pt x="287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1708864" y="1265144"/>
            <a:ext cx="3514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</a:rPr>
              <a:t>Câu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 2: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Trò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chơi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“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Nếu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...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thì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”</a:t>
            </a:r>
          </a:p>
        </p:txBody>
      </p:sp>
      <p:sp>
        <p:nvSpPr>
          <p:cNvPr id="4" name="Rectangle 3"/>
          <p:cNvSpPr/>
          <p:nvPr/>
        </p:nvSpPr>
        <p:spPr>
          <a:xfrm>
            <a:off x="1678043" y="1719746"/>
            <a:ext cx="6200066" cy="2805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000" b="1" i="1" dirty="0"/>
              <a:t>Chuẩn bị: </a:t>
            </a:r>
            <a:r>
              <a:rPr lang="vi-VN" sz="2000" dirty="0"/>
              <a:t>Mỗi HS có một mẩu giấy nhỏ.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vi-VN" sz="2000" b="1" i="1" dirty="0"/>
              <a:t>Cách chơi:</a:t>
            </a:r>
            <a:endParaRPr lang="en-US" sz="2000" b="1" i="1" dirty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err="1"/>
              <a:t>Mỗi</a:t>
            </a:r>
            <a:r>
              <a:rPr lang="en-US" sz="2000" dirty="0"/>
              <a:t> </a:t>
            </a:r>
            <a:r>
              <a:rPr lang="en-US" sz="2000" dirty="0" err="1"/>
              <a:t>tổ</a:t>
            </a:r>
            <a:r>
              <a:rPr lang="en-US" sz="2000" dirty="0"/>
              <a:t> chia </a:t>
            </a:r>
            <a:r>
              <a:rPr lang="en-US" sz="2000" dirty="0" err="1"/>
              <a:t>thành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 A, B.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err="1"/>
              <a:t>Mỗi</a:t>
            </a:r>
            <a:r>
              <a:rPr lang="en-US" sz="2000" dirty="0"/>
              <a:t> HS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 A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nửa</a:t>
            </a:r>
            <a:r>
              <a:rPr lang="en-US" sz="2000" dirty="0"/>
              <a:t> </a:t>
            </a:r>
            <a:r>
              <a:rPr lang="en-US" sz="2000" dirty="0" err="1"/>
              <a:t>vế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 “</a:t>
            </a:r>
            <a:r>
              <a:rPr lang="en-US" sz="2000" dirty="0" err="1"/>
              <a:t>Nếu</a:t>
            </a:r>
            <a:r>
              <a:rPr lang="en-US" sz="2000" dirty="0"/>
              <a:t>”.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err="1"/>
              <a:t>Mỗi</a:t>
            </a:r>
            <a:r>
              <a:rPr lang="en-US" sz="2000" dirty="0"/>
              <a:t> HS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nhóm</a:t>
            </a:r>
            <a:r>
              <a:rPr lang="en-US" sz="2000" dirty="0"/>
              <a:t> B </a:t>
            </a:r>
            <a:r>
              <a:rPr lang="en-US" sz="2000" dirty="0" err="1"/>
              <a:t>viết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nửa</a:t>
            </a:r>
            <a:r>
              <a:rPr lang="en-US" sz="2000" dirty="0"/>
              <a:t> </a:t>
            </a:r>
            <a:r>
              <a:rPr lang="en-US" sz="2000" dirty="0" err="1"/>
              <a:t>vế</a:t>
            </a:r>
            <a:r>
              <a:rPr lang="en-US" sz="2000" dirty="0"/>
              <a:t> </a:t>
            </a:r>
            <a:r>
              <a:rPr lang="en-US" sz="2000" dirty="0" err="1"/>
              <a:t>câu</a:t>
            </a:r>
            <a:r>
              <a:rPr lang="en-US" sz="2000" dirty="0"/>
              <a:t> “</a:t>
            </a:r>
            <a:r>
              <a:rPr lang="en-US" sz="2000" dirty="0" err="1"/>
              <a:t>thì</a:t>
            </a:r>
            <a:r>
              <a:rPr lang="en-US" sz="2000" dirty="0"/>
              <a:t>”.</a:t>
            </a:r>
          </a:p>
          <a:p>
            <a:pPr algn="just">
              <a:lnSpc>
                <a:spcPct val="150000"/>
              </a:lnSpc>
            </a:pPr>
            <a:endParaRPr lang="vi-VN" sz="20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indergarten Sight Word Books by Slidesgo">
  <a:themeElements>
    <a:clrScheme name="Simple Light">
      <a:dk1>
        <a:srgbClr val="434343"/>
      </a:dk1>
      <a:lt1>
        <a:srgbClr val="FFF3EB"/>
      </a:lt1>
      <a:dk2>
        <a:srgbClr val="9ABE7D"/>
      </a:dk2>
      <a:lt2>
        <a:srgbClr val="FFFFFF"/>
      </a:lt2>
      <a:accent1>
        <a:srgbClr val="FFD962"/>
      </a:accent1>
      <a:accent2>
        <a:srgbClr val="EA9401"/>
      </a:accent2>
      <a:accent3>
        <a:srgbClr val="E23C3B"/>
      </a:accent3>
      <a:accent4>
        <a:srgbClr val="4795D1"/>
      </a:accent4>
      <a:accent5>
        <a:srgbClr val="88602B"/>
      </a:accent5>
      <a:accent6>
        <a:srgbClr val="392914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628</Words>
  <Application>Microsoft Office PowerPoint</Application>
  <PresentationFormat>On-screen Show (16:9)</PresentationFormat>
  <Paragraphs>77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Quicksand Medium</vt:lpstr>
      <vt:lpstr>Arial</vt:lpstr>
      <vt:lpstr>Fredoka One</vt:lpstr>
      <vt:lpstr>Bebas Neue</vt:lpstr>
      <vt:lpstr>Wingdings</vt:lpstr>
      <vt:lpstr>Kindergarten Sight Word Books by Slidesgo</vt:lpstr>
      <vt:lpstr>CHÀO MỪNG CÁC EM  ĐẾN VỚI TIẾT HỌC HÔM NAY!</vt:lpstr>
      <vt:lpstr>BÀI 15: CÔNG VIỆC ĐƯỢC THỰC HIỆN THEO ĐIỀU KIỆN</vt:lpstr>
      <vt:lpstr>LUYỆN TẬP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HƯỚNG DẪN VỀ NHÀ</vt:lpstr>
      <vt:lpstr>CẢM ƠN CÁC EM  ĐÃ LẮNG NGHE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Kindergarten Sight Word Books</dc:title>
  <dc:creator>User</dc:creator>
  <cp:lastModifiedBy>Administrator</cp:lastModifiedBy>
  <cp:revision>24</cp:revision>
  <dcterms:modified xsi:type="dcterms:W3CDTF">2025-05-07T13:47:10Z</dcterms:modified>
</cp:coreProperties>
</file>