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256" r:id="rId2"/>
    <p:sldId id="257" r:id="rId3"/>
    <p:sldId id="319" r:id="rId4"/>
    <p:sldId id="279" r:id="rId5"/>
    <p:sldId id="258" r:id="rId6"/>
    <p:sldId id="259" r:id="rId7"/>
    <p:sldId id="260" r:id="rId8"/>
    <p:sldId id="261" r:id="rId9"/>
    <p:sldId id="265" r:id="rId10"/>
    <p:sldId id="320" r:id="rId11"/>
    <p:sldId id="262" r:id="rId12"/>
    <p:sldId id="321" r:id="rId13"/>
    <p:sldId id="263" r:id="rId14"/>
    <p:sldId id="264" r:id="rId15"/>
    <p:sldId id="266" r:id="rId16"/>
    <p:sldId id="272" r:id="rId17"/>
    <p:sldId id="271" r:id="rId18"/>
    <p:sldId id="276" r:id="rId19"/>
  </p:sldIdLst>
  <p:sldSz cx="9144000" cy="5143500" type="screen16x9"/>
  <p:notesSz cx="6858000" cy="9144000"/>
  <p:embeddedFontLst>
    <p:embeddedFont>
      <p:font typeface="Bebas Neue" panose="020B0604020202020204" charset="0"/>
      <p:regular r:id="rId21"/>
    </p:embeddedFont>
    <p:embeddedFont>
      <p:font typeface="Fredoka One" panose="020B0604020202020204" charset="0"/>
      <p:regular r:id="rId22"/>
    </p:embeddedFont>
    <p:embeddedFont>
      <p:font typeface="Quicksand Medium" panose="020B0604020202020204" charset="0"/>
      <p:regular r:id="rId23"/>
      <p:bold r:id="rId24"/>
    </p:embeddedFont>
    <p:embeddedFont>
      <p:font typeface="Quicksand SemiBold"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E6E999-B1DB-4BC7-A0A7-787AA3B61C59}">
  <a:tblStyle styleId="{7DE6E999-B1DB-4BC7-A0A7-787AA3B61C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335723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61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ed5ef9ebb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0" name="Google Shape;2180;ged5ef9ebb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548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ed5ef9ebb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0" name="Google Shape;2180;ged5ef9ebb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48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ged5ef9ebbf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9" name="Google Shape;2299;ged5ef9ebb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57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7"/>
        <p:cNvGrpSpPr/>
        <p:nvPr/>
      </p:nvGrpSpPr>
      <p:grpSpPr>
        <a:xfrm>
          <a:off x="0" y="0"/>
          <a:ext cx="0" cy="0"/>
          <a:chOff x="0" y="0"/>
          <a:chExt cx="0" cy="0"/>
        </a:xfrm>
      </p:grpSpPr>
      <p:sp>
        <p:nvSpPr>
          <p:cNvPr id="2298" name="Google Shape;2298;ged5ef9ebbf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9" name="Google Shape;2299;ged5ef9ebbf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83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ed5ef9ebbf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ed5ef9ebbf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51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ged393a6d4f_1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9" name="Google Shape;2629;ged393a6d4f_1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92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6"/>
        <p:cNvGrpSpPr/>
        <p:nvPr/>
      </p:nvGrpSpPr>
      <p:grpSpPr>
        <a:xfrm>
          <a:off x="0" y="0"/>
          <a:ext cx="0" cy="0"/>
          <a:chOff x="0" y="0"/>
          <a:chExt cx="0" cy="0"/>
        </a:xfrm>
      </p:grpSpPr>
      <p:sp>
        <p:nvSpPr>
          <p:cNvPr id="3177" name="Google Shape;3177;gea615d0de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8" name="Google Shape;3178;gea615d0de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0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6"/>
        <p:cNvGrpSpPr/>
        <p:nvPr/>
      </p:nvGrpSpPr>
      <p:grpSpPr>
        <a:xfrm>
          <a:off x="0" y="0"/>
          <a:ext cx="0" cy="0"/>
          <a:chOff x="0" y="0"/>
          <a:chExt cx="0" cy="0"/>
        </a:xfrm>
      </p:grpSpPr>
      <p:sp>
        <p:nvSpPr>
          <p:cNvPr id="3137" name="Google Shape;3137;gec8d66c6f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8" name="Google Shape;3138;gec8d66c6f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43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ea615d0de5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ea615d0de5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38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ec820c91b1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ec820c91b1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94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gec820c91b1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8" name="Google Shape;1758;gec820c91b1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90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5"/>
        <p:cNvGrpSpPr/>
        <p:nvPr/>
      </p:nvGrpSpPr>
      <p:grpSpPr>
        <a:xfrm>
          <a:off x="0" y="0"/>
          <a:ext cx="0" cy="0"/>
          <a:chOff x="0" y="0"/>
          <a:chExt cx="0" cy="0"/>
        </a:xfrm>
      </p:grpSpPr>
      <p:sp>
        <p:nvSpPr>
          <p:cNvPr id="3686" name="Google Shape;3686;gec820c91b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7" name="Google Shape;3687;gec820c91b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74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ec43dee98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ec43dee98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06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ec820c91b1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ec820c91b1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34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ec820c91b1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ec820c91b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986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ec820c91b1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ec820c91b1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17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5"/>
        <p:cNvGrpSpPr/>
        <p:nvPr/>
      </p:nvGrpSpPr>
      <p:grpSpPr>
        <a:xfrm>
          <a:off x="0" y="0"/>
          <a:ext cx="0" cy="0"/>
          <a:chOff x="0" y="0"/>
          <a:chExt cx="0" cy="0"/>
        </a:xfrm>
      </p:grpSpPr>
      <p:sp>
        <p:nvSpPr>
          <p:cNvPr id="2506" name="Google Shape;2506;ged5ef9ebbf_0_31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7" name="Google Shape;2507;ged5ef9ebbf_0_3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17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650" y="-622"/>
            <a:ext cx="9151396" cy="5145172"/>
            <a:chOff x="-8650" y="-622"/>
            <a:chExt cx="9151396" cy="5145172"/>
          </a:xfrm>
        </p:grpSpPr>
        <p:sp>
          <p:nvSpPr>
            <p:cNvPr id="10" name="Google Shape;10;p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708950" y="1038225"/>
            <a:ext cx="5726100" cy="2400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5000">
                <a:solidFill>
                  <a:schemeClr val="dk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3" name="Google Shape;53;p2"/>
          <p:cNvSpPr txBox="1">
            <a:spLocks noGrp="1"/>
          </p:cNvSpPr>
          <p:nvPr>
            <p:ph type="subTitle" idx="1"/>
          </p:nvPr>
        </p:nvSpPr>
        <p:spPr>
          <a:xfrm>
            <a:off x="2168150" y="4083913"/>
            <a:ext cx="4801200" cy="4095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536"/>
        <p:cNvGrpSpPr/>
        <p:nvPr/>
      </p:nvGrpSpPr>
      <p:grpSpPr>
        <a:xfrm>
          <a:off x="0" y="0"/>
          <a:ext cx="0" cy="0"/>
          <a:chOff x="0" y="0"/>
          <a:chExt cx="0" cy="0"/>
        </a:xfrm>
      </p:grpSpPr>
      <p:grpSp>
        <p:nvGrpSpPr>
          <p:cNvPr id="537" name="Google Shape;537;p15"/>
          <p:cNvGrpSpPr/>
          <p:nvPr/>
        </p:nvGrpSpPr>
        <p:grpSpPr>
          <a:xfrm>
            <a:off x="-8650" y="-622"/>
            <a:ext cx="9151396" cy="5145172"/>
            <a:chOff x="-8650" y="-622"/>
            <a:chExt cx="9151396" cy="5145172"/>
          </a:xfrm>
        </p:grpSpPr>
        <p:sp>
          <p:nvSpPr>
            <p:cNvPr id="538" name="Google Shape;538;p1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15"/>
          <p:cNvSpPr txBox="1">
            <a:spLocks noGrp="1"/>
          </p:cNvSpPr>
          <p:nvPr>
            <p:ph type="title"/>
          </p:nvPr>
        </p:nvSpPr>
        <p:spPr>
          <a:xfrm>
            <a:off x="720000" y="332797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626"/>
        <p:cNvGrpSpPr/>
        <p:nvPr/>
      </p:nvGrpSpPr>
      <p:grpSpPr>
        <a:xfrm>
          <a:off x="0" y="0"/>
          <a:ext cx="0" cy="0"/>
          <a:chOff x="0" y="0"/>
          <a:chExt cx="0" cy="0"/>
        </a:xfrm>
      </p:grpSpPr>
      <p:grpSp>
        <p:nvGrpSpPr>
          <p:cNvPr id="627" name="Google Shape;627;p17"/>
          <p:cNvGrpSpPr/>
          <p:nvPr/>
        </p:nvGrpSpPr>
        <p:grpSpPr>
          <a:xfrm>
            <a:off x="-8650" y="-622"/>
            <a:ext cx="9151396" cy="5145172"/>
            <a:chOff x="-8650" y="-622"/>
            <a:chExt cx="9151396" cy="5145172"/>
          </a:xfrm>
        </p:grpSpPr>
        <p:sp>
          <p:nvSpPr>
            <p:cNvPr id="628" name="Google Shape;628;p17"/>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17"/>
          <p:cNvSpPr txBox="1">
            <a:spLocks noGrp="1"/>
          </p:cNvSpPr>
          <p:nvPr>
            <p:ph type="title"/>
          </p:nvPr>
        </p:nvSpPr>
        <p:spPr>
          <a:xfrm>
            <a:off x="720000" y="535000"/>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2_1_1">
    <p:spTree>
      <p:nvGrpSpPr>
        <p:cNvPr id="1" name="Shape 854"/>
        <p:cNvGrpSpPr/>
        <p:nvPr/>
      </p:nvGrpSpPr>
      <p:grpSpPr>
        <a:xfrm>
          <a:off x="0" y="0"/>
          <a:ext cx="0" cy="0"/>
          <a:chOff x="0" y="0"/>
          <a:chExt cx="0" cy="0"/>
        </a:xfrm>
      </p:grpSpPr>
      <p:grpSp>
        <p:nvGrpSpPr>
          <p:cNvPr id="855" name="Google Shape;855;p22"/>
          <p:cNvGrpSpPr/>
          <p:nvPr/>
        </p:nvGrpSpPr>
        <p:grpSpPr>
          <a:xfrm>
            <a:off x="-8650" y="-622"/>
            <a:ext cx="9151396" cy="5145172"/>
            <a:chOff x="-8650" y="-622"/>
            <a:chExt cx="9151396" cy="5145172"/>
          </a:xfrm>
        </p:grpSpPr>
        <p:sp>
          <p:nvSpPr>
            <p:cNvPr id="856" name="Google Shape;856;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8" name="Google Shape;898;p22"/>
          <p:cNvSpPr txBox="1">
            <a:spLocks noGrp="1"/>
          </p:cNvSpPr>
          <p:nvPr>
            <p:ph type="subTitle" idx="1"/>
          </p:nvPr>
        </p:nvSpPr>
        <p:spPr>
          <a:xfrm>
            <a:off x="1885950" y="3183700"/>
            <a:ext cx="5372100" cy="105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22"/>
          <p:cNvSpPr txBox="1">
            <a:spLocks noGrp="1"/>
          </p:cNvSpPr>
          <p:nvPr>
            <p:ph type="title"/>
          </p:nvPr>
        </p:nvSpPr>
        <p:spPr>
          <a:xfrm>
            <a:off x="1423950" y="1040500"/>
            <a:ext cx="6296100" cy="214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5000"/>
              <a:buNone/>
              <a:defRPr sz="15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93"/>
        <p:cNvGrpSpPr/>
        <p:nvPr/>
      </p:nvGrpSpPr>
      <p:grpSpPr>
        <a:xfrm>
          <a:off x="0" y="0"/>
          <a:ext cx="0" cy="0"/>
          <a:chOff x="0" y="0"/>
          <a:chExt cx="0" cy="0"/>
        </a:xfrm>
      </p:grpSpPr>
      <p:grpSp>
        <p:nvGrpSpPr>
          <p:cNvPr id="994" name="Google Shape;994;p25"/>
          <p:cNvGrpSpPr/>
          <p:nvPr/>
        </p:nvGrpSpPr>
        <p:grpSpPr>
          <a:xfrm>
            <a:off x="-8650" y="-622"/>
            <a:ext cx="9151396" cy="5145172"/>
            <a:chOff x="-8650" y="-622"/>
            <a:chExt cx="9151396" cy="5145172"/>
          </a:xfrm>
        </p:grpSpPr>
        <p:sp>
          <p:nvSpPr>
            <p:cNvPr id="995" name="Google Shape;995;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5"/>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25"/>
          <p:cNvSpPr txBox="1">
            <a:spLocks noGrp="1"/>
          </p:cNvSpPr>
          <p:nvPr>
            <p:ph type="subTitle" idx="1"/>
          </p:nvPr>
        </p:nvSpPr>
        <p:spPr>
          <a:xfrm>
            <a:off x="899550" y="2691550"/>
            <a:ext cx="18897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39" name="Google Shape;1039;p25"/>
          <p:cNvSpPr txBox="1">
            <a:spLocks noGrp="1"/>
          </p:cNvSpPr>
          <p:nvPr>
            <p:ph type="subTitle" idx="2"/>
          </p:nvPr>
        </p:nvSpPr>
        <p:spPr>
          <a:xfrm>
            <a:off x="3624149" y="2691550"/>
            <a:ext cx="18927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40" name="Google Shape;1040;p25"/>
          <p:cNvSpPr txBox="1">
            <a:spLocks noGrp="1"/>
          </p:cNvSpPr>
          <p:nvPr>
            <p:ph type="subTitle" idx="3"/>
          </p:nvPr>
        </p:nvSpPr>
        <p:spPr>
          <a:xfrm>
            <a:off x="899550" y="3922100"/>
            <a:ext cx="1889700" cy="6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1" name="Google Shape;1041;p25"/>
          <p:cNvSpPr txBox="1">
            <a:spLocks noGrp="1"/>
          </p:cNvSpPr>
          <p:nvPr>
            <p:ph type="subTitle" idx="4"/>
          </p:nvPr>
        </p:nvSpPr>
        <p:spPr>
          <a:xfrm>
            <a:off x="3624149" y="3922700"/>
            <a:ext cx="1892700" cy="68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2" name="Google Shape;1042;p25"/>
          <p:cNvSpPr txBox="1">
            <a:spLocks noGrp="1"/>
          </p:cNvSpPr>
          <p:nvPr>
            <p:ph type="subTitle" idx="5"/>
          </p:nvPr>
        </p:nvSpPr>
        <p:spPr>
          <a:xfrm>
            <a:off x="899550" y="3413875"/>
            <a:ext cx="1889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043" name="Google Shape;1043;p25"/>
          <p:cNvSpPr txBox="1">
            <a:spLocks noGrp="1"/>
          </p:cNvSpPr>
          <p:nvPr>
            <p:ph type="subTitle" idx="6"/>
          </p:nvPr>
        </p:nvSpPr>
        <p:spPr>
          <a:xfrm>
            <a:off x="3624149" y="3413875"/>
            <a:ext cx="1892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044" name="Google Shape;1044;p25"/>
          <p:cNvSpPr txBox="1">
            <a:spLocks noGrp="1"/>
          </p:cNvSpPr>
          <p:nvPr>
            <p:ph type="subTitle" idx="7"/>
          </p:nvPr>
        </p:nvSpPr>
        <p:spPr>
          <a:xfrm>
            <a:off x="6351749" y="2691550"/>
            <a:ext cx="18927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45" name="Google Shape;1045;p25"/>
          <p:cNvSpPr txBox="1">
            <a:spLocks noGrp="1"/>
          </p:cNvSpPr>
          <p:nvPr>
            <p:ph type="subTitle" idx="8"/>
          </p:nvPr>
        </p:nvSpPr>
        <p:spPr>
          <a:xfrm>
            <a:off x="6351749" y="3922700"/>
            <a:ext cx="1892700" cy="68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6" name="Google Shape;1046;p25"/>
          <p:cNvSpPr txBox="1">
            <a:spLocks noGrp="1"/>
          </p:cNvSpPr>
          <p:nvPr>
            <p:ph type="subTitle" idx="9"/>
          </p:nvPr>
        </p:nvSpPr>
        <p:spPr>
          <a:xfrm>
            <a:off x="6351749" y="3413875"/>
            <a:ext cx="18927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4"/>
              </a:buClr>
              <a:buSzPts val="2000"/>
              <a:buFont typeface="Fredoka One"/>
              <a:buNone/>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47"/>
        <p:cNvGrpSpPr/>
        <p:nvPr/>
      </p:nvGrpSpPr>
      <p:grpSpPr>
        <a:xfrm>
          <a:off x="0" y="0"/>
          <a:ext cx="0" cy="0"/>
          <a:chOff x="0" y="0"/>
          <a:chExt cx="0" cy="0"/>
        </a:xfrm>
      </p:grpSpPr>
      <p:grpSp>
        <p:nvGrpSpPr>
          <p:cNvPr id="1048" name="Google Shape;1048;p26"/>
          <p:cNvGrpSpPr/>
          <p:nvPr/>
        </p:nvGrpSpPr>
        <p:grpSpPr>
          <a:xfrm>
            <a:off x="-8650" y="-622"/>
            <a:ext cx="9151396" cy="5145172"/>
            <a:chOff x="-8650" y="-622"/>
            <a:chExt cx="9151396" cy="5145172"/>
          </a:xfrm>
        </p:grpSpPr>
        <p:sp>
          <p:nvSpPr>
            <p:cNvPr id="1049" name="Google Shape;1049;p26"/>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6"/>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6"/>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6"/>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6"/>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1" name="Google Shape;1091;p26"/>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2" name="Google Shape;1092;p26"/>
          <p:cNvSpPr txBox="1">
            <a:spLocks noGrp="1"/>
          </p:cNvSpPr>
          <p:nvPr>
            <p:ph type="subTitle" idx="1"/>
          </p:nvPr>
        </p:nvSpPr>
        <p:spPr>
          <a:xfrm>
            <a:off x="1276138" y="1419975"/>
            <a:ext cx="29349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93" name="Google Shape;1093;p26"/>
          <p:cNvSpPr txBox="1">
            <a:spLocks noGrp="1"/>
          </p:cNvSpPr>
          <p:nvPr>
            <p:ph type="subTitle" idx="2"/>
          </p:nvPr>
        </p:nvSpPr>
        <p:spPr>
          <a:xfrm>
            <a:off x="4932513" y="1419975"/>
            <a:ext cx="29352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94" name="Google Shape;1094;p26"/>
          <p:cNvSpPr txBox="1">
            <a:spLocks noGrp="1"/>
          </p:cNvSpPr>
          <p:nvPr>
            <p:ph type="subTitle" idx="3"/>
          </p:nvPr>
        </p:nvSpPr>
        <p:spPr>
          <a:xfrm>
            <a:off x="1276138" y="2431250"/>
            <a:ext cx="29349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5" name="Google Shape;1095;p26"/>
          <p:cNvSpPr txBox="1">
            <a:spLocks noGrp="1"/>
          </p:cNvSpPr>
          <p:nvPr>
            <p:ph type="subTitle" idx="4"/>
          </p:nvPr>
        </p:nvSpPr>
        <p:spPr>
          <a:xfrm>
            <a:off x="4932513" y="2431257"/>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6" name="Google Shape;1096;p26"/>
          <p:cNvSpPr txBox="1">
            <a:spLocks noGrp="1"/>
          </p:cNvSpPr>
          <p:nvPr>
            <p:ph type="subTitle" idx="5"/>
          </p:nvPr>
        </p:nvSpPr>
        <p:spPr>
          <a:xfrm>
            <a:off x="1276138" y="2073263"/>
            <a:ext cx="29349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097" name="Google Shape;1097;p26"/>
          <p:cNvSpPr txBox="1">
            <a:spLocks noGrp="1"/>
          </p:cNvSpPr>
          <p:nvPr>
            <p:ph type="subTitle" idx="6"/>
          </p:nvPr>
        </p:nvSpPr>
        <p:spPr>
          <a:xfrm>
            <a:off x="4932513" y="2073266"/>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1"/>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098" name="Google Shape;1098;p26"/>
          <p:cNvSpPr txBox="1">
            <a:spLocks noGrp="1"/>
          </p:cNvSpPr>
          <p:nvPr>
            <p:ph type="subTitle" idx="7"/>
          </p:nvPr>
        </p:nvSpPr>
        <p:spPr>
          <a:xfrm>
            <a:off x="1276138" y="3191625"/>
            <a:ext cx="29352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099" name="Google Shape;1099;p26"/>
          <p:cNvSpPr txBox="1">
            <a:spLocks noGrp="1"/>
          </p:cNvSpPr>
          <p:nvPr>
            <p:ph type="subTitle" idx="8"/>
          </p:nvPr>
        </p:nvSpPr>
        <p:spPr>
          <a:xfrm>
            <a:off x="4932513" y="3191625"/>
            <a:ext cx="2935200" cy="5565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100" name="Google Shape;1100;p26"/>
          <p:cNvSpPr txBox="1">
            <a:spLocks noGrp="1"/>
          </p:cNvSpPr>
          <p:nvPr>
            <p:ph type="subTitle" idx="9"/>
          </p:nvPr>
        </p:nvSpPr>
        <p:spPr>
          <a:xfrm>
            <a:off x="1276275" y="4202900"/>
            <a:ext cx="29349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1" name="Google Shape;1101;p26"/>
          <p:cNvSpPr txBox="1">
            <a:spLocks noGrp="1"/>
          </p:cNvSpPr>
          <p:nvPr>
            <p:ph type="subTitle" idx="13"/>
          </p:nvPr>
        </p:nvSpPr>
        <p:spPr>
          <a:xfrm>
            <a:off x="4932650" y="4202900"/>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2" name="Google Shape;1102;p26"/>
          <p:cNvSpPr txBox="1">
            <a:spLocks noGrp="1"/>
          </p:cNvSpPr>
          <p:nvPr>
            <p:ph type="subTitle" idx="14"/>
          </p:nvPr>
        </p:nvSpPr>
        <p:spPr>
          <a:xfrm>
            <a:off x="1276275" y="3844913"/>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103" name="Google Shape;1103;p26"/>
          <p:cNvSpPr txBox="1">
            <a:spLocks noGrp="1"/>
          </p:cNvSpPr>
          <p:nvPr>
            <p:ph type="subTitle" idx="15"/>
          </p:nvPr>
        </p:nvSpPr>
        <p:spPr>
          <a:xfrm>
            <a:off x="4932650" y="3844913"/>
            <a:ext cx="2935200" cy="4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104"/>
        <p:cNvGrpSpPr/>
        <p:nvPr/>
      </p:nvGrpSpPr>
      <p:grpSpPr>
        <a:xfrm>
          <a:off x="0" y="0"/>
          <a:ext cx="0" cy="0"/>
          <a:chOff x="0" y="0"/>
          <a:chExt cx="0" cy="0"/>
        </a:xfrm>
      </p:grpSpPr>
      <p:grpSp>
        <p:nvGrpSpPr>
          <p:cNvPr id="1105" name="Google Shape;1105;p27"/>
          <p:cNvGrpSpPr/>
          <p:nvPr/>
        </p:nvGrpSpPr>
        <p:grpSpPr>
          <a:xfrm>
            <a:off x="-8650" y="-622"/>
            <a:ext cx="9151396" cy="5145172"/>
            <a:chOff x="-8650" y="-622"/>
            <a:chExt cx="9151396" cy="5145172"/>
          </a:xfrm>
        </p:grpSpPr>
        <p:sp>
          <p:nvSpPr>
            <p:cNvPr id="1106" name="Google Shape;1106;p27"/>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7"/>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7"/>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8" name="Google Shape;1148;p27"/>
          <p:cNvSpPr txBox="1">
            <a:spLocks noGrp="1"/>
          </p:cNvSpPr>
          <p:nvPr>
            <p:ph type="title"/>
          </p:nvPr>
        </p:nvSpPr>
        <p:spPr>
          <a:xfrm>
            <a:off x="720000" y="1682850"/>
            <a:ext cx="23055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9" name="Google Shape;1149;p27"/>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0" name="Google Shape;1150;p27"/>
          <p:cNvSpPr txBox="1">
            <a:spLocks noGrp="1"/>
          </p:cNvSpPr>
          <p:nvPr>
            <p:ph type="title" idx="2"/>
          </p:nvPr>
        </p:nvSpPr>
        <p:spPr>
          <a:xfrm>
            <a:off x="3419269" y="1682850"/>
            <a:ext cx="23055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1" name="Google Shape;1151;p27"/>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2" name="Google Shape;1152;p27"/>
          <p:cNvSpPr txBox="1">
            <a:spLocks noGrp="1"/>
          </p:cNvSpPr>
          <p:nvPr>
            <p:ph type="title" idx="4"/>
          </p:nvPr>
        </p:nvSpPr>
        <p:spPr>
          <a:xfrm>
            <a:off x="720000" y="3116250"/>
            <a:ext cx="23055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3" name="Google Shape;1153;p27"/>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4" name="Google Shape;1154;p27"/>
          <p:cNvSpPr txBox="1">
            <a:spLocks noGrp="1"/>
          </p:cNvSpPr>
          <p:nvPr>
            <p:ph type="title" idx="6"/>
          </p:nvPr>
        </p:nvSpPr>
        <p:spPr>
          <a:xfrm>
            <a:off x="3419269" y="3116250"/>
            <a:ext cx="23055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5" name="Google Shape;1155;p27"/>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6" name="Google Shape;1156;p27"/>
          <p:cNvSpPr txBox="1">
            <a:spLocks noGrp="1"/>
          </p:cNvSpPr>
          <p:nvPr>
            <p:ph type="title" idx="8"/>
          </p:nvPr>
        </p:nvSpPr>
        <p:spPr>
          <a:xfrm>
            <a:off x="6118545" y="1682850"/>
            <a:ext cx="23055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7" name="Google Shape;1157;p27"/>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8" name="Google Shape;1158;p27"/>
          <p:cNvSpPr txBox="1">
            <a:spLocks noGrp="1"/>
          </p:cNvSpPr>
          <p:nvPr>
            <p:ph type="title" idx="13"/>
          </p:nvPr>
        </p:nvSpPr>
        <p:spPr>
          <a:xfrm>
            <a:off x="6118545" y="3116250"/>
            <a:ext cx="23055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9" name="Google Shape;1159;p27"/>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0" name="Google Shape;1160;p27"/>
          <p:cNvSpPr txBox="1">
            <a:spLocks noGrp="1"/>
          </p:cNvSpPr>
          <p:nvPr>
            <p:ph type="title" idx="15"/>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10"/>
        <p:cNvGrpSpPr/>
        <p:nvPr/>
      </p:nvGrpSpPr>
      <p:grpSpPr>
        <a:xfrm>
          <a:off x="0" y="0"/>
          <a:ext cx="0" cy="0"/>
          <a:chOff x="0" y="0"/>
          <a:chExt cx="0" cy="0"/>
        </a:xfrm>
      </p:grpSpPr>
      <p:grpSp>
        <p:nvGrpSpPr>
          <p:cNvPr id="1311" name="Google Shape;1311;p31"/>
          <p:cNvGrpSpPr/>
          <p:nvPr/>
        </p:nvGrpSpPr>
        <p:grpSpPr>
          <a:xfrm>
            <a:off x="-8650" y="-622"/>
            <a:ext cx="9151396" cy="5145172"/>
            <a:chOff x="-8650" y="-622"/>
            <a:chExt cx="9151396" cy="5145172"/>
          </a:xfrm>
        </p:grpSpPr>
        <p:sp>
          <p:nvSpPr>
            <p:cNvPr id="1312" name="Google Shape;1312;p3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1"/>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31"/>
          <p:cNvGrpSpPr/>
          <p:nvPr/>
        </p:nvGrpSpPr>
        <p:grpSpPr>
          <a:xfrm>
            <a:off x="526975" y="250880"/>
            <a:ext cx="8329820" cy="4551680"/>
            <a:chOff x="526975" y="250880"/>
            <a:chExt cx="8329820" cy="4551680"/>
          </a:xfrm>
        </p:grpSpPr>
        <p:sp>
          <p:nvSpPr>
            <p:cNvPr id="1355" name="Google Shape;1355;p3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359" name="Google Shape;1359;p3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368"/>
        <p:cNvGrpSpPr/>
        <p:nvPr/>
      </p:nvGrpSpPr>
      <p:grpSpPr>
        <a:xfrm>
          <a:off x="0" y="0"/>
          <a:ext cx="0" cy="0"/>
          <a:chOff x="0" y="0"/>
          <a:chExt cx="0" cy="0"/>
        </a:xfrm>
      </p:grpSpPr>
      <p:grpSp>
        <p:nvGrpSpPr>
          <p:cNvPr id="1369" name="Google Shape;1369;p32"/>
          <p:cNvGrpSpPr/>
          <p:nvPr/>
        </p:nvGrpSpPr>
        <p:grpSpPr>
          <a:xfrm>
            <a:off x="-8650" y="-622"/>
            <a:ext cx="9151396" cy="5145172"/>
            <a:chOff x="-8650" y="-622"/>
            <a:chExt cx="9151396" cy="5145172"/>
          </a:xfrm>
        </p:grpSpPr>
        <p:sp>
          <p:nvSpPr>
            <p:cNvPr id="1370" name="Google Shape;1370;p3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32"/>
          <p:cNvGrpSpPr/>
          <p:nvPr/>
        </p:nvGrpSpPr>
        <p:grpSpPr>
          <a:xfrm rot="1086106">
            <a:off x="365394" y="413494"/>
            <a:ext cx="812782" cy="1082810"/>
            <a:chOff x="228073" y="488875"/>
            <a:chExt cx="863961" cy="1150993"/>
          </a:xfrm>
        </p:grpSpPr>
        <p:sp>
          <p:nvSpPr>
            <p:cNvPr id="1413" name="Google Shape;1413;p32"/>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32"/>
          <p:cNvGrpSpPr/>
          <p:nvPr/>
        </p:nvGrpSpPr>
        <p:grpSpPr>
          <a:xfrm rot="-2426271" flipH="1">
            <a:off x="7871159" y="3775307"/>
            <a:ext cx="1217894" cy="812054"/>
            <a:chOff x="2216800" y="1544750"/>
            <a:chExt cx="1123850" cy="736500"/>
          </a:xfrm>
        </p:grpSpPr>
        <p:sp>
          <p:nvSpPr>
            <p:cNvPr id="1468" name="Google Shape;1468;p32"/>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32"/>
          <p:cNvGrpSpPr/>
          <p:nvPr/>
        </p:nvGrpSpPr>
        <p:grpSpPr>
          <a:xfrm>
            <a:off x="333150" y="440211"/>
            <a:ext cx="8411028" cy="4555119"/>
            <a:chOff x="333150" y="440211"/>
            <a:chExt cx="8411028" cy="4555119"/>
          </a:xfrm>
        </p:grpSpPr>
        <p:sp>
          <p:nvSpPr>
            <p:cNvPr id="1484" name="Google Shape;1484;p32"/>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5" name="Google Shape;1485;p32"/>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7" name="Google Shape;1487;p32"/>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8" name="Google Shape;1488;p32"/>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89" name="Google Shape;1489;p32"/>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90" name="Google Shape;1490;p32"/>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493" name="Google Shape;1493;p32"/>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494"/>
        <p:cNvGrpSpPr/>
        <p:nvPr/>
      </p:nvGrpSpPr>
      <p:grpSpPr>
        <a:xfrm>
          <a:off x="0" y="0"/>
          <a:ext cx="0" cy="0"/>
          <a:chOff x="0" y="0"/>
          <a:chExt cx="0" cy="0"/>
        </a:xfrm>
      </p:grpSpPr>
      <p:grpSp>
        <p:nvGrpSpPr>
          <p:cNvPr id="1495" name="Google Shape;1495;p33"/>
          <p:cNvGrpSpPr/>
          <p:nvPr/>
        </p:nvGrpSpPr>
        <p:grpSpPr>
          <a:xfrm>
            <a:off x="-8650" y="-622"/>
            <a:ext cx="9151396" cy="5145172"/>
            <a:chOff x="-8650" y="-622"/>
            <a:chExt cx="9151396" cy="5145172"/>
          </a:xfrm>
        </p:grpSpPr>
        <p:sp>
          <p:nvSpPr>
            <p:cNvPr id="1496" name="Google Shape;1496;p3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33"/>
          <p:cNvGrpSpPr/>
          <p:nvPr/>
        </p:nvGrpSpPr>
        <p:grpSpPr>
          <a:xfrm rot="-613018">
            <a:off x="390956" y="2879868"/>
            <a:ext cx="648280" cy="1825403"/>
            <a:chOff x="1587225" y="262250"/>
            <a:chExt cx="794125" cy="2235800"/>
          </a:xfrm>
        </p:grpSpPr>
        <p:sp>
          <p:nvSpPr>
            <p:cNvPr id="1539" name="Google Shape;1539;p33"/>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3"/>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3"/>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3"/>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3"/>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3"/>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3"/>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3"/>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33"/>
          <p:cNvGrpSpPr/>
          <p:nvPr/>
        </p:nvGrpSpPr>
        <p:grpSpPr>
          <a:xfrm rot="804429" flipH="1">
            <a:off x="7883269" y="567357"/>
            <a:ext cx="1091267" cy="1178392"/>
            <a:chOff x="2285779" y="3523413"/>
            <a:chExt cx="1506139" cy="1626387"/>
          </a:xfrm>
        </p:grpSpPr>
        <p:sp>
          <p:nvSpPr>
            <p:cNvPr id="1561" name="Google Shape;1561;p33"/>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3"/>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3"/>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3"/>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3"/>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3"/>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3"/>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3"/>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3"/>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3"/>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3"/>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3"/>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3"/>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3"/>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3"/>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33"/>
          <p:cNvSpPr/>
          <p:nvPr/>
        </p:nvSpPr>
        <p:spPr>
          <a:xfrm rot="-3713999">
            <a:off x="8594029" y="1284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nvGrpSpPr>
          <p:cNvPr id="1583" name="Google Shape;1583;p33"/>
          <p:cNvGrpSpPr/>
          <p:nvPr/>
        </p:nvGrpSpPr>
        <p:grpSpPr>
          <a:xfrm>
            <a:off x="221148" y="222929"/>
            <a:ext cx="8502525" cy="4668304"/>
            <a:chOff x="221148" y="222929"/>
            <a:chExt cx="8502525" cy="4668304"/>
          </a:xfrm>
        </p:grpSpPr>
        <p:sp>
          <p:nvSpPr>
            <p:cNvPr id="1584" name="Google Shape;1584;p33"/>
            <p:cNvSpPr/>
            <p:nvPr/>
          </p:nvSpPr>
          <p:spPr>
            <a:xfrm rot="-4114101">
              <a:off x="7239071" y="405897"/>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6" name="Google Shape;1586;p33"/>
            <p:cNvSpPr/>
            <p:nvPr/>
          </p:nvSpPr>
          <p:spPr>
            <a:xfrm rot="-3713999">
              <a:off x="6578029" y="310251"/>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7" name="Google Shape;1587;p33"/>
            <p:cNvSpPr/>
            <p:nvPr/>
          </p:nvSpPr>
          <p:spPr>
            <a:xfrm rot="-3713999">
              <a:off x="7962079" y="4553414"/>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8" name="Google Shape;1588;p33"/>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89" name="Google Shape;1589;p33"/>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90" name="Google Shape;1590;p33"/>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91" name="Google Shape;1591;p33"/>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592" name="Google Shape;1592;p33"/>
            <p:cNvSpPr/>
            <p:nvPr/>
          </p:nvSpPr>
          <p:spPr>
            <a:xfrm rot="-4113905">
              <a:off x="981985" y="295158"/>
              <a:ext cx="473161" cy="4664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rot="-4113866">
              <a:off x="602613" y="797567"/>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grpSp>
        <p:nvGrpSpPr>
          <p:cNvPr id="55" name="Google Shape;55;p3"/>
          <p:cNvGrpSpPr/>
          <p:nvPr/>
        </p:nvGrpSpPr>
        <p:grpSpPr>
          <a:xfrm>
            <a:off x="-8650" y="-622"/>
            <a:ext cx="9151396" cy="5145172"/>
            <a:chOff x="-8650" y="-622"/>
            <a:chExt cx="9151396" cy="5145172"/>
          </a:xfrm>
        </p:grpSpPr>
        <p:sp>
          <p:nvSpPr>
            <p:cNvPr id="56" name="Google Shape;56;p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3"/>
          <p:cNvSpPr txBox="1">
            <a:spLocks noGrp="1"/>
          </p:cNvSpPr>
          <p:nvPr>
            <p:ph type="title"/>
          </p:nvPr>
        </p:nvSpPr>
        <p:spPr>
          <a:xfrm>
            <a:off x="720000" y="2229372"/>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6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9" name="Google Shape;99;p3"/>
          <p:cNvSpPr txBox="1">
            <a:spLocks noGrp="1"/>
          </p:cNvSpPr>
          <p:nvPr>
            <p:ph type="title" idx="2" hasCustomPrompt="1"/>
          </p:nvPr>
        </p:nvSpPr>
        <p:spPr>
          <a:xfrm>
            <a:off x="2996550" y="689724"/>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solidFill>
                  <a:schemeClr val="accent5"/>
                </a:solidFill>
                <a:latin typeface="Quicksand SemiBold"/>
                <a:ea typeface="Quicksand SemiBold"/>
                <a:cs typeface="Quicksand SemiBold"/>
                <a:sym typeface="Quicksand Semi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0" name="Google Shape;100;p3"/>
          <p:cNvSpPr txBox="1">
            <a:spLocks noGrp="1"/>
          </p:cNvSpPr>
          <p:nvPr>
            <p:ph type="subTitle" idx="1"/>
          </p:nvPr>
        </p:nvSpPr>
        <p:spPr>
          <a:xfrm>
            <a:off x="2243700" y="4049983"/>
            <a:ext cx="4961400" cy="48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grpSp>
        <p:nvGrpSpPr>
          <p:cNvPr id="102" name="Google Shape;102;p4"/>
          <p:cNvGrpSpPr/>
          <p:nvPr/>
        </p:nvGrpSpPr>
        <p:grpSpPr>
          <a:xfrm>
            <a:off x="-8650" y="-622"/>
            <a:ext cx="9151396" cy="5145172"/>
            <a:chOff x="-8650" y="-622"/>
            <a:chExt cx="9151396" cy="5145172"/>
          </a:xfrm>
        </p:grpSpPr>
        <p:sp>
          <p:nvSpPr>
            <p:cNvPr id="103" name="Google Shape;103;p4"/>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6" name="Google Shape;146;p4"/>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grpSp>
        <p:nvGrpSpPr>
          <p:cNvPr id="148" name="Google Shape;148;p5"/>
          <p:cNvGrpSpPr/>
          <p:nvPr/>
        </p:nvGrpSpPr>
        <p:grpSpPr>
          <a:xfrm>
            <a:off x="-8650" y="-622"/>
            <a:ext cx="9151396" cy="5145172"/>
            <a:chOff x="-8650" y="-622"/>
            <a:chExt cx="9151396" cy="5145172"/>
          </a:xfrm>
        </p:grpSpPr>
        <p:sp>
          <p:nvSpPr>
            <p:cNvPr id="149" name="Google Shape;149;p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txBox="1">
            <a:spLocks noGrp="1"/>
          </p:cNvSpPr>
          <p:nvPr>
            <p:ph type="subTitle" idx="1"/>
          </p:nvPr>
        </p:nvSpPr>
        <p:spPr>
          <a:xfrm>
            <a:off x="1468069" y="2731725"/>
            <a:ext cx="27432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92" name="Google Shape;192;p5"/>
          <p:cNvSpPr txBox="1">
            <a:spLocks noGrp="1"/>
          </p:cNvSpPr>
          <p:nvPr>
            <p:ph type="subTitle" idx="2"/>
          </p:nvPr>
        </p:nvSpPr>
        <p:spPr>
          <a:xfrm>
            <a:off x="4932719" y="2731725"/>
            <a:ext cx="2743200" cy="6141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None/>
              <a:defRPr sz="2500">
                <a:solidFill>
                  <a:schemeClr val="dk2"/>
                </a:solidFill>
                <a:latin typeface="Fredoka One"/>
                <a:ea typeface="Fredoka One"/>
                <a:cs typeface="Fredoka One"/>
                <a:sym typeface="Fredoka One"/>
              </a:defRPr>
            </a:lvl9pPr>
          </a:lstStyle>
          <a:p>
            <a:endParaRPr/>
          </a:p>
        </p:txBody>
      </p:sp>
      <p:sp>
        <p:nvSpPr>
          <p:cNvPr id="193" name="Google Shape;193;p5"/>
          <p:cNvSpPr txBox="1">
            <a:spLocks noGrp="1"/>
          </p:cNvSpPr>
          <p:nvPr>
            <p:ph type="subTitle" idx="3"/>
          </p:nvPr>
        </p:nvSpPr>
        <p:spPr>
          <a:xfrm>
            <a:off x="1468069" y="3901650"/>
            <a:ext cx="2743200" cy="5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subTitle" idx="4"/>
          </p:nvPr>
        </p:nvSpPr>
        <p:spPr>
          <a:xfrm>
            <a:off x="4932719" y="3901650"/>
            <a:ext cx="2743200" cy="53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5"/>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5"/>
          <p:cNvSpPr txBox="1">
            <a:spLocks noGrp="1"/>
          </p:cNvSpPr>
          <p:nvPr>
            <p:ph type="subTitle" idx="5"/>
          </p:nvPr>
        </p:nvSpPr>
        <p:spPr>
          <a:xfrm>
            <a:off x="1468069" y="3454050"/>
            <a:ext cx="27432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2"/>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
        <p:nvSpPr>
          <p:cNvPr id="197" name="Google Shape;197;p5"/>
          <p:cNvSpPr txBox="1">
            <a:spLocks noGrp="1"/>
          </p:cNvSpPr>
          <p:nvPr>
            <p:ph type="subTitle" idx="6"/>
          </p:nvPr>
        </p:nvSpPr>
        <p:spPr>
          <a:xfrm>
            <a:off x="4932719" y="3454050"/>
            <a:ext cx="2743200" cy="4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Fredoka On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2pPr>
            <a:lvl3pPr lvl="2"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3pPr>
            <a:lvl4pPr lvl="3"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4pPr>
            <a:lvl5pPr lvl="4"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5pPr>
            <a:lvl6pPr lvl="5"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6pPr>
            <a:lvl7pPr lvl="6"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7pPr>
            <a:lvl8pPr lvl="7"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8pPr>
            <a:lvl9pPr lvl="8" algn="ctr" rtl="0">
              <a:lnSpc>
                <a:spcPct val="100000"/>
              </a:lnSpc>
              <a:spcBef>
                <a:spcPts val="0"/>
              </a:spcBef>
              <a:spcAft>
                <a:spcPts val="0"/>
              </a:spcAft>
              <a:buSzPts val="2000"/>
              <a:buFont typeface="Fredoka One"/>
              <a:buNone/>
              <a:defRPr sz="2000">
                <a:latin typeface="Fredoka One"/>
                <a:ea typeface="Fredoka One"/>
                <a:cs typeface="Fredoka One"/>
                <a:sym typeface="Fredoka 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8650" y="-622"/>
            <a:ext cx="9151396" cy="5145172"/>
            <a:chOff x="-8650" y="-622"/>
            <a:chExt cx="9151396" cy="5145172"/>
          </a:xfrm>
        </p:grpSpPr>
        <p:sp>
          <p:nvSpPr>
            <p:cNvPr id="245" name="Google Shape;245;p7"/>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body" idx="1"/>
          </p:nvPr>
        </p:nvSpPr>
        <p:spPr>
          <a:xfrm>
            <a:off x="720000" y="1381125"/>
            <a:ext cx="4042500" cy="3227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88" name="Google Shape;288;p7"/>
          <p:cNvSpPr txBox="1">
            <a:spLocks noGrp="1"/>
          </p:cNvSpPr>
          <p:nvPr>
            <p:ph type="title"/>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9"/>
        <p:cNvGrpSpPr/>
        <p:nvPr/>
      </p:nvGrpSpPr>
      <p:grpSpPr>
        <a:xfrm>
          <a:off x="0" y="0"/>
          <a:ext cx="0" cy="0"/>
          <a:chOff x="0" y="0"/>
          <a:chExt cx="0" cy="0"/>
        </a:xfrm>
      </p:grpSpPr>
      <p:grpSp>
        <p:nvGrpSpPr>
          <p:cNvPr id="290" name="Google Shape;290;p8"/>
          <p:cNvGrpSpPr/>
          <p:nvPr/>
        </p:nvGrpSpPr>
        <p:grpSpPr>
          <a:xfrm>
            <a:off x="-8650" y="-622"/>
            <a:ext cx="9151396" cy="5145172"/>
            <a:chOff x="-8650" y="-622"/>
            <a:chExt cx="9151396" cy="5145172"/>
          </a:xfrm>
        </p:grpSpPr>
        <p:sp>
          <p:nvSpPr>
            <p:cNvPr id="291" name="Google Shape;291;p8"/>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2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3"/>
        <p:cNvGrpSpPr/>
        <p:nvPr/>
      </p:nvGrpSpPr>
      <p:grpSpPr>
        <a:xfrm>
          <a:off x="0" y="0"/>
          <a:ext cx="0" cy="0"/>
          <a:chOff x="0" y="0"/>
          <a:chExt cx="0" cy="0"/>
        </a:xfrm>
      </p:grpSpPr>
      <p:grpSp>
        <p:nvGrpSpPr>
          <p:cNvPr id="384" name="Google Shape;384;p11"/>
          <p:cNvGrpSpPr/>
          <p:nvPr/>
        </p:nvGrpSpPr>
        <p:grpSpPr>
          <a:xfrm>
            <a:off x="-8650" y="-622"/>
            <a:ext cx="9151396" cy="5145172"/>
            <a:chOff x="-8650" y="-622"/>
            <a:chExt cx="9151396" cy="5145172"/>
          </a:xfrm>
        </p:grpSpPr>
        <p:sp>
          <p:nvSpPr>
            <p:cNvPr id="385" name="Google Shape;385;p1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11"/>
          <p:cNvSpPr txBox="1">
            <a:spLocks noGrp="1"/>
          </p:cNvSpPr>
          <p:nvPr>
            <p:ph type="title" hasCustomPrompt="1"/>
          </p:nvPr>
        </p:nvSpPr>
        <p:spPr>
          <a:xfrm>
            <a:off x="1284000" y="1082750"/>
            <a:ext cx="6576000" cy="209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5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8" name="Google Shape;428;p11"/>
          <p:cNvSpPr txBox="1">
            <a:spLocks noGrp="1"/>
          </p:cNvSpPr>
          <p:nvPr>
            <p:ph type="subTitle" idx="1"/>
          </p:nvPr>
        </p:nvSpPr>
        <p:spPr>
          <a:xfrm>
            <a:off x="1926000" y="4152200"/>
            <a:ext cx="5292000" cy="4563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2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30"/>
        <p:cNvGrpSpPr/>
        <p:nvPr/>
      </p:nvGrpSpPr>
      <p:grpSpPr>
        <a:xfrm>
          <a:off x="0" y="0"/>
          <a:ext cx="0" cy="0"/>
          <a:chOff x="0" y="0"/>
          <a:chExt cx="0" cy="0"/>
        </a:xfrm>
      </p:grpSpPr>
      <p:grpSp>
        <p:nvGrpSpPr>
          <p:cNvPr id="431" name="Google Shape;431;p13"/>
          <p:cNvGrpSpPr/>
          <p:nvPr/>
        </p:nvGrpSpPr>
        <p:grpSpPr>
          <a:xfrm>
            <a:off x="-8650" y="-622"/>
            <a:ext cx="9151396" cy="5145172"/>
            <a:chOff x="-8650" y="-622"/>
            <a:chExt cx="9151396" cy="5145172"/>
          </a:xfrm>
        </p:grpSpPr>
        <p:sp>
          <p:nvSpPr>
            <p:cNvPr id="432" name="Google Shape;432;p1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332" y="2740920"/>
              <a:ext cx="9129175" cy="0"/>
            </a:xfrm>
            <a:custGeom>
              <a:avLst/>
              <a:gdLst/>
              <a:ahLst/>
              <a:cxnLst/>
              <a:rect l="l" t="t" r="r" b="b"/>
              <a:pathLst>
                <a:path w="231016"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13"/>
          <p:cNvSpPr txBox="1">
            <a:spLocks noGrp="1"/>
          </p:cNvSpPr>
          <p:nvPr>
            <p:ph type="title"/>
          </p:nvPr>
        </p:nvSpPr>
        <p:spPr>
          <a:xfrm>
            <a:off x="720000" y="1742775"/>
            <a:ext cx="2336400" cy="527700"/>
          </a:xfrm>
          <a:prstGeom prst="rect">
            <a:avLst/>
          </a:prstGeom>
          <a:solidFill>
            <a:schemeClr val="accent1"/>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5" name="Google Shape;475;p13"/>
          <p:cNvSpPr txBox="1">
            <a:spLocks noGrp="1"/>
          </p:cNvSpPr>
          <p:nvPr>
            <p:ph type="title" idx="2" hasCustomPrompt="1"/>
          </p:nvPr>
        </p:nvSpPr>
        <p:spPr>
          <a:xfrm>
            <a:off x="1250550"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6" name="Google Shape;476;p13"/>
          <p:cNvSpPr txBox="1">
            <a:spLocks noGrp="1"/>
          </p:cNvSpPr>
          <p:nvPr>
            <p:ph type="subTitle" idx="1"/>
          </p:nvPr>
        </p:nvSpPr>
        <p:spPr>
          <a:xfrm>
            <a:off x="720000" y="23293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3"/>
          </p:nvPr>
        </p:nvSpPr>
        <p:spPr>
          <a:xfrm>
            <a:off x="3403800" y="1742775"/>
            <a:ext cx="2336400" cy="527700"/>
          </a:xfrm>
          <a:prstGeom prst="rect">
            <a:avLst/>
          </a:prstGeom>
          <a:solidFill>
            <a:schemeClr val="accent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8" name="Google Shape;478;p13"/>
          <p:cNvSpPr txBox="1">
            <a:spLocks noGrp="1"/>
          </p:cNvSpPr>
          <p:nvPr>
            <p:ph type="title" idx="4" hasCustomPrompt="1"/>
          </p:nvPr>
        </p:nvSpPr>
        <p:spPr>
          <a:xfrm>
            <a:off x="3934350"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9" name="Google Shape;479;p13"/>
          <p:cNvSpPr txBox="1">
            <a:spLocks noGrp="1"/>
          </p:cNvSpPr>
          <p:nvPr>
            <p:ph type="subTitle" idx="5"/>
          </p:nvPr>
        </p:nvSpPr>
        <p:spPr>
          <a:xfrm>
            <a:off x="3403800" y="23293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0" name="Google Shape;480;p13"/>
          <p:cNvSpPr txBox="1">
            <a:spLocks noGrp="1"/>
          </p:cNvSpPr>
          <p:nvPr>
            <p:ph type="title" idx="6"/>
          </p:nvPr>
        </p:nvSpPr>
        <p:spPr>
          <a:xfrm>
            <a:off x="6087600" y="1742775"/>
            <a:ext cx="2336400" cy="527700"/>
          </a:xfrm>
          <a:prstGeom prst="rect">
            <a:avLst/>
          </a:prstGeom>
          <a:solidFill>
            <a:schemeClr val="accent3"/>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1" name="Google Shape;481;p13"/>
          <p:cNvSpPr txBox="1">
            <a:spLocks noGrp="1"/>
          </p:cNvSpPr>
          <p:nvPr>
            <p:ph type="title" idx="7" hasCustomPrompt="1"/>
          </p:nvPr>
        </p:nvSpPr>
        <p:spPr>
          <a:xfrm>
            <a:off x="6618150"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2" name="Google Shape;482;p13"/>
          <p:cNvSpPr txBox="1">
            <a:spLocks noGrp="1"/>
          </p:cNvSpPr>
          <p:nvPr>
            <p:ph type="subTitle" idx="8"/>
          </p:nvPr>
        </p:nvSpPr>
        <p:spPr>
          <a:xfrm>
            <a:off x="6087600" y="23293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3" name="Google Shape;483;p13"/>
          <p:cNvSpPr txBox="1">
            <a:spLocks noGrp="1"/>
          </p:cNvSpPr>
          <p:nvPr>
            <p:ph type="title" idx="9"/>
          </p:nvPr>
        </p:nvSpPr>
        <p:spPr>
          <a:xfrm>
            <a:off x="2061900" y="3545800"/>
            <a:ext cx="2336400" cy="527700"/>
          </a:xfrm>
          <a:prstGeom prst="rect">
            <a:avLst/>
          </a:prstGeom>
          <a:solidFill>
            <a:schemeClr val="accent4"/>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4" name="Google Shape;484;p13"/>
          <p:cNvSpPr txBox="1">
            <a:spLocks noGrp="1"/>
          </p:cNvSpPr>
          <p:nvPr>
            <p:ph type="title" idx="13" hasCustomPrompt="1"/>
          </p:nvPr>
        </p:nvSpPr>
        <p:spPr>
          <a:xfrm>
            <a:off x="2592450" y="2952625"/>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5" name="Google Shape;485;p13"/>
          <p:cNvSpPr txBox="1">
            <a:spLocks noGrp="1"/>
          </p:cNvSpPr>
          <p:nvPr>
            <p:ph type="subTitle" idx="14"/>
          </p:nvPr>
        </p:nvSpPr>
        <p:spPr>
          <a:xfrm>
            <a:off x="2061900" y="41323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6" name="Google Shape;486;p13"/>
          <p:cNvSpPr txBox="1">
            <a:spLocks noGrp="1"/>
          </p:cNvSpPr>
          <p:nvPr>
            <p:ph type="title" idx="15"/>
          </p:nvPr>
        </p:nvSpPr>
        <p:spPr>
          <a:xfrm>
            <a:off x="4745700" y="3545800"/>
            <a:ext cx="2336400" cy="527700"/>
          </a:xfrm>
          <a:prstGeom prst="rect">
            <a:avLst/>
          </a:prstGeom>
          <a:solidFill>
            <a:schemeClr val="dk2"/>
          </a:solidFill>
          <a:ln w="19050" cap="flat"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24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7" name="Google Shape;487;p13"/>
          <p:cNvSpPr txBox="1">
            <a:spLocks noGrp="1"/>
          </p:cNvSpPr>
          <p:nvPr>
            <p:ph type="title" idx="16" hasCustomPrompt="1"/>
          </p:nvPr>
        </p:nvSpPr>
        <p:spPr>
          <a:xfrm>
            <a:off x="5276250" y="2952625"/>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5"/>
                </a:solidFill>
                <a:latin typeface="Quicksand SemiBold"/>
                <a:ea typeface="Quicksand SemiBold"/>
                <a:cs typeface="Quicksand SemiBold"/>
                <a:sym typeface="Quicksand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8" name="Google Shape;488;p13"/>
          <p:cNvSpPr txBox="1">
            <a:spLocks noGrp="1"/>
          </p:cNvSpPr>
          <p:nvPr>
            <p:ph type="subTitle" idx="17"/>
          </p:nvPr>
        </p:nvSpPr>
        <p:spPr>
          <a:xfrm>
            <a:off x="4745700" y="41323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9" name="Google Shape;489;p13"/>
          <p:cNvSpPr txBox="1">
            <a:spLocks noGrp="1"/>
          </p:cNvSpPr>
          <p:nvPr>
            <p:ph type="title" idx="18"/>
          </p:nvPr>
        </p:nvSpPr>
        <p:spPr>
          <a:xfrm>
            <a:off x="720000" y="532925"/>
            <a:ext cx="7704000" cy="44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500"/>
              <a:buFont typeface="Fredoka One"/>
              <a:buNone/>
              <a:defRPr sz="3500">
                <a:solidFill>
                  <a:schemeClr val="accent5"/>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accent5"/>
              </a:buClr>
              <a:buSzPts val="1400"/>
              <a:buFont typeface="Quicksand Medium"/>
              <a:buChar char="■"/>
              <a:defRPr>
                <a:solidFill>
                  <a:schemeClr val="accent5"/>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7" r:id="rId7"/>
    <p:sldLayoutId id="2147483658" r:id="rId8"/>
    <p:sldLayoutId id="2147483659" r:id="rId9"/>
    <p:sldLayoutId id="2147483661" r:id="rId10"/>
    <p:sldLayoutId id="2147483663" r:id="rId11"/>
    <p:sldLayoutId id="2147483668" r:id="rId12"/>
    <p:sldLayoutId id="2147483671" r:id="rId13"/>
    <p:sldLayoutId id="2147483672" r:id="rId14"/>
    <p:sldLayoutId id="2147483673" r:id="rId15"/>
    <p:sldLayoutId id="2147483677" r:id="rId16"/>
    <p:sldLayoutId id="2147483678" r:id="rId17"/>
    <p:sldLayoutId id="214748367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grpSp>
        <p:nvGrpSpPr>
          <p:cNvPr id="1604" name="Google Shape;1604;p37"/>
          <p:cNvGrpSpPr/>
          <p:nvPr/>
        </p:nvGrpSpPr>
        <p:grpSpPr>
          <a:xfrm>
            <a:off x="581663" y="712176"/>
            <a:ext cx="8033235" cy="3109547"/>
            <a:chOff x="2244650" y="589875"/>
            <a:chExt cx="2753525" cy="1155450"/>
          </a:xfrm>
        </p:grpSpPr>
        <p:sp>
          <p:nvSpPr>
            <p:cNvPr id="1605" name="Google Shape;1605;p37"/>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6" name="Google Shape;1606;p37"/>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7" name="Google Shape;1607;p37"/>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8" name="Google Shape;1608;p37"/>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09" name="Google Shape;1609;p37"/>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0" name="Google Shape;1610;p37"/>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1" name="Google Shape;1611;p37"/>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2" name="Google Shape;1612;p37"/>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3" name="Google Shape;1613;p37"/>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4" name="Google Shape;1614;p37"/>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5" name="Google Shape;1615;p37"/>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6" name="Google Shape;1616;p37"/>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7" name="Google Shape;1617;p37"/>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618" name="Google Shape;1618;p37"/>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619" name="Google Shape;1619;p37"/>
          <p:cNvSpPr/>
          <p:nvPr/>
        </p:nvSpPr>
        <p:spPr>
          <a:xfrm>
            <a:off x="772285" y="941616"/>
            <a:ext cx="7645508" cy="2650630"/>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txBox="1">
            <a:spLocks noGrp="1"/>
          </p:cNvSpPr>
          <p:nvPr>
            <p:ph type="ctrTitle"/>
          </p:nvPr>
        </p:nvSpPr>
        <p:spPr>
          <a:xfrm>
            <a:off x="741830" y="1007149"/>
            <a:ext cx="7578245" cy="2400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600" b="1" dirty="0">
                <a:solidFill>
                  <a:schemeClr val="accent3">
                    <a:lumMod val="75000"/>
                  </a:schemeClr>
                </a:solidFill>
                <a:latin typeface="+mn-lt"/>
              </a:rPr>
              <a:t>CHÀO MỪNG CÁC EM </a:t>
            </a:r>
            <a:br>
              <a:rPr lang="en-US" sz="3600" b="1" dirty="0">
                <a:solidFill>
                  <a:schemeClr val="accent3">
                    <a:lumMod val="75000"/>
                  </a:schemeClr>
                </a:solidFill>
                <a:latin typeface="+mn-lt"/>
              </a:rPr>
            </a:br>
            <a:r>
              <a:rPr lang="en-US" sz="3600" b="1" dirty="0">
                <a:solidFill>
                  <a:schemeClr val="accent3">
                    <a:lumMod val="75000"/>
                  </a:schemeClr>
                </a:solidFill>
                <a:latin typeface="+mn-lt"/>
              </a:rPr>
              <a:t>ĐẾN VỚI TIẾT HỌC HÔM NAY!</a:t>
            </a:r>
            <a:endParaRPr sz="3600" b="1" dirty="0">
              <a:solidFill>
                <a:schemeClr val="accent3">
                  <a:lumMod val="75000"/>
                </a:schemeClr>
              </a:solidFill>
              <a:latin typeface="+mn-lt"/>
            </a:endParaRPr>
          </a:p>
        </p:txBody>
      </p:sp>
      <p:grpSp>
        <p:nvGrpSpPr>
          <p:cNvPr id="1622" name="Google Shape;1622;p37"/>
          <p:cNvGrpSpPr/>
          <p:nvPr/>
        </p:nvGrpSpPr>
        <p:grpSpPr>
          <a:xfrm>
            <a:off x="228073" y="488875"/>
            <a:ext cx="863961" cy="1150993"/>
            <a:chOff x="228073" y="488875"/>
            <a:chExt cx="863961" cy="1150993"/>
          </a:xfrm>
        </p:grpSpPr>
        <p:grpSp>
          <p:nvGrpSpPr>
            <p:cNvPr id="1623" name="Google Shape;1623;p37"/>
            <p:cNvGrpSpPr/>
            <p:nvPr/>
          </p:nvGrpSpPr>
          <p:grpSpPr>
            <a:xfrm>
              <a:off x="228073" y="488875"/>
              <a:ext cx="863961" cy="1150993"/>
              <a:chOff x="228073" y="488875"/>
              <a:chExt cx="863961" cy="1150993"/>
            </a:xfrm>
          </p:grpSpPr>
          <p:sp>
            <p:nvSpPr>
              <p:cNvPr id="1624" name="Google Shape;1624;p37"/>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8" name="Google Shape;1678;p37"/>
            <p:cNvSpPr/>
            <p:nvPr/>
          </p:nvSpPr>
          <p:spPr>
            <a:xfrm>
              <a:off x="1006093" y="1227140"/>
              <a:ext cx="30312" cy="43481"/>
            </a:xfrm>
            <a:custGeom>
              <a:avLst/>
              <a:gdLst/>
              <a:ahLst/>
              <a:cxnLst/>
              <a:rect l="l" t="t" r="r" b="b"/>
              <a:pathLst>
                <a:path w="1817" h="2606" extrusionOk="0">
                  <a:moveTo>
                    <a:pt x="796" y="1"/>
                  </a:moveTo>
                  <a:cubicBezTo>
                    <a:pt x="630" y="1"/>
                    <a:pt x="459" y="80"/>
                    <a:pt x="387" y="231"/>
                  </a:cubicBezTo>
                  <a:cubicBezTo>
                    <a:pt x="341" y="331"/>
                    <a:pt x="301" y="434"/>
                    <a:pt x="268" y="541"/>
                  </a:cubicBezTo>
                  <a:cubicBezTo>
                    <a:pt x="91" y="806"/>
                    <a:pt x="1" y="1121"/>
                    <a:pt x="13" y="1440"/>
                  </a:cubicBezTo>
                  <a:cubicBezTo>
                    <a:pt x="31" y="1933"/>
                    <a:pt x="324" y="2605"/>
                    <a:pt x="900" y="2605"/>
                  </a:cubicBezTo>
                  <a:cubicBezTo>
                    <a:pt x="910" y="2605"/>
                    <a:pt x="920" y="2605"/>
                    <a:pt x="930" y="2604"/>
                  </a:cubicBezTo>
                  <a:cubicBezTo>
                    <a:pt x="1135" y="2596"/>
                    <a:pt x="1303" y="2505"/>
                    <a:pt x="1435" y="2370"/>
                  </a:cubicBezTo>
                  <a:cubicBezTo>
                    <a:pt x="1598" y="2247"/>
                    <a:pt x="1717" y="2075"/>
                    <a:pt x="1774" y="1879"/>
                  </a:cubicBezTo>
                  <a:cubicBezTo>
                    <a:pt x="1811" y="1746"/>
                    <a:pt x="1816" y="1605"/>
                    <a:pt x="1791" y="1469"/>
                  </a:cubicBezTo>
                  <a:cubicBezTo>
                    <a:pt x="1793" y="1448"/>
                    <a:pt x="1793" y="1427"/>
                    <a:pt x="1794" y="1407"/>
                  </a:cubicBezTo>
                  <a:cubicBezTo>
                    <a:pt x="1793" y="1006"/>
                    <a:pt x="1638" y="621"/>
                    <a:pt x="1363" y="331"/>
                  </a:cubicBezTo>
                  <a:cubicBezTo>
                    <a:pt x="1298" y="148"/>
                    <a:pt x="1143" y="4"/>
                    <a:pt x="957" y="4"/>
                  </a:cubicBezTo>
                  <a:cubicBezTo>
                    <a:pt x="935" y="4"/>
                    <a:pt x="914" y="6"/>
                    <a:pt x="892" y="10"/>
                  </a:cubicBezTo>
                  <a:cubicBezTo>
                    <a:pt x="860" y="4"/>
                    <a:pt x="828" y="1"/>
                    <a:pt x="79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37"/>
          <p:cNvGrpSpPr/>
          <p:nvPr/>
        </p:nvGrpSpPr>
        <p:grpSpPr>
          <a:xfrm>
            <a:off x="7728284" y="3781132"/>
            <a:ext cx="977456" cy="1015102"/>
            <a:chOff x="1734050" y="3796950"/>
            <a:chExt cx="770500" cy="800175"/>
          </a:xfrm>
        </p:grpSpPr>
        <p:sp>
          <p:nvSpPr>
            <p:cNvPr id="1680" name="Google Shape;1680;p37"/>
            <p:cNvSpPr/>
            <p:nvPr/>
          </p:nvSpPr>
          <p:spPr>
            <a:xfrm>
              <a:off x="1734900" y="3796950"/>
              <a:ext cx="769650" cy="800175"/>
            </a:xfrm>
            <a:custGeom>
              <a:avLst/>
              <a:gdLst/>
              <a:ahLst/>
              <a:cxnLst/>
              <a:rect l="l" t="t" r="r" b="b"/>
              <a:pathLst>
                <a:path w="30786" h="32007" extrusionOk="0">
                  <a:moveTo>
                    <a:pt x="11380" y="1"/>
                  </a:moveTo>
                  <a:cubicBezTo>
                    <a:pt x="9965" y="1"/>
                    <a:pt x="8514" y="828"/>
                    <a:pt x="7418" y="1920"/>
                  </a:cubicBezTo>
                  <a:cubicBezTo>
                    <a:pt x="7118" y="2219"/>
                    <a:pt x="6842" y="2542"/>
                    <a:pt x="6591" y="2884"/>
                  </a:cubicBezTo>
                  <a:cubicBezTo>
                    <a:pt x="5129" y="4903"/>
                    <a:pt x="4157" y="10104"/>
                    <a:pt x="4157" y="10104"/>
                  </a:cubicBezTo>
                  <a:cubicBezTo>
                    <a:pt x="4157" y="10104"/>
                    <a:pt x="1189" y="14948"/>
                    <a:pt x="594" y="19256"/>
                  </a:cubicBezTo>
                  <a:cubicBezTo>
                    <a:pt x="1" y="23562"/>
                    <a:pt x="5308" y="28799"/>
                    <a:pt x="10277" y="30838"/>
                  </a:cubicBezTo>
                  <a:cubicBezTo>
                    <a:pt x="12132" y="31600"/>
                    <a:pt x="14251" y="32006"/>
                    <a:pt x="16407" y="32006"/>
                  </a:cubicBezTo>
                  <a:cubicBezTo>
                    <a:pt x="20030" y="32006"/>
                    <a:pt x="23758" y="30861"/>
                    <a:pt x="26517" y="28338"/>
                  </a:cubicBezTo>
                  <a:cubicBezTo>
                    <a:pt x="29968" y="25181"/>
                    <a:pt x="30786" y="23696"/>
                    <a:pt x="30525" y="22884"/>
                  </a:cubicBezTo>
                  <a:cubicBezTo>
                    <a:pt x="30450" y="22662"/>
                    <a:pt x="30299" y="22489"/>
                    <a:pt x="30094" y="22348"/>
                  </a:cubicBezTo>
                  <a:cubicBezTo>
                    <a:pt x="29812" y="22152"/>
                    <a:pt x="29258" y="22084"/>
                    <a:pt x="28618" y="22084"/>
                  </a:cubicBezTo>
                  <a:cubicBezTo>
                    <a:pt x="27114" y="22084"/>
                    <a:pt x="25141" y="22462"/>
                    <a:pt x="25141" y="22462"/>
                  </a:cubicBezTo>
                  <a:cubicBezTo>
                    <a:pt x="25141" y="22462"/>
                    <a:pt x="22942" y="18017"/>
                    <a:pt x="20185" y="15926"/>
                  </a:cubicBezTo>
                  <a:cubicBezTo>
                    <a:pt x="17432" y="13835"/>
                    <a:pt x="14920" y="14529"/>
                    <a:pt x="14944" y="11809"/>
                  </a:cubicBezTo>
                  <a:cubicBezTo>
                    <a:pt x="14970" y="9087"/>
                    <a:pt x="17160" y="7120"/>
                    <a:pt x="14930" y="2618"/>
                  </a:cubicBezTo>
                  <a:cubicBezTo>
                    <a:pt x="13989" y="721"/>
                    <a:pt x="12700" y="1"/>
                    <a:pt x="11380" y="1"/>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2003900" y="4170025"/>
              <a:ext cx="325100" cy="280000"/>
            </a:xfrm>
            <a:custGeom>
              <a:avLst/>
              <a:gdLst/>
              <a:ahLst/>
              <a:cxnLst/>
              <a:rect l="l" t="t" r="r" b="b"/>
              <a:pathLst>
                <a:path w="13004" h="11200" extrusionOk="0">
                  <a:moveTo>
                    <a:pt x="2226" y="1"/>
                  </a:moveTo>
                  <a:cubicBezTo>
                    <a:pt x="1313" y="1"/>
                    <a:pt x="634" y="374"/>
                    <a:pt x="418" y="1445"/>
                  </a:cubicBezTo>
                  <a:cubicBezTo>
                    <a:pt x="418" y="1445"/>
                    <a:pt x="0" y="4249"/>
                    <a:pt x="1522" y="7466"/>
                  </a:cubicBezTo>
                  <a:cubicBezTo>
                    <a:pt x="2867" y="10310"/>
                    <a:pt x="5964" y="11199"/>
                    <a:pt x="7210" y="11199"/>
                  </a:cubicBezTo>
                  <a:cubicBezTo>
                    <a:pt x="7374" y="11199"/>
                    <a:pt x="7506" y="11184"/>
                    <a:pt x="7598" y="11155"/>
                  </a:cubicBezTo>
                  <a:cubicBezTo>
                    <a:pt x="8387" y="10911"/>
                    <a:pt x="8168" y="10166"/>
                    <a:pt x="8168" y="10166"/>
                  </a:cubicBezTo>
                  <a:lnTo>
                    <a:pt x="8168" y="10166"/>
                  </a:lnTo>
                  <a:cubicBezTo>
                    <a:pt x="8168" y="10166"/>
                    <a:pt x="8632" y="10326"/>
                    <a:pt x="9340" y="10326"/>
                  </a:cubicBezTo>
                  <a:cubicBezTo>
                    <a:pt x="9699" y="10326"/>
                    <a:pt x="10120" y="10285"/>
                    <a:pt x="10576" y="10161"/>
                  </a:cubicBezTo>
                  <a:cubicBezTo>
                    <a:pt x="11932" y="9792"/>
                    <a:pt x="11680" y="8661"/>
                    <a:pt x="11680" y="8661"/>
                  </a:cubicBezTo>
                  <a:lnTo>
                    <a:pt x="11680" y="8661"/>
                  </a:lnTo>
                  <a:cubicBezTo>
                    <a:pt x="11680" y="8661"/>
                    <a:pt x="11825" y="8693"/>
                    <a:pt x="12011" y="8693"/>
                  </a:cubicBezTo>
                  <a:cubicBezTo>
                    <a:pt x="12276" y="8693"/>
                    <a:pt x="12624" y="8629"/>
                    <a:pt x="12764" y="8320"/>
                  </a:cubicBezTo>
                  <a:cubicBezTo>
                    <a:pt x="13003" y="7792"/>
                    <a:pt x="10187" y="2444"/>
                    <a:pt x="7395" y="1503"/>
                  </a:cubicBezTo>
                  <a:cubicBezTo>
                    <a:pt x="5687" y="927"/>
                    <a:pt x="3665" y="1"/>
                    <a:pt x="2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2062825" y="4275075"/>
              <a:ext cx="115725" cy="111625"/>
            </a:xfrm>
            <a:custGeom>
              <a:avLst/>
              <a:gdLst/>
              <a:ahLst/>
              <a:cxnLst/>
              <a:rect l="l" t="t" r="r" b="b"/>
              <a:pathLst>
                <a:path w="4629" h="4465" extrusionOk="0">
                  <a:moveTo>
                    <a:pt x="193" y="1"/>
                  </a:moveTo>
                  <a:cubicBezTo>
                    <a:pt x="62" y="1"/>
                    <a:pt x="0" y="108"/>
                    <a:pt x="36" y="355"/>
                  </a:cubicBezTo>
                  <a:cubicBezTo>
                    <a:pt x="36" y="355"/>
                    <a:pt x="3374" y="4464"/>
                    <a:pt x="4079" y="4464"/>
                  </a:cubicBezTo>
                  <a:cubicBezTo>
                    <a:pt x="4097" y="4464"/>
                    <a:pt x="4113" y="4461"/>
                    <a:pt x="4128" y="4456"/>
                  </a:cubicBezTo>
                  <a:cubicBezTo>
                    <a:pt x="4628" y="4263"/>
                    <a:pt x="1020" y="1"/>
                    <a:pt x="19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2085225" y="4219225"/>
              <a:ext cx="174600" cy="119725"/>
            </a:xfrm>
            <a:custGeom>
              <a:avLst/>
              <a:gdLst/>
              <a:ahLst/>
              <a:cxnLst/>
              <a:rect l="l" t="t" r="r" b="b"/>
              <a:pathLst>
                <a:path w="6984" h="4789" extrusionOk="0">
                  <a:moveTo>
                    <a:pt x="571" y="0"/>
                  </a:moveTo>
                  <a:cubicBezTo>
                    <a:pt x="1" y="0"/>
                    <a:pt x="1950" y="1484"/>
                    <a:pt x="1950" y="1484"/>
                  </a:cubicBezTo>
                  <a:cubicBezTo>
                    <a:pt x="1950" y="1484"/>
                    <a:pt x="5330" y="4283"/>
                    <a:pt x="6379" y="4753"/>
                  </a:cubicBezTo>
                  <a:cubicBezTo>
                    <a:pt x="6433" y="4777"/>
                    <a:pt x="6472" y="4789"/>
                    <a:pt x="6498" y="4789"/>
                  </a:cubicBezTo>
                  <a:cubicBezTo>
                    <a:pt x="6983" y="4789"/>
                    <a:pt x="2912" y="840"/>
                    <a:pt x="1131" y="154"/>
                  </a:cubicBezTo>
                  <a:cubicBezTo>
                    <a:pt x="850" y="46"/>
                    <a:pt x="671" y="0"/>
                    <a:pt x="57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1957000" y="3857400"/>
              <a:ext cx="106650" cy="97150"/>
            </a:xfrm>
            <a:custGeom>
              <a:avLst/>
              <a:gdLst/>
              <a:ahLst/>
              <a:cxnLst/>
              <a:rect l="l" t="t" r="r" b="b"/>
              <a:pathLst>
                <a:path w="4266" h="3886" extrusionOk="0">
                  <a:moveTo>
                    <a:pt x="2132" y="0"/>
                  </a:moveTo>
                  <a:cubicBezTo>
                    <a:pt x="1635" y="0"/>
                    <a:pt x="1138" y="190"/>
                    <a:pt x="759" y="569"/>
                  </a:cubicBezTo>
                  <a:cubicBezTo>
                    <a:pt x="0" y="1328"/>
                    <a:pt x="0" y="2558"/>
                    <a:pt x="759" y="3316"/>
                  </a:cubicBezTo>
                  <a:cubicBezTo>
                    <a:pt x="1138" y="3696"/>
                    <a:pt x="1635" y="3886"/>
                    <a:pt x="2132" y="3886"/>
                  </a:cubicBezTo>
                  <a:cubicBezTo>
                    <a:pt x="2629" y="3886"/>
                    <a:pt x="3127" y="3696"/>
                    <a:pt x="3506" y="3316"/>
                  </a:cubicBezTo>
                  <a:cubicBezTo>
                    <a:pt x="4266" y="2558"/>
                    <a:pt x="4266" y="1328"/>
                    <a:pt x="3506" y="569"/>
                  </a:cubicBezTo>
                  <a:cubicBezTo>
                    <a:pt x="3127" y="190"/>
                    <a:pt x="2629" y="0"/>
                    <a:pt x="2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1982375" y="3866700"/>
              <a:ext cx="79900" cy="75600"/>
            </a:xfrm>
            <a:custGeom>
              <a:avLst/>
              <a:gdLst/>
              <a:ahLst/>
              <a:cxnLst/>
              <a:rect l="l" t="t" r="r" b="b"/>
              <a:pathLst>
                <a:path w="3196" h="3024" extrusionOk="0">
                  <a:moveTo>
                    <a:pt x="1588" y="1"/>
                  </a:moveTo>
                  <a:cubicBezTo>
                    <a:pt x="1318" y="1"/>
                    <a:pt x="1044" y="73"/>
                    <a:pt x="797" y="226"/>
                  </a:cubicBezTo>
                  <a:cubicBezTo>
                    <a:pt x="276" y="545"/>
                    <a:pt x="0" y="1148"/>
                    <a:pt x="97" y="1751"/>
                  </a:cubicBezTo>
                  <a:cubicBezTo>
                    <a:pt x="193" y="2355"/>
                    <a:pt x="644" y="2841"/>
                    <a:pt x="1239" y="2982"/>
                  </a:cubicBezTo>
                  <a:cubicBezTo>
                    <a:pt x="1355" y="3010"/>
                    <a:pt x="1472" y="3023"/>
                    <a:pt x="1588" y="3023"/>
                  </a:cubicBezTo>
                  <a:cubicBezTo>
                    <a:pt x="2066" y="3023"/>
                    <a:pt x="2524" y="2796"/>
                    <a:pt x="2813" y="2397"/>
                  </a:cubicBezTo>
                  <a:cubicBezTo>
                    <a:pt x="3171" y="1903"/>
                    <a:pt x="3195" y="1240"/>
                    <a:pt x="2875" y="720"/>
                  </a:cubicBezTo>
                  <a:cubicBezTo>
                    <a:pt x="2590" y="256"/>
                    <a:pt x="2095" y="1"/>
                    <a:pt x="158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1999925" y="3874050"/>
              <a:ext cx="32925" cy="31125"/>
            </a:xfrm>
            <a:custGeom>
              <a:avLst/>
              <a:gdLst/>
              <a:ahLst/>
              <a:cxnLst/>
              <a:rect l="l" t="t" r="r" b="b"/>
              <a:pathLst>
                <a:path w="1317" h="1245" extrusionOk="0">
                  <a:moveTo>
                    <a:pt x="653" y="0"/>
                  </a:moveTo>
                  <a:cubicBezTo>
                    <a:pt x="542" y="0"/>
                    <a:pt x="429" y="30"/>
                    <a:pt x="328" y="93"/>
                  </a:cubicBezTo>
                  <a:cubicBezTo>
                    <a:pt x="113" y="225"/>
                    <a:pt x="0" y="473"/>
                    <a:pt x="40" y="721"/>
                  </a:cubicBezTo>
                  <a:cubicBezTo>
                    <a:pt x="80" y="970"/>
                    <a:pt x="265" y="1170"/>
                    <a:pt x="511" y="1228"/>
                  </a:cubicBezTo>
                  <a:cubicBezTo>
                    <a:pt x="558" y="1240"/>
                    <a:pt x="606" y="1245"/>
                    <a:pt x="654" y="1245"/>
                  </a:cubicBezTo>
                  <a:cubicBezTo>
                    <a:pt x="851" y="1245"/>
                    <a:pt x="1039" y="1152"/>
                    <a:pt x="1158" y="987"/>
                  </a:cubicBezTo>
                  <a:cubicBezTo>
                    <a:pt x="1306" y="784"/>
                    <a:pt x="1317" y="511"/>
                    <a:pt x="1184" y="296"/>
                  </a:cubicBezTo>
                  <a:cubicBezTo>
                    <a:pt x="1067" y="106"/>
                    <a:pt x="862"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1734050" y="3865800"/>
              <a:ext cx="198325" cy="139050"/>
            </a:xfrm>
            <a:custGeom>
              <a:avLst/>
              <a:gdLst/>
              <a:ahLst/>
              <a:cxnLst/>
              <a:rect l="l" t="t" r="r" b="b"/>
              <a:pathLst>
                <a:path w="7933" h="5562" extrusionOk="0">
                  <a:moveTo>
                    <a:pt x="1634" y="1"/>
                  </a:moveTo>
                  <a:cubicBezTo>
                    <a:pt x="1421" y="1"/>
                    <a:pt x="1222" y="39"/>
                    <a:pt x="1046" y="132"/>
                  </a:cubicBezTo>
                  <a:cubicBezTo>
                    <a:pt x="0" y="687"/>
                    <a:pt x="3834" y="3426"/>
                    <a:pt x="3834" y="3426"/>
                  </a:cubicBezTo>
                  <a:cubicBezTo>
                    <a:pt x="3834" y="3426"/>
                    <a:pt x="1821" y="4442"/>
                    <a:pt x="1691" y="5103"/>
                  </a:cubicBezTo>
                  <a:cubicBezTo>
                    <a:pt x="1617" y="5481"/>
                    <a:pt x="2573" y="5562"/>
                    <a:pt x="3407" y="5562"/>
                  </a:cubicBezTo>
                  <a:cubicBezTo>
                    <a:pt x="4036" y="5562"/>
                    <a:pt x="4597" y="5516"/>
                    <a:pt x="4597" y="5516"/>
                  </a:cubicBezTo>
                  <a:cubicBezTo>
                    <a:pt x="4597" y="5516"/>
                    <a:pt x="6369" y="5507"/>
                    <a:pt x="7150" y="3943"/>
                  </a:cubicBezTo>
                  <a:cubicBezTo>
                    <a:pt x="7932" y="2379"/>
                    <a:pt x="6276" y="689"/>
                    <a:pt x="6276" y="689"/>
                  </a:cubicBezTo>
                  <a:cubicBezTo>
                    <a:pt x="6276" y="689"/>
                    <a:pt x="6138" y="677"/>
                    <a:pt x="5918" y="677"/>
                  </a:cubicBezTo>
                  <a:cubicBezTo>
                    <a:pt x="5633" y="677"/>
                    <a:pt x="5209" y="698"/>
                    <a:pt x="4764" y="795"/>
                  </a:cubicBezTo>
                  <a:cubicBezTo>
                    <a:pt x="4718" y="805"/>
                    <a:pt x="4667" y="810"/>
                    <a:pt x="4613" y="810"/>
                  </a:cubicBezTo>
                  <a:cubicBezTo>
                    <a:pt x="3909" y="810"/>
                    <a:pt x="2618" y="1"/>
                    <a:pt x="1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1858100" y="3897900"/>
              <a:ext cx="30950" cy="17375"/>
            </a:xfrm>
            <a:custGeom>
              <a:avLst/>
              <a:gdLst/>
              <a:ahLst/>
              <a:cxnLst/>
              <a:rect l="l" t="t" r="r" b="b"/>
              <a:pathLst>
                <a:path w="1238" h="695" extrusionOk="0">
                  <a:moveTo>
                    <a:pt x="0" y="1"/>
                  </a:moveTo>
                  <a:cubicBezTo>
                    <a:pt x="0" y="1"/>
                    <a:pt x="467" y="694"/>
                    <a:pt x="784" y="694"/>
                  </a:cubicBezTo>
                  <a:cubicBezTo>
                    <a:pt x="858" y="694"/>
                    <a:pt x="924" y="657"/>
                    <a:pt x="974" y="564"/>
                  </a:cubicBezTo>
                  <a:cubicBezTo>
                    <a:pt x="1238" y="73"/>
                    <a:pt x="0" y="1"/>
                    <a:pt x="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37"/>
          <p:cNvGrpSpPr/>
          <p:nvPr/>
        </p:nvGrpSpPr>
        <p:grpSpPr>
          <a:xfrm>
            <a:off x="7728274" y="240765"/>
            <a:ext cx="1234332" cy="1322469"/>
            <a:chOff x="5267422" y="2037895"/>
            <a:chExt cx="1183785" cy="1268312"/>
          </a:xfrm>
        </p:grpSpPr>
        <p:sp>
          <p:nvSpPr>
            <p:cNvPr id="1706" name="Google Shape;1706;p37"/>
            <p:cNvSpPr/>
            <p:nvPr/>
          </p:nvSpPr>
          <p:spPr>
            <a:xfrm rot="-1206564">
              <a:off x="5395420" y="2265336"/>
              <a:ext cx="927788" cy="909088"/>
            </a:xfrm>
            <a:custGeom>
              <a:avLst/>
              <a:gdLst/>
              <a:ahLst/>
              <a:cxnLst/>
              <a:rect l="l" t="t" r="r" b="b"/>
              <a:pathLst>
                <a:path w="37113" h="36365" extrusionOk="0">
                  <a:moveTo>
                    <a:pt x="18556" y="1"/>
                  </a:moveTo>
                  <a:cubicBezTo>
                    <a:pt x="13635" y="1"/>
                    <a:pt x="8915" y="1917"/>
                    <a:pt x="5435" y="5327"/>
                  </a:cubicBezTo>
                  <a:cubicBezTo>
                    <a:pt x="1955" y="8736"/>
                    <a:pt x="0" y="13361"/>
                    <a:pt x="0" y="18182"/>
                  </a:cubicBezTo>
                  <a:cubicBezTo>
                    <a:pt x="0" y="23004"/>
                    <a:pt x="1955" y="27629"/>
                    <a:pt x="5435" y="31038"/>
                  </a:cubicBezTo>
                  <a:cubicBezTo>
                    <a:pt x="8915" y="34448"/>
                    <a:pt x="13635" y="36364"/>
                    <a:pt x="18556" y="36364"/>
                  </a:cubicBezTo>
                  <a:cubicBezTo>
                    <a:pt x="23477" y="36364"/>
                    <a:pt x="28197" y="34448"/>
                    <a:pt x="31677" y="31038"/>
                  </a:cubicBezTo>
                  <a:cubicBezTo>
                    <a:pt x="35157" y="27629"/>
                    <a:pt x="37112" y="23004"/>
                    <a:pt x="37112" y="18182"/>
                  </a:cubicBezTo>
                  <a:cubicBezTo>
                    <a:pt x="37112" y="13361"/>
                    <a:pt x="35157" y="8736"/>
                    <a:pt x="31677" y="5327"/>
                  </a:cubicBezTo>
                  <a:cubicBezTo>
                    <a:pt x="28197" y="1917"/>
                    <a:pt x="23477" y="1"/>
                    <a:pt x="18556" y="1"/>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rot="-1206564">
              <a:off x="5721996" y="2079662"/>
              <a:ext cx="275739" cy="184868"/>
            </a:xfrm>
            <a:custGeom>
              <a:avLst/>
              <a:gdLst/>
              <a:ahLst/>
              <a:cxnLst/>
              <a:rect l="l" t="t" r="r" b="b"/>
              <a:pathLst>
                <a:path w="11030" h="7395" extrusionOk="0">
                  <a:moveTo>
                    <a:pt x="7852" y="1"/>
                  </a:moveTo>
                  <a:cubicBezTo>
                    <a:pt x="6602" y="1"/>
                    <a:pt x="5293" y="313"/>
                    <a:pt x="4062" y="970"/>
                  </a:cubicBezTo>
                  <a:cubicBezTo>
                    <a:pt x="1704" y="2226"/>
                    <a:pt x="236" y="4419"/>
                    <a:pt x="1" y="6636"/>
                  </a:cubicBezTo>
                  <a:cubicBezTo>
                    <a:pt x="942" y="7133"/>
                    <a:pt x="2036" y="7394"/>
                    <a:pt x="3179" y="7394"/>
                  </a:cubicBezTo>
                  <a:cubicBezTo>
                    <a:pt x="4429" y="7394"/>
                    <a:pt x="5738" y="7082"/>
                    <a:pt x="6969" y="6425"/>
                  </a:cubicBezTo>
                  <a:cubicBezTo>
                    <a:pt x="9327" y="5169"/>
                    <a:pt x="10795" y="2977"/>
                    <a:pt x="11029" y="759"/>
                  </a:cubicBezTo>
                  <a:cubicBezTo>
                    <a:pt x="10088" y="261"/>
                    <a:pt x="8994" y="1"/>
                    <a:pt x="7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rot="-1206564">
              <a:off x="5643770" y="2690554"/>
              <a:ext cx="127495" cy="74997"/>
            </a:xfrm>
            <a:custGeom>
              <a:avLst/>
              <a:gdLst/>
              <a:ahLst/>
              <a:cxnLst/>
              <a:rect l="l" t="t" r="r" b="b"/>
              <a:pathLst>
                <a:path w="5100" h="3000" extrusionOk="0">
                  <a:moveTo>
                    <a:pt x="2550" y="0"/>
                  </a:moveTo>
                  <a:cubicBezTo>
                    <a:pt x="1142" y="0"/>
                    <a:pt x="1" y="671"/>
                    <a:pt x="1" y="1499"/>
                  </a:cubicBezTo>
                  <a:cubicBezTo>
                    <a:pt x="1" y="2327"/>
                    <a:pt x="1142" y="2999"/>
                    <a:pt x="2550" y="2999"/>
                  </a:cubicBezTo>
                  <a:cubicBezTo>
                    <a:pt x="3958" y="2999"/>
                    <a:pt x="5100" y="2327"/>
                    <a:pt x="5100" y="1499"/>
                  </a:cubicBezTo>
                  <a:cubicBezTo>
                    <a:pt x="5100" y="671"/>
                    <a:pt x="3958" y="0"/>
                    <a:pt x="255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rot="-1206564">
              <a:off x="5916750" y="2590612"/>
              <a:ext cx="127495" cy="74997"/>
            </a:xfrm>
            <a:custGeom>
              <a:avLst/>
              <a:gdLst/>
              <a:ahLst/>
              <a:cxnLst/>
              <a:rect l="l" t="t" r="r" b="b"/>
              <a:pathLst>
                <a:path w="5100" h="3000" extrusionOk="0">
                  <a:moveTo>
                    <a:pt x="2550" y="0"/>
                  </a:moveTo>
                  <a:cubicBezTo>
                    <a:pt x="1143" y="0"/>
                    <a:pt x="0" y="671"/>
                    <a:pt x="0" y="1499"/>
                  </a:cubicBezTo>
                  <a:cubicBezTo>
                    <a:pt x="0" y="2327"/>
                    <a:pt x="1143" y="2999"/>
                    <a:pt x="2550" y="2999"/>
                  </a:cubicBezTo>
                  <a:cubicBezTo>
                    <a:pt x="3959" y="2999"/>
                    <a:pt x="5100" y="2327"/>
                    <a:pt x="5100" y="1499"/>
                  </a:cubicBezTo>
                  <a:cubicBezTo>
                    <a:pt x="5100" y="671"/>
                    <a:pt x="3959" y="0"/>
                    <a:pt x="255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rot="-1206564">
              <a:off x="5767468" y="2690503"/>
              <a:ext cx="259415" cy="265539"/>
            </a:xfrm>
            <a:custGeom>
              <a:avLst/>
              <a:gdLst/>
              <a:ahLst/>
              <a:cxnLst/>
              <a:rect l="l" t="t" r="r" b="b"/>
              <a:pathLst>
                <a:path w="10377" h="10622" extrusionOk="0">
                  <a:moveTo>
                    <a:pt x="0" y="0"/>
                  </a:moveTo>
                  <a:cubicBezTo>
                    <a:pt x="0" y="0"/>
                    <a:pt x="1563" y="10622"/>
                    <a:pt x="5189" y="10622"/>
                  </a:cubicBezTo>
                  <a:cubicBezTo>
                    <a:pt x="8815" y="10622"/>
                    <a:pt x="10377" y="0"/>
                    <a:pt x="10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rot="-1206564">
              <a:off x="6100654" y="2621616"/>
              <a:ext cx="16024" cy="15999"/>
            </a:xfrm>
            <a:custGeom>
              <a:avLst/>
              <a:gdLst/>
              <a:ahLst/>
              <a:cxnLst/>
              <a:rect l="l" t="t" r="r" b="b"/>
              <a:pathLst>
                <a:path w="641" h="640" extrusionOk="0">
                  <a:moveTo>
                    <a:pt x="320" y="0"/>
                  </a:moveTo>
                  <a:cubicBezTo>
                    <a:pt x="143" y="0"/>
                    <a:pt x="0" y="143"/>
                    <a:pt x="0" y="320"/>
                  </a:cubicBezTo>
                  <a:cubicBezTo>
                    <a:pt x="0" y="497"/>
                    <a:pt x="143" y="640"/>
                    <a:pt x="320" y="640"/>
                  </a:cubicBezTo>
                  <a:cubicBezTo>
                    <a:pt x="497" y="640"/>
                    <a:pt x="641" y="497"/>
                    <a:pt x="641" y="320"/>
                  </a:cubicBezTo>
                  <a:cubicBezTo>
                    <a:pt x="641" y="143"/>
                    <a:pt x="497" y="0"/>
                    <a:pt x="320"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rot="-1206564">
              <a:off x="6163974" y="2632359"/>
              <a:ext cx="18749" cy="16049"/>
            </a:xfrm>
            <a:custGeom>
              <a:avLst/>
              <a:gdLst/>
              <a:ahLst/>
              <a:cxnLst/>
              <a:rect l="l" t="t" r="r" b="b"/>
              <a:pathLst>
                <a:path w="750" h="642" extrusionOk="0">
                  <a:moveTo>
                    <a:pt x="428" y="1"/>
                  </a:moveTo>
                  <a:cubicBezTo>
                    <a:pt x="143" y="1"/>
                    <a:pt x="1" y="345"/>
                    <a:pt x="202" y="547"/>
                  </a:cubicBezTo>
                  <a:cubicBezTo>
                    <a:pt x="267" y="612"/>
                    <a:pt x="347" y="641"/>
                    <a:pt x="426" y="641"/>
                  </a:cubicBezTo>
                  <a:cubicBezTo>
                    <a:pt x="591" y="641"/>
                    <a:pt x="749" y="514"/>
                    <a:pt x="749" y="321"/>
                  </a:cubicBezTo>
                  <a:cubicBezTo>
                    <a:pt x="749" y="144"/>
                    <a:pt x="605" y="1"/>
                    <a:pt x="428"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rot="-1206564">
              <a:off x="6116428" y="2697116"/>
              <a:ext cx="16049" cy="16024"/>
            </a:xfrm>
            <a:custGeom>
              <a:avLst/>
              <a:gdLst/>
              <a:ahLst/>
              <a:cxnLst/>
              <a:rect l="l" t="t" r="r" b="b"/>
              <a:pathLst>
                <a:path w="642" h="641" extrusionOk="0">
                  <a:moveTo>
                    <a:pt x="321" y="1"/>
                  </a:moveTo>
                  <a:cubicBezTo>
                    <a:pt x="144" y="1"/>
                    <a:pt x="0" y="144"/>
                    <a:pt x="0" y="321"/>
                  </a:cubicBezTo>
                  <a:cubicBezTo>
                    <a:pt x="0" y="497"/>
                    <a:pt x="144" y="640"/>
                    <a:pt x="321" y="640"/>
                  </a:cubicBezTo>
                  <a:cubicBezTo>
                    <a:pt x="498" y="640"/>
                    <a:pt x="641" y="497"/>
                    <a:pt x="641" y="321"/>
                  </a:cubicBezTo>
                  <a:cubicBezTo>
                    <a:pt x="641" y="144"/>
                    <a:pt x="498"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rot="-1206564">
              <a:off x="6172455" y="2711539"/>
              <a:ext cx="16024" cy="16049"/>
            </a:xfrm>
            <a:custGeom>
              <a:avLst/>
              <a:gdLst/>
              <a:ahLst/>
              <a:cxnLst/>
              <a:rect l="l" t="t" r="r" b="b"/>
              <a:pathLst>
                <a:path w="641" h="642" extrusionOk="0">
                  <a:moveTo>
                    <a:pt x="321" y="1"/>
                  </a:moveTo>
                  <a:cubicBezTo>
                    <a:pt x="144" y="1"/>
                    <a:pt x="1" y="143"/>
                    <a:pt x="1" y="320"/>
                  </a:cubicBezTo>
                  <a:cubicBezTo>
                    <a:pt x="1" y="497"/>
                    <a:pt x="144" y="641"/>
                    <a:pt x="321" y="641"/>
                  </a:cubicBezTo>
                  <a:cubicBezTo>
                    <a:pt x="497" y="641"/>
                    <a:pt x="640" y="497"/>
                    <a:pt x="640" y="320"/>
                  </a:cubicBezTo>
                  <a:cubicBezTo>
                    <a:pt x="640" y="143"/>
                    <a:pt x="497"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rot="-1206564">
              <a:off x="6142582" y="2566327"/>
              <a:ext cx="16049" cy="16024"/>
            </a:xfrm>
            <a:custGeom>
              <a:avLst/>
              <a:gdLst/>
              <a:ahLst/>
              <a:cxnLst/>
              <a:rect l="l" t="t" r="r" b="b"/>
              <a:pathLst>
                <a:path w="642" h="641" extrusionOk="0">
                  <a:moveTo>
                    <a:pt x="320" y="1"/>
                  </a:moveTo>
                  <a:cubicBezTo>
                    <a:pt x="143" y="1"/>
                    <a:pt x="0" y="144"/>
                    <a:pt x="0" y="321"/>
                  </a:cubicBezTo>
                  <a:cubicBezTo>
                    <a:pt x="0" y="497"/>
                    <a:pt x="143" y="640"/>
                    <a:pt x="320" y="640"/>
                  </a:cubicBezTo>
                  <a:cubicBezTo>
                    <a:pt x="497" y="640"/>
                    <a:pt x="641" y="497"/>
                    <a:pt x="641" y="321"/>
                  </a:cubicBezTo>
                  <a:cubicBezTo>
                    <a:pt x="641" y="144"/>
                    <a:pt x="497" y="1"/>
                    <a:pt x="320"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rot="-1206564">
              <a:off x="5602608" y="2803953"/>
              <a:ext cx="16049" cy="15999"/>
            </a:xfrm>
            <a:custGeom>
              <a:avLst/>
              <a:gdLst/>
              <a:ahLst/>
              <a:cxnLst/>
              <a:rect l="l" t="t" r="r" b="b"/>
              <a:pathLst>
                <a:path w="642" h="640" extrusionOk="0">
                  <a:moveTo>
                    <a:pt x="321" y="0"/>
                  </a:moveTo>
                  <a:cubicBezTo>
                    <a:pt x="145" y="0"/>
                    <a:pt x="0" y="143"/>
                    <a:pt x="0" y="320"/>
                  </a:cubicBezTo>
                  <a:cubicBezTo>
                    <a:pt x="0" y="497"/>
                    <a:pt x="145" y="640"/>
                    <a:pt x="321" y="640"/>
                  </a:cubicBezTo>
                  <a:cubicBezTo>
                    <a:pt x="498" y="640"/>
                    <a:pt x="641" y="497"/>
                    <a:pt x="641" y="320"/>
                  </a:cubicBezTo>
                  <a:cubicBezTo>
                    <a:pt x="641" y="143"/>
                    <a:pt x="498" y="0"/>
                    <a:pt x="321"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7"/>
            <p:cNvSpPr/>
            <p:nvPr/>
          </p:nvSpPr>
          <p:spPr>
            <a:xfrm rot="-1206564">
              <a:off x="5558832" y="2853915"/>
              <a:ext cx="18724" cy="16049"/>
            </a:xfrm>
            <a:custGeom>
              <a:avLst/>
              <a:gdLst/>
              <a:ahLst/>
              <a:cxnLst/>
              <a:rect l="l" t="t" r="r" b="b"/>
              <a:pathLst>
                <a:path w="749" h="642" extrusionOk="0">
                  <a:moveTo>
                    <a:pt x="321" y="1"/>
                  </a:moveTo>
                  <a:cubicBezTo>
                    <a:pt x="144" y="1"/>
                    <a:pt x="0" y="144"/>
                    <a:pt x="0" y="321"/>
                  </a:cubicBezTo>
                  <a:cubicBezTo>
                    <a:pt x="0" y="514"/>
                    <a:pt x="158" y="641"/>
                    <a:pt x="323" y="641"/>
                  </a:cubicBezTo>
                  <a:cubicBezTo>
                    <a:pt x="402" y="641"/>
                    <a:pt x="482" y="612"/>
                    <a:pt x="548" y="547"/>
                  </a:cubicBezTo>
                  <a:cubicBezTo>
                    <a:pt x="749" y="345"/>
                    <a:pt x="606"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7"/>
            <p:cNvSpPr/>
            <p:nvPr/>
          </p:nvSpPr>
          <p:spPr>
            <a:xfrm rot="-1206564">
              <a:off x="5639246" y="2871331"/>
              <a:ext cx="18724" cy="16049"/>
            </a:xfrm>
            <a:custGeom>
              <a:avLst/>
              <a:gdLst/>
              <a:ahLst/>
              <a:cxnLst/>
              <a:rect l="l" t="t" r="r" b="b"/>
              <a:pathLst>
                <a:path w="749" h="642" extrusionOk="0">
                  <a:moveTo>
                    <a:pt x="319" y="1"/>
                  </a:moveTo>
                  <a:cubicBezTo>
                    <a:pt x="143" y="1"/>
                    <a:pt x="0" y="144"/>
                    <a:pt x="0" y="321"/>
                  </a:cubicBezTo>
                  <a:cubicBezTo>
                    <a:pt x="0" y="513"/>
                    <a:pt x="158" y="641"/>
                    <a:pt x="323" y="641"/>
                  </a:cubicBezTo>
                  <a:cubicBezTo>
                    <a:pt x="402" y="641"/>
                    <a:pt x="481" y="612"/>
                    <a:pt x="546" y="547"/>
                  </a:cubicBezTo>
                  <a:cubicBezTo>
                    <a:pt x="749" y="345"/>
                    <a:pt x="606" y="1"/>
                    <a:pt x="321" y="1"/>
                  </a:cubicBezTo>
                  <a:cubicBezTo>
                    <a:pt x="320" y="1"/>
                    <a:pt x="320" y="1"/>
                    <a:pt x="319"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7"/>
            <p:cNvSpPr/>
            <p:nvPr/>
          </p:nvSpPr>
          <p:spPr>
            <a:xfrm rot="-1206564">
              <a:off x="5605777" y="2918513"/>
              <a:ext cx="18724" cy="16049"/>
            </a:xfrm>
            <a:custGeom>
              <a:avLst/>
              <a:gdLst/>
              <a:ahLst/>
              <a:cxnLst/>
              <a:rect l="l" t="t" r="r" b="b"/>
              <a:pathLst>
                <a:path w="749" h="642" extrusionOk="0">
                  <a:moveTo>
                    <a:pt x="321" y="1"/>
                  </a:moveTo>
                  <a:cubicBezTo>
                    <a:pt x="144" y="1"/>
                    <a:pt x="1" y="143"/>
                    <a:pt x="1" y="320"/>
                  </a:cubicBezTo>
                  <a:cubicBezTo>
                    <a:pt x="1" y="514"/>
                    <a:pt x="158" y="642"/>
                    <a:pt x="323" y="642"/>
                  </a:cubicBezTo>
                  <a:cubicBezTo>
                    <a:pt x="401" y="642"/>
                    <a:pt x="482" y="612"/>
                    <a:pt x="547" y="547"/>
                  </a:cubicBezTo>
                  <a:cubicBezTo>
                    <a:pt x="748" y="346"/>
                    <a:pt x="605"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7"/>
            <p:cNvSpPr/>
            <p:nvPr/>
          </p:nvSpPr>
          <p:spPr>
            <a:xfrm rot="-1206564">
              <a:off x="5534904" y="2788811"/>
              <a:ext cx="16024" cy="16024"/>
            </a:xfrm>
            <a:custGeom>
              <a:avLst/>
              <a:gdLst/>
              <a:ahLst/>
              <a:cxnLst/>
              <a:rect l="l" t="t" r="r" b="b"/>
              <a:pathLst>
                <a:path w="641" h="641" extrusionOk="0">
                  <a:moveTo>
                    <a:pt x="321" y="1"/>
                  </a:moveTo>
                  <a:cubicBezTo>
                    <a:pt x="144" y="1"/>
                    <a:pt x="0" y="144"/>
                    <a:pt x="0" y="321"/>
                  </a:cubicBezTo>
                  <a:cubicBezTo>
                    <a:pt x="0" y="497"/>
                    <a:pt x="144" y="640"/>
                    <a:pt x="321" y="640"/>
                  </a:cubicBezTo>
                  <a:cubicBezTo>
                    <a:pt x="498" y="640"/>
                    <a:pt x="641" y="497"/>
                    <a:pt x="641" y="321"/>
                  </a:cubicBezTo>
                  <a:cubicBezTo>
                    <a:pt x="641" y="144"/>
                    <a:pt x="498" y="1"/>
                    <a:pt x="321"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7"/>
            <p:cNvSpPr/>
            <p:nvPr/>
          </p:nvSpPr>
          <p:spPr>
            <a:xfrm rot="-1206564">
              <a:off x="5666433" y="2144650"/>
              <a:ext cx="78872" cy="192467"/>
            </a:xfrm>
            <a:custGeom>
              <a:avLst/>
              <a:gdLst/>
              <a:ahLst/>
              <a:cxnLst/>
              <a:rect l="l" t="t" r="r" b="b"/>
              <a:pathLst>
                <a:path w="3155" h="7699" extrusionOk="0">
                  <a:moveTo>
                    <a:pt x="2172" y="0"/>
                  </a:moveTo>
                  <a:cubicBezTo>
                    <a:pt x="1818" y="0"/>
                    <a:pt x="1478" y="214"/>
                    <a:pt x="1342" y="573"/>
                  </a:cubicBezTo>
                  <a:cubicBezTo>
                    <a:pt x="1010" y="1445"/>
                    <a:pt x="737" y="2339"/>
                    <a:pt x="529" y="3249"/>
                  </a:cubicBezTo>
                  <a:cubicBezTo>
                    <a:pt x="438" y="3626"/>
                    <a:pt x="374" y="4006"/>
                    <a:pt x="295" y="4385"/>
                  </a:cubicBezTo>
                  <a:cubicBezTo>
                    <a:pt x="233" y="4767"/>
                    <a:pt x="174" y="5148"/>
                    <a:pt x="127" y="5532"/>
                  </a:cubicBezTo>
                  <a:cubicBezTo>
                    <a:pt x="53" y="6183"/>
                    <a:pt x="4" y="6812"/>
                    <a:pt x="1" y="7487"/>
                  </a:cubicBezTo>
                  <a:cubicBezTo>
                    <a:pt x="12" y="7630"/>
                    <a:pt x="379" y="7699"/>
                    <a:pt x="749" y="7699"/>
                  </a:cubicBezTo>
                  <a:cubicBezTo>
                    <a:pt x="1129" y="7699"/>
                    <a:pt x="1513" y="7626"/>
                    <a:pt x="1521" y="7487"/>
                  </a:cubicBezTo>
                  <a:cubicBezTo>
                    <a:pt x="1550" y="6904"/>
                    <a:pt x="1610" y="6324"/>
                    <a:pt x="1701" y="5748"/>
                  </a:cubicBezTo>
                  <a:cubicBezTo>
                    <a:pt x="1759" y="5396"/>
                    <a:pt x="1826" y="5045"/>
                    <a:pt x="1896" y="4695"/>
                  </a:cubicBezTo>
                  <a:cubicBezTo>
                    <a:pt x="1982" y="4349"/>
                    <a:pt x="2054" y="3999"/>
                    <a:pt x="2151" y="3656"/>
                  </a:cubicBezTo>
                  <a:cubicBezTo>
                    <a:pt x="2371" y="2833"/>
                    <a:pt x="2648" y="2028"/>
                    <a:pt x="2979" y="1243"/>
                  </a:cubicBezTo>
                  <a:cubicBezTo>
                    <a:pt x="3155" y="825"/>
                    <a:pt x="3005" y="343"/>
                    <a:pt x="2612" y="118"/>
                  </a:cubicBezTo>
                  <a:cubicBezTo>
                    <a:pt x="2472" y="38"/>
                    <a:pt x="2321" y="0"/>
                    <a:pt x="2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7"/>
            <p:cNvSpPr/>
            <p:nvPr/>
          </p:nvSpPr>
          <p:spPr>
            <a:xfrm rot="-1206564">
              <a:off x="5681173" y="2535590"/>
              <a:ext cx="106496" cy="108821"/>
            </a:xfrm>
            <a:custGeom>
              <a:avLst/>
              <a:gdLst/>
              <a:ahLst/>
              <a:cxnLst/>
              <a:rect l="l" t="t" r="r" b="b"/>
              <a:pathLst>
                <a:path w="4260" h="4353" extrusionOk="0">
                  <a:moveTo>
                    <a:pt x="2129" y="1"/>
                  </a:moveTo>
                  <a:cubicBezTo>
                    <a:pt x="954" y="1"/>
                    <a:pt x="0" y="974"/>
                    <a:pt x="0" y="2176"/>
                  </a:cubicBezTo>
                  <a:cubicBezTo>
                    <a:pt x="0" y="3379"/>
                    <a:pt x="954" y="4353"/>
                    <a:pt x="2129" y="4353"/>
                  </a:cubicBezTo>
                  <a:cubicBezTo>
                    <a:pt x="3305" y="4353"/>
                    <a:pt x="4260" y="3379"/>
                    <a:pt x="4260" y="2176"/>
                  </a:cubicBezTo>
                  <a:cubicBezTo>
                    <a:pt x="4260" y="974"/>
                    <a:pt x="3305" y="1"/>
                    <a:pt x="2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7"/>
            <p:cNvSpPr/>
            <p:nvPr/>
          </p:nvSpPr>
          <p:spPr>
            <a:xfrm rot="-1206564">
              <a:off x="5816366" y="2490542"/>
              <a:ext cx="106521" cy="109046"/>
            </a:xfrm>
            <a:custGeom>
              <a:avLst/>
              <a:gdLst/>
              <a:ahLst/>
              <a:cxnLst/>
              <a:rect l="l" t="t" r="r" b="b"/>
              <a:pathLst>
                <a:path w="4261" h="4362" extrusionOk="0">
                  <a:moveTo>
                    <a:pt x="2131" y="1"/>
                  </a:moveTo>
                  <a:cubicBezTo>
                    <a:pt x="955" y="1"/>
                    <a:pt x="0" y="977"/>
                    <a:pt x="0" y="2181"/>
                  </a:cubicBezTo>
                  <a:cubicBezTo>
                    <a:pt x="0" y="3385"/>
                    <a:pt x="955" y="4361"/>
                    <a:pt x="2131" y="4361"/>
                  </a:cubicBezTo>
                  <a:cubicBezTo>
                    <a:pt x="3306" y="4361"/>
                    <a:pt x="4260" y="3385"/>
                    <a:pt x="4260" y="2181"/>
                  </a:cubicBezTo>
                  <a:cubicBezTo>
                    <a:pt x="4260" y="977"/>
                    <a:pt x="3306" y="1"/>
                    <a:pt x="2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7"/>
            <p:cNvSpPr/>
            <p:nvPr/>
          </p:nvSpPr>
          <p:spPr>
            <a:xfrm rot="-1206564">
              <a:off x="5687269" y="2552898"/>
              <a:ext cx="83022" cy="83022"/>
            </a:xfrm>
            <a:custGeom>
              <a:avLst/>
              <a:gdLst/>
              <a:ahLst/>
              <a:cxnLst/>
              <a:rect l="l" t="t" r="r" b="b"/>
              <a:pathLst>
                <a:path w="3321" h="3321" extrusionOk="0">
                  <a:moveTo>
                    <a:pt x="1661" y="1"/>
                  </a:moveTo>
                  <a:cubicBezTo>
                    <a:pt x="744" y="1"/>
                    <a:pt x="0" y="743"/>
                    <a:pt x="0" y="1660"/>
                  </a:cubicBezTo>
                  <a:cubicBezTo>
                    <a:pt x="0" y="2577"/>
                    <a:pt x="744" y="3321"/>
                    <a:pt x="1661" y="3321"/>
                  </a:cubicBezTo>
                  <a:cubicBezTo>
                    <a:pt x="2578" y="3321"/>
                    <a:pt x="3320" y="2577"/>
                    <a:pt x="3320" y="1660"/>
                  </a:cubicBezTo>
                  <a:cubicBezTo>
                    <a:pt x="3320" y="743"/>
                    <a:pt x="2578" y="1"/>
                    <a:pt x="1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7"/>
            <p:cNvSpPr/>
            <p:nvPr/>
          </p:nvSpPr>
          <p:spPr>
            <a:xfrm rot="-1206564">
              <a:off x="5719199" y="2563273"/>
              <a:ext cx="37273" cy="37273"/>
            </a:xfrm>
            <a:custGeom>
              <a:avLst/>
              <a:gdLst/>
              <a:ahLst/>
              <a:cxnLst/>
              <a:rect l="l" t="t" r="r" b="b"/>
              <a:pathLst>
                <a:path w="1491" h="1491" extrusionOk="0">
                  <a:moveTo>
                    <a:pt x="745" y="0"/>
                  </a:moveTo>
                  <a:cubicBezTo>
                    <a:pt x="333" y="0"/>
                    <a:pt x="0" y="333"/>
                    <a:pt x="0" y="745"/>
                  </a:cubicBezTo>
                  <a:cubicBezTo>
                    <a:pt x="0" y="1157"/>
                    <a:pt x="333" y="1490"/>
                    <a:pt x="745" y="1490"/>
                  </a:cubicBezTo>
                  <a:cubicBezTo>
                    <a:pt x="1157" y="1490"/>
                    <a:pt x="1490" y="1157"/>
                    <a:pt x="1490" y="745"/>
                  </a:cubicBezTo>
                  <a:cubicBezTo>
                    <a:pt x="1490" y="333"/>
                    <a:pt x="1157"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7"/>
            <p:cNvSpPr/>
            <p:nvPr/>
          </p:nvSpPr>
          <p:spPr>
            <a:xfrm rot="-1206564">
              <a:off x="5819124" y="2503998"/>
              <a:ext cx="86297" cy="83047"/>
            </a:xfrm>
            <a:custGeom>
              <a:avLst/>
              <a:gdLst/>
              <a:ahLst/>
              <a:cxnLst/>
              <a:rect l="l" t="t" r="r" b="b"/>
              <a:pathLst>
                <a:path w="3452" h="3322" extrusionOk="0">
                  <a:moveTo>
                    <a:pt x="1792" y="1"/>
                  </a:moveTo>
                  <a:cubicBezTo>
                    <a:pt x="1120" y="1"/>
                    <a:pt x="514" y="405"/>
                    <a:pt x="258" y="1025"/>
                  </a:cubicBezTo>
                  <a:cubicBezTo>
                    <a:pt x="1" y="1647"/>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7"/>
            <p:cNvSpPr/>
            <p:nvPr/>
          </p:nvSpPr>
          <p:spPr>
            <a:xfrm rot="-1206564">
              <a:off x="5854233" y="2513835"/>
              <a:ext cx="37273" cy="37273"/>
            </a:xfrm>
            <a:custGeom>
              <a:avLst/>
              <a:gdLst/>
              <a:ahLst/>
              <a:cxnLst/>
              <a:rect l="l" t="t" r="r" b="b"/>
              <a:pathLst>
                <a:path w="1491" h="1491" extrusionOk="0">
                  <a:moveTo>
                    <a:pt x="745" y="0"/>
                  </a:moveTo>
                  <a:cubicBezTo>
                    <a:pt x="335" y="0"/>
                    <a:pt x="0" y="333"/>
                    <a:pt x="0" y="745"/>
                  </a:cubicBezTo>
                  <a:cubicBezTo>
                    <a:pt x="0" y="1157"/>
                    <a:pt x="335" y="1490"/>
                    <a:pt x="745" y="1490"/>
                  </a:cubicBezTo>
                  <a:cubicBezTo>
                    <a:pt x="1157" y="1490"/>
                    <a:pt x="1490" y="1157"/>
                    <a:pt x="1490" y="745"/>
                  </a:cubicBezTo>
                  <a:cubicBezTo>
                    <a:pt x="1490" y="333"/>
                    <a:pt x="1157"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7"/>
            <p:cNvSpPr/>
            <p:nvPr/>
          </p:nvSpPr>
          <p:spPr>
            <a:xfrm rot="-1206564">
              <a:off x="5679413" y="2481613"/>
              <a:ext cx="64147" cy="21974"/>
            </a:xfrm>
            <a:custGeom>
              <a:avLst/>
              <a:gdLst/>
              <a:ahLst/>
              <a:cxnLst/>
              <a:rect l="l" t="t" r="r" b="b"/>
              <a:pathLst>
                <a:path w="2566" h="879" extrusionOk="0">
                  <a:moveTo>
                    <a:pt x="1142" y="1"/>
                  </a:moveTo>
                  <a:cubicBezTo>
                    <a:pt x="411" y="1"/>
                    <a:pt x="0" y="596"/>
                    <a:pt x="0" y="596"/>
                  </a:cubicBezTo>
                  <a:cubicBezTo>
                    <a:pt x="243" y="798"/>
                    <a:pt x="623" y="878"/>
                    <a:pt x="993" y="878"/>
                  </a:cubicBezTo>
                  <a:cubicBezTo>
                    <a:pt x="1800" y="878"/>
                    <a:pt x="2566" y="495"/>
                    <a:pt x="1789" y="148"/>
                  </a:cubicBezTo>
                  <a:cubicBezTo>
                    <a:pt x="1552" y="42"/>
                    <a:pt x="1336"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7"/>
            <p:cNvSpPr/>
            <p:nvPr/>
          </p:nvSpPr>
          <p:spPr>
            <a:xfrm rot="-1206564">
              <a:off x="5794281" y="2439558"/>
              <a:ext cx="64147" cy="21974"/>
            </a:xfrm>
            <a:custGeom>
              <a:avLst/>
              <a:gdLst/>
              <a:ahLst/>
              <a:cxnLst/>
              <a:rect l="l" t="t" r="r" b="b"/>
              <a:pathLst>
                <a:path w="2566" h="879" extrusionOk="0">
                  <a:moveTo>
                    <a:pt x="1142" y="1"/>
                  </a:moveTo>
                  <a:cubicBezTo>
                    <a:pt x="411" y="1"/>
                    <a:pt x="0" y="596"/>
                    <a:pt x="0" y="596"/>
                  </a:cubicBezTo>
                  <a:cubicBezTo>
                    <a:pt x="244" y="798"/>
                    <a:pt x="623" y="878"/>
                    <a:pt x="993" y="878"/>
                  </a:cubicBezTo>
                  <a:cubicBezTo>
                    <a:pt x="1800" y="878"/>
                    <a:pt x="2565" y="495"/>
                    <a:pt x="1789" y="148"/>
                  </a:cubicBezTo>
                  <a:cubicBezTo>
                    <a:pt x="1552" y="42"/>
                    <a:pt x="1336" y="1"/>
                    <a:pt x="11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7"/>
          <p:cNvGrpSpPr/>
          <p:nvPr/>
        </p:nvGrpSpPr>
        <p:grpSpPr>
          <a:xfrm rot="445652">
            <a:off x="8190836" y="3339475"/>
            <a:ext cx="647656" cy="514470"/>
            <a:chOff x="2573750" y="4165500"/>
            <a:chExt cx="508650" cy="404050"/>
          </a:xfrm>
        </p:grpSpPr>
        <p:sp>
          <p:nvSpPr>
            <p:cNvPr id="1731" name="Google Shape;1731;p37"/>
            <p:cNvSpPr/>
            <p:nvPr/>
          </p:nvSpPr>
          <p:spPr>
            <a:xfrm>
              <a:off x="2647950" y="4165500"/>
              <a:ext cx="434450" cy="404050"/>
            </a:xfrm>
            <a:custGeom>
              <a:avLst/>
              <a:gdLst/>
              <a:ahLst/>
              <a:cxnLst/>
              <a:rect l="l" t="t" r="r" b="b"/>
              <a:pathLst>
                <a:path w="17378" h="16162" extrusionOk="0">
                  <a:moveTo>
                    <a:pt x="2837" y="0"/>
                  </a:moveTo>
                  <a:cubicBezTo>
                    <a:pt x="1741" y="0"/>
                    <a:pt x="903" y="975"/>
                    <a:pt x="490" y="2047"/>
                  </a:cubicBezTo>
                  <a:cubicBezTo>
                    <a:pt x="405" y="2268"/>
                    <a:pt x="337" y="2495"/>
                    <a:pt x="288" y="2727"/>
                  </a:cubicBezTo>
                  <a:cubicBezTo>
                    <a:pt x="1" y="4091"/>
                    <a:pt x="689" y="6968"/>
                    <a:pt x="689" y="6968"/>
                  </a:cubicBezTo>
                  <a:cubicBezTo>
                    <a:pt x="689" y="6968"/>
                    <a:pt x="274" y="10117"/>
                    <a:pt x="952" y="12450"/>
                  </a:cubicBezTo>
                  <a:cubicBezTo>
                    <a:pt x="1611" y="14717"/>
                    <a:pt x="5310" y="16162"/>
                    <a:pt x="8273" y="16162"/>
                  </a:cubicBezTo>
                  <a:cubicBezTo>
                    <a:pt x="8361" y="16162"/>
                    <a:pt x="8448" y="16161"/>
                    <a:pt x="8534" y="16158"/>
                  </a:cubicBezTo>
                  <a:cubicBezTo>
                    <a:pt x="11535" y="16069"/>
                    <a:pt x="14923" y="14241"/>
                    <a:pt x="16254" y="11184"/>
                  </a:cubicBezTo>
                  <a:cubicBezTo>
                    <a:pt x="17298" y="8787"/>
                    <a:pt x="17377" y="7842"/>
                    <a:pt x="17059" y="7487"/>
                  </a:cubicBezTo>
                  <a:cubicBezTo>
                    <a:pt x="16970" y="7392"/>
                    <a:pt x="16853" y="7338"/>
                    <a:pt x="16716" y="7311"/>
                  </a:cubicBezTo>
                  <a:cubicBezTo>
                    <a:pt x="16689" y="7306"/>
                    <a:pt x="16659" y="7304"/>
                    <a:pt x="16627" y="7304"/>
                  </a:cubicBezTo>
                  <a:cubicBezTo>
                    <a:pt x="15926" y="7304"/>
                    <a:pt x="14214" y="8497"/>
                    <a:pt x="14214" y="8497"/>
                  </a:cubicBezTo>
                  <a:cubicBezTo>
                    <a:pt x="14214" y="8497"/>
                    <a:pt x="12078" y="6731"/>
                    <a:pt x="10197" y="6289"/>
                  </a:cubicBezTo>
                  <a:cubicBezTo>
                    <a:pt x="9753" y="6186"/>
                    <a:pt x="9351" y="6158"/>
                    <a:pt x="8988" y="6158"/>
                  </a:cubicBezTo>
                  <a:cubicBezTo>
                    <a:pt x="8574" y="6158"/>
                    <a:pt x="8210" y="6194"/>
                    <a:pt x="7893" y="6194"/>
                  </a:cubicBezTo>
                  <a:cubicBezTo>
                    <a:pt x="7310" y="6194"/>
                    <a:pt x="6883" y="6072"/>
                    <a:pt x="6583" y="5381"/>
                  </a:cubicBezTo>
                  <a:cubicBezTo>
                    <a:pt x="5977" y="3985"/>
                    <a:pt x="6648" y="2484"/>
                    <a:pt x="4484" y="693"/>
                  </a:cubicBezTo>
                  <a:cubicBezTo>
                    <a:pt x="3892" y="203"/>
                    <a:pt x="3337" y="0"/>
                    <a:pt x="2837" y="0"/>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7"/>
            <p:cNvSpPr/>
            <p:nvPr/>
          </p:nvSpPr>
          <p:spPr>
            <a:xfrm>
              <a:off x="2781800" y="4340450"/>
              <a:ext cx="205350" cy="131025"/>
            </a:xfrm>
            <a:custGeom>
              <a:avLst/>
              <a:gdLst/>
              <a:ahLst/>
              <a:cxnLst/>
              <a:rect l="l" t="t" r="r" b="b"/>
              <a:pathLst>
                <a:path w="8214" h="5241" extrusionOk="0">
                  <a:moveTo>
                    <a:pt x="4099" y="0"/>
                  </a:moveTo>
                  <a:cubicBezTo>
                    <a:pt x="4038" y="0"/>
                    <a:pt x="3978" y="3"/>
                    <a:pt x="3920" y="9"/>
                  </a:cubicBezTo>
                  <a:cubicBezTo>
                    <a:pt x="2281" y="164"/>
                    <a:pt x="0" y="32"/>
                    <a:pt x="345" y="1567"/>
                  </a:cubicBezTo>
                  <a:cubicBezTo>
                    <a:pt x="345" y="1567"/>
                    <a:pt x="771" y="3094"/>
                    <a:pt x="2280" y="4390"/>
                  </a:cubicBezTo>
                  <a:cubicBezTo>
                    <a:pt x="3036" y="5040"/>
                    <a:pt x="3938" y="5240"/>
                    <a:pt x="4692" y="5240"/>
                  </a:cubicBezTo>
                  <a:cubicBezTo>
                    <a:pt x="5442" y="5240"/>
                    <a:pt x="6047" y="5042"/>
                    <a:pt x="6221" y="4890"/>
                  </a:cubicBezTo>
                  <a:cubicBezTo>
                    <a:pt x="6568" y="4586"/>
                    <a:pt x="6286" y="4256"/>
                    <a:pt x="6286" y="4256"/>
                  </a:cubicBezTo>
                  <a:cubicBezTo>
                    <a:pt x="6286" y="4256"/>
                    <a:pt x="6907" y="4202"/>
                    <a:pt x="7514" y="3704"/>
                  </a:cubicBezTo>
                  <a:cubicBezTo>
                    <a:pt x="8122" y="3207"/>
                    <a:pt x="7737" y="2687"/>
                    <a:pt x="7737" y="2687"/>
                  </a:cubicBezTo>
                  <a:cubicBezTo>
                    <a:pt x="7737" y="2687"/>
                    <a:pt x="8211" y="2590"/>
                    <a:pt x="8213" y="2266"/>
                  </a:cubicBezTo>
                  <a:cubicBezTo>
                    <a:pt x="8214" y="1955"/>
                    <a:pt x="5745" y="0"/>
                    <a:pt x="4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7"/>
            <p:cNvSpPr/>
            <p:nvPr/>
          </p:nvSpPr>
          <p:spPr>
            <a:xfrm>
              <a:off x="2830700" y="4402250"/>
              <a:ext cx="83150" cy="35650"/>
            </a:xfrm>
            <a:custGeom>
              <a:avLst/>
              <a:gdLst/>
              <a:ahLst/>
              <a:cxnLst/>
              <a:rect l="l" t="t" r="r" b="b"/>
              <a:pathLst>
                <a:path w="3326" h="1426" extrusionOk="0">
                  <a:moveTo>
                    <a:pt x="215" y="0"/>
                  </a:moveTo>
                  <a:cubicBezTo>
                    <a:pt x="57" y="0"/>
                    <a:pt x="0" y="68"/>
                    <a:pt x="105" y="234"/>
                  </a:cubicBezTo>
                  <a:cubicBezTo>
                    <a:pt x="105" y="234"/>
                    <a:pt x="2455" y="1425"/>
                    <a:pt x="3023" y="1425"/>
                  </a:cubicBezTo>
                  <a:cubicBezTo>
                    <a:pt x="3073" y="1425"/>
                    <a:pt x="3109" y="1416"/>
                    <a:pt x="3128" y="1396"/>
                  </a:cubicBezTo>
                  <a:cubicBezTo>
                    <a:pt x="3326" y="1198"/>
                    <a:pt x="878" y="0"/>
                    <a:pt x="21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7"/>
            <p:cNvSpPr/>
            <p:nvPr/>
          </p:nvSpPr>
          <p:spPr>
            <a:xfrm>
              <a:off x="2816825" y="4365650"/>
              <a:ext cx="136800" cy="28900"/>
            </a:xfrm>
            <a:custGeom>
              <a:avLst/>
              <a:gdLst/>
              <a:ahLst/>
              <a:cxnLst/>
              <a:rect l="l" t="t" r="r" b="b"/>
              <a:pathLst>
                <a:path w="5472" h="1156" extrusionOk="0">
                  <a:moveTo>
                    <a:pt x="1205" y="1"/>
                  </a:moveTo>
                  <a:cubicBezTo>
                    <a:pt x="1177" y="1"/>
                    <a:pt x="1150" y="2"/>
                    <a:pt x="1124" y="3"/>
                  </a:cubicBezTo>
                  <a:cubicBezTo>
                    <a:pt x="1" y="62"/>
                    <a:pt x="1844" y="495"/>
                    <a:pt x="1844" y="495"/>
                  </a:cubicBezTo>
                  <a:cubicBezTo>
                    <a:pt x="1844" y="495"/>
                    <a:pt x="4206" y="1155"/>
                    <a:pt x="4849" y="1156"/>
                  </a:cubicBezTo>
                  <a:cubicBezTo>
                    <a:pt x="4849" y="1156"/>
                    <a:pt x="4850" y="1156"/>
                    <a:pt x="4851" y="1156"/>
                  </a:cubicBezTo>
                  <a:cubicBezTo>
                    <a:pt x="5472" y="1156"/>
                    <a:pt x="2392" y="1"/>
                    <a:pt x="120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7"/>
            <p:cNvSpPr/>
            <p:nvPr/>
          </p:nvSpPr>
          <p:spPr>
            <a:xfrm>
              <a:off x="2691275" y="4200175"/>
              <a:ext cx="57625" cy="54325"/>
            </a:xfrm>
            <a:custGeom>
              <a:avLst/>
              <a:gdLst/>
              <a:ahLst/>
              <a:cxnLst/>
              <a:rect l="l" t="t" r="r" b="b"/>
              <a:pathLst>
                <a:path w="2305" h="2173" extrusionOk="0">
                  <a:moveTo>
                    <a:pt x="1151" y="0"/>
                  </a:moveTo>
                  <a:cubicBezTo>
                    <a:pt x="805" y="0"/>
                    <a:pt x="464" y="166"/>
                    <a:pt x="254" y="474"/>
                  </a:cubicBezTo>
                  <a:cubicBezTo>
                    <a:pt x="7" y="837"/>
                    <a:pt x="1" y="1313"/>
                    <a:pt x="241" y="1681"/>
                  </a:cubicBezTo>
                  <a:cubicBezTo>
                    <a:pt x="445" y="1992"/>
                    <a:pt x="790" y="2173"/>
                    <a:pt x="1152" y="2173"/>
                  </a:cubicBezTo>
                  <a:cubicBezTo>
                    <a:pt x="1218" y="2173"/>
                    <a:pt x="1285" y="2167"/>
                    <a:pt x="1351" y="2154"/>
                  </a:cubicBezTo>
                  <a:cubicBezTo>
                    <a:pt x="1784" y="2073"/>
                    <a:pt x="2124" y="1739"/>
                    <a:pt x="2213" y="1309"/>
                  </a:cubicBezTo>
                  <a:cubicBezTo>
                    <a:pt x="2304" y="880"/>
                    <a:pt x="2126" y="437"/>
                    <a:pt x="1763" y="190"/>
                  </a:cubicBezTo>
                  <a:cubicBezTo>
                    <a:pt x="1575" y="62"/>
                    <a:pt x="1362" y="0"/>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7"/>
            <p:cNvSpPr/>
            <p:nvPr/>
          </p:nvSpPr>
          <p:spPr>
            <a:xfrm>
              <a:off x="2703350" y="4202775"/>
              <a:ext cx="44800" cy="42275"/>
            </a:xfrm>
            <a:custGeom>
              <a:avLst/>
              <a:gdLst/>
              <a:ahLst/>
              <a:cxnLst/>
              <a:rect l="l" t="t" r="r" b="b"/>
              <a:pathLst>
                <a:path w="1792" h="1691" extrusionOk="0">
                  <a:moveTo>
                    <a:pt x="895" y="1"/>
                  </a:moveTo>
                  <a:cubicBezTo>
                    <a:pt x="625" y="1"/>
                    <a:pt x="360" y="129"/>
                    <a:pt x="197" y="369"/>
                  </a:cubicBezTo>
                  <a:cubicBezTo>
                    <a:pt x="4" y="650"/>
                    <a:pt x="1" y="1022"/>
                    <a:pt x="187" y="1307"/>
                  </a:cubicBezTo>
                  <a:cubicBezTo>
                    <a:pt x="345" y="1548"/>
                    <a:pt x="613" y="1690"/>
                    <a:pt x="894" y="1690"/>
                  </a:cubicBezTo>
                  <a:cubicBezTo>
                    <a:pt x="946" y="1690"/>
                    <a:pt x="998" y="1685"/>
                    <a:pt x="1050" y="1676"/>
                  </a:cubicBezTo>
                  <a:cubicBezTo>
                    <a:pt x="1386" y="1612"/>
                    <a:pt x="1651" y="1353"/>
                    <a:pt x="1721" y="1018"/>
                  </a:cubicBezTo>
                  <a:cubicBezTo>
                    <a:pt x="1791" y="684"/>
                    <a:pt x="1652" y="340"/>
                    <a:pt x="1371" y="148"/>
                  </a:cubicBezTo>
                  <a:cubicBezTo>
                    <a:pt x="1225" y="48"/>
                    <a:pt x="1059" y="1"/>
                    <a:pt x="89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7"/>
            <p:cNvSpPr/>
            <p:nvPr/>
          </p:nvSpPr>
          <p:spPr>
            <a:xfrm>
              <a:off x="2708100" y="4208925"/>
              <a:ext cx="22575" cy="17425"/>
            </a:xfrm>
            <a:custGeom>
              <a:avLst/>
              <a:gdLst/>
              <a:ahLst/>
              <a:cxnLst/>
              <a:rect l="l" t="t" r="r" b="b"/>
              <a:pathLst>
                <a:path w="903" h="697" extrusionOk="0">
                  <a:moveTo>
                    <a:pt x="450" y="0"/>
                  </a:moveTo>
                  <a:cubicBezTo>
                    <a:pt x="339" y="0"/>
                    <a:pt x="230" y="53"/>
                    <a:pt x="162" y="153"/>
                  </a:cubicBezTo>
                  <a:cubicBezTo>
                    <a:pt x="1" y="389"/>
                    <a:pt x="179" y="697"/>
                    <a:pt x="447" y="697"/>
                  </a:cubicBezTo>
                  <a:cubicBezTo>
                    <a:pt x="469" y="697"/>
                    <a:pt x="491" y="695"/>
                    <a:pt x="514" y="691"/>
                  </a:cubicBezTo>
                  <a:cubicBezTo>
                    <a:pt x="819" y="633"/>
                    <a:pt x="903" y="236"/>
                    <a:pt x="646" y="61"/>
                  </a:cubicBezTo>
                  <a:cubicBezTo>
                    <a:pt x="586" y="20"/>
                    <a:pt x="518" y="0"/>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7"/>
            <p:cNvSpPr/>
            <p:nvPr/>
          </p:nvSpPr>
          <p:spPr>
            <a:xfrm>
              <a:off x="2573750" y="4242775"/>
              <a:ext cx="110900" cy="84850"/>
            </a:xfrm>
            <a:custGeom>
              <a:avLst/>
              <a:gdLst/>
              <a:ahLst/>
              <a:cxnLst/>
              <a:rect l="l" t="t" r="r" b="b"/>
              <a:pathLst>
                <a:path w="4436" h="3394" extrusionOk="0">
                  <a:moveTo>
                    <a:pt x="3205" y="1"/>
                  </a:moveTo>
                  <a:cubicBezTo>
                    <a:pt x="2939" y="99"/>
                    <a:pt x="2687" y="233"/>
                    <a:pt x="2458" y="400"/>
                  </a:cubicBezTo>
                  <a:cubicBezTo>
                    <a:pt x="2095" y="666"/>
                    <a:pt x="816" y="387"/>
                    <a:pt x="409" y="908"/>
                  </a:cubicBezTo>
                  <a:cubicBezTo>
                    <a:pt x="1" y="1428"/>
                    <a:pt x="2582" y="1954"/>
                    <a:pt x="2582" y="1954"/>
                  </a:cubicBezTo>
                  <a:cubicBezTo>
                    <a:pt x="2582" y="1954"/>
                    <a:pt x="1786" y="2931"/>
                    <a:pt x="1870" y="3298"/>
                  </a:cubicBezTo>
                  <a:cubicBezTo>
                    <a:pt x="1885" y="3366"/>
                    <a:pt x="1948" y="3393"/>
                    <a:pt x="2040" y="3393"/>
                  </a:cubicBezTo>
                  <a:cubicBezTo>
                    <a:pt x="2451" y="3393"/>
                    <a:pt x="3447" y="2848"/>
                    <a:pt x="3447" y="2848"/>
                  </a:cubicBezTo>
                  <a:cubicBezTo>
                    <a:pt x="3447" y="2848"/>
                    <a:pt x="4349" y="2439"/>
                    <a:pt x="4393" y="1463"/>
                  </a:cubicBezTo>
                  <a:cubicBezTo>
                    <a:pt x="4435" y="487"/>
                    <a:pt x="3205" y="1"/>
                    <a:pt x="3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7"/>
            <p:cNvSpPr/>
            <p:nvPr/>
          </p:nvSpPr>
          <p:spPr>
            <a:xfrm>
              <a:off x="2640475" y="4255600"/>
              <a:ext cx="15875" cy="7025"/>
            </a:xfrm>
            <a:custGeom>
              <a:avLst/>
              <a:gdLst/>
              <a:ahLst/>
              <a:cxnLst/>
              <a:rect l="l" t="t" r="r" b="b"/>
              <a:pathLst>
                <a:path w="635" h="281" extrusionOk="0">
                  <a:moveTo>
                    <a:pt x="426" y="0"/>
                  </a:moveTo>
                  <a:cubicBezTo>
                    <a:pt x="243" y="0"/>
                    <a:pt x="1" y="91"/>
                    <a:pt x="1" y="91"/>
                  </a:cubicBezTo>
                  <a:cubicBezTo>
                    <a:pt x="1" y="91"/>
                    <a:pt x="303" y="280"/>
                    <a:pt x="487" y="280"/>
                  </a:cubicBezTo>
                  <a:cubicBezTo>
                    <a:pt x="563" y="280"/>
                    <a:pt x="619" y="248"/>
                    <a:pt x="626" y="158"/>
                  </a:cubicBezTo>
                  <a:cubicBezTo>
                    <a:pt x="635" y="37"/>
                    <a:pt x="542" y="0"/>
                    <a:pt x="42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37"/>
          <p:cNvGrpSpPr/>
          <p:nvPr/>
        </p:nvGrpSpPr>
        <p:grpSpPr>
          <a:xfrm>
            <a:off x="268756" y="268783"/>
            <a:ext cx="8675828" cy="4639345"/>
            <a:chOff x="268756" y="268783"/>
            <a:chExt cx="8675828" cy="4639345"/>
          </a:xfrm>
        </p:grpSpPr>
        <p:sp>
          <p:nvSpPr>
            <p:cNvPr id="1741" name="Google Shape;1741;p37"/>
            <p:cNvSpPr/>
            <p:nvPr/>
          </p:nvSpPr>
          <p:spPr>
            <a:xfrm>
              <a:off x="655750" y="32710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42" name="Google Shape;1742;p37"/>
            <p:cNvSpPr/>
            <p:nvPr/>
          </p:nvSpPr>
          <p:spPr>
            <a:xfrm>
              <a:off x="3722503" y="2687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7"/>
            <p:cNvSpPr/>
            <p:nvPr/>
          </p:nvSpPr>
          <p:spPr>
            <a:xfrm>
              <a:off x="7391795" y="391739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7"/>
            <p:cNvSpPr/>
            <p:nvPr/>
          </p:nvSpPr>
          <p:spPr>
            <a:xfrm>
              <a:off x="730117" y="218149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7"/>
            <p:cNvSpPr/>
            <p:nvPr/>
          </p:nvSpPr>
          <p:spPr>
            <a:xfrm>
              <a:off x="7044588" y="37877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7"/>
            <p:cNvSpPr/>
            <p:nvPr/>
          </p:nvSpPr>
          <p:spPr>
            <a:xfrm>
              <a:off x="4883259" y="4798014"/>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7"/>
            <p:cNvSpPr/>
            <p:nvPr/>
          </p:nvSpPr>
          <p:spPr>
            <a:xfrm>
              <a:off x="5459745" y="3999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7"/>
            <p:cNvSpPr/>
            <p:nvPr/>
          </p:nvSpPr>
          <p:spPr>
            <a:xfrm>
              <a:off x="8611943" y="2112513"/>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7"/>
            <p:cNvSpPr/>
            <p:nvPr/>
          </p:nvSpPr>
          <p:spPr>
            <a:xfrm>
              <a:off x="8373860" y="274482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7"/>
            <p:cNvSpPr/>
            <p:nvPr/>
          </p:nvSpPr>
          <p:spPr>
            <a:xfrm>
              <a:off x="6820295" y="478949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7"/>
            <p:cNvSpPr/>
            <p:nvPr/>
          </p:nvSpPr>
          <p:spPr>
            <a:xfrm rot="-397250">
              <a:off x="1485586" y="312964"/>
              <a:ext cx="450500" cy="444061"/>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7"/>
            <p:cNvSpPr/>
            <p:nvPr/>
          </p:nvSpPr>
          <p:spPr>
            <a:xfrm rot="-397308">
              <a:off x="286417" y="2637975"/>
              <a:ext cx="330111" cy="32540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7"/>
            <p:cNvSpPr/>
            <p:nvPr/>
          </p:nvSpPr>
          <p:spPr>
            <a:xfrm rot="-397278">
              <a:off x="2178894" y="517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7"/>
            <p:cNvSpPr/>
            <p:nvPr/>
          </p:nvSpPr>
          <p:spPr>
            <a:xfrm rot="-397278">
              <a:off x="2963494" y="46990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7"/>
            <p:cNvSpPr/>
            <p:nvPr/>
          </p:nvSpPr>
          <p:spPr>
            <a:xfrm rot="-397278">
              <a:off x="8732794" y="40384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823;p39"/>
          <p:cNvGrpSpPr/>
          <p:nvPr/>
        </p:nvGrpSpPr>
        <p:grpSpPr>
          <a:xfrm rot="-447500">
            <a:off x="673292" y="3184682"/>
            <a:ext cx="778868" cy="1573410"/>
            <a:chOff x="8141219" y="352993"/>
            <a:chExt cx="778899" cy="1573472"/>
          </a:xfrm>
        </p:grpSpPr>
        <p:sp>
          <p:nvSpPr>
            <p:cNvPr id="156" name="Google Shape;1824;p39"/>
            <p:cNvSpPr/>
            <p:nvPr/>
          </p:nvSpPr>
          <p:spPr>
            <a:xfrm>
              <a:off x="8491007" y="772502"/>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25;p39"/>
            <p:cNvSpPr/>
            <p:nvPr/>
          </p:nvSpPr>
          <p:spPr>
            <a:xfrm rot="-641783">
              <a:off x="8175988" y="1022182"/>
              <a:ext cx="312217" cy="403890"/>
            </a:xfrm>
            <a:custGeom>
              <a:avLst/>
              <a:gdLst/>
              <a:ahLst/>
              <a:cxnLst/>
              <a:rect l="l" t="t" r="r" b="b"/>
              <a:pathLst>
                <a:path w="12489" h="16156" extrusionOk="0">
                  <a:moveTo>
                    <a:pt x="3691" y="0"/>
                  </a:moveTo>
                  <a:cubicBezTo>
                    <a:pt x="1892" y="0"/>
                    <a:pt x="1" y="1243"/>
                    <a:pt x="278" y="4317"/>
                  </a:cubicBezTo>
                  <a:cubicBezTo>
                    <a:pt x="278" y="4317"/>
                    <a:pt x="273" y="4580"/>
                    <a:pt x="287" y="5024"/>
                  </a:cubicBezTo>
                  <a:cubicBezTo>
                    <a:pt x="337" y="6519"/>
                    <a:pt x="600" y="10083"/>
                    <a:pt x="1964" y="12705"/>
                  </a:cubicBezTo>
                  <a:cubicBezTo>
                    <a:pt x="3732" y="16105"/>
                    <a:pt x="12054" y="16156"/>
                    <a:pt x="12054" y="16156"/>
                  </a:cubicBezTo>
                  <a:lnTo>
                    <a:pt x="12489" y="11181"/>
                  </a:lnTo>
                  <a:cubicBezTo>
                    <a:pt x="12489" y="11181"/>
                    <a:pt x="12236" y="11146"/>
                    <a:pt x="11841" y="11075"/>
                  </a:cubicBezTo>
                  <a:cubicBezTo>
                    <a:pt x="10531" y="10834"/>
                    <a:pt x="7661" y="10163"/>
                    <a:pt x="7345" y="8856"/>
                  </a:cubicBezTo>
                  <a:cubicBezTo>
                    <a:pt x="6938" y="7160"/>
                    <a:pt x="7605" y="1903"/>
                    <a:pt x="5715" y="596"/>
                  </a:cubicBezTo>
                  <a:cubicBezTo>
                    <a:pt x="5163" y="213"/>
                    <a:pt x="4435" y="0"/>
                    <a:pt x="3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26;p39"/>
            <p:cNvSpPr/>
            <p:nvPr/>
          </p:nvSpPr>
          <p:spPr>
            <a:xfrm rot="-641783">
              <a:off x="8386930" y="380816"/>
              <a:ext cx="408740" cy="1163571"/>
            </a:xfrm>
            <a:custGeom>
              <a:avLst/>
              <a:gdLst/>
              <a:ahLst/>
              <a:cxnLst/>
              <a:rect l="l" t="t" r="r" b="b"/>
              <a:pathLst>
                <a:path w="16350" h="46544" extrusionOk="0">
                  <a:moveTo>
                    <a:pt x="8832" y="0"/>
                  </a:moveTo>
                  <a:cubicBezTo>
                    <a:pt x="7621" y="0"/>
                    <a:pt x="6272" y="440"/>
                    <a:pt x="4794" y="1413"/>
                  </a:cubicBezTo>
                  <a:cubicBezTo>
                    <a:pt x="990" y="3920"/>
                    <a:pt x="0" y="13807"/>
                    <a:pt x="36" y="23678"/>
                  </a:cubicBezTo>
                  <a:cubicBezTo>
                    <a:pt x="61" y="30775"/>
                    <a:pt x="616" y="37867"/>
                    <a:pt x="1029" y="42193"/>
                  </a:cubicBezTo>
                  <a:cubicBezTo>
                    <a:pt x="1277" y="44800"/>
                    <a:pt x="1473" y="46408"/>
                    <a:pt x="1473" y="46408"/>
                  </a:cubicBezTo>
                  <a:lnTo>
                    <a:pt x="8437" y="46501"/>
                  </a:lnTo>
                  <a:lnTo>
                    <a:pt x="11841" y="46544"/>
                  </a:lnTo>
                  <a:cubicBezTo>
                    <a:pt x="11841" y="46544"/>
                    <a:pt x="12748" y="42065"/>
                    <a:pt x="13735" y="36234"/>
                  </a:cubicBezTo>
                  <a:cubicBezTo>
                    <a:pt x="14886" y="29446"/>
                    <a:pt x="16152" y="20828"/>
                    <a:pt x="16229" y="15319"/>
                  </a:cubicBezTo>
                  <a:cubicBezTo>
                    <a:pt x="16349" y="7119"/>
                    <a:pt x="13703" y="0"/>
                    <a:pt x="8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27;p39"/>
            <p:cNvSpPr/>
            <p:nvPr/>
          </p:nvSpPr>
          <p:spPr>
            <a:xfrm rot="-641783">
              <a:off x="8434485" y="1484715"/>
              <a:ext cx="475138" cy="157571"/>
            </a:xfrm>
            <a:custGeom>
              <a:avLst/>
              <a:gdLst/>
              <a:ahLst/>
              <a:cxnLst/>
              <a:rect l="l" t="t" r="r" b="b"/>
              <a:pathLst>
                <a:path w="19006" h="6303" extrusionOk="0">
                  <a:moveTo>
                    <a:pt x="1" y="0"/>
                  </a:moveTo>
                  <a:lnTo>
                    <a:pt x="451" y="5159"/>
                  </a:lnTo>
                  <a:lnTo>
                    <a:pt x="18147" y="6302"/>
                  </a:lnTo>
                  <a:lnTo>
                    <a:pt x="19005" y="24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60" name="Google Shape;1828;p39"/>
            <p:cNvSpPr/>
            <p:nvPr/>
          </p:nvSpPr>
          <p:spPr>
            <a:xfrm rot="-641783">
              <a:off x="8392990" y="525748"/>
              <a:ext cx="84098" cy="85273"/>
            </a:xfrm>
            <a:custGeom>
              <a:avLst/>
              <a:gdLst/>
              <a:ahLst/>
              <a:cxnLst/>
              <a:rect l="l" t="t" r="r" b="b"/>
              <a:pathLst>
                <a:path w="3364" h="3411" extrusionOk="0">
                  <a:moveTo>
                    <a:pt x="3032" y="1"/>
                  </a:moveTo>
                  <a:cubicBezTo>
                    <a:pt x="2706" y="1"/>
                    <a:pt x="1862" y="2163"/>
                    <a:pt x="1862" y="2163"/>
                  </a:cubicBezTo>
                  <a:cubicBezTo>
                    <a:pt x="1862" y="2163"/>
                    <a:pt x="563" y="241"/>
                    <a:pt x="271" y="241"/>
                  </a:cubicBezTo>
                  <a:cubicBezTo>
                    <a:pt x="264" y="241"/>
                    <a:pt x="258" y="242"/>
                    <a:pt x="253" y="244"/>
                  </a:cubicBezTo>
                  <a:cubicBezTo>
                    <a:pt x="0" y="332"/>
                    <a:pt x="336" y="1199"/>
                    <a:pt x="336" y="1199"/>
                  </a:cubicBezTo>
                  <a:cubicBezTo>
                    <a:pt x="336" y="1199"/>
                    <a:pt x="1576" y="3410"/>
                    <a:pt x="2129" y="3410"/>
                  </a:cubicBezTo>
                  <a:cubicBezTo>
                    <a:pt x="2135" y="3410"/>
                    <a:pt x="2141" y="3410"/>
                    <a:pt x="2146" y="3409"/>
                  </a:cubicBezTo>
                  <a:cubicBezTo>
                    <a:pt x="2691" y="3361"/>
                    <a:pt x="3364" y="155"/>
                    <a:pt x="3062" y="7"/>
                  </a:cubicBezTo>
                  <a:cubicBezTo>
                    <a:pt x="3053" y="3"/>
                    <a:pt x="3043" y="1"/>
                    <a:pt x="3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9;p39"/>
            <p:cNvSpPr/>
            <p:nvPr/>
          </p:nvSpPr>
          <p:spPr>
            <a:xfrm rot="-641783">
              <a:off x="8599459" y="540239"/>
              <a:ext cx="79573" cy="91823"/>
            </a:xfrm>
            <a:custGeom>
              <a:avLst/>
              <a:gdLst/>
              <a:ahLst/>
              <a:cxnLst/>
              <a:rect l="l" t="t" r="r" b="b"/>
              <a:pathLst>
                <a:path w="3183" h="3673" extrusionOk="0">
                  <a:moveTo>
                    <a:pt x="306" y="0"/>
                  </a:moveTo>
                  <a:cubicBezTo>
                    <a:pt x="48" y="0"/>
                    <a:pt x="0" y="906"/>
                    <a:pt x="0" y="906"/>
                  </a:cubicBezTo>
                  <a:cubicBezTo>
                    <a:pt x="0" y="906"/>
                    <a:pt x="230" y="3483"/>
                    <a:pt x="746" y="3664"/>
                  </a:cubicBezTo>
                  <a:cubicBezTo>
                    <a:pt x="763" y="3670"/>
                    <a:pt x="782" y="3673"/>
                    <a:pt x="801" y="3673"/>
                  </a:cubicBezTo>
                  <a:cubicBezTo>
                    <a:pt x="1386" y="3673"/>
                    <a:pt x="3183" y="1184"/>
                    <a:pt x="2976" y="936"/>
                  </a:cubicBezTo>
                  <a:cubicBezTo>
                    <a:pt x="2961" y="918"/>
                    <a:pt x="2938" y="910"/>
                    <a:pt x="2910" y="910"/>
                  </a:cubicBezTo>
                  <a:cubicBezTo>
                    <a:pt x="2524" y="910"/>
                    <a:pt x="998" y="2411"/>
                    <a:pt x="998" y="2411"/>
                  </a:cubicBezTo>
                  <a:cubicBezTo>
                    <a:pt x="998" y="2411"/>
                    <a:pt x="582" y="22"/>
                    <a:pt x="315" y="1"/>
                  </a:cubicBezTo>
                  <a:cubicBezTo>
                    <a:pt x="312" y="0"/>
                    <a:pt x="30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0;p39"/>
            <p:cNvSpPr/>
            <p:nvPr/>
          </p:nvSpPr>
          <p:spPr>
            <a:xfrm rot="-641783">
              <a:off x="8426623" y="710814"/>
              <a:ext cx="83023" cy="87348"/>
            </a:xfrm>
            <a:custGeom>
              <a:avLst/>
              <a:gdLst/>
              <a:ahLst/>
              <a:cxnLst/>
              <a:rect l="l" t="t" r="r" b="b"/>
              <a:pathLst>
                <a:path w="3321" h="3494" extrusionOk="0">
                  <a:moveTo>
                    <a:pt x="2981" y="1"/>
                  </a:moveTo>
                  <a:cubicBezTo>
                    <a:pt x="2658" y="1"/>
                    <a:pt x="2064" y="2286"/>
                    <a:pt x="2064" y="2286"/>
                  </a:cubicBezTo>
                  <a:cubicBezTo>
                    <a:pt x="2064" y="2286"/>
                    <a:pt x="578" y="563"/>
                    <a:pt x="266" y="563"/>
                  </a:cubicBezTo>
                  <a:cubicBezTo>
                    <a:pt x="256" y="563"/>
                    <a:pt x="247" y="565"/>
                    <a:pt x="240" y="569"/>
                  </a:cubicBezTo>
                  <a:cubicBezTo>
                    <a:pt x="0" y="687"/>
                    <a:pt x="436" y="1507"/>
                    <a:pt x="436" y="1507"/>
                  </a:cubicBezTo>
                  <a:cubicBezTo>
                    <a:pt x="436" y="1507"/>
                    <a:pt x="1880" y="3494"/>
                    <a:pt x="2449" y="3494"/>
                  </a:cubicBezTo>
                  <a:cubicBezTo>
                    <a:pt x="2465" y="3494"/>
                    <a:pt x="2479" y="3492"/>
                    <a:pt x="2493" y="3489"/>
                  </a:cubicBezTo>
                  <a:cubicBezTo>
                    <a:pt x="3029" y="3378"/>
                    <a:pt x="3320" y="115"/>
                    <a:pt x="3003" y="4"/>
                  </a:cubicBezTo>
                  <a:cubicBezTo>
                    <a:pt x="2996" y="2"/>
                    <a:pt x="2988" y="1"/>
                    <a:pt x="2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31;p39"/>
            <p:cNvSpPr/>
            <p:nvPr/>
          </p:nvSpPr>
          <p:spPr>
            <a:xfrm rot="-641783">
              <a:off x="8634464" y="763020"/>
              <a:ext cx="83348" cy="92648"/>
            </a:xfrm>
            <a:custGeom>
              <a:avLst/>
              <a:gdLst/>
              <a:ahLst/>
              <a:cxnLst/>
              <a:rect l="l" t="t" r="r" b="b"/>
              <a:pathLst>
                <a:path w="3334" h="3706" extrusionOk="0">
                  <a:moveTo>
                    <a:pt x="719" y="1"/>
                  </a:moveTo>
                  <a:cubicBezTo>
                    <a:pt x="474" y="1"/>
                    <a:pt x="266" y="833"/>
                    <a:pt x="266" y="833"/>
                  </a:cubicBezTo>
                  <a:cubicBezTo>
                    <a:pt x="266" y="833"/>
                    <a:pt x="0" y="3408"/>
                    <a:pt x="473" y="3682"/>
                  </a:cubicBezTo>
                  <a:cubicBezTo>
                    <a:pt x="500" y="3698"/>
                    <a:pt x="534" y="3706"/>
                    <a:pt x="573" y="3706"/>
                  </a:cubicBezTo>
                  <a:cubicBezTo>
                    <a:pt x="1213" y="3706"/>
                    <a:pt x="3334" y="1707"/>
                    <a:pt x="3181" y="1431"/>
                  </a:cubicBezTo>
                  <a:cubicBezTo>
                    <a:pt x="3165" y="1402"/>
                    <a:pt x="3131" y="1389"/>
                    <a:pt x="3083" y="1389"/>
                  </a:cubicBezTo>
                  <a:cubicBezTo>
                    <a:pt x="2637" y="1389"/>
                    <a:pt x="957" y="2501"/>
                    <a:pt x="957" y="2501"/>
                  </a:cubicBezTo>
                  <a:cubicBezTo>
                    <a:pt x="957" y="2501"/>
                    <a:pt x="1005" y="77"/>
                    <a:pt x="748" y="5"/>
                  </a:cubicBezTo>
                  <a:cubicBezTo>
                    <a:pt x="738" y="2"/>
                    <a:pt x="729" y="1"/>
                    <a:pt x="7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32;p39"/>
            <p:cNvSpPr/>
            <p:nvPr/>
          </p:nvSpPr>
          <p:spPr>
            <a:xfrm rot="-641783">
              <a:off x="8451393" y="936207"/>
              <a:ext cx="82773" cy="87548"/>
            </a:xfrm>
            <a:custGeom>
              <a:avLst/>
              <a:gdLst/>
              <a:ahLst/>
              <a:cxnLst/>
              <a:rect l="l" t="t" r="r" b="b"/>
              <a:pathLst>
                <a:path w="3311" h="3502" extrusionOk="0">
                  <a:moveTo>
                    <a:pt x="2971" y="1"/>
                  </a:moveTo>
                  <a:cubicBezTo>
                    <a:pt x="2648" y="1"/>
                    <a:pt x="2086" y="2299"/>
                    <a:pt x="2086" y="2299"/>
                  </a:cubicBezTo>
                  <a:cubicBezTo>
                    <a:pt x="2086" y="2299"/>
                    <a:pt x="579" y="602"/>
                    <a:pt x="265" y="602"/>
                  </a:cubicBezTo>
                  <a:cubicBezTo>
                    <a:pt x="254" y="602"/>
                    <a:pt x="245" y="604"/>
                    <a:pt x="238" y="608"/>
                  </a:cubicBezTo>
                  <a:cubicBezTo>
                    <a:pt x="0" y="730"/>
                    <a:pt x="446" y="1544"/>
                    <a:pt x="446" y="1544"/>
                  </a:cubicBezTo>
                  <a:cubicBezTo>
                    <a:pt x="446" y="1544"/>
                    <a:pt x="1915" y="3502"/>
                    <a:pt x="2486" y="3502"/>
                  </a:cubicBezTo>
                  <a:cubicBezTo>
                    <a:pt x="2502" y="3502"/>
                    <a:pt x="2518" y="3500"/>
                    <a:pt x="2532" y="3497"/>
                  </a:cubicBezTo>
                  <a:cubicBezTo>
                    <a:pt x="3066" y="3377"/>
                    <a:pt x="3310" y="110"/>
                    <a:pt x="2992" y="4"/>
                  </a:cubicBezTo>
                  <a:cubicBezTo>
                    <a:pt x="2985" y="2"/>
                    <a:pt x="2978" y="1"/>
                    <a:pt x="2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33;p39"/>
            <p:cNvSpPr/>
            <p:nvPr/>
          </p:nvSpPr>
          <p:spPr>
            <a:xfrm rot="-641783">
              <a:off x="8658699" y="1025320"/>
              <a:ext cx="79348" cy="92123"/>
            </a:xfrm>
            <a:custGeom>
              <a:avLst/>
              <a:gdLst/>
              <a:ahLst/>
              <a:cxnLst/>
              <a:rect l="l" t="t" r="r" b="b"/>
              <a:pathLst>
                <a:path w="3174" h="3685" extrusionOk="0">
                  <a:moveTo>
                    <a:pt x="328" y="0"/>
                  </a:moveTo>
                  <a:cubicBezTo>
                    <a:pt x="72" y="0"/>
                    <a:pt x="0" y="897"/>
                    <a:pt x="0" y="897"/>
                  </a:cubicBezTo>
                  <a:cubicBezTo>
                    <a:pt x="0" y="897"/>
                    <a:pt x="159" y="3481"/>
                    <a:pt x="670" y="3674"/>
                  </a:cubicBezTo>
                  <a:cubicBezTo>
                    <a:pt x="688" y="3681"/>
                    <a:pt x="708" y="3685"/>
                    <a:pt x="730" y="3685"/>
                  </a:cubicBezTo>
                  <a:cubicBezTo>
                    <a:pt x="1322" y="3685"/>
                    <a:pt x="3173" y="1264"/>
                    <a:pt x="2973" y="1011"/>
                  </a:cubicBezTo>
                  <a:cubicBezTo>
                    <a:pt x="2958" y="991"/>
                    <a:pt x="2935" y="983"/>
                    <a:pt x="2904" y="983"/>
                  </a:cubicBezTo>
                  <a:cubicBezTo>
                    <a:pt x="2512" y="983"/>
                    <a:pt x="955" y="2429"/>
                    <a:pt x="955" y="2429"/>
                  </a:cubicBezTo>
                  <a:cubicBezTo>
                    <a:pt x="955" y="2429"/>
                    <a:pt x="606" y="29"/>
                    <a:pt x="340" y="1"/>
                  </a:cubicBezTo>
                  <a:cubicBezTo>
                    <a:pt x="336" y="1"/>
                    <a:pt x="332"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34;p39"/>
            <p:cNvSpPr/>
            <p:nvPr/>
          </p:nvSpPr>
          <p:spPr>
            <a:xfrm rot="-641783">
              <a:off x="8473992" y="1182546"/>
              <a:ext cx="81698" cy="88148"/>
            </a:xfrm>
            <a:custGeom>
              <a:avLst/>
              <a:gdLst/>
              <a:ahLst/>
              <a:cxnLst/>
              <a:rect l="l" t="t" r="r" b="b"/>
              <a:pathLst>
                <a:path w="3268" h="3526" extrusionOk="0">
                  <a:moveTo>
                    <a:pt x="2926" y="0"/>
                  </a:moveTo>
                  <a:cubicBezTo>
                    <a:pt x="2604" y="0"/>
                    <a:pt x="2177" y="2348"/>
                    <a:pt x="2177" y="2348"/>
                  </a:cubicBezTo>
                  <a:cubicBezTo>
                    <a:pt x="2177" y="2348"/>
                    <a:pt x="591" y="764"/>
                    <a:pt x="264" y="764"/>
                  </a:cubicBezTo>
                  <a:cubicBezTo>
                    <a:pt x="251" y="764"/>
                    <a:pt x="240" y="766"/>
                    <a:pt x="231" y="772"/>
                  </a:cubicBezTo>
                  <a:cubicBezTo>
                    <a:pt x="0" y="907"/>
                    <a:pt x="495" y="1694"/>
                    <a:pt x="495" y="1694"/>
                  </a:cubicBezTo>
                  <a:cubicBezTo>
                    <a:pt x="495" y="1694"/>
                    <a:pt x="2047" y="3525"/>
                    <a:pt x="2632" y="3525"/>
                  </a:cubicBezTo>
                  <a:cubicBezTo>
                    <a:pt x="2654" y="3525"/>
                    <a:pt x="2675" y="3523"/>
                    <a:pt x="2694" y="3517"/>
                  </a:cubicBezTo>
                  <a:cubicBezTo>
                    <a:pt x="3220" y="3366"/>
                    <a:pt x="3268" y="90"/>
                    <a:pt x="2943" y="3"/>
                  </a:cubicBezTo>
                  <a:cubicBezTo>
                    <a:pt x="2937" y="1"/>
                    <a:pt x="2931"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35;p39"/>
            <p:cNvSpPr/>
            <p:nvPr/>
          </p:nvSpPr>
          <p:spPr>
            <a:xfrm rot="-641783">
              <a:off x="8668790" y="1323513"/>
              <a:ext cx="78723" cy="92548"/>
            </a:xfrm>
            <a:custGeom>
              <a:avLst/>
              <a:gdLst/>
              <a:ahLst/>
              <a:cxnLst/>
              <a:rect l="l" t="t" r="r" b="b"/>
              <a:pathLst>
                <a:path w="3149" h="3702" extrusionOk="0">
                  <a:moveTo>
                    <a:pt x="369" y="0"/>
                  </a:moveTo>
                  <a:cubicBezTo>
                    <a:pt x="117" y="0"/>
                    <a:pt x="0" y="879"/>
                    <a:pt x="0" y="879"/>
                  </a:cubicBezTo>
                  <a:cubicBezTo>
                    <a:pt x="0" y="879"/>
                    <a:pt x="24" y="3467"/>
                    <a:pt x="524" y="3688"/>
                  </a:cubicBezTo>
                  <a:cubicBezTo>
                    <a:pt x="545" y="3697"/>
                    <a:pt x="569" y="3702"/>
                    <a:pt x="596" y="3702"/>
                  </a:cubicBezTo>
                  <a:cubicBezTo>
                    <a:pt x="1200" y="3702"/>
                    <a:pt x="3149" y="1409"/>
                    <a:pt x="2963" y="1146"/>
                  </a:cubicBezTo>
                  <a:cubicBezTo>
                    <a:pt x="2948" y="1124"/>
                    <a:pt x="2922" y="1114"/>
                    <a:pt x="2887" y="1114"/>
                  </a:cubicBezTo>
                  <a:cubicBezTo>
                    <a:pt x="2481" y="1114"/>
                    <a:pt x="874" y="2459"/>
                    <a:pt x="874" y="2459"/>
                  </a:cubicBezTo>
                  <a:cubicBezTo>
                    <a:pt x="874" y="2459"/>
                    <a:pt x="651" y="45"/>
                    <a:pt x="386" y="2"/>
                  </a:cubicBezTo>
                  <a:cubicBezTo>
                    <a:pt x="380" y="1"/>
                    <a:pt x="37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36;p39"/>
            <p:cNvSpPr/>
            <p:nvPr/>
          </p:nvSpPr>
          <p:spPr>
            <a:xfrm rot="-641783">
              <a:off x="8232454" y="1058639"/>
              <a:ext cx="80823" cy="90373"/>
            </a:xfrm>
            <a:custGeom>
              <a:avLst/>
              <a:gdLst/>
              <a:ahLst/>
              <a:cxnLst/>
              <a:rect l="l" t="t" r="r" b="b"/>
              <a:pathLst>
                <a:path w="3233" h="3615" extrusionOk="0">
                  <a:moveTo>
                    <a:pt x="268" y="0"/>
                  </a:moveTo>
                  <a:cubicBezTo>
                    <a:pt x="268" y="0"/>
                    <a:pt x="268" y="0"/>
                    <a:pt x="268" y="0"/>
                  </a:cubicBezTo>
                  <a:cubicBezTo>
                    <a:pt x="0" y="2"/>
                    <a:pt x="35" y="930"/>
                    <a:pt x="35" y="930"/>
                  </a:cubicBezTo>
                  <a:cubicBezTo>
                    <a:pt x="35" y="930"/>
                    <a:pt x="493" y="3478"/>
                    <a:pt x="1024" y="3610"/>
                  </a:cubicBezTo>
                  <a:cubicBezTo>
                    <a:pt x="1036" y="3613"/>
                    <a:pt x="1049" y="3615"/>
                    <a:pt x="1063" y="3615"/>
                  </a:cubicBezTo>
                  <a:cubicBezTo>
                    <a:pt x="1631" y="3615"/>
                    <a:pt x="3232" y="927"/>
                    <a:pt x="3000" y="695"/>
                  </a:cubicBezTo>
                  <a:cubicBezTo>
                    <a:pt x="2986" y="681"/>
                    <a:pt x="2968" y="674"/>
                    <a:pt x="2944" y="674"/>
                  </a:cubicBezTo>
                  <a:cubicBezTo>
                    <a:pt x="2579" y="674"/>
                    <a:pt x="1162" y="2340"/>
                    <a:pt x="1162" y="2340"/>
                  </a:cubicBezTo>
                  <a:cubicBezTo>
                    <a:pt x="1162" y="2340"/>
                    <a:pt x="537"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37;p39"/>
            <p:cNvSpPr/>
            <p:nvPr/>
          </p:nvSpPr>
          <p:spPr>
            <a:xfrm rot="-641783">
              <a:off x="8212222" y="1202407"/>
              <a:ext cx="86123" cy="88448"/>
            </a:xfrm>
            <a:custGeom>
              <a:avLst/>
              <a:gdLst/>
              <a:ahLst/>
              <a:cxnLst/>
              <a:rect l="l" t="t" r="r" b="b"/>
              <a:pathLst>
                <a:path w="3445" h="3538" extrusionOk="0">
                  <a:moveTo>
                    <a:pt x="2833" y="0"/>
                  </a:moveTo>
                  <a:cubicBezTo>
                    <a:pt x="2508" y="0"/>
                    <a:pt x="2308" y="2410"/>
                    <a:pt x="2308" y="2410"/>
                  </a:cubicBezTo>
                  <a:cubicBezTo>
                    <a:pt x="2308" y="2410"/>
                    <a:pt x="613" y="1017"/>
                    <a:pt x="261" y="1017"/>
                  </a:cubicBezTo>
                  <a:cubicBezTo>
                    <a:pt x="243" y="1017"/>
                    <a:pt x="228" y="1021"/>
                    <a:pt x="217" y="1028"/>
                  </a:cubicBezTo>
                  <a:cubicBezTo>
                    <a:pt x="1" y="1186"/>
                    <a:pt x="570" y="1921"/>
                    <a:pt x="570" y="1921"/>
                  </a:cubicBezTo>
                  <a:cubicBezTo>
                    <a:pt x="570" y="1921"/>
                    <a:pt x="2236" y="3538"/>
                    <a:pt x="2844" y="3538"/>
                  </a:cubicBezTo>
                  <a:cubicBezTo>
                    <a:pt x="2878" y="3538"/>
                    <a:pt x="2909" y="3533"/>
                    <a:pt x="2936" y="3522"/>
                  </a:cubicBezTo>
                  <a:cubicBezTo>
                    <a:pt x="3444" y="3322"/>
                    <a:pt x="3175" y="56"/>
                    <a:pt x="2844" y="1"/>
                  </a:cubicBezTo>
                  <a:cubicBezTo>
                    <a:pt x="2840" y="1"/>
                    <a:pt x="2836" y="0"/>
                    <a:pt x="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38;p39"/>
            <p:cNvSpPr/>
            <p:nvPr/>
          </p:nvSpPr>
          <p:spPr>
            <a:xfrm rot="-641783">
              <a:off x="8528917" y="1614555"/>
              <a:ext cx="345566" cy="282293"/>
            </a:xfrm>
            <a:custGeom>
              <a:avLst/>
              <a:gdLst/>
              <a:ahLst/>
              <a:cxnLst/>
              <a:rect l="l" t="t" r="r" b="b"/>
              <a:pathLst>
                <a:path w="13823" h="11292" extrusionOk="0">
                  <a:moveTo>
                    <a:pt x="1" y="0"/>
                  </a:moveTo>
                  <a:lnTo>
                    <a:pt x="946" y="10842"/>
                  </a:lnTo>
                  <a:lnTo>
                    <a:pt x="12346" y="11291"/>
                  </a:lnTo>
                  <a:lnTo>
                    <a:pt x="13823" y="89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sp>
        <p:nvSpPr>
          <p:cNvPr id="2183" name="Google Shape;2183;p43"/>
          <p:cNvSpPr txBox="1">
            <a:spLocks noGrp="1"/>
          </p:cNvSpPr>
          <p:nvPr>
            <p:ph type="subTitle" idx="1"/>
          </p:nvPr>
        </p:nvSpPr>
        <p:spPr>
          <a:xfrm>
            <a:off x="1916679" y="669128"/>
            <a:ext cx="1596795" cy="614100"/>
          </a:xfrm>
          <a:prstGeom prst="rect">
            <a:avLst/>
          </a:prstGeom>
          <a:solidFill>
            <a:schemeClr val="accent3"/>
          </a:solidFill>
          <a:ln>
            <a:solidFill>
              <a:schemeClr val="accent3"/>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mn-lt"/>
              </a:rPr>
              <a:t>111</a:t>
            </a:r>
            <a:endParaRPr sz="2400" b="1" dirty="0">
              <a:latin typeface="+mn-lt"/>
            </a:endParaRPr>
          </a:p>
        </p:txBody>
      </p:sp>
      <p:grpSp>
        <p:nvGrpSpPr>
          <p:cNvPr id="2282" name="Google Shape;2282;p43"/>
          <p:cNvGrpSpPr/>
          <p:nvPr/>
        </p:nvGrpSpPr>
        <p:grpSpPr>
          <a:xfrm>
            <a:off x="421954" y="230683"/>
            <a:ext cx="8492016" cy="4753631"/>
            <a:chOff x="421954" y="230683"/>
            <a:chExt cx="8492016" cy="4753631"/>
          </a:xfrm>
        </p:grpSpPr>
        <p:sp>
          <p:nvSpPr>
            <p:cNvPr id="2283" name="Google Shape;2283;p43"/>
            <p:cNvSpPr/>
            <p:nvPr/>
          </p:nvSpPr>
          <p:spPr>
            <a:xfrm>
              <a:off x="87466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4" name="Google Shape;2284;p43"/>
            <p:cNvGrpSpPr/>
            <p:nvPr/>
          </p:nvGrpSpPr>
          <p:grpSpPr>
            <a:xfrm>
              <a:off x="421954" y="230683"/>
              <a:ext cx="8492016" cy="4753631"/>
              <a:chOff x="421954" y="230683"/>
              <a:chExt cx="8492016" cy="4753631"/>
            </a:xfrm>
          </p:grpSpPr>
          <p:sp>
            <p:nvSpPr>
              <p:cNvPr id="2285" name="Google Shape;2285;p43"/>
              <p:cNvSpPr/>
              <p:nvPr/>
            </p:nvSpPr>
            <p:spPr>
              <a:xfrm rot="-959905">
                <a:off x="601470" y="7953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rot="-397278">
                <a:off x="479632" y="13857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rot="21202722">
                <a:off x="8093512" y="316859"/>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1212992" y="41771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526975" y="302525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291" name="Google Shape;2291;p43"/>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4883259" y="4874214"/>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2571754" y="47556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421954" y="4679407"/>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8803870" y="6328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Rectangle 9"/>
          <p:cNvSpPr/>
          <p:nvPr/>
        </p:nvSpPr>
        <p:spPr>
          <a:xfrm>
            <a:off x="3760129" y="516357"/>
            <a:ext cx="4640474" cy="850939"/>
          </a:xfrm>
          <a:prstGeom prst="rect">
            <a:avLst/>
          </a:prstGeom>
        </p:spPr>
        <p:txBody>
          <a:bodyPr wrap="square">
            <a:spAutoFit/>
          </a:bodyPr>
          <a:lstStyle/>
          <a:p>
            <a:pPr>
              <a:lnSpc>
                <a:spcPct val="130000"/>
              </a:lnSpc>
            </a:pPr>
            <a:r>
              <a:rPr lang="vi-VN" sz="2000" b="1" dirty="0"/>
              <a:t>Tổng đài điện thoại quốc gia bảo vệ trẻ em thường trực 24/24h</a:t>
            </a:r>
            <a:endParaRPr lang="en-US" sz="2000" b="1" dirty="0"/>
          </a:p>
        </p:txBody>
      </p:sp>
      <p:sp>
        <p:nvSpPr>
          <p:cNvPr id="11" name="Down Arrow 10"/>
          <p:cNvSpPr/>
          <p:nvPr/>
        </p:nvSpPr>
        <p:spPr>
          <a:xfrm rot="16200000">
            <a:off x="1207820" y="3548880"/>
            <a:ext cx="277520" cy="503777"/>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54920" y="3510032"/>
            <a:ext cx="6546538" cy="1477328"/>
          </a:xfrm>
          <a:prstGeom prst="rect">
            <a:avLst/>
          </a:prstGeom>
        </p:spPr>
        <p:txBody>
          <a:bodyPr wrap="square">
            <a:spAutoFit/>
          </a:bodyPr>
          <a:lstStyle/>
          <a:p>
            <a:pPr algn="just">
              <a:lnSpc>
                <a:spcPct val="150000"/>
              </a:lnSpc>
            </a:pPr>
            <a:r>
              <a:rPr lang="vi-VN" sz="2000" dirty="0"/>
              <a:t>Khi cần tư vấn hoặc thấy các nguy cơ, hành vi xâm hại: bạo lực, bóc lột, xâm hại tình dục, mua bán, bỏ rơi, bỏ mặc,... trẻ em, hãy gọi 111.</a:t>
            </a:r>
            <a:endParaRPr lang="en-US"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79" r="12349"/>
          <a:stretch/>
        </p:blipFill>
        <p:spPr>
          <a:xfrm>
            <a:off x="2048185" y="1545429"/>
            <a:ext cx="2441932" cy="18092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189" y="1583822"/>
            <a:ext cx="2507858" cy="1755500"/>
          </a:xfrm>
          <a:prstGeom prst="rect">
            <a:avLst/>
          </a:prstGeom>
        </p:spPr>
      </p:pic>
    </p:spTree>
    <p:extLst>
      <p:ext uri="{BB962C8B-B14F-4D97-AF65-F5344CB8AC3E}">
        <p14:creationId xmlns:p14="http://schemas.microsoft.com/office/powerpoint/2010/main" val="1030262349"/>
      </p:ext>
    </p:extLst>
  </p:cSld>
  <p:clrMapOvr>
    <a:masterClrMapping/>
  </p:clrMapOvr>
  <mc:AlternateContent xmlns:mc="http://schemas.openxmlformats.org/markup-compatibility/2006" xmlns:p14="http://schemas.microsoft.com/office/powerpoint/2010/main">
    <mc:Choice Requires="p14">
      <p:transition>
        <p14:prism dir="u" isInverted="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83">
                                            <p:bg/>
                                          </p:spTgt>
                                        </p:tgtEl>
                                        <p:attrNameLst>
                                          <p:attrName>style.visibility</p:attrName>
                                        </p:attrNameLst>
                                      </p:cBhvr>
                                      <p:to>
                                        <p:strVal val="visible"/>
                                      </p:to>
                                    </p:set>
                                    <p:anim calcmode="lin" valueType="num">
                                      <p:cBhvr>
                                        <p:cTn id="7" dur="500" fill="hold"/>
                                        <p:tgtEl>
                                          <p:spTgt spid="2183">
                                            <p:bg/>
                                          </p:spTgt>
                                        </p:tgtEl>
                                        <p:attrNameLst>
                                          <p:attrName>ppt_w</p:attrName>
                                        </p:attrNameLst>
                                      </p:cBhvr>
                                      <p:tavLst>
                                        <p:tav tm="0">
                                          <p:val>
                                            <p:fltVal val="0"/>
                                          </p:val>
                                        </p:tav>
                                        <p:tav tm="100000">
                                          <p:val>
                                            <p:strVal val="#ppt_w"/>
                                          </p:val>
                                        </p:tav>
                                      </p:tavLst>
                                    </p:anim>
                                    <p:anim calcmode="lin" valueType="num">
                                      <p:cBhvr>
                                        <p:cTn id="8" dur="500" fill="hold"/>
                                        <p:tgtEl>
                                          <p:spTgt spid="2183">
                                            <p:bg/>
                                          </p:spTgt>
                                        </p:tgtEl>
                                        <p:attrNameLst>
                                          <p:attrName>ppt_h</p:attrName>
                                        </p:attrNameLst>
                                      </p:cBhvr>
                                      <p:tavLst>
                                        <p:tav tm="0">
                                          <p:val>
                                            <p:fltVal val="0"/>
                                          </p:val>
                                        </p:tav>
                                        <p:tav tm="100000">
                                          <p:val>
                                            <p:strVal val="#ppt_h"/>
                                          </p:val>
                                        </p:tav>
                                      </p:tavLst>
                                    </p:anim>
                                    <p:animEffect transition="in" filter="fade">
                                      <p:cBhvr>
                                        <p:cTn id="9" dur="500"/>
                                        <p:tgtEl>
                                          <p:spTgt spid="218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83">
                                            <p:txEl>
                                              <p:pRg st="0" end="0"/>
                                            </p:txEl>
                                          </p:spTgt>
                                        </p:tgtEl>
                                        <p:attrNameLst>
                                          <p:attrName>style.visibility</p:attrName>
                                        </p:attrNameLst>
                                      </p:cBhvr>
                                      <p:to>
                                        <p:strVal val="visible"/>
                                      </p:to>
                                    </p:set>
                                    <p:anim calcmode="lin" valueType="num">
                                      <p:cBhvr>
                                        <p:cTn id="12" dur="500" fill="hold"/>
                                        <p:tgtEl>
                                          <p:spTgt spid="218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18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1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2)">
                                      <p:cBhvr>
                                        <p:cTn id="24" dur="1000"/>
                                        <p:tgtEl>
                                          <p:spTgt spid="3"/>
                                        </p:tgtEl>
                                      </p:cBhvr>
                                    </p:animEffect>
                                  </p:childTnLst>
                                </p:cTn>
                              </p:par>
                              <p:par>
                                <p:cTn id="25" presetID="21"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2)">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ppt_x</p:attrName>
                                        </p:attrNameLst>
                                      </p:cBhvr>
                                      <p:tavLst>
                                        <p:tav tm="0">
                                          <p:val>
                                            <p:strVal val="#ppt_x-#ppt_w*1.125000"/>
                                          </p:val>
                                        </p:tav>
                                        <p:tav tm="100000">
                                          <p:val>
                                            <p:strVal val="#ppt_x"/>
                                          </p:val>
                                        </p:tav>
                                      </p:tavLst>
                                    </p:anim>
                                    <p:animEffect transition="in" filter="wipe(righ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 grpId="0" uiExpand="1" build="p" animBg="1"/>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grpSp>
        <p:nvGrpSpPr>
          <p:cNvPr id="2282" name="Google Shape;2282;p43"/>
          <p:cNvGrpSpPr/>
          <p:nvPr/>
        </p:nvGrpSpPr>
        <p:grpSpPr>
          <a:xfrm>
            <a:off x="421954" y="230683"/>
            <a:ext cx="8492016" cy="4753631"/>
            <a:chOff x="421954" y="230683"/>
            <a:chExt cx="8492016" cy="4753631"/>
          </a:xfrm>
        </p:grpSpPr>
        <p:sp>
          <p:nvSpPr>
            <p:cNvPr id="2283" name="Google Shape;2283;p43"/>
            <p:cNvSpPr/>
            <p:nvPr/>
          </p:nvSpPr>
          <p:spPr>
            <a:xfrm>
              <a:off x="87466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4" name="Google Shape;2284;p43"/>
            <p:cNvGrpSpPr/>
            <p:nvPr/>
          </p:nvGrpSpPr>
          <p:grpSpPr>
            <a:xfrm>
              <a:off x="421954" y="230683"/>
              <a:ext cx="8492016" cy="4753631"/>
              <a:chOff x="421954" y="230683"/>
              <a:chExt cx="8492016" cy="4753631"/>
            </a:xfrm>
          </p:grpSpPr>
          <p:sp>
            <p:nvSpPr>
              <p:cNvPr id="2285" name="Google Shape;2285;p43"/>
              <p:cNvSpPr/>
              <p:nvPr/>
            </p:nvSpPr>
            <p:spPr>
              <a:xfrm rot="-959905">
                <a:off x="601470" y="7953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rot="-397278">
                <a:off x="479632" y="13857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rot="-397278">
                <a:off x="7715369" y="7538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1212992" y="41771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526975" y="302525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291" name="Google Shape;2291;p43"/>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4883259" y="4874214"/>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2571754" y="47556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421954" y="4679407"/>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8803870" y="6328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1039077" y="632816"/>
            <a:ext cx="4534968" cy="850939"/>
          </a:xfrm>
          <a:prstGeom prst="rect">
            <a:avLst/>
          </a:prstGeom>
        </p:spPr>
        <p:txBody>
          <a:bodyPr wrap="square">
            <a:spAutoFit/>
          </a:bodyPr>
          <a:lstStyle/>
          <a:p>
            <a:pPr algn="ctr">
              <a:lnSpc>
                <a:spcPct val="130000"/>
              </a:lnSpc>
            </a:pPr>
            <a:r>
              <a:rPr lang="vi-VN" sz="2000" b="1" dirty="0"/>
              <a:t>Tổng đài yêu cầu trợ giúp, tìm kiếm cứu nạn trong phạm vi cả nước. </a:t>
            </a:r>
            <a:endParaRPr lang="en-US" sz="2000" b="1" dirty="0"/>
          </a:p>
        </p:txBody>
      </p:sp>
      <p:sp>
        <p:nvSpPr>
          <p:cNvPr id="129" name="Down Arrow 128"/>
          <p:cNvSpPr/>
          <p:nvPr/>
        </p:nvSpPr>
        <p:spPr>
          <a:xfrm>
            <a:off x="3897586" y="1573974"/>
            <a:ext cx="263447" cy="309430"/>
          </a:xfrm>
          <a:prstGeom prst="down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39077" y="1883404"/>
            <a:ext cx="6657654" cy="1477328"/>
          </a:xfrm>
          <a:prstGeom prst="rect">
            <a:avLst/>
          </a:prstGeom>
        </p:spPr>
        <p:txBody>
          <a:bodyPr wrap="square">
            <a:spAutoFit/>
          </a:bodyPr>
          <a:lstStyle/>
          <a:p>
            <a:pPr algn="just">
              <a:lnSpc>
                <a:spcPct val="150000"/>
              </a:lnSpc>
            </a:pPr>
            <a:r>
              <a:rPr lang="en-US" sz="2000" dirty="0" err="1"/>
              <a:t>Gọi</a:t>
            </a:r>
            <a:r>
              <a:rPr lang="en-US" sz="2000" dirty="0"/>
              <a:t> k</a:t>
            </a:r>
            <a:r>
              <a:rPr lang="vi-VN" sz="2000" dirty="0"/>
              <a:t>hi cần sự trợ giúp về tìm kiếm cứu hộ cứu nạn do thiên tai như bão lụt, lũ quét, lũ ống, sạt lở,... hoặc tàu bè bị chìm, bị hư hỏng mất phương hướng</a:t>
            </a:r>
            <a:r>
              <a:rPr lang="en-US" sz="2000" dirty="0"/>
              <a:t>.</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699" y="632816"/>
            <a:ext cx="1498821" cy="79887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955" y="2622068"/>
            <a:ext cx="2885560" cy="288556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084" y="3235115"/>
            <a:ext cx="1897337" cy="189733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p:tgtEl>
                                          <p:spTgt spid="129"/>
                                        </p:tgtEl>
                                        <p:attrNameLst>
                                          <p:attrName>ppt_y</p:attrName>
                                        </p:attrNameLst>
                                      </p:cBhvr>
                                      <p:tavLst>
                                        <p:tav tm="0">
                                          <p:val>
                                            <p:strVal val="#ppt_y-#ppt_h*1.125000"/>
                                          </p:val>
                                        </p:tav>
                                        <p:tav tm="100000">
                                          <p:val>
                                            <p:strVal val="#ppt_y"/>
                                          </p:val>
                                        </p:tav>
                                      </p:tavLst>
                                    </p:anim>
                                    <p:animEffect transition="in" filter="wipe(down)">
                                      <p:cBhvr>
                                        <p:cTn id="20" dur="500"/>
                                        <p:tgtEl>
                                          <p:spTgt spid="129"/>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3"/>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9"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sp>
        <p:nvSpPr>
          <p:cNvPr id="2357" name="Google Shape;2357;p44"/>
          <p:cNvSpPr txBox="1">
            <a:spLocks noGrp="1"/>
          </p:cNvSpPr>
          <p:nvPr>
            <p:ph type="subTitle" idx="1"/>
          </p:nvPr>
        </p:nvSpPr>
        <p:spPr>
          <a:xfrm>
            <a:off x="1890513" y="701681"/>
            <a:ext cx="1116738" cy="556500"/>
          </a:xfrm>
          <a:prstGeom prst="rect">
            <a:avLst/>
          </a:prstGeom>
          <a:solidFill>
            <a:schemeClr val="bg2">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mn-lt"/>
              </a:rPr>
              <a:t>113</a:t>
            </a:r>
            <a:endParaRPr b="1" dirty="0">
              <a:latin typeface="+mn-lt"/>
            </a:endParaRPr>
          </a:p>
        </p:txBody>
      </p:sp>
      <p:sp>
        <p:nvSpPr>
          <p:cNvPr id="2429" name="Google Shape;2429;p44"/>
          <p:cNvSpPr/>
          <p:nvPr/>
        </p:nvSpPr>
        <p:spPr>
          <a:xfrm>
            <a:off x="5112913" y="3675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0" name="Google Shape;2430;p44"/>
          <p:cNvSpPr/>
          <p:nvPr/>
        </p:nvSpPr>
        <p:spPr>
          <a:xfrm>
            <a:off x="6304501" y="29202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nvGrpSpPr>
          <p:cNvPr id="2431" name="Google Shape;2431;p44"/>
          <p:cNvGrpSpPr/>
          <p:nvPr/>
        </p:nvGrpSpPr>
        <p:grpSpPr>
          <a:xfrm>
            <a:off x="333150" y="457047"/>
            <a:ext cx="8411028" cy="4538284"/>
            <a:chOff x="333150" y="457047"/>
            <a:chExt cx="8411028" cy="4538284"/>
          </a:xfrm>
        </p:grpSpPr>
        <p:sp>
          <p:nvSpPr>
            <p:cNvPr id="2432" name="Google Shape;2432;p44"/>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3" name="Google Shape;2433;p44"/>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5" name="Google Shape;2435;p44"/>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6" name="Google Shape;2436;p44"/>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7" name="Google Shape;2437;p44"/>
            <p:cNvSpPr/>
            <p:nvPr/>
          </p:nvSpPr>
          <p:spPr>
            <a:xfrm flipH="1">
              <a:off x="5678768" y="4885231"/>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8" name="Google Shape;2438;p44"/>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41" name="Google Shape;2441;p44"/>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221336" y="596631"/>
            <a:ext cx="5262606" cy="1338828"/>
          </a:xfrm>
          <a:prstGeom prst="rect">
            <a:avLst/>
          </a:prstGeom>
        </p:spPr>
        <p:txBody>
          <a:bodyPr wrap="square">
            <a:spAutoFit/>
          </a:bodyPr>
          <a:lstStyle/>
          <a:p>
            <a:pPr algn="just">
              <a:lnSpc>
                <a:spcPct val="150000"/>
              </a:lnSpc>
            </a:pPr>
            <a:r>
              <a:rPr lang="vi-VN" sz="1800" b="1" dirty="0"/>
              <a:t>Tổng đài khẩn cấp về an ninh trật tự</a:t>
            </a:r>
            <a:r>
              <a:rPr lang="vi-VN" sz="1800" dirty="0"/>
              <a:t>, các vụ việc cướp giật, trộm cắp, đánh nhau, bạo hành, tai nạn giao thông,...</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23" y="712756"/>
            <a:ext cx="3808674" cy="3808674"/>
          </a:xfrm>
          <a:prstGeom prst="rect">
            <a:avLst/>
          </a:prstGeom>
        </p:spPr>
      </p:pic>
      <p:sp>
        <p:nvSpPr>
          <p:cNvPr id="136" name="Google Shape;2358;p44"/>
          <p:cNvSpPr txBox="1">
            <a:spLocks noGrp="1"/>
          </p:cNvSpPr>
          <p:nvPr>
            <p:ph type="subTitle" idx="2"/>
          </p:nvPr>
        </p:nvSpPr>
        <p:spPr>
          <a:xfrm>
            <a:off x="1906696" y="2202758"/>
            <a:ext cx="1100555" cy="556500"/>
          </a:xfrm>
          <a:prstGeom prst="rect">
            <a:avLst/>
          </a:prstGeom>
          <a:solidFill>
            <a:schemeClr val="bg1">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mn-lt"/>
              </a:rPr>
              <a:t>114</a:t>
            </a:r>
            <a:endParaRPr b="1" dirty="0">
              <a:latin typeface="+mn-lt"/>
            </a:endParaRPr>
          </a:p>
        </p:txBody>
      </p:sp>
      <p:sp>
        <p:nvSpPr>
          <p:cNvPr id="6" name="Rectangle 5"/>
          <p:cNvSpPr/>
          <p:nvPr/>
        </p:nvSpPr>
        <p:spPr>
          <a:xfrm>
            <a:off x="3225116" y="1995755"/>
            <a:ext cx="5340581" cy="2169825"/>
          </a:xfrm>
          <a:prstGeom prst="rect">
            <a:avLst/>
          </a:prstGeom>
        </p:spPr>
        <p:txBody>
          <a:bodyPr wrap="square">
            <a:spAutoFit/>
          </a:bodyPr>
          <a:lstStyle/>
          <a:p>
            <a:pPr algn="just">
              <a:lnSpc>
                <a:spcPct val="150000"/>
              </a:lnSpc>
            </a:pPr>
            <a:r>
              <a:rPr lang="vi-VN" sz="1800" b="1" dirty="0"/>
              <a:t>Tổng đài gọi cứu hỏa, cứu nạn trong trường hợp khẩn cấp</a:t>
            </a:r>
            <a:r>
              <a:rPr lang="vi-VN" sz="1800" dirty="0"/>
              <a:t>. Khi gọi tổng đài, chúng ta sẽ được hỗ trợ giải cứu trong các tai nạn bất ngờ: hỏa hoạn, cháy nổ hoặc bị mắc kẹt trong những tòa nhà, thang máy, dưới hầm mỏ,...</a:t>
            </a:r>
            <a:endParaRPr lang="en-US" sz="1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521" y="3785781"/>
            <a:ext cx="1759064" cy="1319298"/>
          </a:xfrm>
          <a:prstGeom prst="rect">
            <a:avLst/>
          </a:prstGeom>
        </p:spPr>
      </p:pic>
    </p:spTree>
    <p:extLst>
      <p:ext uri="{BB962C8B-B14F-4D97-AF65-F5344CB8AC3E}">
        <p14:creationId xmlns:p14="http://schemas.microsoft.com/office/powerpoint/2010/main" val="92167465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7">
                                            <p:bg/>
                                          </p:spTgt>
                                        </p:tgtEl>
                                        <p:attrNameLst>
                                          <p:attrName>style.visibility</p:attrName>
                                        </p:attrNameLst>
                                      </p:cBhvr>
                                      <p:to>
                                        <p:strVal val="visible"/>
                                      </p:to>
                                    </p:set>
                                    <p:anim calcmode="lin" valueType="num">
                                      <p:cBhvr additive="base">
                                        <p:cTn id="7" dur="500"/>
                                        <p:tgtEl>
                                          <p:spTgt spid="2357">
                                            <p:bg/>
                                          </p:spTgt>
                                        </p:tgtEl>
                                        <p:attrNameLst>
                                          <p:attrName>ppt_y</p:attrName>
                                        </p:attrNameLst>
                                      </p:cBhvr>
                                      <p:tavLst>
                                        <p:tav tm="0">
                                          <p:val>
                                            <p:strVal val="#ppt_y+#ppt_h*1.125000"/>
                                          </p:val>
                                        </p:tav>
                                        <p:tav tm="100000">
                                          <p:val>
                                            <p:strVal val="#ppt_y"/>
                                          </p:val>
                                        </p:tav>
                                      </p:tavLst>
                                    </p:anim>
                                    <p:animEffect transition="in" filter="wipe(up)">
                                      <p:cBhvr>
                                        <p:cTn id="8" dur="500"/>
                                        <p:tgtEl>
                                          <p:spTgt spid="2357">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357">
                                            <p:txEl>
                                              <p:pRg st="0" end="0"/>
                                            </p:txEl>
                                          </p:spTgt>
                                        </p:tgtEl>
                                        <p:attrNameLst>
                                          <p:attrName>style.visibility</p:attrName>
                                        </p:attrNameLst>
                                      </p:cBhvr>
                                      <p:to>
                                        <p:strVal val="visible"/>
                                      </p:to>
                                    </p:set>
                                    <p:anim calcmode="lin" valueType="num">
                                      <p:cBhvr additive="base">
                                        <p:cTn id="11" dur="500"/>
                                        <p:tgtEl>
                                          <p:spTgt spid="2357">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3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3"/>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6">
                                            <p:bg/>
                                          </p:spTgt>
                                        </p:tgtEl>
                                        <p:attrNameLst>
                                          <p:attrName>style.visibility</p:attrName>
                                        </p:attrNameLst>
                                      </p:cBhvr>
                                      <p:to>
                                        <p:strVal val="visible"/>
                                      </p:to>
                                    </p:set>
                                    <p:anim calcmode="lin" valueType="num">
                                      <p:cBhvr>
                                        <p:cTn id="27" dur="500" fill="hold"/>
                                        <p:tgtEl>
                                          <p:spTgt spid="136">
                                            <p:bg/>
                                          </p:spTgt>
                                        </p:tgtEl>
                                        <p:attrNameLst>
                                          <p:attrName>ppt_w</p:attrName>
                                        </p:attrNameLst>
                                      </p:cBhvr>
                                      <p:tavLst>
                                        <p:tav tm="0">
                                          <p:val>
                                            <p:fltVal val="0"/>
                                          </p:val>
                                        </p:tav>
                                        <p:tav tm="100000">
                                          <p:val>
                                            <p:strVal val="#ppt_w"/>
                                          </p:val>
                                        </p:tav>
                                      </p:tavLst>
                                    </p:anim>
                                    <p:anim calcmode="lin" valueType="num">
                                      <p:cBhvr>
                                        <p:cTn id="28" dur="500" fill="hold"/>
                                        <p:tgtEl>
                                          <p:spTgt spid="136">
                                            <p:bg/>
                                          </p:spTgt>
                                        </p:tgtEl>
                                        <p:attrNameLst>
                                          <p:attrName>ppt_h</p:attrName>
                                        </p:attrNameLst>
                                      </p:cBhvr>
                                      <p:tavLst>
                                        <p:tav tm="0">
                                          <p:val>
                                            <p:fltVal val="0"/>
                                          </p:val>
                                        </p:tav>
                                        <p:tav tm="100000">
                                          <p:val>
                                            <p:strVal val="#ppt_h"/>
                                          </p:val>
                                        </p:tav>
                                      </p:tavLst>
                                    </p:anim>
                                    <p:animEffect transition="in" filter="fade">
                                      <p:cBhvr>
                                        <p:cTn id="29" dur="500"/>
                                        <p:tgtEl>
                                          <p:spTgt spid="136">
                                            <p:bg/>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6">
                                            <p:txEl>
                                              <p:pRg st="0" end="0"/>
                                            </p:txEl>
                                          </p:spTgt>
                                        </p:tgtEl>
                                        <p:attrNameLst>
                                          <p:attrName>style.visibility</p:attrName>
                                        </p:attrNameLst>
                                      </p:cBhvr>
                                      <p:to>
                                        <p:strVal val="visible"/>
                                      </p:to>
                                    </p:set>
                                    <p:anim calcmode="lin" valueType="num">
                                      <p:cBhvr>
                                        <p:cTn id="32" dur="500" fill="hold"/>
                                        <p:tgtEl>
                                          <p:spTgt spid="13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3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3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 grpId="0" uiExpand="1" build="p" animBg="1"/>
      <p:bldP spid="3" grpId="0"/>
      <p:bldP spid="136" grpId="0" uiExpand="1"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0"/>
        <p:cNvGrpSpPr/>
        <p:nvPr/>
      </p:nvGrpSpPr>
      <p:grpSpPr>
        <a:xfrm>
          <a:off x="0" y="0"/>
          <a:ext cx="0" cy="0"/>
          <a:chOff x="0" y="0"/>
          <a:chExt cx="0" cy="0"/>
        </a:xfrm>
      </p:grpSpPr>
      <p:grpSp>
        <p:nvGrpSpPr>
          <p:cNvPr id="2301" name="Google Shape;2301;p44"/>
          <p:cNvGrpSpPr/>
          <p:nvPr/>
        </p:nvGrpSpPr>
        <p:grpSpPr>
          <a:xfrm rot="1086106">
            <a:off x="365394" y="413494"/>
            <a:ext cx="812782" cy="1082810"/>
            <a:chOff x="228073" y="488875"/>
            <a:chExt cx="863961" cy="1150993"/>
          </a:xfrm>
        </p:grpSpPr>
        <p:sp>
          <p:nvSpPr>
            <p:cNvPr id="2302" name="Google Shape;2302;p44"/>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4"/>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4"/>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4"/>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4"/>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4"/>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4"/>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4"/>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4"/>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4"/>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4"/>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4"/>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4"/>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4"/>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4"/>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4"/>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4"/>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4"/>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4"/>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4"/>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4"/>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4"/>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4"/>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4"/>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4"/>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4"/>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4"/>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4"/>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4"/>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4"/>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4"/>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4"/>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4"/>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4"/>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4"/>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4"/>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4"/>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4"/>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4"/>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4"/>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4"/>
          <p:cNvSpPr txBox="1">
            <a:spLocks noGrp="1"/>
          </p:cNvSpPr>
          <p:nvPr>
            <p:ph type="subTitle" idx="2"/>
          </p:nvPr>
        </p:nvSpPr>
        <p:spPr>
          <a:xfrm>
            <a:off x="3715684" y="556748"/>
            <a:ext cx="1545523" cy="556500"/>
          </a:xfrm>
          <a:prstGeom prst="rect">
            <a:avLst/>
          </a:prstGeom>
          <a:solidFill>
            <a:schemeClr val="tx2"/>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0000"/>
                </a:solidFill>
                <a:latin typeface="+mn-lt"/>
              </a:rPr>
              <a:t>115</a:t>
            </a:r>
            <a:endParaRPr b="1" dirty="0">
              <a:solidFill>
                <a:srgbClr val="FF0000"/>
              </a:solidFill>
              <a:latin typeface="+mn-lt"/>
            </a:endParaRPr>
          </a:p>
        </p:txBody>
      </p:sp>
      <p:grpSp>
        <p:nvGrpSpPr>
          <p:cNvPr id="2369" name="Google Shape;2369;p44"/>
          <p:cNvGrpSpPr/>
          <p:nvPr/>
        </p:nvGrpSpPr>
        <p:grpSpPr>
          <a:xfrm rot="-613018">
            <a:off x="390956" y="2879868"/>
            <a:ext cx="648280" cy="1825403"/>
            <a:chOff x="1587225" y="262250"/>
            <a:chExt cx="794125" cy="2235800"/>
          </a:xfrm>
        </p:grpSpPr>
        <p:sp>
          <p:nvSpPr>
            <p:cNvPr id="2370" name="Google Shape;2370;p44"/>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4"/>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4"/>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4"/>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4"/>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4"/>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4"/>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4"/>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4"/>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4"/>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4"/>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4"/>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4"/>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4"/>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4"/>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4"/>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4"/>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4"/>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4"/>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4"/>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4"/>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44"/>
          <p:cNvGrpSpPr/>
          <p:nvPr/>
        </p:nvGrpSpPr>
        <p:grpSpPr>
          <a:xfrm rot="804429" flipH="1">
            <a:off x="7866937" y="514608"/>
            <a:ext cx="1091267" cy="1178392"/>
            <a:chOff x="2285779" y="3523413"/>
            <a:chExt cx="1506139" cy="1626387"/>
          </a:xfrm>
        </p:grpSpPr>
        <p:sp>
          <p:nvSpPr>
            <p:cNvPr id="2392" name="Google Shape;2392;p44"/>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4"/>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4"/>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4"/>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4"/>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4"/>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4"/>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4"/>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4"/>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4"/>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4"/>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4"/>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4"/>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4"/>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4"/>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4"/>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4"/>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4"/>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4"/>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4"/>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4"/>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9" name="Google Shape;2429;p44"/>
          <p:cNvSpPr/>
          <p:nvPr/>
        </p:nvSpPr>
        <p:spPr>
          <a:xfrm>
            <a:off x="5112913" y="3675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0" name="Google Shape;2430;p44"/>
          <p:cNvSpPr/>
          <p:nvPr/>
        </p:nvSpPr>
        <p:spPr>
          <a:xfrm>
            <a:off x="7989463" y="701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nvGrpSpPr>
          <p:cNvPr id="2431" name="Google Shape;2431;p44"/>
          <p:cNvGrpSpPr/>
          <p:nvPr/>
        </p:nvGrpSpPr>
        <p:grpSpPr>
          <a:xfrm>
            <a:off x="333150" y="440211"/>
            <a:ext cx="8411028" cy="4555119"/>
            <a:chOff x="333150" y="440211"/>
            <a:chExt cx="8411028" cy="4555119"/>
          </a:xfrm>
        </p:grpSpPr>
        <p:sp>
          <p:nvSpPr>
            <p:cNvPr id="2432" name="Google Shape;2432;p44"/>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3" name="Google Shape;2433;p44"/>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4"/>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5" name="Google Shape;2435;p44"/>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6" name="Google Shape;2436;p44"/>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7" name="Google Shape;2437;p44"/>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38" name="Google Shape;2438;p44"/>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4"/>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4"/>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41" name="Google Shape;2441;p44"/>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1783170" y="1200499"/>
            <a:ext cx="5511191" cy="1015663"/>
          </a:xfrm>
          <a:prstGeom prst="rect">
            <a:avLst/>
          </a:prstGeom>
        </p:spPr>
        <p:txBody>
          <a:bodyPr wrap="square">
            <a:spAutoFit/>
          </a:bodyPr>
          <a:lstStyle/>
          <a:p>
            <a:pPr algn="ctr">
              <a:lnSpc>
                <a:spcPct val="150000"/>
              </a:lnSpc>
            </a:pPr>
            <a:r>
              <a:rPr lang="vi-VN" sz="2000" b="1" dirty="0"/>
              <a:t>Tổng đài gọi cấp cứu khẩn cấp trong những trường hợp sức khỏe nghiêm trọng. </a:t>
            </a:r>
            <a:endParaRPr lang="en-US" sz="2000"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81282" flipH="1">
            <a:off x="1246439" y="1998711"/>
            <a:ext cx="758604" cy="673454"/>
          </a:xfrm>
          <a:prstGeom prst="rect">
            <a:avLst/>
          </a:prstGeom>
        </p:spPr>
      </p:pic>
      <p:sp>
        <p:nvSpPr>
          <p:cNvPr id="17" name="Rectangle 16"/>
          <p:cNvSpPr/>
          <p:nvPr/>
        </p:nvSpPr>
        <p:spPr>
          <a:xfrm>
            <a:off x="1887848" y="2308453"/>
            <a:ext cx="5390902" cy="1477328"/>
          </a:xfrm>
          <a:prstGeom prst="rect">
            <a:avLst/>
          </a:prstGeom>
        </p:spPr>
        <p:txBody>
          <a:bodyPr wrap="square">
            <a:spAutoFit/>
          </a:bodyPr>
          <a:lstStyle/>
          <a:p>
            <a:pPr algn="just">
              <a:lnSpc>
                <a:spcPct val="150000"/>
              </a:lnSpc>
            </a:pPr>
            <a:r>
              <a:rPr lang="vi-VN" sz="2000" dirty="0"/>
              <a:t>Khi gọi tổng đài thì chúng ta sẽ nhanh chóng được hỗ trợ đưa đến bệnh viên để cấp cứu kịp thời, bảo vệ an toàn tính mạng. </a:t>
            </a:r>
            <a:endParaRPr lang="en-US" sz="20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059" y="2591451"/>
            <a:ext cx="3290941" cy="3290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8">
                                            <p:bg/>
                                          </p:spTgt>
                                        </p:tgtEl>
                                        <p:attrNameLst>
                                          <p:attrName>style.visibility</p:attrName>
                                        </p:attrNameLst>
                                      </p:cBhvr>
                                      <p:to>
                                        <p:strVal val="visible"/>
                                      </p:to>
                                    </p:set>
                                    <p:anim calcmode="lin" valueType="num">
                                      <p:cBhvr>
                                        <p:cTn id="7" dur="500" fill="hold"/>
                                        <p:tgtEl>
                                          <p:spTgt spid="2358">
                                            <p:bg/>
                                          </p:spTgt>
                                        </p:tgtEl>
                                        <p:attrNameLst>
                                          <p:attrName>ppt_w</p:attrName>
                                        </p:attrNameLst>
                                      </p:cBhvr>
                                      <p:tavLst>
                                        <p:tav tm="0">
                                          <p:val>
                                            <p:fltVal val="0"/>
                                          </p:val>
                                        </p:tav>
                                        <p:tav tm="100000">
                                          <p:val>
                                            <p:strVal val="#ppt_w"/>
                                          </p:val>
                                        </p:tav>
                                      </p:tavLst>
                                    </p:anim>
                                    <p:anim calcmode="lin" valueType="num">
                                      <p:cBhvr>
                                        <p:cTn id="8" dur="500" fill="hold"/>
                                        <p:tgtEl>
                                          <p:spTgt spid="2358">
                                            <p:bg/>
                                          </p:spTgt>
                                        </p:tgtEl>
                                        <p:attrNameLst>
                                          <p:attrName>ppt_h</p:attrName>
                                        </p:attrNameLst>
                                      </p:cBhvr>
                                      <p:tavLst>
                                        <p:tav tm="0">
                                          <p:val>
                                            <p:fltVal val="0"/>
                                          </p:val>
                                        </p:tav>
                                        <p:tav tm="100000">
                                          <p:val>
                                            <p:strVal val="#ppt_h"/>
                                          </p:val>
                                        </p:tav>
                                      </p:tavLst>
                                    </p:anim>
                                    <p:animEffect transition="in" filter="fade">
                                      <p:cBhvr>
                                        <p:cTn id="9" dur="500"/>
                                        <p:tgtEl>
                                          <p:spTgt spid="2358">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58">
                                            <p:txEl>
                                              <p:pRg st="0" end="0"/>
                                            </p:txEl>
                                          </p:spTgt>
                                        </p:tgtEl>
                                        <p:attrNameLst>
                                          <p:attrName>style.visibility</p:attrName>
                                        </p:attrNameLst>
                                      </p:cBhvr>
                                      <p:to>
                                        <p:strVal val="visible"/>
                                      </p:to>
                                    </p:set>
                                    <p:anim calcmode="lin" valueType="num">
                                      <p:cBhvr>
                                        <p:cTn id="12" dur="500" fill="hold"/>
                                        <p:tgtEl>
                                          <p:spTgt spid="235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35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35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 grpId="0" uiExpand="1" build="p" animBg="1"/>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
        <p:nvSpPr>
          <p:cNvPr id="2458" name="Google Shape;2458;p45"/>
          <p:cNvSpPr txBox="1">
            <a:spLocks noGrp="1"/>
          </p:cNvSpPr>
          <p:nvPr>
            <p:ph type="title" idx="15"/>
          </p:nvPr>
        </p:nvSpPr>
        <p:spPr>
          <a:xfrm>
            <a:off x="720000" y="532925"/>
            <a:ext cx="4948576"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accent4">
                    <a:lumMod val="75000"/>
                  </a:schemeClr>
                </a:solidFill>
                <a:latin typeface="+mn-lt"/>
              </a:rPr>
              <a:t>2. </a:t>
            </a:r>
            <a:r>
              <a:rPr lang="en-US" sz="2400" b="1" dirty="0" err="1">
                <a:solidFill>
                  <a:schemeClr val="accent4">
                    <a:lumMod val="75000"/>
                  </a:schemeClr>
                </a:solidFill>
                <a:latin typeface="+mn-lt"/>
              </a:rPr>
              <a:t>Sử</a:t>
            </a:r>
            <a:r>
              <a:rPr lang="en-US" sz="2400" b="1" dirty="0">
                <a:solidFill>
                  <a:schemeClr val="accent4">
                    <a:lumMod val="75000"/>
                  </a:schemeClr>
                </a:solidFill>
                <a:latin typeface="+mn-lt"/>
              </a:rPr>
              <a:t> </a:t>
            </a:r>
            <a:r>
              <a:rPr lang="en-US" sz="2400" b="1" dirty="0" err="1">
                <a:solidFill>
                  <a:schemeClr val="accent4">
                    <a:lumMod val="75000"/>
                  </a:schemeClr>
                </a:solidFill>
                <a:latin typeface="+mn-lt"/>
              </a:rPr>
              <a:t>dụng</a:t>
            </a:r>
            <a:r>
              <a:rPr lang="en-US" sz="2400" b="1" dirty="0">
                <a:solidFill>
                  <a:schemeClr val="accent4">
                    <a:lumMod val="75000"/>
                  </a:schemeClr>
                </a:solidFill>
                <a:latin typeface="+mn-lt"/>
              </a:rPr>
              <a:t> </a:t>
            </a:r>
            <a:r>
              <a:rPr lang="en-US" sz="2400" b="1" dirty="0" err="1">
                <a:solidFill>
                  <a:schemeClr val="accent4">
                    <a:lumMod val="75000"/>
                  </a:schemeClr>
                </a:solidFill>
                <a:latin typeface="+mn-lt"/>
              </a:rPr>
              <a:t>cách</a:t>
            </a:r>
            <a:r>
              <a:rPr lang="en-US" sz="2400" b="1" dirty="0">
                <a:solidFill>
                  <a:schemeClr val="accent4">
                    <a:lumMod val="75000"/>
                  </a:schemeClr>
                </a:solidFill>
                <a:latin typeface="+mn-lt"/>
              </a:rPr>
              <a:t> </a:t>
            </a:r>
            <a:r>
              <a:rPr lang="en-US" sz="2400" b="1" dirty="0" err="1">
                <a:solidFill>
                  <a:schemeClr val="accent4">
                    <a:lumMod val="75000"/>
                  </a:schemeClr>
                </a:solidFill>
                <a:latin typeface="+mn-lt"/>
              </a:rPr>
              <a:t>nói</a:t>
            </a:r>
            <a:r>
              <a:rPr lang="en-US" sz="2400" b="1" dirty="0">
                <a:solidFill>
                  <a:schemeClr val="accent4">
                    <a:lumMod val="75000"/>
                  </a:schemeClr>
                </a:solidFill>
                <a:latin typeface="+mn-lt"/>
              </a:rPr>
              <a:t> “</a:t>
            </a:r>
            <a:r>
              <a:rPr lang="en-US" sz="2400" b="1" dirty="0" err="1">
                <a:solidFill>
                  <a:schemeClr val="accent4">
                    <a:lumMod val="75000"/>
                  </a:schemeClr>
                </a:solidFill>
                <a:latin typeface="+mn-lt"/>
              </a:rPr>
              <a:t>Nếu</a:t>
            </a:r>
            <a:r>
              <a:rPr lang="en-US" sz="2400" b="1" dirty="0">
                <a:solidFill>
                  <a:schemeClr val="accent4">
                    <a:lumMod val="75000"/>
                  </a:schemeClr>
                </a:solidFill>
                <a:latin typeface="+mn-lt"/>
              </a:rPr>
              <a:t>... </a:t>
            </a:r>
            <a:r>
              <a:rPr lang="en-US" sz="2400" b="1" dirty="0" err="1">
                <a:solidFill>
                  <a:schemeClr val="accent4">
                    <a:lumMod val="75000"/>
                  </a:schemeClr>
                </a:solidFill>
                <a:latin typeface="+mn-lt"/>
              </a:rPr>
              <a:t>thì</a:t>
            </a:r>
            <a:r>
              <a:rPr lang="en-US" sz="2400" b="1" dirty="0">
                <a:solidFill>
                  <a:schemeClr val="accent4">
                    <a:lumMod val="75000"/>
                  </a:schemeClr>
                </a:solidFill>
                <a:latin typeface="+mn-lt"/>
              </a:rPr>
              <a:t>”</a:t>
            </a:r>
            <a:endParaRPr sz="2400" b="1" dirty="0">
              <a:solidFill>
                <a:schemeClr val="accent4">
                  <a:lumMod val="75000"/>
                </a:schemeClr>
              </a:solidFill>
              <a:latin typeface="+mn-lt"/>
            </a:endParaRPr>
          </a:p>
        </p:txBody>
      </p:sp>
      <p:grpSp>
        <p:nvGrpSpPr>
          <p:cNvPr id="2459" name="Google Shape;2459;p45"/>
          <p:cNvGrpSpPr/>
          <p:nvPr/>
        </p:nvGrpSpPr>
        <p:grpSpPr>
          <a:xfrm rot="876017" flipH="1">
            <a:off x="5537437" y="379003"/>
            <a:ext cx="727919" cy="616810"/>
            <a:chOff x="3521625" y="551375"/>
            <a:chExt cx="1371700" cy="1162325"/>
          </a:xfrm>
        </p:grpSpPr>
        <p:sp>
          <p:nvSpPr>
            <p:cNvPr id="2460" name="Google Shape;2460;p45"/>
            <p:cNvSpPr/>
            <p:nvPr/>
          </p:nvSpPr>
          <p:spPr>
            <a:xfrm>
              <a:off x="3521625" y="551375"/>
              <a:ext cx="1371700" cy="1162325"/>
            </a:xfrm>
            <a:custGeom>
              <a:avLst/>
              <a:gdLst/>
              <a:ahLst/>
              <a:cxnLst/>
              <a:rect l="l" t="t" r="r" b="b"/>
              <a:pathLst>
                <a:path w="54868" h="46493" extrusionOk="0">
                  <a:moveTo>
                    <a:pt x="40902" y="1"/>
                  </a:moveTo>
                  <a:cubicBezTo>
                    <a:pt x="36303" y="1"/>
                    <a:pt x="30686" y="2587"/>
                    <a:pt x="27550" y="9686"/>
                  </a:cubicBezTo>
                  <a:cubicBezTo>
                    <a:pt x="24334" y="2683"/>
                    <a:pt x="18523" y="73"/>
                    <a:pt x="13841" y="73"/>
                  </a:cubicBezTo>
                  <a:cubicBezTo>
                    <a:pt x="11504" y="73"/>
                    <a:pt x="9448" y="724"/>
                    <a:pt x="8138" y="1803"/>
                  </a:cubicBezTo>
                  <a:cubicBezTo>
                    <a:pt x="4140" y="5101"/>
                    <a:pt x="0" y="10925"/>
                    <a:pt x="7367" y="26077"/>
                  </a:cubicBezTo>
                  <a:cubicBezTo>
                    <a:pt x="14342" y="40426"/>
                    <a:pt x="27434" y="46492"/>
                    <a:pt x="27434" y="46492"/>
                  </a:cubicBezTo>
                  <a:cubicBezTo>
                    <a:pt x="27434" y="46492"/>
                    <a:pt x="40525" y="40426"/>
                    <a:pt x="47501" y="26077"/>
                  </a:cubicBezTo>
                  <a:cubicBezTo>
                    <a:pt x="54867" y="10923"/>
                    <a:pt x="50728" y="5101"/>
                    <a:pt x="46730" y="1803"/>
                  </a:cubicBezTo>
                  <a:cubicBezTo>
                    <a:pt x="45379" y="690"/>
                    <a:pt x="43276" y="1"/>
                    <a:pt x="40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5"/>
            <p:cNvSpPr/>
            <p:nvPr/>
          </p:nvSpPr>
          <p:spPr>
            <a:xfrm>
              <a:off x="3989400" y="1045050"/>
              <a:ext cx="412525" cy="149475"/>
            </a:xfrm>
            <a:custGeom>
              <a:avLst/>
              <a:gdLst/>
              <a:ahLst/>
              <a:cxnLst/>
              <a:rect l="l" t="t" r="r" b="b"/>
              <a:pathLst>
                <a:path w="16501" h="5979" extrusionOk="0">
                  <a:moveTo>
                    <a:pt x="2196" y="1"/>
                  </a:moveTo>
                  <a:cubicBezTo>
                    <a:pt x="2020" y="1"/>
                    <a:pt x="1838" y="113"/>
                    <a:pt x="1826" y="338"/>
                  </a:cubicBezTo>
                  <a:cubicBezTo>
                    <a:pt x="1777" y="1267"/>
                    <a:pt x="1196" y="2063"/>
                    <a:pt x="357" y="2444"/>
                  </a:cubicBezTo>
                  <a:cubicBezTo>
                    <a:pt x="1" y="2606"/>
                    <a:pt x="223" y="3085"/>
                    <a:pt x="555" y="3085"/>
                  </a:cubicBezTo>
                  <a:cubicBezTo>
                    <a:pt x="605" y="3085"/>
                    <a:pt x="657" y="3074"/>
                    <a:pt x="711" y="3050"/>
                  </a:cubicBezTo>
                  <a:cubicBezTo>
                    <a:pt x="1102" y="2871"/>
                    <a:pt x="1452" y="2611"/>
                    <a:pt x="1735" y="2288"/>
                  </a:cubicBezTo>
                  <a:cubicBezTo>
                    <a:pt x="2752" y="3897"/>
                    <a:pt x="4347" y="5102"/>
                    <a:pt x="6170" y="5658"/>
                  </a:cubicBezTo>
                  <a:cubicBezTo>
                    <a:pt x="6881" y="5874"/>
                    <a:pt x="7613" y="5979"/>
                    <a:pt x="8345" y="5979"/>
                  </a:cubicBezTo>
                  <a:cubicBezTo>
                    <a:pt x="9586" y="5979"/>
                    <a:pt x="10824" y="5678"/>
                    <a:pt x="11944" y="5111"/>
                  </a:cubicBezTo>
                  <a:cubicBezTo>
                    <a:pt x="12965" y="4595"/>
                    <a:pt x="13860" y="3860"/>
                    <a:pt x="14565" y="2960"/>
                  </a:cubicBezTo>
                  <a:cubicBezTo>
                    <a:pt x="14572" y="2951"/>
                    <a:pt x="14578" y="2941"/>
                    <a:pt x="14584" y="2932"/>
                  </a:cubicBezTo>
                  <a:cubicBezTo>
                    <a:pt x="14921" y="3371"/>
                    <a:pt x="15339" y="3742"/>
                    <a:pt x="15817" y="4022"/>
                  </a:cubicBezTo>
                  <a:cubicBezTo>
                    <a:pt x="15877" y="4058"/>
                    <a:pt x="15937" y="4073"/>
                    <a:pt x="15992" y="4073"/>
                  </a:cubicBezTo>
                  <a:cubicBezTo>
                    <a:pt x="16299" y="4073"/>
                    <a:pt x="16500" y="3610"/>
                    <a:pt x="16170" y="3416"/>
                  </a:cubicBezTo>
                  <a:cubicBezTo>
                    <a:pt x="15277" y="2892"/>
                    <a:pt x="14676" y="2032"/>
                    <a:pt x="14472" y="1019"/>
                  </a:cubicBezTo>
                  <a:cubicBezTo>
                    <a:pt x="14437" y="843"/>
                    <a:pt x="14308" y="766"/>
                    <a:pt x="14171" y="766"/>
                  </a:cubicBezTo>
                  <a:cubicBezTo>
                    <a:pt x="13965" y="766"/>
                    <a:pt x="13742" y="940"/>
                    <a:pt x="13795" y="1205"/>
                  </a:cubicBezTo>
                  <a:cubicBezTo>
                    <a:pt x="13877" y="1607"/>
                    <a:pt x="14017" y="1995"/>
                    <a:pt x="14212" y="2355"/>
                  </a:cubicBezTo>
                  <a:cubicBezTo>
                    <a:pt x="14155" y="2378"/>
                    <a:pt x="14105" y="2415"/>
                    <a:pt x="14069" y="2464"/>
                  </a:cubicBezTo>
                  <a:cubicBezTo>
                    <a:pt x="12935" y="3913"/>
                    <a:pt x="11302" y="4885"/>
                    <a:pt x="9489" y="5193"/>
                  </a:cubicBezTo>
                  <a:cubicBezTo>
                    <a:pt x="9124" y="5255"/>
                    <a:pt x="8757" y="5285"/>
                    <a:pt x="8391" y="5285"/>
                  </a:cubicBezTo>
                  <a:cubicBezTo>
                    <a:pt x="6957" y="5285"/>
                    <a:pt x="5540" y="4825"/>
                    <a:pt x="4348" y="4013"/>
                  </a:cubicBezTo>
                  <a:cubicBezTo>
                    <a:pt x="3492" y="3428"/>
                    <a:pt x="2774" y="2663"/>
                    <a:pt x="2242" y="1773"/>
                  </a:cubicBezTo>
                  <a:cubicBezTo>
                    <a:pt x="2219" y="1735"/>
                    <a:pt x="2190" y="1701"/>
                    <a:pt x="2156" y="1674"/>
                  </a:cubicBezTo>
                  <a:cubicBezTo>
                    <a:pt x="2375" y="1261"/>
                    <a:pt x="2502" y="806"/>
                    <a:pt x="2528" y="338"/>
                  </a:cubicBezTo>
                  <a:cubicBezTo>
                    <a:pt x="2540" y="113"/>
                    <a:pt x="2371" y="1"/>
                    <a:pt x="2196"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5"/>
            <p:cNvSpPr/>
            <p:nvPr/>
          </p:nvSpPr>
          <p:spPr>
            <a:xfrm>
              <a:off x="3887975" y="1089025"/>
              <a:ext cx="98650" cy="83500"/>
            </a:xfrm>
            <a:custGeom>
              <a:avLst/>
              <a:gdLst/>
              <a:ahLst/>
              <a:cxnLst/>
              <a:rect l="l" t="t" r="r" b="b"/>
              <a:pathLst>
                <a:path w="3946" h="3340" extrusionOk="0">
                  <a:moveTo>
                    <a:pt x="1592" y="1"/>
                  </a:moveTo>
                  <a:cubicBezTo>
                    <a:pt x="1448" y="1"/>
                    <a:pt x="1306" y="21"/>
                    <a:pt x="1171" y="64"/>
                  </a:cubicBezTo>
                  <a:cubicBezTo>
                    <a:pt x="525" y="97"/>
                    <a:pt x="77" y="459"/>
                    <a:pt x="28" y="1200"/>
                  </a:cubicBezTo>
                  <a:cubicBezTo>
                    <a:pt x="0" y="1615"/>
                    <a:pt x="89" y="2052"/>
                    <a:pt x="291" y="2421"/>
                  </a:cubicBezTo>
                  <a:cubicBezTo>
                    <a:pt x="410" y="2783"/>
                    <a:pt x="643" y="3098"/>
                    <a:pt x="1015" y="3245"/>
                  </a:cubicBezTo>
                  <a:cubicBezTo>
                    <a:pt x="1177" y="3310"/>
                    <a:pt x="1346" y="3339"/>
                    <a:pt x="1514" y="3339"/>
                  </a:cubicBezTo>
                  <a:cubicBezTo>
                    <a:pt x="1650" y="3339"/>
                    <a:pt x="1785" y="3320"/>
                    <a:pt x="1917" y="3284"/>
                  </a:cubicBezTo>
                  <a:cubicBezTo>
                    <a:pt x="3020" y="3122"/>
                    <a:pt x="3946" y="1829"/>
                    <a:pt x="3143" y="779"/>
                  </a:cubicBezTo>
                  <a:cubicBezTo>
                    <a:pt x="2805" y="335"/>
                    <a:pt x="2181" y="1"/>
                    <a:pt x="1592"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5"/>
            <p:cNvSpPr/>
            <p:nvPr/>
          </p:nvSpPr>
          <p:spPr>
            <a:xfrm>
              <a:off x="4415850" y="1120600"/>
              <a:ext cx="98700" cy="83475"/>
            </a:xfrm>
            <a:custGeom>
              <a:avLst/>
              <a:gdLst/>
              <a:ahLst/>
              <a:cxnLst/>
              <a:rect l="l" t="t" r="r" b="b"/>
              <a:pathLst>
                <a:path w="3948" h="3339" extrusionOk="0">
                  <a:moveTo>
                    <a:pt x="1592" y="1"/>
                  </a:moveTo>
                  <a:cubicBezTo>
                    <a:pt x="1448" y="1"/>
                    <a:pt x="1307" y="21"/>
                    <a:pt x="1172" y="64"/>
                  </a:cubicBezTo>
                  <a:cubicBezTo>
                    <a:pt x="527" y="97"/>
                    <a:pt x="78" y="459"/>
                    <a:pt x="28" y="1199"/>
                  </a:cubicBezTo>
                  <a:cubicBezTo>
                    <a:pt x="0" y="1614"/>
                    <a:pt x="90" y="2052"/>
                    <a:pt x="293" y="2420"/>
                  </a:cubicBezTo>
                  <a:cubicBezTo>
                    <a:pt x="412" y="2783"/>
                    <a:pt x="645" y="3098"/>
                    <a:pt x="1016" y="3245"/>
                  </a:cubicBezTo>
                  <a:cubicBezTo>
                    <a:pt x="1179" y="3309"/>
                    <a:pt x="1348" y="3339"/>
                    <a:pt x="1517" y="3339"/>
                  </a:cubicBezTo>
                  <a:cubicBezTo>
                    <a:pt x="1652" y="3339"/>
                    <a:pt x="1787" y="3320"/>
                    <a:pt x="1919" y="3284"/>
                  </a:cubicBezTo>
                  <a:cubicBezTo>
                    <a:pt x="3021" y="3122"/>
                    <a:pt x="3947" y="1829"/>
                    <a:pt x="3144" y="778"/>
                  </a:cubicBezTo>
                  <a:cubicBezTo>
                    <a:pt x="2805" y="335"/>
                    <a:pt x="2180" y="1"/>
                    <a:pt x="1592"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5"/>
            <p:cNvSpPr/>
            <p:nvPr/>
          </p:nvSpPr>
          <p:spPr>
            <a:xfrm>
              <a:off x="4132375" y="839025"/>
              <a:ext cx="23900" cy="56625"/>
            </a:xfrm>
            <a:custGeom>
              <a:avLst/>
              <a:gdLst/>
              <a:ahLst/>
              <a:cxnLst/>
              <a:rect l="l" t="t" r="r" b="b"/>
              <a:pathLst>
                <a:path w="956" h="2265" extrusionOk="0">
                  <a:moveTo>
                    <a:pt x="593" y="0"/>
                  </a:moveTo>
                  <a:cubicBezTo>
                    <a:pt x="258" y="0"/>
                    <a:pt x="0" y="2080"/>
                    <a:pt x="0" y="2080"/>
                  </a:cubicBezTo>
                  <a:lnTo>
                    <a:pt x="421" y="2265"/>
                  </a:lnTo>
                  <a:cubicBezTo>
                    <a:pt x="421" y="2265"/>
                    <a:pt x="956" y="74"/>
                    <a:pt x="610" y="2"/>
                  </a:cubicBezTo>
                  <a:cubicBezTo>
                    <a:pt x="605" y="1"/>
                    <a:pt x="599" y="0"/>
                    <a:pt x="59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5"/>
            <p:cNvSpPr/>
            <p:nvPr/>
          </p:nvSpPr>
          <p:spPr>
            <a:xfrm>
              <a:off x="4091075" y="840300"/>
              <a:ext cx="28325" cy="53575"/>
            </a:xfrm>
            <a:custGeom>
              <a:avLst/>
              <a:gdLst/>
              <a:ahLst/>
              <a:cxnLst/>
              <a:rect l="l" t="t" r="r" b="b"/>
              <a:pathLst>
                <a:path w="1133" h="2143" extrusionOk="0">
                  <a:moveTo>
                    <a:pt x="361" y="1"/>
                  </a:moveTo>
                  <a:cubicBezTo>
                    <a:pt x="355" y="1"/>
                    <a:pt x="348" y="1"/>
                    <a:pt x="342" y="3"/>
                  </a:cubicBezTo>
                  <a:cubicBezTo>
                    <a:pt x="1" y="84"/>
                    <a:pt x="672" y="2142"/>
                    <a:pt x="672" y="2142"/>
                  </a:cubicBezTo>
                  <a:lnTo>
                    <a:pt x="1132" y="2132"/>
                  </a:lnTo>
                  <a:cubicBezTo>
                    <a:pt x="1132" y="2132"/>
                    <a:pt x="701" y="1"/>
                    <a:pt x="36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5"/>
            <p:cNvSpPr/>
            <p:nvPr/>
          </p:nvSpPr>
          <p:spPr>
            <a:xfrm>
              <a:off x="4045725" y="856625"/>
              <a:ext cx="44550" cy="47550"/>
            </a:xfrm>
            <a:custGeom>
              <a:avLst/>
              <a:gdLst/>
              <a:ahLst/>
              <a:cxnLst/>
              <a:rect l="l" t="t" r="r" b="b"/>
              <a:pathLst>
                <a:path w="1782" h="1902" extrusionOk="0">
                  <a:moveTo>
                    <a:pt x="341" y="1"/>
                  </a:moveTo>
                  <a:cubicBezTo>
                    <a:pt x="323" y="1"/>
                    <a:pt x="306" y="6"/>
                    <a:pt x="292" y="15"/>
                  </a:cubicBezTo>
                  <a:cubicBezTo>
                    <a:pt x="1" y="214"/>
                    <a:pt x="1356" y="1901"/>
                    <a:pt x="1356" y="1901"/>
                  </a:cubicBezTo>
                  <a:lnTo>
                    <a:pt x="1782" y="1728"/>
                  </a:lnTo>
                  <a:cubicBezTo>
                    <a:pt x="1782" y="1728"/>
                    <a:pt x="697" y="1"/>
                    <a:pt x="34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5"/>
            <p:cNvSpPr/>
            <p:nvPr/>
          </p:nvSpPr>
          <p:spPr>
            <a:xfrm>
              <a:off x="4238325" y="847825"/>
              <a:ext cx="23900" cy="56625"/>
            </a:xfrm>
            <a:custGeom>
              <a:avLst/>
              <a:gdLst/>
              <a:ahLst/>
              <a:cxnLst/>
              <a:rect l="l" t="t" r="r" b="b"/>
              <a:pathLst>
                <a:path w="956" h="2265" extrusionOk="0">
                  <a:moveTo>
                    <a:pt x="361" y="0"/>
                  </a:moveTo>
                  <a:cubicBezTo>
                    <a:pt x="356" y="0"/>
                    <a:pt x="350" y="1"/>
                    <a:pt x="345" y="2"/>
                  </a:cubicBezTo>
                  <a:cubicBezTo>
                    <a:pt x="1" y="74"/>
                    <a:pt x="535" y="2265"/>
                    <a:pt x="535" y="2265"/>
                  </a:cubicBezTo>
                  <a:lnTo>
                    <a:pt x="956" y="2080"/>
                  </a:lnTo>
                  <a:cubicBezTo>
                    <a:pt x="956" y="2080"/>
                    <a:pt x="699" y="0"/>
                    <a:pt x="36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5"/>
            <p:cNvSpPr/>
            <p:nvPr/>
          </p:nvSpPr>
          <p:spPr>
            <a:xfrm>
              <a:off x="4275200" y="849100"/>
              <a:ext cx="28325" cy="53600"/>
            </a:xfrm>
            <a:custGeom>
              <a:avLst/>
              <a:gdLst/>
              <a:ahLst/>
              <a:cxnLst/>
              <a:rect l="l" t="t" r="r" b="b"/>
              <a:pathLst>
                <a:path w="1133" h="2144" extrusionOk="0">
                  <a:moveTo>
                    <a:pt x="771" y="1"/>
                  </a:moveTo>
                  <a:cubicBezTo>
                    <a:pt x="432" y="1"/>
                    <a:pt x="1" y="2132"/>
                    <a:pt x="1" y="2132"/>
                  </a:cubicBezTo>
                  <a:lnTo>
                    <a:pt x="461" y="2144"/>
                  </a:lnTo>
                  <a:cubicBezTo>
                    <a:pt x="461" y="2144"/>
                    <a:pt x="1132" y="85"/>
                    <a:pt x="790" y="3"/>
                  </a:cubicBezTo>
                  <a:cubicBezTo>
                    <a:pt x="783" y="1"/>
                    <a:pt x="777" y="1"/>
                    <a:pt x="771"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5"/>
            <p:cNvSpPr/>
            <p:nvPr/>
          </p:nvSpPr>
          <p:spPr>
            <a:xfrm>
              <a:off x="4304325" y="865475"/>
              <a:ext cx="44550" cy="47525"/>
            </a:xfrm>
            <a:custGeom>
              <a:avLst/>
              <a:gdLst/>
              <a:ahLst/>
              <a:cxnLst/>
              <a:rect l="l" t="t" r="r" b="b"/>
              <a:pathLst>
                <a:path w="1782" h="1901" extrusionOk="0">
                  <a:moveTo>
                    <a:pt x="1441" y="0"/>
                  </a:moveTo>
                  <a:cubicBezTo>
                    <a:pt x="1084" y="0"/>
                    <a:pt x="0" y="1727"/>
                    <a:pt x="0" y="1727"/>
                  </a:cubicBezTo>
                  <a:lnTo>
                    <a:pt x="427" y="1900"/>
                  </a:lnTo>
                  <a:cubicBezTo>
                    <a:pt x="427" y="1900"/>
                    <a:pt x="1782" y="211"/>
                    <a:pt x="1490" y="15"/>
                  </a:cubicBezTo>
                  <a:cubicBezTo>
                    <a:pt x="1476" y="5"/>
                    <a:pt x="1460" y="0"/>
                    <a:pt x="14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5"/>
            <p:cNvSpPr/>
            <p:nvPr/>
          </p:nvSpPr>
          <p:spPr>
            <a:xfrm>
              <a:off x="4047375" y="886050"/>
              <a:ext cx="152400" cy="135825"/>
            </a:xfrm>
            <a:custGeom>
              <a:avLst/>
              <a:gdLst/>
              <a:ahLst/>
              <a:cxnLst/>
              <a:rect l="l" t="t" r="r" b="b"/>
              <a:pathLst>
                <a:path w="6096" h="5433" extrusionOk="0">
                  <a:moveTo>
                    <a:pt x="2966" y="0"/>
                  </a:moveTo>
                  <a:cubicBezTo>
                    <a:pt x="2526" y="0"/>
                    <a:pt x="2082" y="111"/>
                    <a:pt x="1677" y="346"/>
                  </a:cubicBezTo>
                  <a:cubicBezTo>
                    <a:pt x="412" y="1076"/>
                    <a:pt x="1" y="2731"/>
                    <a:pt x="756" y="4041"/>
                  </a:cubicBezTo>
                  <a:cubicBezTo>
                    <a:pt x="1271" y="4931"/>
                    <a:pt x="2194" y="5433"/>
                    <a:pt x="3130" y="5433"/>
                  </a:cubicBezTo>
                  <a:cubicBezTo>
                    <a:pt x="3571" y="5433"/>
                    <a:pt x="4014" y="5322"/>
                    <a:pt x="4419" y="5088"/>
                  </a:cubicBezTo>
                  <a:cubicBezTo>
                    <a:pt x="5684" y="4356"/>
                    <a:pt x="6096" y="2701"/>
                    <a:pt x="5339" y="1392"/>
                  </a:cubicBezTo>
                  <a:cubicBezTo>
                    <a:pt x="4824" y="502"/>
                    <a:pt x="3902" y="0"/>
                    <a:pt x="29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5"/>
            <p:cNvSpPr/>
            <p:nvPr/>
          </p:nvSpPr>
          <p:spPr>
            <a:xfrm>
              <a:off x="4077750" y="915800"/>
              <a:ext cx="98075" cy="87425"/>
            </a:xfrm>
            <a:custGeom>
              <a:avLst/>
              <a:gdLst/>
              <a:ahLst/>
              <a:cxnLst/>
              <a:rect l="l" t="t" r="r" b="b"/>
              <a:pathLst>
                <a:path w="3923" h="3497" extrusionOk="0">
                  <a:moveTo>
                    <a:pt x="1909" y="1"/>
                  </a:moveTo>
                  <a:cubicBezTo>
                    <a:pt x="1626" y="1"/>
                    <a:pt x="1341" y="73"/>
                    <a:pt x="1080" y="223"/>
                  </a:cubicBezTo>
                  <a:cubicBezTo>
                    <a:pt x="265" y="695"/>
                    <a:pt x="1" y="1758"/>
                    <a:pt x="487" y="2601"/>
                  </a:cubicBezTo>
                  <a:cubicBezTo>
                    <a:pt x="819" y="3174"/>
                    <a:pt x="1412" y="3497"/>
                    <a:pt x="2014" y="3497"/>
                  </a:cubicBezTo>
                  <a:cubicBezTo>
                    <a:pt x="2298" y="3497"/>
                    <a:pt x="2583" y="3425"/>
                    <a:pt x="2844" y="3275"/>
                  </a:cubicBezTo>
                  <a:cubicBezTo>
                    <a:pt x="3658" y="2804"/>
                    <a:pt x="3923" y="1740"/>
                    <a:pt x="3436" y="897"/>
                  </a:cubicBezTo>
                  <a:cubicBezTo>
                    <a:pt x="3105" y="324"/>
                    <a:pt x="2511" y="1"/>
                    <a:pt x="1909"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5"/>
            <p:cNvSpPr/>
            <p:nvPr/>
          </p:nvSpPr>
          <p:spPr>
            <a:xfrm>
              <a:off x="4091875" y="934650"/>
              <a:ext cx="31575" cy="28175"/>
            </a:xfrm>
            <a:custGeom>
              <a:avLst/>
              <a:gdLst/>
              <a:ahLst/>
              <a:cxnLst/>
              <a:rect l="l" t="t" r="r" b="b"/>
              <a:pathLst>
                <a:path w="1263" h="1127" extrusionOk="0">
                  <a:moveTo>
                    <a:pt x="615" y="0"/>
                  </a:moveTo>
                  <a:cubicBezTo>
                    <a:pt x="524" y="0"/>
                    <a:pt x="431" y="23"/>
                    <a:pt x="347" y="72"/>
                  </a:cubicBezTo>
                  <a:cubicBezTo>
                    <a:pt x="85" y="224"/>
                    <a:pt x="1" y="566"/>
                    <a:pt x="157" y="838"/>
                  </a:cubicBezTo>
                  <a:cubicBezTo>
                    <a:pt x="264" y="1022"/>
                    <a:pt x="455" y="1126"/>
                    <a:pt x="648" y="1126"/>
                  </a:cubicBezTo>
                  <a:cubicBezTo>
                    <a:pt x="739" y="1126"/>
                    <a:pt x="831" y="1103"/>
                    <a:pt x="915" y="1055"/>
                  </a:cubicBezTo>
                  <a:cubicBezTo>
                    <a:pt x="1178" y="903"/>
                    <a:pt x="1263" y="560"/>
                    <a:pt x="1107" y="289"/>
                  </a:cubicBezTo>
                  <a:cubicBezTo>
                    <a:pt x="1001" y="104"/>
                    <a:pt x="809" y="0"/>
                    <a:pt x="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5"/>
            <p:cNvSpPr/>
            <p:nvPr/>
          </p:nvSpPr>
          <p:spPr>
            <a:xfrm>
              <a:off x="4204175" y="892700"/>
              <a:ext cx="139350" cy="124150"/>
            </a:xfrm>
            <a:custGeom>
              <a:avLst/>
              <a:gdLst/>
              <a:ahLst/>
              <a:cxnLst/>
              <a:rect l="l" t="t" r="r" b="b"/>
              <a:pathLst>
                <a:path w="5574" h="4966" extrusionOk="0">
                  <a:moveTo>
                    <a:pt x="2713" y="1"/>
                  </a:moveTo>
                  <a:cubicBezTo>
                    <a:pt x="2310" y="1"/>
                    <a:pt x="1905" y="102"/>
                    <a:pt x="1535" y="316"/>
                  </a:cubicBezTo>
                  <a:cubicBezTo>
                    <a:pt x="378" y="985"/>
                    <a:pt x="1" y="2496"/>
                    <a:pt x="693" y="3693"/>
                  </a:cubicBezTo>
                  <a:cubicBezTo>
                    <a:pt x="1164" y="4507"/>
                    <a:pt x="2007" y="4965"/>
                    <a:pt x="2862" y="4965"/>
                  </a:cubicBezTo>
                  <a:cubicBezTo>
                    <a:pt x="3264" y="4965"/>
                    <a:pt x="3669" y="4864"/>
                    <a:pt x="4040" y="4650"/>
                  </a:cubicBezTo>
                  <a:cubicBezTo>
                    <a:pt x="5196" y="3982"/>
                    <a:pt x="5573" y="2469"/>
                    <a:pt x="4881" y="1273"/>
                  </a:cubicBezTo>
                  <a:cubicBezTo>
                    <a:pt x="4411" y="459"/>
                    <a:pt x="3568" y="1"/>
                    <a:pt x="2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5"/>
            <p:cNvSpPr/>
            <p:nvPr/>
          </p:nvSpPr>
          <p:spPr>
            <a:xfrm>
              <a:off x="4229350" y="917525"/>
              <a:ext cx="89650" cy="79875"/>
            </a:xfrm>
            <a:custGeom>
              <a:avLst/>
              <a:gdLst/>
              <a:ahLst/>
              <a:cxnLst/>
              <a:rect l="l" t="t" r="r" b="b"/>
              <a:pathLst>
                <a:path w="3586" h="3195" extrusionOk="0">
                  <a:moveTo>
                    <a:pt x="1745" y="0"/>
                  </a:moveTo>
                  <a:cubicBezTo>
                    <a:pt x="1486" y="0"/>
                    <a:pt x="1225" y="66"/>
                    <a:pt x="987" y="203"/>
                  </a:cubicBezTo>
                  <a:cubicBezTo>
                    <a:pt x="243" y="633"/>
                    <a:pt x="1" y="1606"/>
                    <a:pt x="446" y="2376"/>
                  </a:cubicBezTo>
                  <a:cubicBezTo>
                    <a:pt x="749" y="2900"/>
                    <a:pt x="1291" y="3195"/>
                    <a:pt x="1841" y="3195"/>
                  </a:cubicBezTo>
                  <a:cubicBezTo>
                    <a:pt x="2100" y="3195"/>
                    <a:pt x="2360" y="3129"/>
                    <a:pt x="2598" y="2991"/>
                  </a:cubicBezTo>
                  <a:cubicBezTo>
                    <a:pt x="3343" y="2561"/>
                    <a:pt x="3586" y="1589"/>
                    <a:pt x="3140" y="819"/>
                  </a:cubicBezTo>
                  <a:cubicBezTo>
                    <a:pt x="2837" y="295"/>
                    <a:pt x="2295" y="0"/>
                    <a:pt x="174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5"/>
            <p:cNvSpPr/>
            <p:nvPr/>
          </p:nvSpPr>
          <p:spPr>
            <a:xfrm>
              <a:off x="4242275" y="934750"/>
              <a:ext cx="28900" cy="25750"/>
            </a:xfrm>
            <a:custGeom>
              <a:avLst/>
              <a:gdLst/>
              <a:ahLst/>
              <a:cxnLst/>
              <a:rect l="l" t="t" r="r" b="b"/>
              <a:pathLst>
                <a:path w="1156" h="1030" extrusionOk="0">
                  <a:moveTo>
                    <a:pt x="562" y="0"/>
                  </a:moveTo>
                  <a:cubicBezTo>
                    <a:pt x="478" y="0"/>
                    <a:pt x="394" y="21"/>
                    <a:pt x="318" y="65"/>
                  </a:cubicBezTo>
                  <a:cubicBezTo>
                    <a:pt x="78" y="204"/>
                    <a:pt x="0" y="517"/>
                    <a:pt x="144" y="765"/>
                  </a:cubicBezTo>
                  <a:cubicBezTo>
                    <a:pt x="241" y="934"/>
                    <a:pt x="416" y="1029"/>
                    <a:pt x="593" y="1029"/>
                  </a:cubicBezTo>
                  <a:cubicBezTo>
                    <a:pt x="677" y="1029"/>
                    <a:pt x="761" y="1008"/>
                    <a:pt x="838" y="963"/>
                  </a:cubicBezTo>
                  <a:cubicBezTo>
                    <a:pt x="1077" y="826"/>
                    <a:pt x="1155" y="512"/>
                    <a:pt x="1012" y="263"/>
                  </a:cubicBezTo>
                  <a:cubicBezTo>
                    <a:pt x="914" y="95"/>
                    <a:pt x="739" y="0"/>
                    <a:pt x="5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6" name="Google Shape;2476;p45"/>
          <p:cNvGrpSpPr/>
          <p:nvPr/>
        </p:nvGrpSpPr>
        <p:grpSpPr>
          <a:xfrm flipH="1">
            <a:off x="8102595" y="4209009"/>
            <a:ext cx="812788" cy="798981"/>
            <a:chOff x="425450" y="228178"/>
            <a:chExt cx="1058593" cy="1040610"/>
          </a:xfrm>
        </p:grpSpPr>
        <p:sp>
          <p:nvSpPr>
            <p:cNvPr id="2477" name="Google Shape;2477;p45"/>
            <p:cNvSpPr/>
            <p:nvPr/>
          </p:nvSpPr>
          <p:spPr>
            <a:xfrm>
              <a:off x="425450" y="228178"/>
              <a:ext cx="1058593" cy="1040610"/>
            </a:xfrm>
            <a:custGeom>
              <a:avLst/>
              <a:gdLst/>
              <a:ahLst/>
              <a:cxnLst/>
              <a:rect l="l" t="t" r="r" b="b"/>
              <a:pathLst>
                <a:path w="45916" h="45136" extrusionOk="0">
                  <a:moveTo>
                    <a:pt x="20123" y="0"/>
                  </a:moveTo>
                  <a:cubicBezTo>
                    <a:pt x="19165" y="0"/>
                    <a:pt x="18221" y="596"/>
                    <a:pt x="17925" y="1666"/>
                  </a:cubicBezTo>
                  <a:lnTo>
                    <a:pt x="14965" y="12399"/>
                  </a:lnTo>
                  <a:cubicBezTo>
                    <a:pt x="14639" y="13580"/>
                    <a:pt x="13754" y="14525"/>
                    <a:pt x="12596" y="14926"/>
                  </a:cubicBezTo>
                  <a:lnTo>
                    <a:pt x="2076" y="18572"/>
                  </a:lnTo>
                  <a:cubicBezTo>
                    <a:pt x="300" y="19188"/>
                    <a:pt x="0" y="21573"/>
                    <a:pt x="1570" y="22610"/>
                  </a:cubicBezTo>
                  <a:lnTo>
                    <a:pt x="10863" y="28741"/>
                  </a:lnTo>
                  <a:cubicBezTo>
                    <a:pt x="11885" y="29416"/>
                    <a:pt x="12509" y="30551"/>
                    <a:pt x="12533" y="31774"/>
                  </a:cubicBezTo>
                  <a:lnTo>
                    <a:pt x="12750" y="42906"/>
                  </a:lnTo>
                  <a:cubicBezTo>
                    <a:pt x="12775" y="44235"/>
                    <a:pt x="13870" y="45135"/>
                    <a:pt x="15029" y="45135"/>
                  </a:cubicBezTo>
                  <a:cubicBezTo>
                    <a:pt x="15510" y="45135"/>
                    <a:pt x="16002" y="44980"/>
                    <a:pt x="16433" y="44636"/>
                  </a:cubicBezTo>
                  <a:lnTo>
                    <a:pt x="25137" y="37693"/>
                  </a:lnTo>
                  <a:cubicBezTo>
                    <a:pt x="25805" y="37161"/>
                    <a:pt x="26625" y="36882"/>
                    <a:pt x="27458" y="36882"/>
                  </a:cubicBezTo>
                  <a:cubicBezTo>
                    <a:pt x="27820" y="36882"/>
                    <a:pt x="28183" y="36934"/>
                    <a:pt x="28538" y="37042"/>
                  </a:cubicBezTo>
                  <a:lnTo>
                    <a:pt x="39191" y="40276"/>
                  </a:lnTo>
                  <a:cubicBezTo>
                    <a:pt x="39419" y="40345"/>
                    <a:pt x="39645" y="40377"/>
                    <a:pt x="39863" y="40377"/>
                  </a:cubicBezTo>
                  <a:cubicBezTo>
                    <a:pt x="41371" y="40377"/>
                    <a:pt x="42552" y="38845"/>
                    <a:pt x="41976" y="37307"/>
                  </a:cubicBezTo>
                  <a:lnTo>
                    <a:pt x="38062" y="26884"/>
                  </a:lnTo>
                  <a:cubicBezTo>
                    <a:pt x="37631" y="25737"/>
                    <a:pt x="37792" y="24453"/>
                    <a:pt x="38493" y="23448"/>
                  </a:cubicBezTo>
                  <a:lnTo>
                    <a:pt x="44861" y="14315"/>
                  </a:lnTo>
                  <a:cubicBezTo>
                    <a:pt x="45915" y="12802"/>
                    <a:pt x="44820" y="10748"/>
                    <a:pt x="43007" y="10748"/>
                  </a:cubicBezTo>
                  <a:cubicBezTo>
                    <a:pt x="42971" y="10748"/>
                    <a:pt x="42934" y="10749"/>
                    <a:pt x="42897" y="10751"/>
                  </a:cubicBezTo>
                  <a:lnTo>
                    <a:pt x="31775" y="11252"/>
                  </a:lnTo>
                  <a:cubicBezTo>
                    <a:pt x="31719" y="11255"/>
                    <a:pt x="31664" y="11256"/>
                    <a:pt x="31608" y="11256"/>
                  </a:cubicBezTo>
                  <a:cubicBezTo>
                    <a:pt x="30446" y="11256"/>
                    <a:pt x="29346" y="10712"/>
                    <a:pt x="28641" y="9779"/>
                  </a:cubicBezTo>
                  <a:lnTo>
                    <a:pt x="21922" y="901"/>
                  </a:lnTo>
                  <a:cubicBezTo>
                    <a:pt x="21458" y="287"/>
                    <a:pt x="20787" y="0"/>
                    <a:pt x="20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5"/>
            <p:cNvSpPr/>
            <p:nvPr/>
          </p:nvSpPr>
          <p:spPr>
            <a:xfrm>
              <a:off x="795707" y="720719"/>
              <a:ext cx="93442" cy="61557"/>
            </a:xfrm>
            <a:custGeom>
              <a:avLst/>
              <a:gdLst/>
              <a:ahLst/>
              <a:cxnLst/>
              <a:rect l="l" t="t" r="r" b="b"/>
              <a:pathLst>
                <a:path w="4053" h="2670" extrusionOk="0">
                  <a:moveTo>
                    <a:pt x="2303" y="0"/>
                  </a:moveTo>
                  <a:cubicBezTo>
                    <a:pt x="2134" y="0"/>
                    <a:pt x="1959" y="16"/>
                    <a:pt x="1781" y="50"/>
                  </a:cubicBezTo>
                  <a:cubicBezTo>
                    <a:pt x="736" y="251"/>
                    <a:pt x="0" y="987"/>
                    <a:pt x="136" y="1696"/>
                  </a:cubicBezTo>
                  <a:cubicBezTo>
                    <a:pt x="248" y="2285"/>
                    <a:pt x="925" y="2669"/>
                    <a:pt x="1747" y="2669"/>
                  </a:cubicBezTo>
                  <a:cubicBezTo>
                    <a:pt x="1917" y="2669"/>
                    <a:pt x="2093" y="2653"/>
                    <a:pt x="2272" y="2618"/>
                  </a:cubicBezTo>
                  <a:cubicBezTo>
                    <a:pt x="3316" y="2418"/>
                    <a:pt x="4053" y="1682"/>
                    <a:pt x="3916" y="973"/>
                  </a:cubicBezTo>
                  <a:cubicBezTo>
                    <a:pt x="3803" y="385"/>
                    <a:pt x="3127" y="0"/>
                    <a:pt x="2303"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5"/>
            <p:cNvSpPr/>
            <p:nvPr/>
          </p:nvSpPr>
          <p:spPr>
            <a:xfrm>
              <a:off x="1059913" y="670114"/>
              <a:ext cx="93442" cy="61534"/>
            </a:xfrm>
            <a:custGeom>
              <a:avLst/>
              <a:gdLst/>
              <a:ahLst/>
              <a:cxnLst/>
              <a:rect l="l" t="t" r="r" b="b"/>
              <a:pathLst>
                <a:path w="4053" h="2669" extrusionOk="0">
                  <a:moveTo>
                    <a:pt x="2304" y="0"/>
                  </a:moveTo>
                  <a:cubicBezTo>
                    <a:pt x="2134" y="0"/>
                    <a:pt x="1958" y="16"/>
                    <a:pt x="1780" y="51"/>
                  </a:cubicBezTo>
                  <a:cubicBezTo>
                    <a:pt x="736" y="250"/>
                    <a:pt x="1" y="987"/>
                    <a:pt x="136" y="1697"/>
                  </a:cubicBezTo>
                  <a:cubicBezTo>
                    <a:pt x="249" y="2285"/>
                    <a:pt x="926" y="2669"/>
                    <a:pt x="1749" y="2669"/>
                  </a:cubicBezTo>
                  <a:cubicBezTo>
                    <a:pt x="1919" y="2669"/>
                    <a:pt x="2095" y="2653"/>
                    <a:pt x="2273" y="2618"/>
                  </a:cubicBezTo>
                  <a:cubicBezTo>
                    <a:pt x="3316" y="2419"/>
                    <a:pt x="4052" y="1681"/>
                    <a:pt x="3917" y="972"/>
                  </a:cubicBezTo>
                  <a:cubicBezTo>
                    <a:pt x="3804" y="384"/>
                    <a:pt x="3127" y="0"/>
                    <a:pt x="2304"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5"/>
            <p:cNvSpPr/>
            <p:nvPr/>
          </p:nvSpPr>
          <p:spPr>
            <a:xfrm>
              <a:off x="843730" y="710021"/>
              <a:ext cx="266977" cy="216118"/>
            </a:xfrm>
            <a:custGeom>
              <a:avLst/>
              <a:gdLst/>
              <a:ahLst/>
              <a:cxnLst/>
              <a:rect l="l" t="t" r="r" b="b"/>
              <a:pathLst>
                <a:path w="11580" h="9374" extrusionOk="0">
                  <a:moveTo>
                    <a:pt x="11146" y="1"/>
                  </a:moveTo>
                  <a:cubicBezTo>
                    <a:pt x="11086" y="1"/>
                    <a:pt x="11025" y="15"/>
                    <a:pt x="10966" y="44"/>
                  </a:cubicBezTo>
                  <a:cubicBezTo>
                    <a:pt x="9561" y="758"/>
                    <a:pt x="7883" y="1349"/>
                    <a:pt x="5871" y="1734"/>
                  </a:cubicBezTo>
                  <a:cubicBezTo>
                    <a:pt x="4486" y="1999"/>
                    <a:pt x="3211" y="2116"/>
                    <a:pt x="2038" y="2116"/>
                  </a:cubicBezTo>
                  <a:cubicBezTo>
                    <a:pt x="1509" y="2116"/>
                    <a:pt x="1001" y="2092"/>
                    <a:pt x="513" y="2048"/>
                  </a:cubicBezTo>
                  <a:cubicBezTo>
                    <a:pt x="500" y="2047"/>
                    <a:pt x="488" y="2046"/>
                    <a:pt x="476" y="2046"/>
                  </a:cubicBezTo>
                  <a:cubicBezTo>
                    <a:pt x="199" y="2046"/>
                    <a:pt x="0" y="2327"/>
                    <a:pt x="102" y="2594"/>
                  </a:cubicBezTo>
                  <a:cubicBezTo>
                    <a:pt x="836" y="4514"/>
                    <a:pt x="3040" y="9373"/>
                    <a:pt x="6568" y="9373"/>
                  </a:cubicBezTo>
                  <a:cubicBezTo>
                    <a:pt x="6813" y="9373"/>
                    <a:pt x="7064" y="9350"/>
                    <a:pt x="7321" y="9301"/>
                  </a:cubicBezTo>
                  <a:cubicBezTo>
                    <a:pt x="11289" y="8540"/>
                    <a:pt x="11580" y="2599"/>
                    <a:pt x="11549" y="401"/>
                  </a:cubicBezTo>
                  <a:cubicBezTo>
                    <a:pt x="11547" y="169"/>
                    <a:pt x="11356" y="1"/>
                    <a:pt x="11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5"/>
            <p:cNvSpPr/>
            <p:nvPr/>
          </p:nvSpPr>
          <p:spPr>
            <a:xfrm>
              <a:off x="897839" y="522103"/>
              <a:ext cx="16876" cy="48577"/>
            </a:xfrm>
            <a:custGeom>
              <a:avLst/>
              <a:gdLst/>
              <a:ahLst/>
              <a:cxnLst/>
              <a:rect l="l" t="t" r="r" b="b"/>
              <a:pathLst>
                <a:path w="732" h="2107" extrusionOk="0">
                  <a:moveTo>
                    <a:pt x="399" y="1"/>
                  </a:moveTo>
                  <a:cubicBezTo>
                    <a:pt x="85" y="1"/>
                    <a:pt x="1" y="1967"/>
                    <a:pt x="1" y="1967"/>
                  </a:cubicBezTo>
                  <a:lnTo>
                    <a:pt x="402" y="2107"/>
                  </a:lnTo>
                  <a:cubicBezTo>
                    <a:pt x="402" y="2107"/>
                    <a:pt x="731" y="41"/>
                    <a:pt x="409" y="1"/>
                  </a:cubicBezTo>
                  <a:cubicBezTo>
                    <a:pt x="406" y="1"/>
                    <a:pt x="402" y="1"/>
                    <a:pt x="399"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5"/>
            <p:cNvSpPr/>
            <p:nvPr/>
          </p:nvSpPr>
          <p:spPr>
            <a:xfrm>
              <a:off x="859476" y="526414"/>
              <a:ext cx="27528" cy="45165"/>
            </a:xfrm>
            <a:custGeom>
              <a:avLst/>
              <a:gdLst/>
              <a:ahLst/>
              <a:cxnLst/>
              <a:rect l="l" t="t" r="r" b="b"/>
              <a:pathLst>
                <a:path w="1194" h="1959" extrusionOk="0">
                  <a:moveTo>
                    <a:pt x="333" y="1"/>
                  </a:moveTo>
                  <a:cubicBezTo>
                    <a:pt x="325" y="1"/>
                    <a:pt x="317" y="2"/>
                    <a:pt x="309" y="5"/>
                  </a:cubicBezTo>
                  <a:cubicBezTo>
                    <a:pt x="1" y="105"/>
                    <a:pt x="771" y="1958"/>
                    <a:pt x="771" y="1958"/>
                  </a:cubicBezTo>
                  <a:lnTo>
                    <a:pt x="1194" y="1914"/>
                  </a:lnTo>
                  <a:cubicBezTo>
                    <a:pt x="1194" y="1914"/>
                    <a:pt x="646" y="1"/>
                    <a:pt x="33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5"/>
            <p:cNvSpPr/>
            <p:nvPr/>
          </p:nvSpPr>
          <p:spPr>
            <a:xfrm>
              <a:off x="822312" y="543520"/>
              <a:ext cx="40438" cy="38779"/>
            </a:xfrm>
            <a:custGeom>
              <a:avLst/>
              <a:gdLst/>
              <a:ahLst/>
              <a:cxnLst/>
              <a:rect l="l" t="t" r="r" b="b"/>
              <a:pathLst>
                <a:path w="1754" h="1682" extrusionOk="0">
                  <a:moveTo>
                    <a:pt x="306" y="0"/>
                  </a:moveTo>
                  <a:cubicBezTo>
                    <a:pt x="286" y="0"/>
                    <a:pt x="268" y="6"/>
                    <a:pt x="254" y="17"/>
                  </a:cubicBezTo>
                  <a:cubicBezTo>
                    <a:pt x="0" y="221"/>
                    <a:pt x="1374" y="1681"/>
                    <a:pt x="1374" y="1681"/>
                  </a:cubicBezTo>
                  <a:lnTo>
                    <a:pt x="1753" y="1490"/>
                  </a:lnTo>
                  <a:cubicBezTo>
                    <a:pt x="1753" y="1490"/>
                    <a:pt x="645" y="0"/>
                    <a:pt x="30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5"/>
            <p:cNvSpPr/>
            <p:nvPr/>
          </p:nvSpPr>
          <p:spPr>
            <a:xfrm>
              <a:off x="985423" y="516639"/>
              <a:ext cx="23816" cy="47977"/>
            </a:xfrm>
            <a:custGeom>
              <a:avLst/>
              <a:gdLst/>
              <a:ahLst/>
              <a:cxnLst/>
              <a:rect l="l" t="t" r="r" b="b"/>
              <a:pathLst>
                <a:path w="1033" h="2081" extrusionOk="0">
                  <a:moveTo>
                    <a:pt x="334" y="0"/>
                  </a:moveTo>
                  <a:cubicBezTo>
                    <a:pt x="327" y="0"/>
                    <a:pt x="320" y="1"/>
                    <a:pt x="313" y="3"/>
                  </a:cubicBezTo>
                  <a:cubicBezTo>
                    <a:pt x="0" y="94"/>
                    <a:pt x="657" y="2081"/>
                    <a:pt x="657" y="2081"/>
                  </a:cubicBezTo>
                  <a:lnTo>
                    <a:pt x="1032" y="1878"/>
                  </a:lnTo>
                  <a:cubicBezTo>
                    <a:pt x="1032" y="1878"/>
                    <a:pt x="645" y="0"/>
                    <a:pt x="33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5"/>
            <p:cNvSpPr/>
            <p:nvPr/>
          </p:nvSpPr>
          <p:spPr>
            <a:xfrm>
              <a:off x="1020466" y="514471"/>
              <a:ext cx="20634" cy="46779"/>
            </a:xfrm>
            <a:custGeom>
              <a:avLst/>
              <a:gdLst/>
              <a:ahLst/>
              <a:cxnLst/>
              <a:rect l="l" t="t" r="r" b="b"/>
              <a:pathLst>
                <a:path w="895" h="2029" extrusionOk="0">
                  <a:moveTo>
                    <a:pt x="560" y="1"/>
                  </a:moveTo>
                  <a:cubicBezTo>
                    <a:pt x="244" y="1"/>
                    <a:pt x="0" y="2028"/>
                    <a:pt x="0" y="2028"/>
                  </a:cubicBezTo>
                  <a:lnTo>
                    <a:pt x="427" y="2005"/>
                  </a:lnTo>
                  <a:cubicBezTo>
                    <a:pt x="427" y="2005"/>
                    <a:pt x="894" y="51"/>
                    <a:pt x="572" y="2"/>
                  </a:cubicBezTo>
                  <a:cubicBezTo>
                    <a:pt x="568" y="1"/>
                    <a:pt x="564" y="1"/>
                    <a:pt x="5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5"/>
            <p:cNvSpPr/>
            <p:nvPr/>
          </p:nvSpPr>
          <p:spPr>
            <a:xfrm>
              <a:off x="1045711" y="525261"/>
              <a:ext cx="35389" cy="42260"/>
            </a:xfrm>
            <a:custGeom>
              <a:avLst/>
              <a:gdLst/>
              <a:ahLst/>
              <a:cxnLst/>
              <a:rect l="l" t="t" r="r" b="b"/>
              <a:pathLst>
                <a:path w="1535" h="1833" extrusionOk="0">
                  <a:moveTo>
                    <a:pt x="1212" y="0"/>
                  </a:moveTo>
                  <a:cubicBezTo>
                    <a:pt x="889" y="0"/>
                    <a:pt x="0" y="1704"/>
                    <a:pt x="0" y="1704"/>
                  </a:cubicBezTo>
                  <a:lnTo>
                    <a:pt x="407" y="1833"/>
                  </a:lnTo>
                  <a:cubicBezTo>
                    <a:pt x="407" y="1833"/>
                    <a:pt x="1535" y="171"/>
                    <a:pt x="1250" y="10"/>
                  </a:cubicBezTo>
                  <a:cubicBezTo>
                    <a:pt x="1238" y="3"/>
                    <a:pt x="1226" y="0"/>
                    <a:pt x="121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5"/>
            <p:cNvSpPr/>
            <p:nvPr/>
          </p:nvSpPr>
          <p:spPr>
            <a:xfrm>
              <a:off x="832525" y="564892"/>
              <a:ext cx="123068" cy="109811"/>
            </a:xfrm>
            <a:custGeom>
              <a:avLst/>
              <a:gdLst/>
              <a:ahLst/>
              <a:cxnLst/>
              <a:rect l="l" t="t" r="r" b="b"/>
              <a:pathLst>
                <a:path w="5338" h="4763" extrusionOk="0">
                  <a:moveTo>
                    <a:pt x="2591" y="1"/>
                  </a:moveTo>
                  <a:cubicBezTo>
                    <a:pt x="2143" y="1"/>
                    <a:pt x="1693" y="131"/>
                    <a:pt x="1300" y="402"/>
                  </a:cubicBezTo>
                  <a:cubicBezTo>
                    <a:pt x="244" y="1131"/>
                    <a:pt x="1" y="2610"/>
                    <a:pt x="755" y="3704"/>
                  </a:cubicBezTo>
                  <a:cubicBezTo>
                    <a:pt x="1230" y="4391"/>
                    <a:pt x="1987" y="4763"/>
                    <a:pt x="2746" y="4763"/>
                  </a:cubicBezTo>
                  <a:cubicBezTo>
                    <a:pt x="3195" y="4763"/>
                    <a:pt x="3644" y="4633"/>
                    <a:pt x="4036" y="4361"/>
                  </a:cubicBezTo>
                  <a:cubicBezTo>
                    <a:pt x="5094" y="3632"/>
                    <a:pt x="5337" y="2153"/>
                    <a:pt x="4582" y="1060"/>
                  </a:cubicBezTo>
                  <a:cubicBezTo>
                    <a:pt x="4107" y="372"/>
                    <a:pt x="3350" y="1"/>
                    <a:pt x="2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5"/>
            <p:cNvSpPr/>
            <p:nvPr/>
          </p:nvSpPr>
          <p:spPr>
            <a:xfrm>
              <a:off x="856087" y="582829"/>
              <a:ext cx="83620" cy="74560"/>
            </a:xfrm>
            <a:custGeom>
              <a:avLst/>
              <a:gdLst/>
              <a:ahLst/>
              <a:cxnLst/>
              <a:rect l="l" t="t" r="r" b="b"/>
              <a:pathLst>
                <a:path w="3627" h="3234" extrusionOk="0">
                  <a:moveTo>
                    <a:pt x="1762" y="1"/>
                  </a:moveTo>
                  <a:cubicBezTo>
                    <a:pt x="1457" y="1"/>
                    <a:pt x="1152" y="89"/>
                    <a:pt x="885" y="273"/>
                  </a:cubicBezTo>
                  <a:cubicBezTo>
                    <a:pt x="167" y="769"/>
                    <a:pt x="1" y="1773"/>
                    <a:pt x="515" y="2515"/>
                  </a:cubicBezTo>
                  <a:cubicBezTo>
                    <a:pt x="837" y="2981"/>
                    <a:pt x="1351" y="3234"/>
                    <a:pt x="1867" y="3234"/>
                  </a:cubicBezTo>
                  <a:cubicBezTo>
                    <a:pt x="2171" y="3234"/>
                    <a:pt x="2476" y="3146"/>
                    <a:pt x="2742" y="2962"/>
                  </a:cubicBezTo>
                  <a:cubicBezTo>
                    <a:pt x="3460" y="2467"/>
                    <a:pt x="3626" y="1463"/>
                    <a:pt x="3113" y="720"/>
                  </a:cubicBezTo>
                  <a:cubicBezTo>
                    <a:pt x="2790" y="253"/>
                    <a:pt x="2277" y="1"/>
                    <a:pt x="176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5"/>
            <p:cNvSpPr/>
            <p:nvPr/>
          </p:nvSpPr>
          <p:spPr>
            <a:xfrm>
              <a:off x="867384" y="600235"/>
              <a:ext cx="26905" cy="24023"/>
            </a:xfrm>
            <a:custGeom>
              <a:avLst/>
              <a:gdLst/>
              <a:ahLst/>
              <a:cxnLst/>
              <a:rect l="l" t="t" r="r" b="b"/>
              <a:pathLst>
                <a:path w="1167" h="1042" extrusionOk="0">
                  <a:moveTo>
                    <a:pt x="567" y="0"/>
                  </a:moveTo>
                  <a:cubicBezTo>
                    <a:pt x="468" y="0"/>
                    <a:pt x="370" y="28"/>
                    <a:pt x="284" y="87"/>
                  </a:cubicBezTo>
                  <a:cubicBezTo>
                    <a:pt x="54" y="246"/>
                    <a:pt x="0" y="571"/>
                    <a:pt x="165" y="809"/>
                  </a:cubicBezTo>
                  <a:cubicBezTo>
                    <a:pt x="269" y="960"/>
                    <a:pt x="435" y="1041"/>
                    <a:pt x="601" y="1041"/>
                  </a:cubicBezTo>
                  <a:cubicBezTo>
                    <a:pt x="699" y="1041"/>
                    <a:pt x="798" y="1013"/>
                    <a:pt x="883" y="954"/>
                  </a:cubicBezTo>
                  <a:cubicBezTo>
                    <a:pt x="1113" y="794"/>
                    <a:pt x="1167" y="470"/>
                    <a:pt x="1002" y="232"/>
                  </a:cubicBezTo>
                  <a:cubicBezTo>
                    <a:pt x="899" y="81"/>
                    <a:pt x="733"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5"/>
            <p:cNvSpPr/>
            <p:nvPr/>
          </p:nvSpPr>
          <p:spPr>
            <a:xfrm>
              <a:off x="963567" y="553019"/>
              <a:ext cx="118687" cy="105892"/>
            </a:xfrm>
            <a:custGeom>
              <a:avLst/>
              <a:gdLst/>
              <a:ahLst/>
              <a:cxnLst/>
              <a:rect l="l" t="t" r="r" b="b"/>
              <a:pathLst>
                <a:path w="5148" h="4593" extrusionOk="0">
                  <a:moveTo>
                    <a:pt x="2499" y="1"/>
                  </a:moveTo>
                  <a:cubicBezTo>
                    <a:pt x="2066" y="1"/>
                    <a:pt x="1633" y="126"/>
                    <a:pt x="1255" y="388"/>
                  </a:cubicBezTo>
                  <a:cubicBezTo>
                    <a:pt x="236" y="1091"/>
                    <a:pt x="1" y="2517"/>
                    <a:pt x="729" y="3572"/>
                  </a:cubicBezTo>
                  <a:cubicBezTo>
                    <a:pt x="1187" y="4235"/>
                    <a:pt x="1917" y="4593"/>
                    <a:pt x="2649" y="4593"/>
                  </a:cubicBezTo>
                  <a:cubicBezTo>
                    <a:pt x="3081" y="4593"/>
                    <a:pt x="3514" y="4468"/>
                    <a:pt x="3893" y="4207"/>
                  </a:cubicBezTo>
                  <a:cubicBezTo>
                    <a:pt x="4913" y="3503"/>
                    <a:pt x="5147" y="2077"/>
                    <a:pt x="4420" y="1022"/>
                  </a:cubicBezTo>
                  <a:cubicBezTo>
                    <a:pt x="3961" y="359"/>
                    <a:pt x="3231" y="1"/>
                    <a:pt x="2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5"/>
            <p:cNvSpPr/>
            <p:nvPr/>
          </p:nvSpPr>
          <p:spPr>
            <a:xfrm>
              <a:off x="985193" y="574160"/>
              <a:ext cx="76358" cy="68151"/>
            </a:xfrm>
            <a:custGeom>
              <a:avLst/>
              <a:gdLst/>
              <a:ahLst/>
              <a:cxnLst/>
              <a:rect l="l" t="t" r="r" b="b"/>
              <a:pathLst>
                <a:path w="3312" h="2956" extrusionOk="0">
                  <a:moveTo>
                    <a:pt x="1608" y="1"/>
                  </a:moveTo>
                  <a:cubicBezTo>
                    <a:pt x="1330" y="1"/>
                    <a:pt x="1051" y="81"/>
                    <a:pt x="807" y="249"/>
                  </a:cubicBezTo>
                  <a:cubicBezTo>
                    <a:pt x="152" y="702"/>
                    <a:pt x="0" y="1621"/>
                    <a:pt x="469" y="2299"/>
                  </a:cubicBezTo>
                  <a:cubicBezTo>
                    <a:pt x="764" y="2725"/>
                    <a:pt x="1234" y="2956"/>
                    <a:pt x="1705" y="2956"/>
                  </a:cubicBezTo>
                  <a:cubicBezTo>
                    <a:pt x="1983" y="2956"/>
                    <a:pt x="2262" y="2875"/>
                    <a:pt x="2505" y="2707"/>
                  </a:cubicBezTo>
                  <a:cubicBezTo>
                    <a:pt x="3161" y="2255"/>
                    <a:pt x="3312" y="1337"/>
                    <a:pt x="2843" y="659"/>
                  </a:cubicBezTo>
                  <a:cubicBezTo>
                    <a:pt x="2549" y="232"/>
                    <a:pt x="2079" y="1"/>
                    <a:pt x="160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5"/>
            <p:cNvSpPr/>
            <p:nvPr/>
          </p:nvSpPr>
          <p:spPr>
            <a:xfrm>
              <a:off x="995498" y="590045"/>
              <a:ext cx="24623" cy="21971"/>
            </a:xfrm>
            <a:custGeom>
              <a:avLst/>
              <a:gdLst/>
              <a:ahLst/>
              <a:cxnLst/>
              <a:rect l="l" t="t" r="r" b="b"/>
              <a:pathLst>
                <a:path w="1068" h="953" extrusionOk="0">
                  <a:moveTo>
                    <a:pt x="518" y="1"/>
                  </a:moveTo>
                  <a:cubicBezTo>
                    <a:pt x="429" y="1"/>
                    <a:pt x="339" y="27"/>
                    <a:pt x="261" y="81"/>
                  </a:cubicBezTo>
                  <a:cubicBezTo>
                    <a:pt x="49" y="227"/>
                    <a:pt x="0" y="522"/>
                    <a:pt x="152" y="741"/>
                  </a:cubicBezTo>
                  <a:cubicBezTo>
                    <a:pt x="247" y="878"/>
                    <a:pt x="398" y="953"/>
                    <a:pt x="549" y="953"/>
                  </a:cubicBezTo>
                  <a:cubicBezTo>
                    <a:pt x="639" y="953"/>
                    <a:pt x="729" y="927"/>
                    <a:pt x="807" y="872"/>
                  </a:cubicBezTo>
                  <a:cubicBezTo>
                    <a:pt x="1019" y="727"/>
                    <a:pt x="1067" y="431"/>
                    <a:pt x="916" y="212"/>
                  </a:cubicBezTo>
                  <a:cubicBezTo>
                    <a:pt x="821" y="75"/>
                    <a:pt x="670"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45"/>
          <p:cNvGrpSpPr/>
          <p:nvPr/>
        </p:nvGrpSpPr>
        <p:grpSpPr>
          <a:xfrm>
            <a:off x="221148" y="73480"/>
            <a:ext cx="8502525" cy="4817753"/>
            <a:chOff x="221148" y="73480"/>
            <a:chExt cx="8502525" cy="4817753"/>
          </a:xfrm>
        </p:grpSpPr>
        <p:sp>
          <p:nvSpPr>
            <p:cNvPr id="2494" name="Google Shape;2494;p45"/>
            <p:cNvSpPr/>
            <p:nvPr/>
          </p:nvSpPr>
          <p:spPr>
            <a:xfrm rot="-3713999">
              <a:off x="8594029" y="1284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95" name="Google Shape;2495;p45"/>
            <p:cNvSpPr/>
            <p:nvPr/>
          </p:nvSpPr>
          <p:spPr>
            <a:xfrm rot="-4114101">
              <a:off x="7877246" y="653409"/>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5"/>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97" name="Google Shape;2497;p45"/>
            <p:cNvSpPr/>
            <p:nvPr/>
          </p:nvSpPr>
          <p:spPr>
            <a:xfrm rot="-3713999">
              <a:off x="7216204" y="557764"/>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98" name="Google Shape;2498;p45"/>
            <p:cNvSpPr/>
            <p:nvPr/>
          </p:nvSpPr>
          <p:spPr>
            <a:xfrm rot="-3713999">
              <a:off x="437329" y="3961489"/>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499" name="Google Shape;2499;p45"/>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500" name="Google Shape;2500;p45"/>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501" name="Google Shape;2501;p45"/>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502" name="Google Shape;2502;p45"/>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503" name="Google Shape;2503;p45"/>
            <p:cNvSpPr/>
            <p:nvPr/>
          </p:nvSpPr>
          <p:spPr>
            <a:xfrm rot="-4113910">
              <a:off x="1762427" y="107159"/>
              <a:ext cx="220647" cy="21751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5"/>
            <p:cNvSpPr/>
            <p:nvPr/>
          </p:nvSpPr>
          <p:spPr>
            <a:xfrm rot="-4113866">
              <a:off x="274863" y="1283842"/>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Rectangle 13"/>
          <p:cNvSpPr/>
          <p:nvPr/>
        </p:nvSpPr>
        <p:spPr>
          <a:xfrm>
            <a:off x="2817921" y="2119963"/>
            <a:ext cx="5400489" cy="2169825"/>
          </a:xfrm>
          <a:prstGeom prst="rect">
            <a:avLst/>
          </a:prstGeom>
        </p:spPr>
        <p:txBody>
          <a:bodyPr wrap="square">
            <a:spAutoFit/>
          </a:bodyPr>
          <a:lstStyle/>
          <a:p>
            <a:pPr algn="just">
              <a:lnSpc>
                <a:spcPct val="150000"/>
              </a:lnSpc>
            </a:pPr>
            <a:r>
              <a:rPr lang="en-US" sz="1800" dirty="0" err="1"/>
              <a:t>Hôm</a:t>
            </a:r>
            <a:r>
              <a:rPr lang="en-US" sz="1800" dirty="0"/>
              <a:t> nay </a:t>
            </a:r>
            <a:r>
              <a:rPr lang="en-US" sz="1800" dirty="0" err="1"/>
              <a:t>là</a:t>
            </a:r>
            <a:r>
              <a:rPr lang="en-US" sz="1800" dirty="0"/>
              <a:t> </a:t>
            </a:r>
            <a:r>
              <a:rPr lang="en-US" sz="1800" dirty="0" err="1"/>
              <a:t>Chủ</a:t>
            </a:r>
            <a:r>
              <a:rPr lang="en-US" sz="1800" dirty="0"/>
              <a:t> </a:t>
            </a:r>
            <a:r>
              <a:rPr lang="en-US" sz="1800" dirty="0" err="1"/>
              <a:t>nhật</a:t>
            </a:r>
            <a:r>
              <a:rPr lang="en-US" sz="1800" dirty="0"/>
              <a:t>, </a:t>
            </a:r>
            <a:r>
              <a:rPr lang="en-US" sz="1800" dirty="0" err="1"/>
              <a:t>Khoa</a:t>
            </a:r>
            <a:r>
              <a:rPr lang="en-US" sz="1800" dirty="0"/>
              <a:t> </a:t>
            </a:r>
            <a:r>
              <a:rPr lang="en-US" sz="1800" dirty="0" err="1"/>
              <a:t>dự</a:t>
            </a:r>
            <a:r>
              <a:rPr lang="en-US" sz="1800" dirty="0"/>
              <a:t> </a:t>
            </a:r>
            <a:r>
              <a:rPr lang="en-US" sz="1800" dirty="0" err="1"/>
              <a:t>định</a:t>
            </a:r>
            <a:r>
              <a:rPr lang="en-US" sz="1800" dirty="0"/>
              <a:t> </a:t>
            </a:r>
            <a:r>
              <a:rPr lang="en-US" sz="1800" dirty="0" err="1"/>
              <a:t>buổi</a:t>
            </a:r>
            <a:r>
              <a:rPr lang="en-US" sz="1800" dirty="0"/>
              <a:t> </a:t>
            </a:r>
            <a:r>
              <a:rPr lang="en-US" sz="1800" dirty="0" err="1"/>
              <a:t>chiều</a:t>
            </a:r>
            <a:r>
              <a:rPr lang="en-US" sz="1800" dirty="0"/>
              <a:t> </a:t>
            </a:r>
            <a:r>
              <a:rPr lang="en-US" sz="1800" dirty="0" err="1"/>
              <a:t>sẽ</a:t>
            </a:r>
            <a:r>
              <a:rPr lang="en-US" sz="1800" dirty="0"/>
              <a:t> </a:t>
            </a:r>
            <a:r>
              <a:rPr lang="en-US" sz="1800" dirty="0" err="1"/>
              <a:t>đá</a:t>
            </a:r>
            <a:r>
              <a:rPr lang="en-US" sz="1800" dirty="0"/>
              <a:t> </a:t>
            </a:r>
            <a:r>
              <a:rPr lang="en-US" sz="1800" dirty="0" err="1"/>
              <a:t>bóng</a:t>
            </a:r>
            <a:r>
              <a:rPr lang="en-US" sz="1800" dirty="0"/>
              <a:t> </a:t>
            </a:r>
            <a:r>
              <a:rPr lang="en-US" sz="1800" dirty="0" err="1"/>
              <a:t>cùng</a:t>
            </a:r>
            <a:r>
              <a:rPr lang="en-US" sz="1800" dirty="0"/>
              <a:t> </a:t>
            </a:r>
            <a:r>
              <a:rPr lang="en-US" sz="1800" dirty="0" err="1"/>
              <a:t>các</a:t>
            </a:r>
            <a:r>
              <a:rPr lang="en-US" sz="1800" dirty="0"/>
              <a:t> </a:t>
            </a:r>
            <a:r>
              <a:rPr lang="en-US" sz="1800" dirty="0" err="1"/>
              <a:t>bạn</a:t>
            </a:r>
            <a:r>
              <a:rPr lang="en-US" sz="1800" dirty="0"/>
              <a:t>. </a:t>
            </a:r>
            <a:r>
              <a:rPr lang="en-US" sz="1800" dirty="0" err="1"/>
              <a:t>Việc</a:t>
            </a:r>
            <a:r>
              <a:rPr lang="en-US" sz="1800" dirty="0"/>
              <a:t> </a:t>
            </a:r>
            <a:r>
              <a:rPr lang="en-US" sz="1800" dirty="0" err="1"/>
              <a:t>đá</a:t>
            </a:r>
            <a:r>
              <a:rPr lang="en-US" sz="1800" dirty="0"/>
              <a:t> </a:t>
            </a:r>
            <a:r>
              <a:rPr lang="en-US" sz="1800" dirty="0" err="1"/>
              <a:t>bóng</a:t>
            </a:r>
            <a:r>
              <a:rPr lang="en-US" sz="1800" dirty="0"/>
              <a:t> </a:t>
            </a:r>
            <a:r>
              <a:rPr lang="en-US" sz="1800" dirty="0" err="1"/>
              <a:t>của</a:t>
            </a:r>
            <a:r>
              <a:rPr lang="en-US" sz="1800" dirty="0"/>
              <a:t> </a:t>
            </a:r>
            <a:r>
              <a:rPr lang="en-US" sz="1800" dirty="0" err="1"/>
              <a:t>Khoa</a:t>
            </a:r>
            <a:r>
              <a:rPr lang="en-US" sz="1800" dirty="0"/>
              <a:t> </a:t>
            </a:r>
            <a:r>
              <a:rPr lang="en-US" sz="1800" dirty="0" err="1"/>
              <a:t>có</a:t>
            </a:r>
            <a:r>
              <a:rPr lang="en-US" sz="1800" dirty="0"/>
              <a:t> </a:t>
            </a:r>
            <a:r>
              <a:rPr lang="en-US" sz="1800" dirty="0" err="1"/>
              <a:t>diễn</a:t>
            </a:r>
            <a:r>
              <a:rPr lang="en-US" sz="1800" dirty="0"/>
              <a:t> </a:t>
            </a:r>
            <a:r>
              <a:rPr lang="en-US" sz="1800" dirty="0" err="1"/>
              <a:t>ra</a:t>
            </a:r>
            <a:r>
              <a:rPr lang="en-US" sz="1800" dirty="0"/>
              <a:t> hay </a:t>
            </a:r>
            <a:r>
              <a:rPr lang="en-US" sz="1800" dirty="0" err="1"/>
              <a:t>không</a:t>
            </a:r>
            <a:r>
              <a:rPr lang="en-US" sz="1800" dirty="0"/>
              <a:t> </a:t>
            </a:r>
            <a:r>
              <a:rPr lang="en-US" sz="1800" dirty="0" err="1"/>
              <a:t>phụ</a:t>
            </a:r>
            <a:r>
              <a:rPr lang="en-US" sz="1800" dirty="0"/>
              <a:t> </a:t>
            </a:r>
            <a:r>
              <a:rPr lang="en-US" sz="1800" dirty="0" err="1"/>
              <a:t>thuộc</a:t>
            </a:r>
            <a:r>
              <a:rPr lang="en-US" sz="1800" dirty="0"/>
              <a:t> </a:t>
            </a:r>
            <a:r>
              <a:rPr lang="en-US" sz="1800" dirty="0" err="1"/>
              <a:t>vào</a:t>
            </a:r>
            <a:r>
              <a:rPr lang="en-US" sz="1800" dirty="0"/>
              <a:t> </a:t>
            </a:r>
            <a:r>
              <a:rPr lang="en-US" sz="1800" dirty="0" err="1"/>
              <a:t>thời</a:t>
            </a:r>
            <a:r>
              <a:rPr lang="en-US" sz="1800" dirty="0"/>
              <a:t> </a:t>
            </a:r>
            <a:r>
              <a:rPr lang="en-US" sz="1800" dirty="0" err="1"/>
              <a:t>tiết</a:t>
            </a:r>
            <a:r>
              <a:rPr lang="en-US" sz="1800" dirty="0"/>
              <a:t>. </a:t>
            </a:r>
            <a:r>
              <a:rPr lang="en-US" sz="1800" dirty="0" err="1"/>
              <a:t>Em</a:t>
            </a:r>
            <a:r>
              <a:rPr lang="en-US" sz="1800" dirty="0"/>
              <a:t> </a:t>
            </a:r>
            <a:r>
              <a:rPr lang="en-US" sz="1800" dirty="0" err="1"/>
              <a:t>hãy</a:t>
            </a:r>
            <a:r>
              <a:rPr lang="en-US" sz="1800" dirty="0"/>
              <a:t> </a:t>
            </a:r>
            <a:r>
              <a:rPr lang="en-US" sz="1800" dirty="0" err="1"/>
              <a:t>chọn</a:t>
            </a:r>
            <a:r>
              <a:rPr lang="en-US" sz="1800" dirty="0"/>
              <a:t> </a:t>
            </a:r>
            <a:r>
              <a:rPr lang="en-US" sz="1800" dirty="0" err="1"/>
              <a:t>cách</a:t>
            </a:r>
            <a:r>
              <a:rPr lang="en-US" sz="1800" dirty="0"/>
              <a:t> </a:t>
            </a:r>
            <a:r>
              <a:rPr lang="en-US" sz="1800" dirty="0" err="1"/>
              <a:t>nói</a:t>
            </a:r>
            <a:r>
              <a:rPr lang="en-US" sz="1800" dirty="0"/>
              <a:t> “</a:t>
            </a:r>
            <a:r>
              <a:rPr lang="en-US" sz="1800" dirty="0" err="1"/>
              <a:t>Nếu</a:t>
            </a:r>
            <a:r>
              <a:rPr lang="en-US" sz="1800" dirty="0"/>
              <a:t>…</a:t>
            </a:r>
            <a:r>
              <a:rPr lang="en-US" sz="1800" dirty="0" err="1"/>
              <a:t>thì</a:t>
            </a:r>
            <a:r>
              <a:rPr lang="en-US" sz="1800" dirty="0"/>
              <a:t>…” </a:t>
            </a:r>
            <a:r>
              <a:rPr lang="en-US" sz="1800" dirty="0" err="1"/>
              <a:t>để</a:t>
            </a:r>
            <a:r>
              <a:rPr lang="en-US" sz="1800" dirty="0"/>
              <a:t> </a:t>
            </a:r>
            <a:r>
              <a:rPr lang="en-US" sz="1800" dirty="0" err="1"/>
              <a:t>diễn</a:t>
            </a:r>
            <a:r>
              <a:rPr lang="en-US" sz="1800" dirty="0"/>
              <a:t> </a:t>
            </a:r>
            <a:r>
              <a:rPr lang="en-US" sz="1800" dirty="0" err="1"/>
              <a:t>đạt</a:t>
            </a:r>
            <a:r>
              <a:rPr lang="en-US" sz="1800" dirty="0"/>
              <a:t> </a:t>
            </a:r>
            <a:r>
              <a:rPr lang="en-US" sz="1800" dirty="0" err="1"/>
              <a:t>dự</a:t>
            </a:r>
            <a:r>
              <a:rPr lang="en-US" sz="1800" dirty="0"/>
              <a:t> </a:t>
            </a:r>
            <a:r>
              <a:rPr lang="en-US" sz="1800" dirty="0" err="1"/>
              <a:t>định</a:t>
            </a:r>
            <a:r>
              <a:rPr lang="en-US" sz="1800" dirty="0"/>
              <a:t> </a:t>
            </a:r>
            <a:r>
              <a:rPr lang="en-US" sz="1800" dirty="0" err="1"/>
              <a:t>của</a:t>
            </a:r>
            <a:r>
              <a:rPr lang="en-US" sz="1800" dirty="0"/>
              <a:t> </a:t>
            </a:r>
            <a:r>
              <a:rPr lang="en-US" sz="1800" dirty="0" err="1"/>
              <a:t>bạn</a:t>
            </a:r>
            <a:r>
              <a:rPr lang="en-US" sz="1800" dirty="0"/>
              <a:t> </a:t>
            </a:r>
            <a:r>
              <a:rPr lang="en-US" sz="1800" dirty="0" err="1"/>
              <a:t>Khoa</a:t>
            </a:r>
            <a:r>
              <a:rPr lang="en-US" sz="1800" dirty="0"/>
              <a:t> </a:t>
            </a:r>
            <a:r>
              <a:rPr lang="en-US" sz="1800" dirty="0" err="1"/>
              <a:t>cho</a:t>
            </a:r>
            <a:r>
              <a:rPr lang="en-US" sz="1800" dirty="0"/>
              <a:t> </a:t>
            </a:r>
            <a:r>
              <a:rPr lang="en-US" sz="1800" dirty="0" err="1"/>
              <a:t>phù</a:t>
            </a:r>
            <a:r>
              <a:rPr lang="en-US" sz="1800" dirty="0"/>
              <a:t> </a:t>
            </a:r>
            <a:r>
              <a:rPr lang="en-US" sz="1800" dirty="0" err="1"/>
              <a:t>hợp</a:t>
            </a:r>
            <a:r>
              <a:rPr lang="en-US" sz="1800" dirty="0"/>
              <a: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48" y="2147131"/>
            <a:ext cx="2250948" cy="2250948"/>
          </a:xfrm>
          <a:prstGeom prst="rect">
            <a:avLst/>
          </a:prstGeom>
        </p:spPr>
      </p:pic>
      <p:sp>
        <p:nvSpPr>
          <p:cNvPr id="2" name="Rounded Rectangle 1"/>
          <p:cNvSpPr/>
          <p:nvPr/>
        </p:nvSpPr>
        <p:spPr>
          <a:xfrm>
            <a:off x="735415" y="1185132"/>
            <a:ext cx="1910994" cy="51604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0000"/>
                </a:solidFill>
              </a:rPr>
              <a:t>Hoạt</a:t>
            </a:r>
            <a:r>
              <a:rPr lang="en-US" sz="2000" b="1" dirty="0">
                <a:solidFill>
                  <a:srgbClr val="000000"/>
                </a:solidFill>
              </a:rPr>
              <a:t> </a:t>
            </a:r>
            <a:r>
              <a:rPr lang="en-US" sz="2000" b="1" dirty="0" err="1">
                <a:solidFill>
                  <a:srgbClr val="000000"/>
                </a:solidFill>
              </a:rPr>
              <a:t>động</a:t>
            </a:r>
            <a:r>
              <a:rPr lang="en-US" sz="2000" b="1" dirty="0">
                <a:solidFill>
                  <a:srgbClr val="000000"/>
                </a:solidFill>
              </a:rPr>
              <a:t> 2</a:t>
            </a:r>
          </a:p>
        </p:txBody>
      </p:sp>
      <p:sp>
        <p:nvSpPr>
          <p:cNvPr id="3" name="TextBox 2"/>
          <p:cNvSpPr txBox="1"/>
          <p:nvPr/>
        </p:nvSpPr>
        <p:spPr>
          <a:xfrm>
            <a:off x="2771204" y="1265495"/>
            <a:ext cx="1756881" cy="400110"/>
          </a:xfrm>
          <a:prstGeom prst="rect">
            <a:avLst/>
          </a:prstGeom>
          <a:noFill/>
        </p:spPr>
        <p:txBody>
          <a:bodyPr wrap="square" rtlCol="0">
            <a:spAutoFit/>
          </a:bodyPr>
          <a:lstStyle/>
          <a:p>
            <a:r>
              <a:rPr lang="en-US" sz="2000" b="1" dirty="0" err="1"/>
              <a:t>Nếu</a:t>
            </a:r>
            <a:r>
              <a:rPr lang="en-US" sz="2000" b="1" dirty="0"/>
              <a:t>... </a:t>
            </a:r>
            <a:r>
              <a:rPr lang="en-US" sz="2000" b="1" dirty="0" err="1"/>
              <a:t>thì</a:t>
            </a:r>
            <a:endParaRPr lang="en-US" sz="20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718" y="1692994"/>
            <a:ext cx="515162" cy="515162"/>
          </a:xfrm>
          <a:prstGeom prst="rect">
            <a:avLst/>
          </a:prstGeom>
        </p:spPr>
      </p:pic>
      <p:sp>
        <p:nvSpPr>
          <p:cNvPr id="5" name="TextBox 4"/>
          <p:cNvSpPr txBox="1"/>
          <p:nvPr/>
        </p:nvSpPr>
        <p:spPr>
          <a:xfrm>
            <a:off x="4676083" y="1715243"/>
            <a:ext cx="2234330" cy="400110"/>
          </a:xfrm>
          <a:prstGeom prst="rect">
            <a:avLst/>
          </a:prstGeom>
          <a:noFill/>
        </p:spPr>
        <p:txBody>
          <a:bodyPr wrap="square" rtlCol="0">
            <a:spAutoFit/>
          </a:bodyPr>
          <a:lstStyle/>
          <a:p>
            <a:pPr algn="ctr"/>
            <a:r>
              <a:rPr lang="en-US" sz="2000" b="1" dirty="0" err="1">
                <a:solidFill>
                  <a:srgbClr val="7030A0"/>
                </a:solidFill>
              </a:rPr>
              <a:t>Thảo</a:t>
            </a:r>
            <a:r>
              <a:rPr lang="en-US" sz="2000" b="1" dirty="0">
                <a:solidFill>
                  <a:srgbClr val="7030A0"/>
                </a:solidFill>
              </a:rPr>
              <a:t> </a:t>
            </a:r>
            <a:r>
              <a:rPr lang="en-US" sz="2000" b="1" dirty="0" err="1">
                <a:solidFill>
                  <a:srgbClr val="7030A0"/>
                </a:solidFill>
              </a:rPr>
              <a:t>luận</a:t>
            </a:r>
            <a:r>
              <a:rPr lang="en-US" sz="2000" b="1" dirty="0">
                <a:solidFill>
                  <a:srgbClr val="7030A0"/>
                </a:solidFill>
              </a:rPr>
              <a:t> </a:t>
            </a:r>
            <a:r>
              <a:rPr lang="en-US" sz="2000" b="1" dirty="0" err="1">
                <a:solidFill>
                  <a:srgbClr val="7030A0"/>
                </a:solidFill>
              </a:rPr>
              <a:t>nhóm</a:t>
            </a:r>
            <a:endParaRPr lang="en-US" sz="2000" b="1" dirty="0">
              <a:solidFill>
                <a:srgbClr val="7030A0"/>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
                                        </p:tgtEl>
                                        <p:attrNameLst>
                                          <p:attrName>style.visibility</p:attrName>
                                        </p:attrNameLst>
                                      </p:cBhvr>
                                      <p:to>
                                        <p:strVal val="visible"/>
                                      </p:to>
                                    </p:set>
                                    <p:animEffect transition="in" filter="dissolve">
                                      <p:cBhvr>
                                        <p:cTn id="7" dur="500"/>
                                        <p:tgtEl>
                                          <p:spTgt spid="2458"/>
                                        </p:tgtEl>
                                      </p:cBhvr>
                                    </p:animEffect>
                                  </p:childTnLst>
                                </p:cTn>
                              </p:par>
                              <p:par>
                                <p:cTn id="8" presetID="9" presetClass="entr" presetSubtype="0" fill="hold" nodeType="withEffect">
                                  <p:stCondLst>
                                    <p:cond delay="0"/>
                                  </p:stCondLst>
                                  <p:childTnLst>
                                    <p:set>
                                      <p:cBhvr>
                                        <p:cTn id="9" dur="1" fill="hold">
                                          <p:stCondLst>
                                            <p:cond delay="0"/>
                                          </p:stCondLst>
                                        </p:cTn>
                                        <p:tgtEl>
                                          <p:spTgt spid="2459"/>
                                        </p:tgtEl>
                                        <p:attrNameLst>
                                          <p:attrName>style.visibility</p:attrName>
                                        </p:attrNameLst>
                                      </p:cBhvr>
                                      <p:to>
                                        <p:strVal val="visible"/>
                                      </p:to>
                                    </p:set>
                                    <p:animEffect transition="in" filter="dissolve">
                                      <p:cBhvr>
                                        <p:cTn id="10" dur="500"/>
                                        <p:tgtEl>
                                          <p:spTgt spid="245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up)">
                                      <p:cBhvr>
                                        <p:cTn id="16" dur="500"/>
                                        <p:tgtEl>
                                          <p:spTgt spid="2"/>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 grpId="0"/>
      <p:bldP spid="14" grpId="0"/>
      <p:bldP spid="2" grpId="0" animBg="1"/>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sp>
        <p:nvSpPr>
          <p:cNvPr id="2632" name="Google Shape;2632;p47"/>
          <p:cNvSpPr/>
          <p:nvPr/>
        </p:nvSpPr>
        <p:spPr>
          <a:xfrm rot="391783">
            <a:off x="3513518" y="4641191"/>
            <a:ext cx="354594" cy="349552"/>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7"/>
          <p:cNvSpPr/>
          <p:nvPr/>
        </p:nvSpPr>
        <p:spPr>
          <a:xfrm rot="391783">
            <a:off x="5506848" y="4384111"/>
            <a:ext cx="354594" cy="349552"/>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6" name="Google Shape;2636;p47"/>
          <p:cNvGrpSpPr/>
          <p:nvPr/>
        </p:nvGrpSpPr>
        <p:grpSpPr>
          <a:xfrm>
            <a:off x="8123142" y="354596"/>
            <a:ext cx="813844" cy="830297"/>
            <a:chOff x="7158619" y="469606"/>
            <a:chExt cx="1171167" cy="1194844"/>
          </a:xfrm>
        </p:grpSpPr>
        <p:sp>
          <p:nvSpPr>
            <p:cNvPr id="2637" name="Google Shape;2637;p47"/>
            <p:cNvSpPr/>
            <p:nvPr/>
          </p:nvSpPr>
          <p:spPr>
            <a:xfrm>
              <a:off x="7523757" y="469675"/>
              <a:ext cx="209373" cy="385423"/>
            </a:xfrm>
            <a:custGeom>
              <a:avLst/>
              <a:gdLst/>
              <a:ahLst/>
              <a:cxnLst/>
              <a:rect l="l" t="t" r="r" b="b"/>
              <a:pathLst>
                <a:path w="6013" h="11069" extrusionOk="0">
                  <a:moveTo>
                    <a:pt x="3335" y="1"/>
                  </a:moveTo>
                  <a:cubicBezTo>
                    <a:pt x="3231" y="1"/>
                    <a:pt x="3123" y="16"/>
                    <a:pt x="3011" y="49"/>
                  </a:cubicBezTo>
                  <a:cubicBezTo>
                    <a:pt x="1" y="932"/>
                    <a:pt x="3553" y="11069"/>
                    <a:pt x="3553" y="11069"/>
                  </a:cubicBezTo>
                  <a:lnTo>
                    <a:pt x="5901" y="10566"/>
                  </a:lnTo>
                  <a:cubicBezTo>
                    <a:pt x="5901" y="10566"/>
                    <a:pt x="6012" y="1"/>
                    <a:pt x="3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7"/>
            <p:cNvSpPr/>
            <p:nvPr/>
          </p:nvSpPr>
          <p:spPr>
            <a:xfrm>
              <a:off x="7641975" y="469606"/>
              <a:ext cx="216720" cy="379608"/>
            </a:xfrm>
            <a:custGeom>
              <a:avLst/>
              <a:gdLst/>
              <a:ahLst/>
              <a:cxnLst/>
              <a:rect l="l" t="t" r="r" b="b"/>
              <a:pathLst>
                <a:path w="6224" h="10902" extrusionOk="0">
                  <a:moveTo>
                    <a:pt x="3208" y="1"/>
                  </a:moveTo>
                  <a:cubicBezTo>
                    <a:pt x="3184" y="1"/>
                    <a:pt x="3159" y="2"/>
                    <a:pt x="3134" y="3"/>
                  </a:cubicBezTo>
                  <a:cubicBezTo>
                    <a:pt x="1" y="184"/>
                    <a:pt x="1170" y="10859"/>
                    <a:pt x="1170" y="10859"/>
                  </a:cubicBezTo>
                  <a:lnTo>
                    <a:pt x="3571" y="10902"/>
                  </a:lnTo>
                  <a:cubicBezTo>
                    <a:pt x="3571" y="10902"/>
                    <a:pt x="6223"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7"/>
            <p:cNvSpPr/>
            <p:nvPr/>
          </p:nvSpPr>
          <p:spPr>
            <a:xfrm>
              <a:off x="7742574" y="490916"/>
              <a:ext cx="261916" cy="373375"/>
            </a:xfrm>
            <a:custGeom>
              <a:avLst/>
              <a:gdLst/>
              <a:ahLst/>
              <a:cxnLst/>
              <a:rect l="l" t="t" r="r" b="b"/>
              <a:pathLst>
                <a:path w="7522" h="10723" extrusionOk="0">
                  <a:moveTo>
                    <a:pt x="4203" y="0"/>
                  </a:moveTo>
                  <a:cubicBezTo>
                    <a:pt x="1278" y="0"/>
                    <a:pt x="0" y="10124"/>
                    <a:pt x="0" y="10124"/>
                  </a:cubicBezTo>
                  <a:lnTo>
                    <a:pt x="2325" y="10723"/>
                  </a:lnTo>
                  <a:cubicBezTo>
                    <a:pt x="2325" y="10723"/>
                    <a:pt x="7522" y="575"/>
                    <a:pt x="4433" y="21"/>
                  </a:cubicBezTo>
                  <a:cubicBezTo>
                    <a:pt x="4355" y="7"/>
                    <a:pt x="4278"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7"/>
            <p:cNvSpPr/>
            <p:nvPr/>
          </p:nvSpPr>
          <p:spPr>
            <a:xfrm>
              <a:off x="7777396" y="541129"/>
              <a:ext cx="330337" cy="350080"/>
            </a:xfrm>
            <a:custGeom>
              <a:avLst/>
              <a:gdLst/>
              <a:ahLst/>
              <a:cxnLst/>
              <a:rect l="l" t="t" r="r" b="b"/>
              <a:pathLst>
                <a:path w="9487" h="10054" extrusionOk="0">
                  <a:moveTo>
                    <a:pt x="6095" y="0"/>
                  </a:moveTo>
                  <a:cubicBezTo>
                    <a:pt x="3302" y="0"/>
                    <a:pt x="0" y="8944"/>
                    <a:pt x="0" y="8944"/>
                  </a:cubicBezTo>
                  <a:lnTo>
                    <a:pt x="2130" y="10053"/>
                  </a:lnTo>
                  <a:cubicBezTo>
                    <a:pt x="2130" y="10053"/>
                    <a:pt x="9486" y="1343"/>
                    <a:pt x="6602" y="105"/>
                  </a:cubicBezTo>
                  <a:cubicBezTo>
                    <a:pt x="6436" y="34"/>
                    <a:pt x="6266" y="0"/>
                    <a:pt x="6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7"/>
            <p:cNvSpPr/>
            <p:nvPr/>
          </p:nvSpPr>
          <p:spPr>
            <a:xfrm>
              <a:off x="7824718" y="628008"/>
              <a:ext cx="389497" cy="301715"/>
            </a:xfrm>
            <a:custGeom>
              <a:avLst/>
              <a:gdLst/>
              <a:ahLst/>
              <a:cxnLst/>
              <a:rect l="l" t="t" r="r" b="b"/>
              <a:pathLst>
                <a:path w="11186" h="8665" extrusionOk="0">
                  <a:moveTo>
                    <a:pt x="7889" y="1"/>
                  </a:moveTo>
                  <a:cubicBezTo>
                    <a:pt x="5084" y="1"/>
                    <a:pt x="1" y="7022"/>
                    <a:pt x="1" y="7022"/>
                  </a:cubicBezTo>
                  <a:lnTo>
                    <a:pt x="1753" y="8664"/>
                  </a:lnTo>
                  <a:cubicBezTo>
                    <a:pt x="1753" y="8664"/>
                    <a:pt x="11186" y="2260"/>
                    <a:pt x="8743" y="291"/>
                  </a:cubicBezTo>
                  <a:cubicBezTo>
                    <a:pt x="8495" y="91"/>
                    <a:pt x="8207" y="1"/>
                    <a:pt x="7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7"/>
            <p:cNvSpPr/>
            <p:nvPr/>
          </p:nvSpPr>
          <p:spPr>
            <a:xfrm>
              <a:off x="7850869" y="719483"/>
              <a:ext cx="416830" cy="247292"/>
            </a:xfrm>
            <a:custGeom>
              <a:avLst/>
              <a:gdLst/>
              <a:ahLst/>
              <a:cxnLst/>
              <a:rect l="l" t="t" r="r" b="b"/>
              <a:pathLst>
                <a:path w="11971" h="7102" extrusionOk="0">
                  <a:moveTo>
                    <a:pt x="8808" y="1"/>
                  </a:moveTo>
                  <a:cubicBezTo>
                    <a:pt x="5868" y="1"/>
                    <a:pt x="1" y="5105"/>
                    <a:pt x="1" y="5105"/>
                  </a:cubicBezTo>
                  <a:lnTo>
                    <a:pt x="1336" y="7101"/>
                  </a:lnTo>
                  <a:cubicBezTo>
                    <a:pt x="1336" y="7101"/>
                    <a:pt x="11970" y="2996"/>
                    <a:pt x="10037" y="526"/>
                  </a:cubicBezTo>
                  <a:cubicBezTo>
                    <a:pt x="9749" y="158"/>
                    <a:pt x="9323" y="1"/>
                    <a:pt x="8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7"/>
            <p:cNvSpPr/>
            <p:nvPr/>
          </p:nvSpPr>
          <p:spPr>
            <a:xfrm>
              <a:off x="7879806" y="836727"/>
              <a:ext cx="423133" cy="193773"/>
            </a:xfrm>
            <a:custGeom>
              <a:avLst/>
              <a:gdLst/>
              <a:ahLst/>
              <a:cxnLst/>
              <a:rect l="l" t="t" r="r" b="b"/>
              <a:pathLst>
                <a:path w="12152" h="5565" extrusionOk="0">
                  <a:moveTo>
                    <a:pt x="8984" y="1"/>
                  </a:moveTo>
                  <a:cubicBezTo>
                    <a:pt x="5849" y="1"/>
                    <a:pt x="1" y="3346"/>
                    <a:pt x="1" y="3346"/>
                  </a:cubicBezTo>
                  <a:lnTo>
                    <a:pt x="919" y="5564"/>
                  </a:lnTo>
                  <a:cubicBezTo>
                    <a:pt x="919" y="5564"/>
                    <a:pt x="12152" y="3615"/>
                    <a:pt x="10738" y="814"/>
                  </a:cubicBezTo>
                  <a:cubicBezTo>
                    <a:pt x="10444" y="232"/>
                    <a:pt x="9808"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7"/>
            <p:cNvSpPr/>
            <p:nvPr/>
          </p:nvSpPr>
          <p:spPr>
            <a:xfrm>
              <a:off x="7898296" y="930257"/>
              <a:ext cx="417596" cy="153870"/>
            </a:xfrm>
            <a:custGeom>
              <a:avLst/>
              <a:gdLst/>
              <a:ahLst/>
              <a:cxnLst/>
              <a:rect l="l" t="t" r="r" b="b"/>
              <a:pathLst>
                <a:path w="11993" h="4419" extrusionOk="0">
                  <a:moveTo>
                    <a:pt x="8545" y="1"/>
                  </a:moveTo>
                  <a:cubicBezTo>
                    <a:pt x="5278" y="1"/>
                    <a:pt x="1" y="2092"/>
                    <a:pt x="1" y="2092"/>
                  </a:cubicBezTo>
                  <a:lnTo>
                    <a:pt x="596" y="4418"/>
                  </a:lnTo>
                  <a:cubicBezTo>
                    <a:pt x="596" y="4418"/>
                    <a:pt x="11992" y="4081"/>
                    <a:pt x="10989" y="1107"/>
                  </a:cubicBezTo>
                  <a:cubicBezTo>
                    <a:pt x="10715" y="296"/>
                    <a:pt x="9771" y="1"/>
                    <a:pt x="8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7"/>
            <p:cNvSpPr/>
            <p:nvPr/>
          </p:nvSpPr>
          <p:spPr>
            <a:xfrm>
              <a:off x="7389207" y="532110"/>
              <a:ext cx="313763" cy="357845"/>
            </a:xfrm>
            <a:custGeom>
              <a:avLst/>
              <a:gdLst/>
              <a:ahLst/>
              <a:cxnLst/>
              <a:rect l="l" t="t" r="r" b="b"/>
              <a:pathLst>
                <a:path w="9011" h="10277" extrusionOk="0">
                  <a:moveTo>
                    <a:pt x="3388" y="0"/>
                  </a:moveTo>
                  <a:cubicBezTo>
                    <a:pt x="3243" y="0"/>
                    <a:pt x="3098" y="25"/>
                    <a:pt x="2953" y="77"/>
                  </a:cubicBezTo>
                  <a:cubicBezTo>
                    <a:pt x="0" y="1139"/>
                    <a:pt x="6818" y="10277"/>
                    <a:pt x="6818" y="10277"/>
                  </a:cubicBezTo>
                  <a:lnTo>
                    <a:pt x="9010" y="9299"/>
                  </a:lnTo>
                  <a:cubicBezTo>
                    <a:pt x="9010" y="9299"/>
                    <a:pt x="6203" y="0"/>
                    <a:pt x="3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7"/>
            <p:cNvSpPr/>
            <p:nvPr/>
          </p:nvSpPr>
          <p:spPr>
            <a:xfrm>
              <a:off x="7274958" y="604678"/>
              <a:ext cx="371216" cy="321563"/>
            </a:xfrm>
            <a:custGeom>
              <a:avLst/>
              <a:gdLst/>
              <a:ahLst/>
              <a:cxnLst/>
              <a:rect l="l" t="t" r="r" b="b"/>
              <a:pathLst>
                <a:path w="10661" h="9235" extrusionOk="0">
                  <a:moveTo>
                    <a:pt x="3348" y="0"/>
                  </a:moveTo>
                  <a:cubicBezTo>
                    <a:pt x="3091" y="0"/>
                    <a:pt x="2848" y="67"/>
                    <a:pt x="2626" y="213"/>
                  </a:cubicBezTo>
                  <a:cubicBezTo>
                    <a:pt x="1" y="1931"/>
                    <a:pt x="8755" y="9234"/>
                    <a:pt x="8755" y="9234"/>
                  </a:cubicBezTo>
                  <a:lnTo>
                    <a:pt x="10660" y="7773"/>
                  </a:lnTo>
                  <a:cubicBezTo>
                    <a:pt x="10660" y="7773"/>
                    <a:pt x="6128" y="0"/>
                    <a:pt x="3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7"/>
            <p:cNvSpPr/>
            <p:nvPr/>
          </p:nvSpPr>
          <p:spPr>
            <a:xfrm>
              <a:off x="7210120" y="689816"/>
              <a:ext cx="407603" cy="272153"/>
            </a:xfrm>
            <a:custGeom>
              <a:avLst/>
              <a:gdLst/>
              <a:ahLst/>
              <a:cxnLst/>
              <a:rect l="l" t="t" r="r" b="b"/>
              <a:pathLst>
                <a:path w="11706" h="7816" extrusionOk="0">
                  <a:moveTo>
                    <a:pt x="3219" y="1"/>
                  </a:moveTo>
                  <a:cubicBezTo>
                    <a:pt x="2803" y="1"/>
                    <a:pt x="2445" y="126"/>
                    <a:pt x="2170" y="413"/>
                  </a:cubicBezTo>
                  <a:cubicBezTo>
                    <a:pt x="1" y="2681"/>
                    <a:pt x="10180" y="7816"/>
                    <a:pt x="10180" y="7816"/>
                  </a:cubicBezTo>
                  <a:lnTo>
                    <a:pt x="11705" y="5962"/>
                  </a:lnTo>
                  <a:cubicBezTo>
                    <a:pt x="11705" y="5962"/>
                    <a:pt x="6087" y="1"/>
                    <a:pt x="3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7"/>
            <p:cNvSpPr/>
            <p:nvPr/>
          </p:nvSpPr>
          <p:spPr>
            <a:xfrm>
              <a:off x="7158619" y="810785"/>
              <a:ext cx="423307" cy="200006"/>
            </a:xfrm>
            <a:custGeom>
              <a:avLst/>
              <a:gdLst/>
              <a:ahLst/>
              <a:cxnLst/>
              <a:rect l="l" t="t" r="r" b="b"/>
              <a:pathLst>
                <a:path w="12157" h="5744" extrusionOk="0">
                  <a:moveTo>
                    <a:pt x="3155" y="1"/>
                  </a:moveTo>
                  <a:cubicBezTo>
                    <a:pt x="2377" y="1"/>
                    <a:pt x="1773" y="222"/>
                    <a:pt x="1478" y="776"/>
                  </a:cubicBezTo>
                  <a:cubicBezTo>
                    <a:pt x="1" y="3544"/>
                    <a:pt x="11188" y="5744"/>
                    <a:pt x="11188" y="5744"/>
                  </a:cubicBezTo>
                  <a:lnTo>
                    <a:pt x="12157" y="3546"/>
                  </a:lnTo>
                  <a:cubicBezTo>
                    <a:pt x="12157" y="3546"/>
                    <a:pt x="6267"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7"/>
            <p:cNvSpPr/>
            <p:nvPr/>
          </p:nvSpPr>
          <p:spPr>
            <a:xfrm>
              <a:off x="7160952" y="912916"/>
              <a:ext cx="406663" cy="137121"/>
            </a:xfrm>
            <a:custGeom>
              <a:avLst/>
              <a:gdLst/>
              <a:ahLst/>
              <a:cxnLst/>
              <a:rect l="l" t="t" r="r" b="b"/>
              <a:pathLst>
                <a:path w="11679" h="3938" extrusionOk="0">
                  <a:moveTo>
                    <a:pt x="3585" y="0"/>
                  </a:moveTo>
                  <a:cubicBezTo>
                    <a:pt x="2084" y="0"/>
                    <a:pt x="903" y="327"/>
                    <a:pt x="649" y="1278"/>
                  </a:cubicBezTo>
                  <a:cubicBezTo>
                    <a:pt x="1" y="3692"/>
                    <a:pt x="7105" y="3937"/>
                    <a:pt x="10018" y="3937"/>
                  </a:cubicBezTo>
                  <a:cubicBezTo>
                    <a:pt x="10761" y="3937"/>
                    <a:pt x="11231" y="3921"/>
                    <a:pt x="11231" y="3921"/>
                  </a:cubicBezTo>
                  <a:lnTo>
                    <a:pt x="11678" y="1561"/>
                  </a:lnTo>
                  <a:cubicBezTo>
                    <a:pt x="11678" y="1561"/>
                    <a:pt x="6866" y="0"/>
                    <a:pt x="3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7"/>
            <p:cNvSpPr/>
            <p:nvPr/>
          </p:nvSpPr>
          <p:spPr>
            <a:xfrm>
              <a:off x="7181636" y="1021419"/>
              <a:ext cx="382045" cy="127720"/>
            </a:xfrm>
            <a:custGeom>
              <a:avLst/>
              <a:gdLst/>
              <a:ahLst/>
              <a:cxnLst/>
              <a:rect l="l" t="t" r="r" b="b"/>
              <a:pathLst>
                <a:path w="10972" h="3668" extrusionOk="0">
                  <a:moveTo>
                    <a:pt x="6471" y="1"/>
                  </a:moveTo>
                  <a:cubicBezTo>
                    <a:pt x="3525" y="1"/>
                    <a:pt x="191" y="388"/>
                    <a:pt x="77" y="2125"/>
                  </a:cubicBezTo>
                  <a:cubicBezTo>
                    <a:pt x="0" y="3300"/>
                    <a:pt x="1516" y="3667"/>
                    <a:pt x="3440" y="3667"/>
                  </a:cubicBezTo>
                  <a:cubicBezTo>
                    <a:pt x="6641" y="3667"/>
                    <a:pt x="10971" y="2651"/>
                    <a:pt x="10971" y="2651"/>
                  </a:cubicBezTo>
                  <a:lnTo>
                    <a:pt x="10950" y="250"/>
                  </a:lnTo>
                  <a:cubicBezTo>
                    <a:pt x="10950" y="250"/>
                    <a:pt x="8835" y="1"/>
                    <a:pt x="6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7"/>
            <p:cNvSpPr/>
            <p:nvPr/>
          </p:nvSpPr>
          <p:spPr>
            <a:xfrm>
              <a:off x="7177736" y="1078317"/>
              <a:ext cx="386258" cy="157978"/>
            </a:xfrm>
            <a:custGeom>
              <a:avLst/>
              <a:gdLst/>
              <a:ahLst/>
              <a:cxnLst/>
              <a:rect l="l" t="t" r="r" b="b"/>
              <a:pathLst>
                <a:path w="11093" h="4537" extrusionOk="0">
                  <a:moveTo>
                    <a:pt x="10739" y="1"/>
                  </a:moveTo>
                  <a:cubicBezTo>
                    <a:pt x="10739" y="1"/>
                    <a:pt x="1" y="234"/>
                    <a:pt x="231" y="3363"/>
                  </a:cubicBezTo>
                  <a:cubicBezTo>
                    <a:pt x="294" y="4225"/>
                    <a:pt x="1147" y="4537"/>
                    <a:pt x="2349" y="4537"/>
                  </a:cubicBezTo>
                  <a:cubicBezTo>
                    <a:pt x="5511" y="4537"/>
                    <a:pt x="11093" y="2376"/>
                    <a:pt x="11093" y="2376"/>
                  </a:cubicBezTo>
                  <a:lnTo>
                    <a:pt x="10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7"/>
            <p:cNvSpPr/>
            <p:nvPr/>
          </p:nvSpPr>
          <p:spPr>
            <a:xfrm>
              <a:off x="7751245" y="1279027"/>
              <a:ext cx="209407" cy="385423"/>
            </a:xfrm>
            <a:custGeom>
              <a:avLst/>
              <a:gdLst/>
              <a:ahLst/>
              <a:cxnLst/>
              <a:rect l="l" t="t" r="r" b="b"/>
              <a:pathLst>
                <a:path w="6014" h="11069" extrusionOk="0">
                  <a:moveTo>
                    <a:pt x="2460" y="0"/>
                  </a:moveTo>
                  <a:lnTo>
                    <a:pt x="112" y="502"/>
                  </a:lnTo>
                  <a:cubicBezTo>
                    <a:pt x="112" y="502"/>
                    <a:pt x="0" y="11068"/>
                    <a:pt x="2678" y="11068"/>
                  </a:cubicBezTo>
                  <a:cubicBezTo>
                    <a:pt x="2781" y="11068"/>
                    <a:pt x="2889" y="11052"/>
                    <a:pt x="3002" y="11019"/>
                  </a:cubicBezTo>
                  <a:cubicBezTo>
                    <a:pt x="6013" y="10135"/>
                    <a:pt x="2460"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7"/>
            <p:cNvSpPr/>
            <p:nvPr/>
          </p:nvSpPr>
          <p:spPr>
            <a:xfrm>
              <a:off x="7625714" y="1284912"/>
              <a:ext cx="216685" cy="379538"/>
            </a:xfrm>
            <a:custGeom>
              <a:avLst/>
              <a:gdLst/>
              <a:ahLst/>
              <a:cxnLst/>
              <a:rect l="l" t="t" r="r" b="b"/>
              <a:pathLst>
                <a:path w="6223" h="10900" extrusionOk="0">
                  <a:moveTo>
                    <a:pt x="2653" y="0"/>
                  </a:moveTo>
                  <a:lnTo>
                    <a:pt x="2653" y="0"/>
                  </a:lnTo>
                  <a:cubicBezTo>
                    <a:pt x="2653" y="0"/>
                    <a:pt x="1" y="10900"/>
                    <a:pt x="3015" y="10900"/>
                  </a:cubicBezTo>
                  <a:cubicBezTo>
                    <a:pt x="3039" y="10900"/>
                    <a:pt x="3064" y="10899"/>
                    <a:pt x="3090" y="10897"/>
                  </a:cubicBezTo>
                  <a:cubicBezTo>
                    <a:pt x="6223" y="10718"/>
                    <a:pt x="5053" y="41"/>
                    <a:pt x="5053" y="41"/>
                  </a:cubicBezTo>
                  <a:lnTo>
                    <a:pt x="2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7"/>
            <p:cNvSpPr/>
            <p:nvPr/>
          </p:nvSpPr>
          <p:spPr>
            <a:xfrm>
              <a:off x="7479882" y="1269834"/>
              <a:ext cx="261916" cy="373375"/>
            </a:xfrm>
            <a:custGeom>
              <a:avLst/>
              <a:gdLst/>
              <a:ahLst/>
              <a:cxnLst/>
              <a:rect l="l" t="t" r="r" b="b"/>
              <a:pathLst>
                <a:path w="7522" h="10723" extrusionOk="0">
                  <a:moveTo>
                    <a:pt x="5196" y="1"/>
                  </a:moveTo>
                  <a:cubicBezTo>
                    <a:pt x="5196" y="1"/>
                    <a:pt x="1" y="10149"/>
                    <a:pt x="3088" y="10702"/>
                  </a:cubicBezTo>
                  <a:cubicBezTo>
                    <a:pt x="3166" y="10716"/>
                    <a:pt x="3243" y="10723"/>
                    <a:pt x="3319" y="10723"/>
                  </a:cubicBezTo>
                  <a:cubicBezTo>
                    <a:pt x="6244" y="10723"/>
                    <a:pt x="7521" y="600"/>
                    <a:pt x="7521" y="600"/>
                  </a:cubicBezTo>
                  <a:lnTo>
                    <a:pt x="5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7"/>
            <p:cNvSpPr/>
            <p:nvPr/>
          </p:nvSpPr>
          <p:spPr>
            <a:xfrm>
              <a:off x="7376671" y="1242917"/>
              <a:ext cx="330337" cy="350045"/>
            </a:xfrm>
            <a:custGeom>
              <a:avLst/>
              <a:gdLst/>
              <a:ahLst/>
              <a:cxnLst/>
              <a:rect l="l" t="t" r="r" b="b"/>
              <a:pathLst>
                <a:path w="9487" h="10053" extrusionOk="0">
                  <a:moveTo>
                    <a:pt x="7357" y="0"/>
                  </a:moveTo>
                  <a:cubicBezTo>
                    <a:pt x="7357" y="0"/>
                    <a:pt x="0" y="8710"/>
                    <a:pt x="2883" y="9947"/>
                  </a:cubicBezTo>
                  <a:cubicBezTo>
                    <a:pt x="3050" y="10019"/>
                    <a:pt x="3220" y="10053"/>
                    <a:pt x="3391" y="10053"/>
                  </a:cubicBezTo>
                  <a:cubicBezTo>
                    <a:pt x="6185" y="10053"/>
                    <a:pt x="9486" y="1109"/>
                    <a:pt x="9486" y="1109"/>
                  </a:cubicBezTo>
                  <a:lnTo>
                    <a:pt x="7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7"/>
            <p:cNvSpPr/>
            <p:nvPr/>
          </p:nvSpPr>
          <p:spPr>
            <a:xfrm>
              <a:off x="7270152" y="1204405"/>
              <a:ext cx="389462" cy="301680"/>
            </a:xfrm>
            <a:custGeom>
              <a:avLst/>
              <a:gdLst/>
              <a:ahLst/>
              <a:cxnLst/>
              <a:rect l="l" t="t" r="r" b="b"/>
              <a:pathLst>
                <a:path w="11185" h="8664" extrusionOk="0">
                  <a:moveTo>
                    <a:pt x="9433" y="1"/>
                  </a:moveTo>
                  <a:cubicBezTo>
                    <a:pt x="9433" y="1"/>
                    <a:pt x="1" y="6404"/>
                    <a:pt x="2443" y="8374"/>
                  </a:cubicBezTo>
                  <a:cubicBezTo>
                    <a:pt x="2692" y="8574"/>
                    <a:pt x="2980" y="8664"/>
                    <a:pt x="3297" y="8664"/>
                  </a:cubicBezTo>
                  <a:cubicBezTo>
                    <a:pt x="6101" y="8664"/>
                    <a:pt x="11185" y="1643"/>
                    <a:pt x="11185" y="1643"/>
                  </a:cubicBezTo>
                  <a:lnTo>
                    <a:pt x="9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7"/>
            <p:cNvSpPr/>
            <p:nvPr/>
          </p:nvSpPr>
          <p:spPr>
            <a:xfrm>
              <a:off x="7216632" y="1167355"/>
              <a:ext cx="416830" cy="247257"/>
            </a:xfrm>
            <a:custGeom>
              <a:avLst/>
              <a:gdLst/>
              <a:ahLst/>
              <a:cxnLst/>
              <a:rect l="l" t="t" r="r" b="b"/>
              <a:pathLst>
                <a:path w="11971" h="7101" extrusionOk="0">
                  <a:moveTo>
                    <a:pt x="10637" y="0"/>
                  </a:moveTo>
                  <a:cubicBezTo>
                    <a:pt x="10637" y="0"/>
                    <a:pt x="0" y="4106"/>
                    <a:pt x="1934" y="6576"/>
                  </a:cubicBezTo>
                  <a:cubicBezTo>
                    <a:pt x="2223" y="6944"/>
                    <a:pt x="2648" y="7101"/>
                    <a:pt x="3163" y="7101"/>
                  </a:cubicBezTo>
                  <a:cubicBezTo>
                    <a:pt x="6104" y="7101"/>
                    <a:pt x="11971" y="1996"/>
                    <a:pt x="11971" y="1996"/>
                  </a:cubicBezTo>
                  <a:lnTo>
                    <a:pt x="10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7187800" y="1123306"/>
              <a:ext cx="423202" cy="193738"/>
            </a:xfrm>
            <a:custGeom>
              <a:avLst/>
              <a:gdLst/>
              <a:ahLst/>
              <a:cxnLst/>
              <a:rect l="l" t="t" r="r" b="b"/>
              <a:pathLst>
                <a:path w="12154" h="5564" extrusionOk="0">
                  <a:moveTo>
                    <a:pt x="11234" y="1"/>
                  </a:moveTo>
                  <a:cubicBezTo>
                    <a:pt x="11234" y="1"/>
                    <a:pt x="0" y="1950"/>
                    <a:pt x="1415" y="4750"/>
                  </a:cubicBezTo>
                  <a:cubicBezTo>
                    <a:pt x="1709" y="5333"/>
                    <a:pt x="2346" y="5564"/>
                    <a:pt x="3169" y="5564"/>
                  </a:cubicBezTo>
                  <a:cubicBezTo>
                    <a:pt x="6305" y="5564"/>
                    <a:pt x="12153" y="2219"/>
                    <a:pt x="12153" y="2219"/>
                  </a:cubicBezTo>
                  <a:lnTo>
                    <a:pt x="1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7"/>
            <p:cNvSpPr/>
            <p:nvPr/>
          </p:nvSpPr>
          <p:spPr>
            <a:xfrm>
              <a:off x="7781435" y="1244101"/>
              <a:ext cx="313728" cy="357880"/>
            </a:xfrm>
            <a:custGeom>
              <a:avLst/>
              <a:gdLst/>
              <a:ahLst/>
              <a:cxnLst/>
              <a:rect l="l" t="t" r="r" b="b"/>
              <a:pathLst>
                <a:path w="9010" h="10278" extrusionOk="0">
                  <a:moveTo>
                    <a:pt x="2192" y="1"/>
                  </a:moveTo>
                  <a:lnTo>
                    <a:pt x="0" y="980"/>
                  </a:lnTo>
                  <a:cubicBezTo>
                    <a:pt x="0" y="980"/>
                    <a:pt x="2807" y="10277"/>
                    <a:pt x="5621" y="10277"/>
                  </a:cubicBezTo>
                  <a:cubicBezTo>
                    <a:pt x="5766" y="10277"/>
                    <a:pt x="5912" y="10253"/>
                    <a:pt x="6056" y="10201"/>
                  </a:cubicBezTo>
                  <a:cubicBezTo>
                    <a:pt x="9009" y="9140"/>
                    <a:pt x="2192" y="1"/>
                    <a:pt x="2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7"/>
            <p:cNvSpPr/>
            <p:nvPr/>
          </p:nvSpPr>
          <p:spPr>
            <a:xfrm>
              <a:off x="7838229" y="1207852"/>
              <a:ext cx="371181" cy="321563"/>
            </a:xfrm>
            <a:custGeom>
              <a:avLst/>
              <a:gdLst/>
              <a:ahLst/>
              <a:cxnLst/>
              <a:rect l="l" t="t" r="r" b="b"/>
              <a:pathLst>
                <a:path w="10660" h="9235" extrusionOk="0">
                  <a:moveTo>
                    <a:pt x="1905" y="0"/>
                  </a:moveTo>
                  <a:lnTo>
                    <a:pt x="0" y="1462"/>
                  </a:lnTo>
                  <a:cubicBezTo>
                    <a:pt x="0" y="1462"/>
                    <a:pt x="4531" y="9235"/>
                    <a:pt x="7312" y="9235"/>
                  </a:cubicBezTo>
                  <a:cubicBezTo>
                    <a:pt x="7569" y="9235"/>
                    <a:pt x="7812" y="9168"/>
                    <a:pt x="8035" y="9022"/>
                  </a:cubicBezTo>
                  <a:cubicBezTo>
                    <a:pt x="10660" y="7304"/>
                    <a:pt x="1905"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7"/>
            <p:cNvSpPr/>
            <p:nvPr/>
          </p:nvSpPr>
          <p:spPr>
            <a:xfrm>
              <a:off x="7866643" y="1172126"/>
              <a:ext cx="407568" cy="272188"/>
            </a:xfrm>
            <a:custGeom>
              <a:avLst/>
              <a:gdLst/>
              <a:ahLst/>
              <a:cxnLst/>
              <a:rect l="l" t="t" r="r" b="b"/>
              <a:pathLst>
                <a:path w="11705" h="7817" extrusionOk="0">
                  <a:moveTo>
                    <a:pt x="1526" y="0"/>
                  </a:moveTo>
                  <a:lnTo>
                    <a:pt x="0" y="1855"/>
                  </a:lnTo>
                  <a:cubicBezTo>
                    <a:pt x="0" y="1855"/>
                    <a:pt x="5619" y="7816"/>
                    <a:pt x="8488" y="7816"/>
                  </a:cubicBezTo>
                  <a:cubicBezTo>
                    <a:pt x="8904" y="7816"/>
                    <a:pt x="9262" y="7691"/>
                    <a:pt x="9537" y="7403"/>
                  </a:cubicBezTo>
                  <a:cubicBezTo>
                    <a:pt x="11705" y="5134"/>
                    <a:pt x="1526" y="0"/>
                    <a:pt x="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7902405" y="1123306"/>
              <a:ext cx="423307" cy="200006"/>
            </a:xfrm>
            <a:custGeom>
              <a:avLst/>
              <a:gdLst/>
              <a:ahLst/>
              <a:cxnLst/>
              <a:rect l="l" t="t" r="r" b="b"/>
              <a:pathLst>
                <a:path w="12157" h="5744" extrusionOk="0">
                  <a:moveTo>
                    <a:pt x="970" y="1"/>
                  </a:moveTo>
                  <a:lnTo>
                    <a:pt x="1" y="2197"/>
                  </a:lnTo>
                  <a:cubicBezTo>
                    <a:pt x="1" y="2197"/>
                    <a:pt x="5892" y="5743"/>
                    <a:pt x="9003" y="5743"/>
                  </a:cubicBezTo>
                  <a:cubicBezTo>
                    <a:pt x="9781" y="5743"/>
                    <a:pt x="10385" y="5522"/>
                    <a:pt x="10680" y="4969"/>
                  </a:cubicBezTo>
                  <a:cubicBezTo>
                    <a:pt x="12157" y="2200"/>
                    <a:pt x="97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7923193" y="1103806"/>
              <a:ext cx="406593" cy="137086"/>
            </a:xfrm>
            <a:custGeom>
              <a:avLst/>
              <a:gdLst/>
              <a:ahLst/>
              <a:cxnLst/>
              <a:rect l="l" t="t" r="r" b="b"/>
              <a:pathLst>
                <a:path w="11677" h="3937" extrusionOk="0">
                  <a:moveTo>
                    <a:pt x="1659" y="0"/>
                  </a:moveTo>
                  <a:cubicBezTo>
                    <a:pt x="917" y="0"/>
                    <a:pt x="446" y="16"/>
                    <a:pt x="446" y="16"/>
                  </a:cubicBezTo>
                  <a:lnTo>
                    <a:pt x="0" y="2376"/>
                  </a:lnTo>
                  <a:cubicBezTo>
                    <a:pt x="0" y="2376"/>
                    <a:pt x="4811" y="3937"/>
                    <a:pt x="8093" y="3937"/>
                  </a:cubicBezTo>
                  <a:cubicBezTo>
                    <a:pt x="9593" y="3937"/>
                    <a:pt x="10774" y="3611"/>
                    <a:pt x="11029" y="2660"/>
                  </a:cubicBezTo>
                  <a:cubicBezTo>
                    <a:pt x="11676" y="245"/>
                    <a:pt x="4572"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7938445" y="1016022"/>
              <a:ext cx="385840" cy="124656"/>
            </a:xfrm>
            <a:custGeom>
              <a:avLst/>
              <a:gdLst/>
              <a:ahLst/>
              <a:cxnLst/>
              <a:rect l="l" t="t" r="r" b="b"/>
              <a:pathLst>
                <a:path w="11081" h="3580" extrusionOk="0">
                  <a:moveTo>
                    <a:pt x="6930" y="1"/>
                  </a:moveTo>
                  <a:cubicBezTo>
                    <a:pt x="3834" y="1"/>
                    <a:pt x="77" y="721"/>
                    <a:pt x="77" y="721"/>
                  </a:cubicBezTo>
                  <a:lnTo>
                    <a:pt x="0" y="3121"/>
                  </a:lnTo>
                  <a:cubicBezTo>
                    <a:pt x="0" y="3121"/>
                    <a:pt x="2873" y="3579"/>
                    <a:pt x="5675" y="3579"/>
                  </a:cubicBezTo>
                  <a:cubicBezTo>
                    <a:pt x="8258" y="3579"/>
                    <a:pt x="10780" y="3190"/>
                    <a:pt x="10940" y="1693"/>
                  </a:cubicBezTo>
                  <a:cubicBezTo>
                    <a:pt x="11081" y="381"/>
                    <a:pt x="9179"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7431480" y="788325"/>
              <a:ext cx="634560" cy="634525"/>
            </a:xfrm>
            <a:custGeom>
              <a:avLst/>
              <a:gdLst/>
              <a:ahLst/>
              <a:cxnLst/>
              <a:rect l="l" t="t" r="r" b="b"/>
              <a:pathLst>
                <a:path w="18224" h="18223" extrusionOk="0">
                  <a:moveTo>
                    <a:pt x="9111" y="0"/>
                  </a:moveTo>
                  <a:cubicBezTo>
                    <a:pt x="4079" y="0"/>
                    <a:pt x="2" y="4081"/>
                    <a:pt x="2" y="9114"/>
                  </a:cubicBezTo>
                  <a:cubicBezTo>
                    <a:pt x="0" y="10444"/>
                    <a:pt x="291" y="11758"/>
                    <a:pt x="853" y="12963"/>
                  </a:cubicBezTo>
                  <a:cubicBezTo>
                    <a:pt x="2303" y="16071"/>
                    <a:pt x="5456" y="18223"/>
                    <a:pt x="9111" y="18223"/>
                  </a:cubicBezTo>
                  <a:cubicBezTo>
                    <a:pt x="14141" y="18223"/>
                    <a:pt x="18221" y="14144"/>
                    <a:pt x="18221" y="9114"/>
                  </a:cubicBezTo>
                  <a:cubicBezTo>
                    <a:pt x="18224" y="7574"/>
                    <a:pt x="17834" y="6058"/>
                    <a:pt x="17089" y="4711"/>
                  </a:cubicBezTo>
                  <a:cubicBezTo>
                    <a:pt x="15535" y="1903"/>
                    <a:pt x="12546" y="0"/>
                    <a:pt x="9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7563314" y="935724"/>
              <a:ext cx="153104" cy="156446"/>
            </a:xfrm>
            <a:custGeom>
              <a:avLst/>
              <a:gdLst/>
              <a:ahLst/>
              <a:cxnLst/>
              <a:rect l="l" t="t" r="r" b="b"/>
              <a:pathLst>
                <a:path w="4397" h="4493" extrusionOk="0">
                  <a:moveTo>
                    <a:pt x="2199" y="1"/>
                  </a:moveTo>
                  <a:cubicBezTo>
                    <a:pt x="984" y="1"/>
                    <a:pt x="0" y="1006"/>
                    <a:pt x="0" y="2247"/>
                  </a:cubicBezTo>
                  <a:cubicBezTo>
                    <a:pt x="0" y="3487"/>
                    <a:pt x="984" y="4493"/>
                    <a:pt x="2199" y="4493"/>
                  </a:cubicBezTo>
                  <a:cubicBezTo>
                    <a:pt x="3413" y="4493"/>
                    <a:pt x="4397" y="3487"/>
                    <a:pt x="4397" y="2247"/>
                  </a:cubicBezTo>
                  <a:cubicBezTo>
                    <a:pt x="4397" y="1006"/>
                    <a:pt x="3413"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7768029" y="941748"/>
              <a:ext cx="153104" cy="156760"/>
            </a:xfrm>
            <a:custGeom>
              <a:avLst/>
              <a:gdLst/>
              <a:ahLst/>
              <a:cxnLst/>
              <a:rect l="l" t="t" r="r" b="b"/>
              <a:pathLst>
                <a:path w="4397" h="4502" extrusionOk="0">
                  <a:moveTo>
                    <a:pt x="2199" y="0"/>
                  </a:moveTo>
                  <a:cubicBezTo>
                    <a:pt x="985" y="0"/>
                    <a:pt x="0" y="1008"/>
                    <a:pt x="0" y="2251"/>
                  </a:cubicBezTo>
                  <a:cubicBezTo>
                    <a:pt x="0" y="3493"/>
                    <a:pt x="985" y="4501"/>
                    <a:pt x="2199" y="4501"/>
                  </a:cubicBezTo>
                  <a:cubicBezTo>
                    <a:pt x="3413" y="4501"/>
                    <a:pt x="4397" y="3493"/>
                    <a:pt x="4397" y="2251"/>
                  </a:cubicBezTo>
                  <a:cubicBezTo>
                    <a:pt x="4397" y="1008"/>
                    <a:pt x="3413" y="0"/>
                    <a:pt x="2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7570417" y="957417"/>
              <a:ext cx="119363" cy="119398"/>
            </a:xfrm>
            <a:custGeom>
              <a:avLst/>
              <a:gdLst/>
              <a:ahLst/>
              <a:cxnLst/>
              <a:rect l="l" t="t" r="r" b="b"/>
              <a:pathLst>
                <a:path w="3428" h="3429" extrusionOk="0">
                  <a:moveTo>
                    <a:pt x="1714" y="1"/>
                  </a:moveTo>
                  <a:cubicBezTo>
                    <a:pt x="767" y="1"/>
                    <a:pt x="1" y="768"/>
                    <a:pt x="1" y="1714"/>
                  </a:cubicBezTo>
                  <a:cubicBezTo>
                    <a:pt x="1" y="2660"/>
                    <a:pt x="767" y="3428"/>
                    <a:pt x="1714" y="3428"/>
                  </a:cubicBezTo>
                  <a:cubicBezTo>
                    <a:pt x="2660" y="3428"/>
                    <a:pt x="3427" y="2660"/>
                    <a:pt x="3427" y="1714"/>
                  </a:cubicBezTo>
                  <a:cubicBezTo>
                    <a:pt x="3427" y="768"/>
                    <a:pt x="2660" y="1"/>
                    <a:pt x="17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7621709" y="977927"/>
              <a:ext cx="53553" cy="53588"/>
            </a:xfrm>
            <a:custGeom>
              <a:avLst/>
              <a:gdLst/>
              <a:ahLst/>
              <a:cxnLst/>
              <a:rect l="l" t="t" r="r" b="b"/>
              <a:pathLst>
                <a:path w="1538" h="1539" extrusionOk="0">
                  <a:moveTo>
                    <a:pt x="769" y="0"/>
                  </a:moveTo>
                  <a:cubicBezTo>
                    <a:pt x="345" y="0"/>
                    <a:pt x="0" y="344"/>
                    <a:pt x="0" y="769"/>
                  </a:cubicBezTo>
                  <a:cubicBezTo>
                    <a:pt x="0" y="1193"/>
                    <a:pt x="345" y="1538"/>
                    <a:pt x="769" y="1538"/>
                  </a:cubicBezTo>
                  <a:cubicBezTo>
                    <a:pt x="1194" y="1538"/>
                    <a:pt x="1538" y="1193"/>
                    <a:pt x="1538" y="769"/>
                  </a:cubicBezTo>
                  <a:cubicBezTo>
                    <a:pt x="1538" y="344"/>
                    <a:pt x="1194"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7772451" y="957417"/>
              <a:ext cx="124064" cy="119363"/>
            </a:xfrm>
            <a:custGeom>
              <a:avLst/>
              <a:gdLst/>
              <a:ahLst/>
              <a:cxnLst/>
              <a:rect l="l" t="t" r="r" b="b"/>
              <a:pathLst>
                <a:path w="3563" h="3428" extrusionOk="0">
                  <a:moveTo>
                    <a:pt x="1849" y="1"/>
                  </a:moveTo>
                  <a:cubicBezTo>
                    <a:pt x="1156" y="1"/>
                    <a:pt x="531" y="418"/>
                    <a:pt x="266" y="1058"/>
                  </a:cubicBezTo>
                  <a:cubicBezTo>
                    <a:pt x="1" y="1698"/>
                    <a:pt x="148" y="2436"/>
                    <a:pt x="638" y="2926"/>
                  </a:cubicBezTo>
                  <a:cubicBezTo>
                    <a:pt x="965" y="3253"/>
                    <a:pt x="1403" y="3428"/>
                    <a:pt x="1849" y="3428"/>
                  </a:cubicBezTo>
                  <a:cubicBezTo>
                    <a:pt x="2070" y="3428"/>
                    <a:pt x="2292" y="3385"/>
                    <a:pt x="2504" y="3297"/>
                  </a:cubicBezTo>
                  <a:cubicBezTo>
                    <a:pt x="3144" y="3032"/>
                    <a:pt x="3563" y="2407"/>
                    <a:pt x="3563" y="1714"/>
                  </a:cubicBezTo>
                  <a:cubicBezTo>
                    <a:pt x="3563" y="768"/>
                    <a:pt x="2795" y="1"/>
                    <a:pt x="184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7828409" y="977927"/>
              <a:ext cx="53588" cy="53588"/>
            </a:xfrm>
            <a:custGeom>
              <a:avLst/>
              <a:gdLst/>
              <a:ahLst/>
              <a:cxnLst/>
              <a:rect l="l" t="t" r="r" b="b"/>
              <a:pathLst>
                <a:path w="1539" h="1539" extrusionOk="0">
                  <a:moveTo>
                    <a:pt x="770" y="0"/>
                  </a:moveTo>
                  <a:cubicBezTo>
                    <a:pt x="346" y="0"/>
                    <a:pt x="1" y="344"/>
                    <a:pt x="1" y="769"/>
                  </a:cubicBezTo>
                  <a:cubicBezTo>
                    <a:pt x="1" y="1193"/>
                    <a:pt x="346" y="1538"/>
                    <a:pt x="770" y="1538"/>
                  </a:cubicBezTo>
                  <a:cubicBezTo>
                    <a:pt x="1195" y="1538"/>
                    <a:pt x="1539" y="1193"/>
                    <a:pt x="1539" y="769"/>
                  </a:cubicBezTo>
                  <a:cubicBezTo>
                    <a:pt x="1539" y="344"/>
                    <a:pt x="1195"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7"/>
            <p:cNvSpPr/>
            <p:nvPr/>
          </p:nvSpPr>
          <p:spPr>
            <a:xfrm>
              <a:off x="7680244" y="1118571"/>
              <a:ext cx="116090" cy="92169"/>
            </a:xfrm>
            <a:custGeom>
              <a:avLst/>
              <a:gdLst/>
              <a:ahLst/>
              <a:cxnLst/>
              <a:rect l="l" t="t" r="r" b="b"/>
              <a:pathLst>
                <a:path w="3334" h="2647" extrusionOk="0">
                  <a:moveTo>
                    <a:pt x="24" y="0"/>
                  </a:moveTo>
                  <a:cubicBezTo>
                    <a:pt x="1" y="366"/>
                    <a:pt x="14" y="689"/>
                    <a:pt x="63" y="973"/>
                  </a:cubicBezTo>
                  <a:cubicBezTo>
                    <a:pt x="257" y="2158"/>
                    <a:pt x="995" y="2646"/>
                    <a:pt x="1664" y="2646"/>
                  </a:cubicBezTo>
                  <a:cubicBezTo>
                    <a:pt x="1857" y="2646"/>
                    <a:pt x="2043" y="2606"/>
                    <a:pt x="2210" y="2530"/>
                  </a:cubicBezTo>
                  <a:cubicBezTo>
                    <a:pt x="2671" y="2322"/>
                    <a:pt x="2955" y="1681"/>
                    <a:pt x="3122" y="1113"/>
                  </a:cubicBezTo>
                  <a:cubicBezTo>
                    <a:pt x="3219" y="793"/>
                    <a:pt x="3289" y="467"/>
                    <a:pt x="3334" y="136"/>
                  </a:cubicBezTo>
                  <a:lnTo>
                    <a:pt x="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a:off x="7610984" y="855321"/>
              <a:ext cx="92203" cy="31582"/>
            </a:xfrm>
            <a:custGeom>
              <a:avLst/>
              <a:gdLst/>
              <a:ahLst/>
              <a:cxnLst/>
              <a:rect l="l" t="t" r="r" b="b"/>
              <a:pathLst>
                <a:path w="2648" h="907" extrusionOk="0">
                  <a:moveTo>
                    <a:pt x="1178" y="1"/>
                  </a:moveTo>
                  <a:cubicBezTo>
                    <a:pt x="424" y="1"/>
                    <a:pt x="0" y="615"/>
                    <a:pt x="0" y="615"/>
                  </a:cubicBezTo>
                  <a:cubicBezTo>
                    <a:pt x="251" y="824"/>
                    <a:pt x="642" y="907"/>
                    <a:pt x="1024" y="907"/>
                  </a:cubicBezTo>
                  <a:cubicBezTo>
                    <a:pt x="1858" y="907"/>
                    <a:pt x="2647" y="511"/>
                    <a:pt x="1846" y="153"/>
                  </a:cubicBezTo>
                  <a:cubicBezTo>
                    <a:pt x="1601" y="44"/>
                    <a:pt x="1378" y="1"/>
                    <a:pt x="1178"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7786798" y="855321"/>
              <a:ext cx="92238" cy="31582"/>
            </a:xfrm>
            <a:custGeom>
              <a:avLst/>
              <a:gdLst/>
              <a:ahLst/>
              <a:cxnLst/>
              <a:rect l="l" t="t" r="r" b="b"/>
              <a:pathLst>
                <a:path w="2649" h="907" extrusionOk="0">
                  <a:moveTo>
                    <a:pt x="1179" y="1"/>
                  </a:moveTo>
                  <a:cubicBezTo>
                    <a:pt x="424" y="1"/>
                    <a:pt x="0" y="615"/>
                    <a:pt x="0" y="615"/>
                  </a:cubicBezTo>
                  <a:cubicBezTo>
                    <a:pt x="251" y="824"/>
                    <a:pt x="643" y="907"/>
                    <a:pt x="1025" y="907"/>
                  </a:cubicBezTo>
                  <a:cubicBezTo>
                    <a:pt x="1858" y="907"/>
                    <a:pt x="2648" y="511"/>
                    <a:pt x="1847" y="153"/>
                  </a:cubicBezTo>
                  <a:cubicBezTo>
                    <a:pt x="1602" y="44"/>
                    <a:pt x="1379" y="1"/>
                    <a:pt x="117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47"/>
          <p:cNvGrpSpPr/>
          <p:nvPr/>
        </p:nvGrpSpPr>
        <p:grpSpPr>
          <a:xfrm rot="457953" flipH="1">
            <a:off x="283275" y="3484189"/>
            <a:ext cx="1022844" cy="1104506"/>
            <a:chOff x="2285779" y="3523413"/>
            <a:chExt cx="1506139" cy="1626387"/>
          </a:xfrm>
        </p:grpSpPr>
        <p:sp>
          <p:nvSpPr>
            <p:cNvPr id="2676" name="Google Shape;2676;p47"/>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7"/>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7"/>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7"/>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7"/>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7"/>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7"/>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7"/>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7"/>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7"/>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7"/>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7"/>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7"/>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7"/>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7"/>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7"/>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7"/>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7"/>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7"/>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7"/>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7"/>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47"/>
          <p:cNvGrpSpPr/>
          <p:nvPr/>
        </p:nvGrpSpPr>
        <p:grpSpPr>
          <a:xfrm>
            <a:off x="526975" y="250880"/>
            <a:ext cx="8329820" cy="4565086"/>
            <a:chOff x="526975" y="250880"/>
            <a:chExt cx="8329820" cy="4565086"/>
          </a:xfrm>
        </p:grpSpPr>
        <p:sp>
          <p:nvSpPr>
            <p:cNvPr id="2698" name="Google Shape;2698;p47"/>
            <p:cNvSpPr/>
            <p:nvPr/>
          </p:nvSpPr>
          <p:spPr>
            <a:xfrm>
              <a:off x="7721442" y="47994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700" name="Google Shape;2700;p47"/>
            <p:cNvSpPr/>
            <p:nvPr/>
          </p:nvSpPr>
          <p:spPr>
            <a:xfrm>
              <a:off x="3384692" y="37639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8013042" y="47058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5574045" y="250880"/>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917904" y="4365082"/>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8313895" y="2128266"/>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2209767" y="170796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rot="1854551" flipH="1">
              <a:off x="740674" y="639615"/>
              <a:ext cx="108044" cy="11020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708" name="Google Shape;2708;p47"/>
            <p:cNvSpPr/>
            <p:nvPr/>
          </p:nvSpPr>
          <p:spPr>
            <a:xfrm>
              <a:off x="917892" y="1818066"/>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Rounded Rectangular Callout 134"/>
          <p:cNvSpPr/>
          <p:nvPr/>
        </p:nvSpPr>
        <p:spPr>
          <a:xfrm>
            <a:off x="1027992" y="687893"/>
            <a:ext cx="1173240" cy="539063"/>
          </a:xfrm>
          <a:prstGeom prst="wedgeRoundRectCallout">
            <a:avLst>
              <a:gd name="adj1" fmla="val 60687"/>
              <a:gd name="adj2" fmla="val 36113"/>
              <a:gd name="adj3" fmla="val 16667"/>
            </a:avLst>
          </a:prstGeom>
          <a:solidFill>
            <a:schemeClr val="accent1"/>
          </a:solidFill>
          <a:ln>
            <a:solidFill>
              <a:schemeClr val="accent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50000"/>
                  </a:schemeClr>
                </a:solidFill>
              </a:rPr>
              <a:t>Ví</a:t>
            </a:r>
            <a:r>
              <a:rPr lang="en-US" sz="2400" b="1" dirty="0">
                <a:solidFill>
                  <a:schemeClr val="tx1">
                    <a:lumMod val="50000"/>
                  </a:schemeClr>
                </a:solidFill>
              </a:rPr>
              <a:t> </a:t>
            </a:r>
            <a:r>
              <a:rPr lang="en-US" sz="2400" b="1" dirty="0" err="1">
                <a:solidFill>
                  <a:schemeClr val="tx1">
                    <a:lumMod val="50000"/>
                  </a:schemeClr>
                </a:solidFill>
              </a:rPr>
              <a:t>dụ</a:t>
            </a:r>
            <a:endParaRPr lang="en-US" sz="2400" b="1" dirty="0">
              <a:solidFill>
                <a:schemeClr val="tx1">
                  <a:lumMod val="50000"/>
                </a:schemeClr>
              </a:solidFill>
            </a:endParaRPr>
          </a:p>
        </p:txBody>
      </p:sp>
      <p:sp>
        <p:nvSpPr>
          <p:cNvPr id="136" name="Rectangle 135"/>
          <p:cNvSpPr/>
          <p:nvPr/>
        </p:nvSpPr>
        <p:spPr>
          <a:xfrm>
            <a:off x="2588998" y="1266020"/>
            <a:ext cx="4838184" cy="496996"/>
          </a:xfrm>
          <a:prstGeom prst="rect">
            <a:avLst/>
          </a:prstGeom>
          <a:solidFill>
            <a:schemeClr val="bg2">
              <a:lumMod val="60000"/>
              <a:lumOff val="40000"/>
            </a:schemeClr>
          </a:solidFill>
          <a:ln w="19050">
            <a:solidFill>
              <a:schemeClr val="accent3">
                <a:lumMod val="75000"/>
              </a:schemeClr>
            </a:solidFill>
            <a:prstDash val="dash"/>
          </a:ln>
        </p:spPr>
        <p:txBody>
          <a:bodyPr wrap="none">
            <a:spAutoFit/>
          </a:bodyPr>
          <a:lstStyle/>
          <a:p>
            <a:pPr>
              <a:lnSpc>
                <a:spcPct val="150000"/>
              </a:lnSpc>
            </a:pPr>
            <a:r>
              <a:rPr lang="vi-VN" sz="2000" dirty="0"/>
              <a:t>Nếu trời mưa thì Khoa không đi đá bóng.</a:t>
            </a:r>
            <a:endParaRPr lang="en-US" sz="2000" dirty="0"/>
          </a:p>
        </p:txBody>
      </p:sp>
      <p:sp>
        <p:nvSpPr>
          <p:cNvPr id="137" name="Rectangle 136"/>
          <p:cNvSpPr/>
          <p:nvPr/>
        </p:nvSpPr>
        <p:spPr>
          <a:xfrm>
            <a:off x="2609013" y="2159330"/>
            <a:ext cx="5549917" cy="496996"/>
          </a:xfrm>
          <a:prstGeom prst="rect">
            <a:avLst/>
          </a:prstGeom>
          <a:solidFill>
            <a:schemeClr val="accent4">
              <a:lumMod val="60000"/>
              <a:lumOff val="40000"/>
            </a:schemeClr>
          </a:solidFill>
          <a:ln w="19050">
            <a:solidFill>
              <a:schemeClr val="accent3">
                <a:lumMod val="75000"/>
              </a:schemeClr>
            </a:solidFill>
            <a:prstDash val="dash"/>
          </a:ln>
        </p:spPr>
        <p:txBody>
          <a:bodyPr wrap="none">
            <a:spAutoFit/>
          </a:bodyPr>
          <a:lstStyle/>
          <a:p>
            <a:pPr>
              <a:lnSpc>
                <a:spcPct val="150000"/>
              </a:lnSpc>
            </a:pPr>
            <a:r>
              <a:rPr lang="vi-VN" sz="2000" dirty="0"/>
              <a:t>Nếu trời </a:t>
            </a:r>
            <a:r>
              <a:rPr lang="en-US" sz="2000" dirty="0" err="1"/>
              <a:t>nắng</a:t>
            </a:r>
            <a:r>
              <a:rPr lang="en-US" sz="2000" dirty="0"/>
              <a:t>/ </a:t>
            </a:r>
            <a:r>
              <a:rPr lang="en-US" sz="2000" dirty="0" err="1"/>
              <a:t>không</a:t>
            </a:r>
            <a:r>
              <a:rPr lang="en-US" sz="2000" dirty="0"/>
              <a:t> </a:t>
            </a:r>
            <a:r>
              <a:rPr lang="en-US" sz="2000" dirty="0" err="1"/>
              <a:t>mưa</a:t>
            </a:r>
            <a:r>
              <a:rPr lang="vi-VN" sz="2000" dirty="0"/>
              <a:t> thì Khoa đi đá bóng.</a:t>
            </a:r>
            <a:endParaRPr lang="en-US" sz="2000" dirty="0"/>
          </a:p>
        </p:txBody>
      </p:sp>
      <p:sp>
        <p:nvSpPr>
          <p:cNvPr id="138" name="Rectangle 137"/>
          <p:cNvSpPr/>
          <p:nvPr/>
        </p:nvSpPr>
        <p:spPr>
          <a:xfrm>
            <a:off x="2240987" y="3072023"/>
            <a:ext cx="5535505" cy="958660"/>
          </a:xfrm>
          <a:prstGeom prst="rect">
            <a:avLst/>
          </a:prstGeom>
        </p:spPr>
        <p:txBody>
          <a:bodyPr wrap="square">
            <a:spAutoFit/>
          </a:bodyPr>
          <a:lstStyle/>
          <a:p>
            <a:pPr algn="just">
              <a:lnSpc>
                <a:spcPct val="150000"/>
              </a:lnSpc>
            </a:pPr>
            <a:r>
              <a:rPr lang="vi-VN" sz="2000" dirty="0">
                <a:solidFill>
                  <a:srgbClr val="C00000"/>
                </a:solidFill>
                <a:latin typeface="+mn-lt"/>
                <a:ea typeface="Calibri" panose="020F0502020204030204" pitchFamily="34" charset="0"/>
                <a:cs typeface="Times New Roman" panose="02020603050405020304" pitchFamily="18" charset="0"/>
              </a:rPr>
              <a:t>Cách nói “Nếu…thì…” để diễn đạt một việc có thực hiện hay không tùy thuộc vào điều kiện.</a:t>
            </a:r>
            <a:endParaRPr lang="en-US" sz="2000" dirty="0">
              <a:solidFill>
                <a:srgbClr val="C00000"/>
              </a:solidFill>
              <a:effectLst/>
              <a:latin typeface="+mn-lt"/>
              <a:ea typeface="Calibri" panose="020F0502020204030204" pitchFamily="34" charset="0"/>
              <a:cs typeface="Times New Roman" panose="02020603050405020304" pitchFamily="18" charset="0"/>
            </a:endParaRPr>
          </a:p>
        </p:txBody>
      </p:sp>
      <p:sp>
        <p:nvSpPr>
          <p:cNvPr id="3" name="Curved Right Arrow 2"/>
          <p:cNvSpPr/>
          <p:nvPr/>
        </p:nvSpPr>
        <p:spPr>
          <a:xfrm>
            <a:off x="1557103" y="2364646"/>
            <a:ext cx="528748" cy="1158031"/>
          </a:xfrm>
          <a:prstGeom prst="curvedRightArrow">
            <a:avLst>
              <a:gd name="adj1" fmla="val 13154"/>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ppt_y</p:attrName>
                                        </p:attrNameLst>
                                      </p:cBhvr>
                                      <p:tavLst>
                                        <p:tav tm="0">
                                          <p:val>
                                            <p:strVal val="#ppt_y+#ppt_h*1.125000"/>
                                          </p:val>
                                        </p:tav>
                                        <p:tav tm="100000">
                                          <p:val>
                                            <p:strVal val="#ppt_y"/>
                                          </p:val>
                                        </p:tav>
                                      </p:tavLst>
                                    </p:anim>
                                    <p:animEffect transition="in" filter="wipe(up)">
                                      <p:cBhvr>
                                        <p:cTn id="8" dur="500"/>
                                        <p:tgtEl>
                                          <p:spTgt spid="135"/>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6"/>
                                        </p:tgtEl>
                                        <p:attrNameLst>
                                          <p:attrName>style.visibility</p:attrName>
                                        </p:attrNameLst>
                                      </p:cBhvr>
                                      <p:to>
                                        <p:strVal val="visible"/>
                                      </p:to>
                                    </p:set>
                                    <p:animEffect transition="in" filter="barn(inVertical)">
                                      <p:cBhvr>
                                        <p:cTn id="13" dur="500"/>
                                        <p:tgtEl>
                                          <p:spTgt spid="1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wipe(left)">
                                      <p:cBhvr>
                                        <p:cTn id="18" dur="500"/>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wipe(left)">
                                      <p:cBhvr>
                                        <p:cTn id="28"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9"/>
        <p:cNvGrpSpPr/>
        <p:nvPr/>
      </p:nvGrpSpPr>
      <p:grpSpPr>
        <a:xfrm>
          <a:off x="0" y="0"/>
          <a:ext cx="0" cy="0"/>
          <a:chOff x="0" y="0"/>
          <a:chExt cx="0" cy="0"/>
        </a:xfrm>
      </p:grpSpPr>
      <p:sp>
        <p:nvSpPr>
          <p:cNvPr id="3180" name="Google Shape;3180;p53"/>
          <p:cNvSpPr/>
          <p:nvPr/>
        </p:nvSpPr>
        <p:spPr>
          <a:xfrm>
            <a:off x="877181" y="885805"/>
            <a:ext cx="7389638" cy="3371891"/>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53"/>
          <p:cNvGrpSpPr/>
          <p:nvPr/>
        </p:nvGrpSpPr>
        <p:grpSpPr>
          <a:xfrm>
            <a:off x="785903" y="734527"/>
            <a:ext cx="7572194" cy="3674447"/>
            <a:chOff x="2244650" y="589875"/>
            <a:chExt cx="2753525" cy="1155450"/>
          </a:xfrm>
        </p:grpSpPr>
        <p:sp>
          <p:nvSpPr>
            <p:cNvPr id="3182" name="Google Shape;3182;p53"/>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3" name="Google Shape;3183;p53"/>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4" name="Google Shape;3184;p53"/>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5" name="Google Shape;3185;p53"/>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6" name="Google Shape;3186;p53"/>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7" name="Google Shape;3187;p53"/>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8" name="Google Shape;3188;p53"/>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89" name="Google Shape;3189;p53"/>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0" name="Google Shape;3190;p53"/>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1" name="Google Shape;3191;p53"/>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2" name="Google Shape;3192;p53"/>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3" name="Google Shape;3193;p53"/>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4" name="Google Shape;3194;p53"/>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195" name="Google Shape;3195;p53"/>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3197" name="Google Shape;3197;p53"/>
          <p:cNvGrpSpPr/>
          <p:nvPr/>
        </p:nvGrpSpPr>
        <p:grpSpPr>
          <a:xfrm>
            <a:off x="425450" y="228178"/>
            <a:ext cx="1058593" cy="1040610"/>
            <a:chOff x="425450" y="228178"/>
            <a:chExt cx="1058593" cy="1040610"/>
          </a:xfrm>
        </p:grpSpPr>
        <p:sp>
          <p:nvSpPr>
            <p:cNvPr id="3198" name="Google Shape;3198;p53"/>
            <p:cNvSpPr/>
            <p:nvPr/>
          </p:nvSpPr>
          <p:spPr>
            <a:xfrm>
              <a:off x="425450" y="228178"/>
              <a:ext cx="1058593" cy="1040610"/>
            </a:xfrm>
            <a:custGeom>
              <a:avLst/>
              <a:gdLst/>
              <a:ahLst/>
              <a:cxnLst/>
              <a:rect l="l" t="t" r="r" b="b"/>
              <a:pathLst>
                <a:path w="45916" h="45136" extrusionOk="0">
                  <a:moveTo>
                    <a:pt x="20123" y="0"/>
                  </a:moveTo>
                  <a:cubicBezTo>
                    <a:pt x="19165" y="0"/>
                    <a:pt x="18221" y="596"/>
                    <a:pt x="17925" y="1666"/>
                  </a:cubicBezTo>
                  <a:lnTo>
                    <a:pt x="14965" y="12399"/>
                  </a:lnTo>
                  <a:cubicBezTo>
                    <a:pt x="14639" y="13580"/>
                    <a:pt x="13754" y="14525"/>
                    <a:pt x="12596" y="14926"/>
                  </a:cubicBezTo>
                  <a:lnTo>
                    <a:pt x="2076" y="18572"/>
                  </a:lnTo>
                  <a:cubicBezTo>
                    <a:pt x="300" y="19188"/>
                    <a:pt x="0" y="21573"/>
                    <a:pt x="1570" y="22610"/>
                  </a:cubicBezTo>
                  <a:lnTo>
                    <a:pt x="10863" y="28741"/>
                  </a:lnTo>
                  <a:cubicBezTo>
                    <a:pt x="11885" y="29416"/>
                    <a:pt x="12509" y="30551"/>
                    <a:pt x="12533" y="31774"/>
                  </a:cubicBezTo>
                  <a:lnTo>
                    <a:pt x="12750" y="42906"/>
                  </a:lnTo>
                  <a:cubicBezTo>
                    <a:pt x="12775" y="44235"/>
                    <a:pt x="13870" y="45135"/>
                    <a:pt x="15029" y="45135"/>
                  </a:cubicBezTo>
                  <a:cubicBezTo>
                    <a:pt x="15510" y="45135"/>
                    <a:pt x="16002" y="44980"/>
                    <a:pt x="16433" y="44636"/>
                  </a:cubicBezTo>
                  <a:lnTo>
                    <a:pt x="25137" y="37693"/>
                  </a:lnTo>
                  <a:cubicBezTo>
                    <a:pt x="25805" y="37161"/>
                    <a:pt x="26625" y="36882"/>
                    <a:pt x="27458" y="36882"/>
                  </a:cubicBezTo>
                  <a:cubicBezTo>
                    <a:pt x="27820" y="36882"/>
                    <a:pt x="28183" y="36934"/>
                    <a:pt x="28538" y="37042"/>
                  </a:cubicBezTo>
                  <a:lnTo>
                    <a:pt x="39191" y="40276"/>
                  </a:lnTo>
                  <a:cubicBezTo>
                    <a:pt x="39419" y="40345"/>
                    <a:pt x="39645" y="40377"/>
                    <a:pt x="39863" y="40377"/>
                  </a:cubicBezTo>
                  <a:cubicBezTo>
                    <a:pt x="41371" y="40377"/>
                    <a:pt x="42552" y="38845"/>
                    <a:pt x="41976" y="37307"/>
                  </a:cubicBezTo>
                  <a:lnTo>
                    <a:pt x="38062" y="26884"/>
                  </a:lnTo>
                  <a:cubicBezTo>
                    <a:pt x="37631" y="25737"/>
                    <a:pt x="37792" y="24453"/>
                    <a:pt x="38493" y="23448"/>
                  </a:cubicBezTo>
                  <a:lnTo>
                    <a:pt x="44861" y="14315"/>
                  </a:lnTo>
                  <a:cubicBezTo>
                    <a:pt x="45915" y="12802"/>
                    <a:pt x="44820" y="10748"/>
                    <a:pt x="43007" y="10748"/>
                  </a:cubicBezTo>
                  <a:cubicBezTo>
                    <a:pt x="42971" y="10748"/>
                    <a:pt x="42934" y="10749"/>
                    <a:pt x="42897" y="10751"/>
                  </a:cubicBezTo>
                  <a:lnTo>
                    <a:pt x="31775" y="11252"/>
                  </a:lnTo>
                  <a:cubicBezTo>
                    <a:pt x="31719" y="11255"/>
                    <a:pt x="31664" y="11256"/>
                    <a:pt x="31608" y="11256"/>
                  </a:cubicBezTo>
                  <a:cubicBezTo>
                    <a:pt x="30446" y="11256"/>
                    <a:pt x="29346" y="10712"/>
                    <a:pt x="28641" y="9779"/>
                  </a:cubicBezTo>
                  <a:lnTo>
                    <a:pt x="21922" y="901"/>
                  </a:lnTo>
                  <a:cubicBezTo>
                    <a:pt x="21458" y="287"/>
                    <a:pt x="20787" y="0"/>
                    <a:pt x="20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3"/>
            <p:cNvSpPr/>
            <p:nvPr/>
          </p:nvSpPr>
          <p:spPr>
            <a:xfrm>
              <a:off x="795707" y="720719"/>
              <a:ext cx="93442" cy="61557"/>
            </a:xfrm>
            <a:custGeom>
              <a:avLst/>
              <a:gdLst/>
              <a:ahLst/>
              <a:cxnLst/>
              <a:rect l="l" t="t" r="r" b="b"/>
              <a:pathLst>
                <a:path w="4053" h="2670" extrusionOk="0">
                  <a:moveTo>
                    <a:pt x="2303" y="0"/>
                  </a:moveTo>
                  <a:cubicBezTo>
                    <a:pt x="2134" y="0"/>
                    <a:pt x="1959" y="16"/>
                    <a:pt x="1781" y="50"/>
                  </a:cubicBezTo>
                  <a:cubicBezTo>
                    <a:pt x="736" y="251"/>
                    <a:pt x="0" y="987"/>
                    <a:pt x="136" y="1696"/>
                  </a:cubicBezTo>
                  <a:cubicBezTo>
                    <a:pt x="248" y="2285"/>
                    <a:pt x="925" y="2669"/>
                    <a:pt x="1747" y="2669"/>
                  </a:cubicBezTo>
                  <a:cubicBezTo>
                    <a:pt x="1917" y="2669"/>
                    <a:pt x="2093" y="2653"/>
                    <a:pt x="2272" y="2618"/>
                  </a:cubicBezTo>
                  <a:cubicBezTo>
                    <a:pt x="3316" y="2418"/>
                    <a:pt x="4053" y="1682"/>
                    <a:pt x="3916" y="973"/>
                  </a:cubicBezTo>
                  <a:cubicBezTo>
                    <a:pt x="3803" y="385"/>
                    <a:pt x="3127" y="0"/>
                    <a:pt x="2303"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3"/>
            <p:cNvSpPr/>
            <p:nvPr/>
          </p:nvSpPr>
          <p:spPr>
            <a:xfrm>
              <a:off x="1059913" y="670114"/>
              <a:ext cx="93442" cy="61534"/>
            </a:xfrm>
            <a:custGeom>
              <a:avLst/>
              <a:gdLst/>
              <a:ahLst/>
              <a:cxnLst/>
              <a:rect l="l" t="t" r="r" b="b"/>
              <a:pathLst>
                <a:path w="4053" h="2669" extrusionOk="0">
                  <a:moveTo>
                    <a:pt x="2304" y="0"/>
                  </a:moveTo>
                  <a:cubicBezTo>
                    <a:pt x="2134" y="0"/>
                    <a:pt x="1958" y="16"/>
                    <a:pt x="1780" y="51"/>
                  </a:cubicBezTo>
                  <a:cubicBezTo>
                    <a:pt x="736" y="250"/>
                    <a:pt x="1" y="987"/>
                    <a:pt x="136" y="1697"/>
                  </a:cubicBezTo>
                  <a:cubicBezTo>
                    <a:pt x="249" y="2285"/>
                    <a:pt x="926" y="2669"/>
                    <a:pt x="1749" y="2669"/>
                  </a:cubicBezTo>
                  <a:cubicBezTo>
                    <a:pt x="1919" y="2669"/>
                    <a:pt x="2095" y="2653"/>
                    <a:pt x="2273" y="2618"/>
                  </a:cubicBezTo>
                  <a:cubicBezTo>
                    <a:pt x="3316" y="2419"/>
                    <a:pt x="4052" y="1681"/>
                    <a:pt x="3917" y="972"/>
                  </a:cubicBezTo>
                  <a:cubicBezTo>
                    <a:pt x="3804" y="384"/>
                    <a:pt x="3127" y="0"/>
                    <a:pt x="2304" y="0"/>
                  </a:cubicBezTo>
                  <a:close/>
                </a:path>
              </a:pathLst>
            </a:custGeom>
            <a:solidFill>
              <a:srgbClr val="F1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3"/>
            <p:cNvSpPr/>
            <p:nvPr/>
          </p:nvSpPr>
          <p:spPr>
            <a:xfrm>
              <a:off x="843730" y="710021"/>
              <a:ext cx="266977" cy="216118"/>
            </a:xfrm>
            <a:custGeom>
              <a:avLst/>
              <a:gdLst/>
              <a:ahLst/>
              <a:cxnLst/>
              <a:rect l="l" t="t" r="r" b="b"/>
              <a:pathLst>
                <a:path w="11580" h="9374" extrusionOk="0">
                  <a:moveTo>
                    <a:pt x="11146" y="1"/>
                  </a:moveTo>
                  <a:cubicBezTo>
                    <a:pt x="11086" y="1"/>
                    <a:pt x="11025" y="15"/>
                    <a:pt x="10966" y="44"/>
                  </a:cubicBezTo>
                  <a:cubicBezTo>
                    <a:pt x="9561" y="758"/>
                    <a:pt x="7883" y="1349"/>
                    <a:pt x="5871" y="1734"/>
                  </a:cubicBezTo>
                  <a:cubicBezTo>
                    <a:pt x="4486" y="1999"/>
                    <a:pt x="3211" y="2116"/>
                    <a:pt x="2038" y="2116"/>
                  </a:cubicBezTo>
                  <a:cubicBezTo>
                    <a:pt x="1509" y="2116"/>
                    <a:pt x="1001" y="2092"/>
                    <a:pt x="513" y="2048"/>
                  </a:cubicBezTo>
                  <a:cubicBezTo>
                    <a:pt x="500" y="2047"/>
                    <a:pt x="488" y="2046"/>
                    <a:pt x="476" y="2046"/>
                  </a:cubicBezTo>
                  <a:cubicBezTo>
                    <a:pt x="199" y="2046"/>
                    <a:pt x="0" y="2327"/>
                    <a:pt x="102" y="2594"/>
                  </a:cubicBezTo>
                  <a:cubicBezTo>
                    <a:pt x="836" y="4514"/>
                    <a:pt x="3040" y="9373"/>
                    <a:pt x="6568" y="9373"/>
                  </a:cubicBezTo>
                  <a:cubicBezTo>
                    <a:pt x="6813" y="9373"/>
                    <a:pt x="7064" y="9350"/>
                    <a:pt x="7321" y="9301"/>
                  </a:cubicBezTo>
                  <a:cubicBezTo>
                    <a:pt x="11289" y="8540"/>
                    <a:pt x="11580" y="2599"/>
                    <a:pt x="11549" y="401"/>
                  </a:cubicBezTo>
                  <a:cubicBezTo>
                    <a:pt x="11547" y="169"/>
                    <a:pt x="11356" y="1"/>
                    <a:pt x="11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3"/>
            <p:cNvSpPr/>
            <p:nvPr/>
          </p:nvSpPr>
          <p:spPr>
            <a:xfrm>
              <a:off x="897839" y="522103"/>
              <a:ext cx="16876" cy="48577"/>
            </a:xfrm>
            <a:custGeom>
              <a:avLst/>
              <a:gdLst/>
              <a:ahLst/>
              <a:cxnLst/>
              <a:rect l="l" t="t" r="r" b="b"/>
              <a:pathLst>
                <a:path w="732" h="2107" extrusionOk="0">
                  <a:moveTo>
                    <a:pt x="399" y="1"/>
                  </a:moveTo>
                  <a:cubicBezTo>
                    <a:pt x="85" y="1"/>
                    <a:pt x="1" y="1967"/>
                    <a:pt x="1" y="1967"/>
                  </a:cubicBezTo>
                  <a:lnTo>
                    <a:pt x="402" y="2107"/>
                  </a:lnTo>
                  <a:cubicBezTo>
                    <a:pt x="402" y="2107"/>
                    <a:pt x="731" y="41"/>
                    <a:pt x="409" y="1"/>
                  </a:cubicBezTo>
                  <a:cubicBezTo>
                    <a:pt x="406" y="1"/>
                    <a:pt x="402" y="1"/>
                    <a:pt x="399"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3"/>
            <p:cNvSpPr/>
            <p:nvPr/>
          </p:nvSpPr>
          <p:spPr>
            <a:xfrm>
              <a:off x="859476" y="526414"/>
              <a:ext cx="27528" cy="45165"/>
            </a:xfrm>
            <a:custGeom>
              <a:avLst/>
              <a:gdLst/>
              <a:ahLst/>
              <a:cxnLst/>
              <a:rect l="l" t="t" r="r" b="b"/>
              <a:pathLst>
                <a:path w="1194" h="1959" extrusionOk="0">
                  <a:moveTo>
                    <a:pt x="333" y="1"/>
                  </a:moveTo>
                  <a:cubicBezTo>
                    <a:pt x="325" y="1"/>
                    <a:pt x="317" y="2"/>
                    <a:pt x="309" y="5"/>
                  </a:cubicBezTo>
                  <a:cubicBezTo>
                    <a:pt x="1" y="105"/>
                    <a:pt x="771" y="1958"/>
                    <a:pt x="771" y="1958"/>
                  </a:cubicBezTo>
                  <a:lnTo>
                    <a:pt x="1194" y="1914"/>
                  </a:lnTo>
                  <a:cubicBezTo>
                    <a:pt x="1194" y="1914"/>
                    <a:pt x="646" y="1"/>
                    <a:pt x="33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3"/>
            <p:cNvSpPr/>
            <p:nvPr/>
          </p:nvSpPr>
          <p:spPr>
            <a:xfrm>
              <a:off x="822312" y="543520"/>
              <a:ext cx="40438" cy="38779"/>
            </a:xfrm>
            <a:custGeom>
              <a:avLst/>
              <a:gdLst/>
              <a:ahLst/>
              <a:cxnLst/>
              <a:rect l="l" t="t" r="r" b="b"/>
              <a:pathLst>
                <a:path w="1754" h="1682" extrusionOk="0">
                  <a:moveTo>
                    <a:pt x="306" y="0"/>
                  </a:moveTo>
                  <a:cubicBezTo>
                    <a:pt x="286" y="0"/>
                    <a:pt x="268" y="6"/>
                    <a:pt x="254" y="17"/>
                  </a:cubicBezTo>
                  <a:cubicBezTo>
                    <a:pt x="0" y="221"/>
                    <a:pt x="1374" y="1681"/>
                    <a:pt x="1374" y="1681"/>
                  </a:cubicBezTo>
                  <a:lnTo>
                    <a:pt x="1753" y="1490"/>
                  </a:lnTo>
                  <a:cubicBezTo>
                    <a:pt x="1753" y="1490"/>
                    <a:pt x="645" y="0"/>
                    <a:pt x="30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3"/>
            <p:cNvSpPr/>
            <p:nvPr/>
          </p:nvSpPr>
          <p:spPr>
            <a:xfrm>
              <a:off x="985423" y="516639"/>
              <a:ext cx="23816" cy="47977"/>
            </a:xfrm>
            <a:custGeom>
              <a:avLst/>
              <a:gdLst/>
              <a:ahLst/>
              <a:cxnLst/>
              <a:rect l="l" t="t" r="r" b="b"/>
              <a:pathLst>
                <a:path w="1033" h="2081" extrusionOk="0">
                  <a:moveTo>
                    <a:pt x="334" y="0"/>
                  </a:moveTo>
                  <a:cubicBezTo>
                    <a:pt x="327" y="0"/>
                    <a:pt x="320" y="1"/>
                    <a:pt x="313" y="3"/>
                  </a:cubicBezTo>
                  <a:cubicBezTo>
                    <a:pt x="0" y="94"/>
                    <a:pt x="657" y="2081"/>
                    <a:pt x="657" y="2081"/>
                  </a:cubicBezTo>
                  <a:lnTo>
                    <a:pt x="1032" y="1878"/>
                  </a:lnTo>
                  <a:cubicBezTo>
                    <a:pt x="1032" y="1878"/>
                    <a:pt x="645" y="0"/>
                    <a:pt x="33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3"/>
            <p:cNvSpPr/>
            <p:nvPr/>
          </p:nvSpPr>
          <p:spPr>
            <a:xfrm>
              <a:off x="1020466" y="514471"/>
              <a:ext cx="20634" cy="46779"/>
            </a:xfrm>
            <a:custGeom>
              <a:avLst/>
              <a:gdLst/>
              <a:ahLst/>
              <a:cxnLst/>
              <a:rect l="l" t="t" r="r" b="b"/>
              <a:pathLst>
                <a:path w="895" h="2029" extrusionOk="0">
                  <a:moveTo>
                    <a:pt x="560" y="1"/>
                  </a:moveTo>
                  <a:cubicBezTo>
                    <a:pt x="244" y="1"/>
                    <a:pt x="0" y="2028"/>
                    <a:pt x="0" y="2028"/>
                  </a:cubicBezTo>
                  <a:lnTo>
                    <a:pt x="427" y="2005"/>
                  </a:lnTo>
                  <a:cubicBezTo>
                    <a:pt x="427" y="2005"/>
                    <a:pt x="894" y="51"/>
                    <a:pt x="572" y="2"/>
                  </a:cubicBezTo>
                  <a:cubicBezTo>
                    <a:pt x="568" y="1"/>
                    <a:pt x="564" y="1"/>
                    <a:pt x="56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3"/>
            <p:cNvSpPr/>
            <p:nvPr/>
          </p:nvSpPr>
          <p:spPr>
            <a:xfrm>
              <a:off x="1045711" y="525261"/>
              <a:ext cx="35389" cy="42260"/>
            </a:xfrm>
            <a:custGeom>
              <a:avLst/>
              <a:gdLst/>
              <a:ahLst/>
              <a:cxnLst/>
              <a:rect l="l" t="t" r="r" b="b"/>
              <a:pathLst>
                <a:path w="1535" h="1833" extrusionOk="0">
                  <a:moveTo>
                    <a:pt x="1212" y="0"/>
                  </a:moveTo>
                  <a:cubicBezTo>
                    <a:pt x="889" y="0"/>
                    <a:pt x="0" y="1704"/>
                    <a:pt x="0" y="1704"/>
                  </a:cubicBezTo>
                  <a:lnTo>
                    <a:pt x="407" y="1833"/>
                  </a:lnTo>
                  <a:cubicBezTo>
                    <a:pt x="407" y="1833"/>
                    <a:pt x="1535" y="171"/>
                    <a:pt x="1250" y="10"/>
                  </a:cubicBezTo>
                  <a:cubicBezTo>
                    <a:pt x="1238" y="3"/>
                    <a:pt x="1226" y="0"/>
                    <a:pt x="121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3"/>
            <p:cNvSpPr/>
            <p:nvPr/>
          </p:nvSpPr>
          <p:spPr>
            <a:xfrm>
              <a:off x="832525" y="564892"/>
              <a:ext cx="123068" cy="109811"/>
            </a:xfrm>
            <a:custGeom>
              <a:avLst/>
              <a:gdLst/>
              <a:ahLst/>
              <a:cxnLst/>
              <a:rect l="l" t="t" r="r" b="b"/>
              <a:pathLst>
                <a:path w="5338" h="4763" extrusionOk="0">
                  <a:moveTo>
                    <a:pt x="2591" y="1"/>
                  </a:moveTo>
                  <a:cubicBezTo>
                    <a:pt x="2143" y="1"/>
                    <a:pt x="1693" y="131"/>
                    <a:pt x="1300" y="402"/>
                  </a:cubicBezTo>
                  <a:cubicBezTo>
                    <a:pt x="244" y="1131"/>
                    <a:pt x="1" y="2610"/>
                    <a:pt x="755" y="3704"/>
                  </a:cubicBezTo>
                  <a:cubicBezTo>
                    <a:pt x="1230" y="4391"/>
                    <a:pt x="1987" y="4763"/>
                    <a:pt x="2746" y="4763"/>
                  </a:cubicBezTo>
                  <a:cubicBezTo>
                    <a:pt x="3195" y="4763"/>
                    <a:pt x="3644" y="4633"/>
                    <a:pt x="4036" y="4361"/>
                  </a:cubicBezTo>
                  <a:cubicBezTo>
                    <a:pt x="5094" y="3632"/>
                    <a:pt x="5337" y="2153"/>
                    <a:pt x="4582" y="1060"/>
                  </a:cubicBezTo>
                  <a:cubicBezTo>
                    <a:pt x="4107" y="372"/>
                    <a:pt x="3350" y="1"/>
                    <a:pt x="25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3"/>
            <p:cNvSpPr/>
            <p:nvPr/>
          </p:nvSpPr>
          <p:spPr>
            <a:xfrm>
              <a:off x="856087" y="582829"/>
              <a:ext cx="83620" cy="74560"/>
            </a:xfrm>
            <a:custGeom>
              <a:avLst/>
              <a:gdLst/>
              <a:ahLst/>
              <a:cxnLst/>
              <a:rect l="l" t="t" r="r" b="b"/>
              <a:pathLst>
                <a:path w="3627" h="3234" extrusionOk="0">
                  <a:moveTo>
                    <a:pt x="1762" y="1"/>
                  </a:moveTo>
                  <a:cubicBezTo>
                    <a:pt x="1457" y="1"/>
                    <a:pt x="1152" y="89"/>
                    <a:pt x="885" y="273"/>
                  </a:cubicBezTo>
                  <a:cubicBezTo>
                    <a:pt x="167" y="769"/>
                    <a:pt x="1" y="1773"/>
                    <a:pt x="515" y="2515"/>
                  </a:cubicBezTo>
                  <a:cubicBezTo>
                    <a:pt x="837" y="2981"/>
                    <a:pt x="1351" y="3234"/>
                    <a:pt x="1867" y="3234"/>
                  </a:cubicBezTo>
                  <a:cubicBezTo>
                    <a:pt x="2171" y="3234"/>
                    <a:pt x="2476" y="3146"/>
                    <a:pt x="2742" y="2962"/>
                  </a:cubicBezTo>
                  <a:cubicBezTo>
                    <a:pt x="3460" y="2467"/>
                    <a:pt x="3626" y="1463"/>
                    <a:pt x="3113" y="720"/>
                  </a:cubicBezTo>
                  <a:cubicBezTo>
                    <a:pt x="2790" y="253"/>
                    <a:pt x="2277" y="1"/>
                    <a:pt x="176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3"/>
            <p:cNvSpPr/>
            <p:nvPr/>
          </p:nvSpPr>
          <p:spPr>
            <a:xfrm>
              <a:off x="867384" y="600235"/>
              <a:ext cx="26905" cy="24023"/>
            </a:xfrm>
            <a:custGeom>
              <a:avLst/>
              <a:gdLst/>
              <a:ahLst/>
              <a:cxnLst/>
              <a:rect l="l" t="t" r="r" b="b"/>
              <a:pathLst>
                <a:path w="1167" h="1042" extrusionOk="0">
                  <a:moveTo>
                    <a:pt x="567" y="0"/>
                  </a:moveTo>
                  <a:cubicBezTo>
                    <a:pt x="468" y="0"/>
                    <a:pt x="370" y="28"/>
                    <a:pt x="284" y="87"/>
                  </a:cubicBezTo>
                  <a:cubicBezTo>
                    <a:pt x="54" y="246"/>
                    <a:pt x="0" y="571"/>
                    <a:pt x="165" y="809"/>
                  </a:cubicBezTo>
                  <a:cubicBezTo>
                    <a:pt x="269" y="960"/>
                    <a:pt x="435" y="1041"/>
                    <a:pt x="601" y="1041"/>
                  </a:cubicBezTo>
                  <a:cubicBezTo>
                    <a:pt x="699" y="1041"/>
                    <a:pt x="798" y="1013"/>
                    <a:pt x="883" y="954"/>
                  </a:cubicBezTo>
                  <a:cubicBezTo>
                    <a:pt x="1113" y="794"/>
                    <a:pt x="1167" y="470"/>
                    <a:pt x="1002" y="232"/>
                  </a:cubicBezTo>
                  <a:cubicBezTo>
                    <a:pt x="899" y="81"/>
                    <a:pt x="733"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3"/>
            <p:cNvSpPr/>
            <p:nvPr/>
          </p:nvSpPr>
          <p:spPr>
            <a:xfrm>
              <a:off x="963567" y="553019"/>
              <a:ext cx="118687" cy="105892"/>
            </a:xfrm>
            <a:custGeom>
              <a:avLst/>
              <a:gdLst/>
              <a:ahLst/>
              <a:cxnLst/>
              <a:rect l="l" t="t" r="r" b="b"/>
              <a:pathLst>
                <a:path w="5148" h="4593" extrusionOk="0">
                  <a:moveTo>
                    <a:pt x="2499" y="1"/>
                  </a:moveTo>
                  <a:cubicBezTo>
                    <a:pt x="2066" y="1"/>
                    <a:pt x="1633" y="126"/>
                    <a:pt x="1255" y="388"/>
                  </a:cubicBezTo>
                  <a:cubicBezTo>
                    <a:pt x="236" y="1091"/>
                    <a:pt x="1" y="2517"/>
                    <a:pt x="729" y="3572"/>
                  </a:cubicBezTo>
                  <a:cubicBezTo>
                    <a:pt x="1187" y="4235"/>
                    <a:pt x="1917" y="4593"/>
                    <a:pt x="2649" y="4593"/>
                  </a:cubicBezTo>
                  <a:cubicBezTo>
                    <a:pt x="3081" y="4593"/>
                    <a:pt x="3514" y="4468"/>
                    <a:pt x="3893" y="4207"/>
                  </a:cubicBezTo>
                  <a:cubicBezTo>
                    <a:pt x="4913" y="3503"/>
                    <a:pt x="5147" y="2077"/>
                    <a:pt x="4420" y="1022"/>
                  </a:cubicBezTo>
                  <a:cubicBezTo>
                    <a:pt x="3961" y="359"/>
                    <a:pt x="3231" y="1"/>
                    <a:pt x="24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3"/>
            <p:cNvSpPr/>
            <p:nvPr/>
          </p:nvSpPr>
          <p:spPr>
            <a:xfrm>
              <a:off x="985193" y="574160"/>
              <a:ext cx="76358" cy="68151"/>
            </a:xfrm>
            <a:custGeom>
              <a:avLst/>
              <a:gdLst/>
              <a:ahLst/>
              <a:cxnLst/>
              <a:rect l="l" t="t" r="r" b="b"/>
              <a:pathLst>
                <a:path w="3312" h="2956" extrusionOk="0">
                  <a:moveTo>
                    <a:pt x="1608" y="1"/>
                  </a:moveTo>
                  <a:cubicBezTo>
                    <a:pt x="1330" y="1"/>
                    <a:pt x="1051" y="81"/>
                    <a:pt x="807" y="249"/>
                  </a:cubicBezTo>
                  <a:cubicBezTo>
                    <a:pt x="152" y="702"/>
                    <a:pt x="0" y="1621"/>
                    <a:pt x="469" y="2299"/>
                  </a:cubicBezTo>
                  <a:cubicBezTo>
                    <a:pt x="764" y="2725"/>
                    <a:pt x="1234" y="2956"/>
                    <a:pt x="1705" y="2956"/>
                  </a:cubicBezTo>
                  <a:cubicBezTo>
                    <a:pt x="1983" y="2956"/>
                    <a:pt x="2262" y="2875"/>
                    <a:pt x="2505" y="2707"/>
                  </a:cubicBezTo>
                  <a:cubicBezTo>
                    <a:pt x="3161" y="2255"/>
                    <a:pt x="3312" y="1337"/>
                    <a:pt x="2843" y="659"/>
                  </a:cubicBezTo>
                  <a:cubicBezTo>
                    <a:pt x="2549" y="232"/>
                    <a:pt x="2079" y="1"/>
                    <a:pt x="160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3"/>
            <p:cNvSpPr/>
            <p:nvPr/>
          </p:nvSpPr>
          <p:spPr>
            <a:xfrm>
              <a:off x="995498" y="590045"/>
              <a:ext cx="24623" cy="21971"/>
            </a:xfrm>
            <a:custGeom>
              <a:avLst/>
              <a:gdLst/>
              <a:ahLst/>
              <a:cxnLst/>
              <a:rect l="l" t="t" r="r" b="b"/>
              <a:pathLst>
                <a:path w="1068" h="953" extrusionOk="0">
                  <a:moveTo>
                    <a:pt x="518" y="1"/>
                  </a:moveTo>
                  <a:cubicBezTo>
                    <a:pt x="429" y="1"/>
                    <a:pt x="339" y="27"/>
                    <a:pt x="261" y="81"/>
                  </a:cubicBezTo>
                  <a:cubicBezTo>
                    <a:pt x="49" y="227"/>
                    <a:pt x="0" y="522"/>
                    <a:pt x="152" y="741"/>
                  </a:cubicBezTo>
                  <a:cubicBezTo>
                    <a:pt x="247" y="878"/>
                    <a:pt x="398" y="953"/>
                    <a:pt x="549" y="953"/>
                  </a:cubicBezTo>
                  <a:cubicBezTo>
                    <a:pt x="639" y="953"/>
                    <a:pt x="729" y="927"/>
                    <a:pt x="807" y="872"/>
                  </a:cubicBezTo>
                  <a:cubicBezTo>
                    <a:pt x="1019" y="727"/>
                    <a:pt x="1067" y="431"/>
                    <a:pt x="916" y="212"/>
                  </a:cubicBezTo>
                  <a:cubicBezTo>
                    <a:pt x="821" y="75"/>
                    <a:pt x="670"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4" name="Google Shape;3214;p53"/>
          <p:cNvGrpSpPr/>
          <p:nvPr/>
        </p:nvGrpSpPr>
        <p:grpSpPr>
          <a:xfrm>
            <a:off x="7840876" y="3914775"/>
            <a:ext cx="998398" cy="989964"/>
            <a:chOff x="7840876" y="3914775"/>
            <a:chExt cx="998398" cy="989964"/>
          </a:xfrm>
        </p:grpSpPr>
        <p:sp>
          <p:nvSpPr>
            <p:cNvPr id="3215" name="Google Shape;3215;p53"/>
            <p:cNvSpPr/>
            <p:nvPr/>
          </p:nvSpPr>
          <p:spPr>
            <a:xfrm>
              <a:off x="7840876" y="3914775"/>
              <a:ext cx="998398" cy="989964"/>
            </a:xfrm>
            <a:custGeom>
              <a:avLst/>
              <a:gdLst/>
              <a:ahLst/>
              <a:cxnLst/>
              <a:rect l="l" t="t" r="r" b="b"/>
              <a:pathLst>
                <a:path w="58420" h="57935" extrusionOk="0">
                  <a:moveTo>
                    <a:pt x="25502" y="0"/>
                  </a:moveTo>
                  <a:cubicBezTo>
                    <a:pt x="25153" y="0"/>
                    <a:pt x="24805" y="228"/>
                    <a:pt x="24737" y="647"/>
                  </a:cubicBezTo>
                  <a:lnTo>
                    <a:pt x="23842" y="6225"/>
                  </a:lnTo>
                  <a:cubicBezTo>
                    <a:pt x="23777" y="6632"/>
                    <a:pt x="23431" y="6872"/>
                    <a:pt x="23078" y="6872"/>
                  </a:cubicBezTo>
                  <a:cubicBezTo>
                    <a:pt x="22863" y="6872"/>
                    <a:pt x="22646" y="6783"/>
                    <a:pt x="22487" y="6588"/>
                  </a:cubicBezTo>
                  <a:lnTo>
                    <a:pt x="18922" y="2205"/>
                  </a:lnTo>
                  <a:cubicBezTo>
                    <a:pt x="18761" y="2006"/>
                    <a:pt x="18546" y="1919"/>
                    <a:pt x="18335" y="1919"/>
                  </a:cubicBezTo>
                  <a:cubicBezTo>
                    <a:pt x="17915" y="1919"/>
                    <a:pt x="17508" y="2264"/>
                    <a:pt x="17561" y="2769"/>
                  </a:cubicBezTo>
                  <a:lnTo>
                    <a:pt x="18139" y="8388"/>
                  </a:lnTo>
                  <a:cubicBezTo>
                    <a:pt x="18189" y="8875"/>
                    <a:pt x="17796" y="9237"/>
                    <a:pt x="17371" y="9237"/>
                  </a:cubicBezTo>
                  <a:cubicBezTo>
                    <a:pt x="17220" y="9237"/>
                    <a:pt x="17065" y="9192"/>
                    <a:pt x="16924" y="9089"/>
                  </a:cubicBezTo>
                  <a:lnTo>
                    <a:pt x="12347" y="5779"/>
                  </a:lnTo>
                  <a:cubicBezTo>
                    <a:pt x="12203" y="5675"/>
                    <a:pt x="12048" y="5629"/>
                    <a:pt x="11899" y="5629"/>
                  </a:cubicBezTo>
                  <a:cubicBezTo>
                    <a:pt x="11405" y="5629"/>
                    <a:pt x="10968" y="6129"/>
                    <a:pt x="11178" y="6676"/>
                  </a:cubicBezTo>
                  <a:lnTo>
                    <a:pt x="13190" y="11954"/>
                  </a:lnTo>
                  <a:cubicBezTo>
                    <a:pt x="13391" y="12481"/>
                    <a:pt x="12983" y="12999"/>
                    <a:pt x="12475" y="12999"/>
                  </a:cubicBezTo>
                  <a:cubicBezTo>
                    <a:pt x="12385" y="12999"/>
                    <a:pt x="12291" y="12983"/>
                    <a:pt x="12198" y="12947"/>
                  </a:cubicBezTo>
                  <a:lnTo>
                    <a:pt x="6919" y="10935"/>
                  </a:lnTo>
                  <a:cubicBezTo>
                    <a:pt x="6822" y="10898"/>
                    <a:pt x="6727" y="10881"/>
                    <a:pt x="6636" y="10881"/>
                  </a:cubicBezTo>
                  <a:cubicBezTo>
                    <a:pt x="6055" y="10881"/>
                    <a:pt x="5635" y="11569"/>
                    <a:pt x="6023" y="12104"/>
                  </a:cubicBezTo>
                  <a:lnTo>
                    <a:pt x="9333" y="16681"/>
                  </a:lnTo>
                  <a:cubicBezTo>
                    <a:pt x="9705" y="17196"/>
                    <a:pt x="9327" y="17900"/>
                    <a:pt x="8714" y="17900"/>
                  </a:cubicBezTo>
                  <a:cubicBezTo>
                    <a:pt x="8687" y="17900"/>
                    <a:pt x="8659" y="17899"/>
                    <a:pt x="8630" y="17896"/>
                  </a:cubicBezTo>
                  <a:lnTo>
                    <a:pt x="3013" y="17318"/>
                  </a:lnTo>
                  <a:cubicBezTo>
                    <a:pt x="2983" y="17315"/>
                    <a:pt x="2954" y="17314"/>
                    <a:pt x="2925" y="17314"/>
                  </a:cubicBezTo>
                  <a:cubicBezTo>
                    <a:pt x="2223" y="17314"/>
                    <a:pt x="1879" y="18217"/>
                    <a:pt x="2448" y="18680"/>
                  </a:cubicBezTo>
                  <a:lnTo>
                    <a:pt x="6831" y="22244"/>
                  </a:lnTo>
                  <a:cubicBezTo>
                    <a:pt x="7345" y="22663"/>
                    <a:pt x="7123" y="23493"/>
                    <a:pt x="6467" y="23600"/>
                  </a:cubicBezTo>
                  <a:lnTo>
                    <a:pt x="890" y="24496"/>
                  </a:lnTo>
                  <a:cubicBezTo>
                    <a:pt x="136" y="24617"/>
                    <a:pt x="0" y="25644"/>
                    <a:pt x="697" y="25957"/>
                  </a:cubicBezTo>
                  <a:lnTo>
                    <a:pt x="5852" y="28265"/>
                  </a:lnTo>
                  <a:cubicBezTo>
                    <a:pt x="6458" y="28537"/>
                    <a:pt x="6458" y="29398"/>
                    <a:pt x="5852" y="29669"/>
                  </a:cubicBezTo>
                  <a:lnTo>
                    <a:pt x="697" y="31978"/>
                  </a:lnTo>
                  <a:cubicBezTo>
                    <a:pt x="0" y="32290"/>
                    <a:pt x="135" y="33317"/>
                    <a:pt x="890" y="33439"/>
                  </a:cubicBezTo>
                  <a:lnTo>
                    <a:pt x="6466" y="34335"/>
                  </a:lnTo>
                  <a:cubicBezTo>
                    <a:pt x="7123" y="34440"/>
                    <a:pt x="7344" y="35271"/>
                    <a:pt x="6829" y="35690"/>
                  </a:cubicBezTo>
                  <a:lnTo>
                    <a:pt x="2447" y="39255"/>
                  </a:lnTo>
                  <a:cubicBezTo>
                    <a:pt x="1878" y="39718"/>
                    <a:pt x="2223" y="40621"/>
                    <a:pt x="2925" y="40621"/>
                  </a:cubicBezTo>
                  <a:cubicBezTo>
                    <a:pt x="2954" y="40621"/>
                    <a:pt x="2982" y="40619"/>
                    <a:pt x="3012" y="40616"/>
                  </a:cubicBezTo>
                  <a:lnTo>
                    <a:pt x="8630" y="40037"/>
                  </a:lnTo>
                  <a:cubicBezTo>
                    <a:pt x="8659" y="40034"/>
                    <a:pt x="8687" y="40033"/>
                    <a:pt x="8714" y="40033"/>
                  </a:cubicBezTo>
                  <a:cubicBezTo>
                    <a:pt x="9326" y="40033"/>
                    <a:pt x="9705" y="40739"/>
                    <a:pt x="9332" y="41253"/>
                  </a:cubicBezTo>
                  <a:lnTo>
                    <a:pt x="6023" y="45831"/>
                  </a:lnTo>
                  <a:cubicBezTo>
                    <a:pt x="5635" y="46366"/>
                    <a:pt x="6055" y="47053"/>
                    <a:pt x="6636" y="47053"/>
                  </a:cubicBezTo>
                  <a:cubicBezTo>
                    <a:pt x="6727" y="47053"/>
                    <a:pt x="6822" y="47036"/>
                    <a:pt x="6919" y="46999"/>
                  </a:cubicBezTo>
                  <a:lnTo>
                    <a:pt x="12196" y="44986"/>
                  </a:lnTo>
                  <a:cubicBezTo>
                    <a:pt x="12290" y="44951"/>
                    <a:pt x="12384" y="44934"/>
                    <a:pt x="12474" y="44934"/>
                  </a:cubicBezTo>
                  <a:cubicBezTo>
                    <a:pt x="12982" y="44934"/>
                    <a:pt x="13390" y="45452"/>
                    <a:pt x="13190" y="45980"/>
                  </a:cubicBezTo>
                  <a:lnTo>
                    <a:pt x="11176" y="51257"/>
                  </a:lnTo>
                  <a:cubicBezTo>
                    <a:pt x="10968" y="51805"/>
                    <a:pt x="11404" y="52304"/>
                    <a:pt x="11898" y="52304"/>
                  </a:cubicBezTo>
                  <a:cubicBezTo>
                    <a:pt x="12047" y="52304"/>
                    <a:pt x="12202" y="52258"/>
                    <a:pt x="12345" y="52154"/>
                  </a:cubicBezTo>
                  <a:lnTo>
                    <a:pt x="16923" y="48844"/>
                  </a:lnTo>
                  <a:cubicBezTo>
                    <a:pt x="17064" y="48742"/>
                    <a:pt x="17219" y="48697"/>
                    <a:pt x="17371" y="48697"/>
                  </a:cubicBezTo>
                  <a:cubicBezTo>
                    <a:pt x="17796" y="48697"/>
                    <a:pt x="18189" y="49058"/>
                    <a:pt x="18139" y="49545"/>
                  </a:cubicBezTo>
                  <a:lnTo>
                    <a:pt x="17561" y="55164"/>
                  </a:lnTo>
                  <a:cubicBezTo>
                    <a:pt x="17509" y="55670"/>
                    <a:pt x="17915" y="56015"/>
                    <a:pt x="18334" y="56015"/>
                  </a:cubicBezTo>
                  <a:cubicBezTo>
                    <a:pt x="18546" y="56015"/>
                    <a:pt x="18761" y="55927"/>
                    <a:pt x="18922" y="55729"/>
                  </a:cubicBezTo>
                  <a:lnTo>
                    <a:pt x="22487" y="51347"/>
                  </a:lnTo>
                  <a:cubicBezTo>
                    <a:pt x="22646" y="51152"/>
                    <a:pt x="22863" y="51063"/>
                    <a:pt x="23078" y="51063"/>
                  </a:cubicBezTo>
                  <a:cubicBezTo>
                    <a:pt x="23431" y="51063"/>
                    <a:pt x="23777" y="51303"/>
                    <a:pt x="23842" y="51710"/>
                  </a:cubicBezTo>
                  <a:lnTo>
                    <a:pt x="24739" y="57288"/>
                  </a:lnTo>
                  <a:cubicBezTo>
                    <a:pt x="24806" y="57706"/>
                    <a:pt x="25153" y="57934"/>
                    <a:pt x="25502" y="57934"/>
                  </a:cubicBezTo>
                  <a:cubicBezTo>
                    <a:pt x="25781" y="57934"/>
                    <a:pt x="26061" y="57788"/>
                    <a:pt x="26199" y="57479"/>
                  </a:cubicBezTo>
                  <a:lnTo>
                    <a:pt x="28508" y="52324"/>
                  </a:lnTo>
                  <a:cubicBezTo>
                    <a:pt x="28644" y="52021"/>
                    <a:pt x="28927" y="51870"/>
                    <a:pt x="29210" y="51870"/>
                  </a:cubicBezTo>
                  <a:cubicBezTo>
                    <a:pt x="29493" y="51870"/>
                    <a:pt x="29776" y="52021"/>
                    <a:pt x="29912" y="52324"/>
                  </a:cubicBezTo>
                  <a:lnTo>
                    <a:pt x="32220" y="57479"/>
                  </a:lnTo>
                  <a:cubicBezTo>
                    <a:pt x="32359" y="57789"/>
                    <a:pt x="32639" y="57934"/>
                    <a:pt x="32918" y="57934"/>
                  </a:cubicBezTo>
                  <a:cubicBezTo>
                    <a:pt x="33266" y="57934"/>
                    <a:pt x="33614" y="57706"/>
                    <a:pt x="33681" y="57288"/>
                  </a:cubicBezTo>
                  <a:lnTo>
                    <a:pt x="34577" y="51710"/>
                  </a:lnTo>
                  <a:cubicBezTo>
                    <a:pt x="34643" y="51303"/>
                    <a:pt x="34989" y="51063"/>
                    <a:pt x="35341" y="51063"/>
                  </a:cubicBezTo>
                  <a:cubicBezTo>
                    <a:pt x="35556" y="51063"/>
                    <a:pt x="35774" y="51152"/>
                    <a:pt x="35933" y="51347"/>
                  </a:cubicBezTo>
                  <a:lnTo>
                    <a:pt x="39497" y="55729"/>
                  </a:lnTo>
                  <a:cubicBezTo>
                    <a:pt x="39659" y="55927"/>
                    <a:pt x="39874" y="56015"/>
                    <a:pt x="40085" y="56015"/>
                  </a:cubicBezTo>
                  <a:cubicBezTo>
                    <a:pt x="40505" y="56015"/>
                    <a:pt x="40910" y="55670"/>
                    <a:pt x="40859" y="55164"/>
                  </a:cubicBezTo>
                  <a:lnTo>
                    <a:pt x="40280" y="49547"/>
                  </a:lnTo>
                  <a:cubicBezTo>
                    <a:pt x="40230" y="49059"/>
                    <a:pt x="40623" y="48697"/>
                    <a:pt x="41049" y="48697"/>
                  </a:cubicBezTo>
                  <a:cubicBezTo>
                    <a:pt x="41200" y="48697"/>
                    <a:pt x="41355" y="48742"/>
                    <a:pt x="41496" y="48844"/>
                  </a:cubicBezTo>
                  <a:lnTo>
                    <a:pt x="46073" y="52154"/>
                  </a:lnTo>
                  <a:cubicBezTo>
                    <a:pt x="46217" y="52258"/>
                    <a:pt x="46372" y="52304"/>
                    <a:pt x="46521" y="52304"/>
                  </a:cubicBezTo>
                  <a:cubicBezTo>
                    <a:pt x="47015" y="52304"/>
                    <a:pt x="47451" y="51805"/>
                    <a:pt x="47242" y="51257"/>
                  </a:cubicBezTo>
                  <a:lnTo>
                    <a:pt x="45230" y="45980"/>
                  </a:lnTo>
                  <a:cubicBezTo>
                    <a:pt x="45029" y="45452"/>
                    <a:pt x="45437" y="44934"/>
                    <a:pt x="45945" y="44934"/>
                  </a:cubicBezTo>
                  <a:cubicBezTo>
                    <a:pt x="46035" y="44934"/>
                    <a:pt x="46128" y="44951"/>
                    <a:pt x="46222" y="44986"/>
                  </a:cubicBezTo>
                  <a:lnTo>
                    <a:pt x="51501" y="46999"/>
                  </a:lnTo>
                  <a:cubicBezTo>
                    <a:pt x="51597" y="47036"/>
                    <a:pt x="51692" y="47053"/>
                    <a:pt x="51783" y="47053"/>
                  </a:cubicBezTo>
                  <a:cubicBezTo>
                    <a:pt x="52365" y="47053"/>
                    <a:pt x="52785" y="46366"/>
                    <a:pt x="52397" y="45831"/>
                  </a:cubicBezTo>
                  <a:lnTo>
                    <a:pt x="49087" y="41253"/>
                  </a:lnTo>
                  <a:cubicBezTo>
                    <a:pt x="48715" y="40739"/>
                    <a:pt x="49093" y="40033"/>
                    <a:pt x="49706" y="40033"/>
                  </a:cubicBezTo>
                  <a:cubicBezTo>
                    <a:pt x="49733" y="40033"/>
                    <a:pt x="49761" y="40034"/>
                    <a:pt x="49789" y="40037"/>
                  </a:cubicBezTo>
                  <a:lnTo>
                    <a:pt x="55408" y="40616"/>
                  </a:lnTo>
                  <a:cubicBezTo>
                    <a:pt x="55437" y="40619"/>
                    <a:pt x="55466" y="40621"/>
                    <a:pt x="55494" y="40621"/>
                  </a:cubicBezTo>
                  <a:cubicBezTo>
                    <a:pt x="56197" y="40621"/>
                    <a:pt x="56541" y="39718"/>
                    <a:pt x="55971" y="39255"/>
                  </a:cubicBezTo>
                  <a:lnTo>
                    <a:pt x="51590" y="35690"/>
                  </a:lnTo>
                  <a:cubicBezTo>
                    <a:pt x="51076" y="35271"/>
                    <a:pt x="51297" y="34440"/>
                    <a:pt x="51954" y="34335"/>
                  </a:cubicBezTo>
                  <a:lnTo>
                    <a:pt x="57530" y="33439"/>
                  </a:lnTo>
                  <a:cubicBezTo>
                    <a:pt x="58285" y="33317"/>
                    <a:pt x="58419" y="32289"/>
                    <a:pt x="57723" y="31978"/>
                  </a:cubicBezTo>
                  <a:lnTo>
                    <a:pt x="52568" y="29669"/>
                  </a:lnTo>
                  <a:cubicBezTo>
                    <a:pt x="51962" y="29397"/>
                    <a:pt x="51962" y="28537"/>
                    <a:pt x="52568" y="28265"/>
                  </a:cubicBezTo>
                  <a:lnTo>
                    <a:pt x="57723" y="25957"/>
                  </a:lnTo>
                  <a:cubicBezTo>
                    <a:pt x="58419" y="25644"/>
                    <a:pt x="58285" y="24616"/>
                    <a:pt x="57530" y="24495"/>
                  </a:cubicBezTo>
                  <a:lnTo>
                    <a:pt x="51954" y="23600"/>
                  </a:lnTo>
                  <a:cubicBezTo>
                    <a:pt x="51297" y="23494"/>
                    <a:pt x="51076" y="22663"/>
                    <a:pt x="51590" y="22243"/>
                  </a:cubicBezTo>
                  <a:lnTo>
                    <a:pt x="55971" y="18680"/>
                  </a:lnTo>
                  <a:cubicBezTo>
                    <a:pt x="56540" y="18217"/>
                    <a:pt x="56197" y="17314"/>
                    <a:pt x="55495" y="17314"/>
                  </a:cubicBezTo>
                  <a:cubicBezTo>
                    <a:pt x="55467" y="17314"/>
                    <a:pt x="55438" y="17315"/>
                    <a:pt x="55408" y="17318"/>
                  </a:cubicBezTo>
                  <a:lnTo>
                    <a:pt x="49789" y="17896"/>
                  </a:lnTo>
                  <a:cubicBezTo>
                    <a:pt x="49761" y="17899"/>
                    <a:pt x="49733" y="17900"/>
                    <a:pt x="49705" y="17900"/>
                  </a:cubicBezTo>
                  <a:cubicBezTo>
                    <a:pt x="49093" y="17900"/>
                    <a:pt x="48715" y="17196"/>
                    <a:pt x="49087" y="16680"/>
                  </a:cubicBezTo>
                  <a:lnTo>
                    <a:pt x="52397" y="12104"/>
                  </a:lnTo>
                  <a:cubicBezTo>
                    <a:pt x="52784" y="11569"/>
                    <a:pt x="52365" y="10881"/>
                    <a:pt x="51784" y="10881"/>
                  </a:cubicBezTo>
                  <a:cubicBezTo>
                    <a:pt x="51693" y="10881"/>
                    <a:pt x="51597" y="10898"/>
                    <a:pt x="51501" y="10935"/>
                  </a:cubicBezTo>
                  <a:lnTo>
                    <a:pt x="46222" y="12947"/>
                  </a:lnTo>
                  <a:cubicBezTo>
                    <a:pt x="46128" y="12983"/>
                    <a:pt x="46034" y="12999"/>
                    <a:pt x="45944" y="12999"/>
                  </a:cubicBezTo>
                  <a:cubicBezTo>
                    <a:pt x="45437" y="12999"/>
                    <a:pt x="45029" y="12481"/>
                    <a:pt x="45230" y="11955"/>
                  </a:cubicBezTo>
                  <a:lnTo>
                    <a:pt x="47242" y="6678"/>
                  </a:lnTo>
                  <a:cubicBezTo>
                    <a:pt x="47451" y="6129"/>
                    <a:pt x="47015" y="5630"/>
                    <a:pt x="46522" y="5630"/>
                  </a:cubicBezTo>
                  <a:cubicBezTo>
                    <a:pt x="46372" y="5630"/>
                    <a:pt x="46217" y="5676"/>
                    <a:pt x="46073" y="5780"/>
                  </a:cubicBezTo>
                  <a:lnTo>
                    <a:pt x="41497" y="9090"/>
                  </a:lnTo>
                  <a:cubicBezTo>
                    <a:pt x="41356" y="9192"/>
                    <a:pt x="41201" y="9238"/>
                    <a:pt x="41049" y="9238"/>
                  </a:cubicBezTo>
                  <a:cubicBezTo>
                    <a:pt x="40624" y="9238"/>
                    <a:pt x="40231" y="8876"/>
                    <a:pt x="40281" y="8388"/>
                  </a:cubicBezTo>
                  <a:lnTo>
                    <a:pt x="40859" y="2769"/>
                  </a:lnTo>
                  <a:cubicBezTo>
                    <a:pt x="40911" y="2264"/>
                    <a:pt x="40505" y="1920"/>
                    <a:pt x="40086" y="1920"/>
                  </a:cubicBezTo>
                  <a:cubicBezTo>
                    <a:pt x="39874" y="1920"/>
                    <a:pt x="39659" y="2007"/>
                    <a:pt x="39497" y="2206"/>
                  </a:cubicBezTo>
                  <a:lnTo>
                    <a:pt x="35933" y="6588"/>
                  </a:lnTo>
                  <a:cubicBezTo>
                    <a:pt x="35774" y="6783"/>
                    <a:pt x="35556" y="6872"/>
                    <a:pt x="35341" y="6872"/>
                  </a:cubicBezTo>
                  <a:cubicBezTo>
                    <a:pt x="34989" y="6872"/>
                    <a:pt x="34643" y="6632"/>
                    <a:pt x="34577" y="6225"/>
                  </a:cubicBezTo>
                  <a:lnTo>
                    <a:pt x="33681" y="647"/>
                  </a:lnTo>
                  <a:cubicBezTo>
                    <a:pt x="33614" y="228"/>
                    <a:pt x="33266" y="0"/>
                    <a:pt x="32917" y="0"/>
                  </a:cubicBezTo>
                  <a:cubicBezTo>
                    <a:pt x="32639" y="0"/>
                    <a:pt x="32359" y="145"/>
                    <a:pt x="32220" y="454"/>
                  </a:cubicBezTo>
                  <a:lnTo>
                    <a:pt x="29912" y="5609"/>
                  </a:lnTo>
                  <a:cubicBezTo>
                    <a:pt x="29776" y="5913"/>
                    <a:pt x="29493" y="6064"/>
                    <a:pt x="29210" y="6064"/>
                  </a:cubicBezTo>
                  <a:cubicBezTo>
                    <a:pt x="28927" y="6064"/>
                    <a:pt x="28644" y="5913"/>
                    <a:pt x="28508" y="5609"/>
                  </a:cubicBezTo>
                  <a:lnTo>
                    <a:pt x="26199" y="454"/>
                  </a:lnTo>
                  <a:cubicBezTo>
                    <a:pt x="26061" y="145"/>
                    <a:pt x="25781" y="0"/>
                    <a:pt x="25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3"/>
            <p:cNvSpPr/>
            <p:nvPr/>
          </p:nvSpPr>
          <p:spPr>
            <a:xfrm>
              <a:off x="8032598" y="4102337"/>
              <a:ext cx="614881" cy="614791"/>
            </a:xfrm>
            <a:custGeom>
              <a:avLst/>
              <a:gdLst/>
              <a:ahLst/>
              <a:cxnLst/>
              <a:rect l="l" t="t" r="r" b="b"/>
              <a:pathLst>
                <a:path w="35979" h="35979" extrusionOk="0">
                  <a:moveTo>
                    <a:pt x="17989" y="1"/>
                  </a:moveTo>
                  <a:cubicBezTo>
                    <a:pt x="13218" y="1"/>
                    <a:pt x="8643" y="1896"/>
                    <a:pt x="5269" y="5269"/>
                  </a:cubicBezTo>
                  <a:cubicBezTo>
                    <a:pt x="1896" y="8644"/>
                    <a:pt x="0" y="13219"/>
                    <a:pt x="0" y="17990"/>
                  </a:cubicBezTo>
                  <a:cubicBezTo>
                    <a:pt x="0" y="22761"/>
                    <a:pt x="1896" y="27337"/>
                    <a:pt x="5269" y="30710"/>
                  </a:cubicBezTo>
                  <a:cubicBezTo>
                    <a:pt x="8643" y="34085"/>
                    <a:pt x="13218" y="35979"/>
                    <a:pt x="17989" y="35979"/>
                  </a:cubicBezTo>
                  <a:cubicBezTo>
                    <a:pt x="22760" y="35979"/>
                    <a:pt x="27336" y="34085"/>
                    <a:pt x="30710" y="30710"/>
                  </a:cubicBezTo>
                  <a:cubicBezTo>
                    <a:pt x="34084" y="27337"/>
                    <a:pt x="35978" y="22761"/>
                    <a:pt x="35978" y="17990"/>
                  </a:cubicBezTo>
                  <a:cubicBezTo>
                    <a:pt x="35978" y="13219"/>
                    <a:pt x="34084" y="8644"/>
                    <a:pt x="30710" y="5269"/>
                  </a:cubicBezTo>
                  <a:cubicBezTo>
                    <a:pt x="27336" y="1896"/>
                    <a:pt x="22760" y="1"/>
                    <a:pt x="17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3"/>
            <p:cNvSpPr/>
            <p:nvPr/>
          </p:nvSpPr>
          <p:spPr>
            <a:xfrm>
              <a:off x="8171383" y="4431978"/>
              <a:ext cx="337220" cy="49144"/>
            </a:xfrm>
            <a:custGeom>
              <a:avLst/>
              <a:gdLst/>
              <a:ahLst/>
              <a:cxnLst/>
              <a:rect l="l" t="t" r="r" b="b"/>
              <a:pathLst>
                <a:path w="19732" h="2876" extrusionOk="0">
                  <a:moveTo>
                    <a:pt x="19722" y="1"/>
                  </a:moveTo>
                  <a:cubicBezTo>
                    <a:pt x="19721" y="1"/>
                    <a:pt x="19719" y="1"/>
                    <a:pt x="19718" y="2"/>
                  </a:cubicBezTo>
                  <a:cubicBezTo>
                    <a:pt x="18977" y="449"/>
                    <a:pt x="18210" y="852"/>
                    <a:pt x="17420" y="1207"/>
                  </a:cubicBezTo>
                  <a:cubicBezTo>
                    <a:pt x="16631" y="1563"/>
                    <a:pt x="15818" y="1865"/>
                    <a:pt x="14988" y="2110"/>
                  </a:cubicBezTo>
                  <a:lnTo>
                    <a:pt x="14911" y="2133"/>
                  </a:lnTo>
                  <a:cubicBezTo>
                    <a:pt x="14884" y="2141"/>
                    <a:pt x="14859" y="2147"/>
                    <a:pt x="14832" y="2155"/>
                  </a:cubicBezTo>
                  <a:lnTo>
                    <a:pt x="14676" y="2198"/>
                  </a:lnTo>
                  <a:lnTo>
                    <a:pt x="14520" y="2241"/>
                  </a:lnTo>
                  <a:lnTo>
                    <a:pt x="14441" y="2262"/>
                  </a:lnTo>
                  <a:lnTo>
                    <a:pt x="14362" y="2282"/>
                  </a:lnTo>
                  <a:lnTo>
                    <a:pt x="14047" y="2359"/>
                  </a:lnTo>
                  <a:cubicBezTo>
                    <a:pt x="14022" y="2367"/>
                    <a:pt x="13995" y="2373"/>
                    <a:pt x="13968" y="2379"/>
                  </a:cubicBezTo>
                  <a:lnTo>
                    <a:pt x="13890" y="2396"/>
                  </a:lnTo>
                  <a:lnTo>
                    <a:pt x="13731" y="2431"/>
                  </a:lnTo>
                  <a:cubicBezTo>
                    <a:pt x="13520" y="2479"/>
                    <a:pt x="13307" y="2518"/>
                    <a:pt x="13095" y="2559"/>
                  </a:cubicBezTo>
                  <a:cubicBezTo>
                    <a:pt x="12989" y="2577"/>
                    <a:pt x="12881" y="2594"/>
                    <a:pt x="12775" y="2612"/>
                  </a:cubicBezTo>
                  <a:cubicBezTo>
                    <a:pt x="12721" y="2622"/>
                    <a:pt x="12669" y="2631"/>
                    <a:pt x="12616" y="2639"/>
                  </a:cubicBezTo>
                  <a:lnTo>
                    <a:pt x="12454" y="2662"/>
                  </a:lnTo>
                  <a:lnTo>
                    <a:pt x="12293" y="2684"/>
                  </a:lnTo>
                  <a:cubicBezTo>
                    <a:pt x="12240" y="2691"/>
                    <a:pt x="12187" y="2700"/>
                    <a:pt x="12133" y="2706"/>
                  </a:cubicBezTo>
                  <a:lnTo>
                    <a:pt x="11810" y="2743"/>
                  </a:lnTo>
                  <a:cubicBezTo>
                    <a:pt x="11757" y="2749"/>
                    <a:pt x="11703" y="2754"/>
                    <a:pt x="11649" y="2759"/>
                  </a:cubicBezTo>
                  <a:lnTo>
                    <a:pt x="11488" y="2773"/>
                  </a:lnTo>
                  <a:lnTo>
                    <a:pt x="11326" y="2789"/>
                  </a:lnTo>
                  <a:lnTo>
                    <a:pt x="11164" y="2800"/>
                  </a:lnTo>
                  <a:lnTo>
                    <a:pt x="11002" y="2811"/>
                  </a:lnTo>
                  <a:cubicBezTo>
                    <a:pt x="10948" y="2813"/>
                    <a:pt x="10894" y="2818"/>
                    <a:pt x="10840" y="2820"/>
                  </a:cubicBezTo>
                  <a:lnTo>
                    <a:pt x="10516" y="2834"/>
                  </a:lnTo>
                  <a:cubicBezTo>
                    <a:pt x="10462" y="2836"/>
                    <a:pt x="10407" y="2836"/>
                    <a:pt x="10354" y="2838"/>
                  </a:cubicBezTo>
                  <a:lnTo>
                    <a:pt x="10192" y="2841"/>
                  </a:lnTo>
                  <a:cubicBezTo>
                    <a:pt x="10137" y="2841"/>
                    <a:pt x="10084" y="2844"/>
                    <a:pt x="10030" y="2844"/>
                  </a:cubicBezTo>
                  <a:lnTo>
                    <a:pt x="9867" y="2843"/>
                  </a:lnTo>
                  <a:cubicBezTo>
                    <a:pt x="9851" y="2843"/>
                    <a:pt x="9835" y="2843"/>
                    <a:pt x="9819" y="2843"/>
                  </a:cubicBezTo>
                  <a:cubicBezTo>
                    <a:pt x="9619" y="2843"/>
                    <a:pt x="9419" y="2836"/>
                    <a:pt x="9219" y="2830"/>
                  </a:cubicBezTo>
                  <a:lnTo>
                    <a:pt x="8895" y="2815"/>
                  </a:lnTo>
                  <a:cubicBezTo>
                    <a:pt x="8840" y="2812"/>
                    <a:pt x="8787" y="2809"/>
                    <a:pt x="8732" y="2805"/>
                  </a:cubicBezTo>
                  <a:lnTo>
                    <a:pt x="8571" y="2793"/>
                  </a:lnTo>
                  <a:cubicBezTo>
                    <a:pt x="8139" y="2761"/>
                    <a:pt x="7709" y="2714"/>
                    <a:pt x="7281" y="2652"/>
                  </a:cubicBezTo>
                  <a:cubicBezTo>
                    <a:pt x="6425" y="2526"/>
                    <a:pt x="5577" y="2344"/>
                    <a:pt x="4746" y="2104"/>
                  </a:cubicBezTo>
                  <a:cubicBezTo>
                    <a:pt x="3914" y="1864"/>
                    <a:pt x="3099" y="1570"/>
                    <a:pt x="2306" y="1222"/>
                  </a:cubicBezTo>
                  <a:cubicBezTo>
                    <a:pt x="2256" y="1201"/>
                    <a:pt x="2206" y="1180"/>
                    <a:pt x="2158" y="1157"/>
                  </a:cubicBezTo>
                  <a:lnTo>
                    <a:pt x="2010" y="1090"/>
                  </a:lnTo>
                  <a:cubicBezTo>
                    <a:pt x="1912" y="1044"/>
                    <a:pt x="1814" y="999"/>
                    <a:pt x="1716" y="952"/>
                  </a:cubicBezTo>
                  <a:cubicBezTo>
                    <a:pt x="1521" y="859"/>
                    <a:pt x="1328" y="762"/>
                    <a:pt x="1136" y="660"/>
                  </a:cubicBezTo>
                  <a:cubicBezTo>
                    <a:pt x="944" y="559"/>
                    <a:pt x="755" y="455"/>
                    <a:pt x="569" y="346"/>
                  </a:cubicBezTo>
                  <a:cubicBezTo>
                    <a:pt x="474" y="292"/>
                    <a:pt x="382" y="237"/>
                    <a:pt x="290" y="180"/>
                  </a:cubicBezTo>
                  <a:cubicBezTo>
                    <a:pt x="198" y="122"/>
                    <a:pt x="106" y="64"/>
                    <a:pt x="18" y="3"/>
                  </a:cubicBezTo>
                  <a:cubicBezTo>
                    <a:pt x="16" y="3"/>
                    <a:pt x="14" y="2"/>
                    <a:pt x="13" y="2"/>
                  </a:cubicBezTo>
                  <a:cubicBezTo>
                    <a:pt x="6" y="2"/>
                    <a:pt x="1" y="12"/>
                    <a:pt x="8" y="18"/>
                  </a:cubicBezTo>
                  <a:cubicBezTo>
                    <a:pt x="97" y="79"/>
                    <a:pt x="188" y="138"/>
                    <a:pt x="280" y="195"/>
                  </a:cubicBezTo>
                  <a:cubicBezTo>
                    <a:pt x="372" y="252"/>
                    <a:pt x="466" y="307"/>
                    <a:pt x="559" y="363"/>
                  </a:cubicBezTo>
                  <a:cubicBezTo>
                    <a:pt x="745" y="472"/>
                    <a:pt x="934" y="578"/>
                    <a:pt x="1126" y="679"/>
                  </a:cubicBezTo>
                  <a:cubicBezTo>
                    <a:pt x="1317" y="781"/>
                    <a:pt x="1511" y="879"/>
                    <a:pt x="1706" y="972"/>
                  </a:cubicBezTo>
                  <a:cubicBezTo>
                    <a:pt x="1803" y="1021"/>
                    <a:pt x="1901" y="1066"/>
                    <a:pt x="1999" y="1112"/>
                  </a:cubicBezTo>
                  <a:lnTo>
                    <a:pt x="2147" y="1180"/>
                  </a:lnTo>
                  <a:cubicBezTo>
                    <a:pt x="2197" y="1201"/>
                    <a:pt x="2246" y="1224"/>
                    <a:pt x="2296" y="1245"/>
                  </a:cubicBezTo>
                  <a:cubicBezTo>
                    <a:pt x="3089" y="1595"/>
                    <a:pt x="3906" y="1891"/>
                    <a:pt x="4738" y="2130"/>
                  </a:cubicBezTo>
                  <a:cubicBezTo>
                    <a:pt x="5571" y="2371"/>
                    <a:pt x="6419" y="2557"/>
                    <a:pt x="7276" y="2683"/>
                  </a:cubicBezTo>
                  <a:cubicBezTo>
                    <a:pt x="7705" y="2744"/>
                    <a:pt x="8136" y="2793"/>
                    <a:pt x="8569" y="2826"/>
                  </a:cubicBezTo>
                  <a:lnTo>
                    <a:pt x="8730" y="2838"/>
                  </a:lnTo>
                  <a:cubicBezTo>
                    <a:pt x="8784" y="2840"/>
                    <a:pt x="8839" y="2845"/>
                    <a:pt x="8892" y="2847"/>
                  </a:cubicBezTo>
                  <a:lnTo>
                    <a:pt x="9217" y="2863"/>
                  </a:lnTo>
                  <a:cubicBezTo>
                    <a:pt x="9417" y="2869"/>
                    <a:pt x="9618" y="2875"/>
                    <a:pt x="9819" y="2875"/>
                  </a:cubicBezTo>
                  <a:cubicBezTo>
                    <a:pt x="9835" y="2875"/>
                    <a:pt x="9851" y="2875"/>
                    <a:pt x="9867" y="2875"/>
                  </a:cubicBezTo>
                  <a:lnTo>
                    <a:pt x="10030" y="2875"/>
                  </a:lnTo>
                  <a:cubicBezTo>
                    <a:pt x="10040" y="2875"/>
                    <a:pt x="10050" y="2876"/>
                    <a:pt x="10061" y="2876"/>
                  </a:cubicBezTo>
                  <a:cubicBezTo>
                    <a:pt x="10104" y="2876"/>
                    <a:pt x="10148" y="2874"/>
                    <a:pt x="10192" y="2873"/>
                  </a:cubicBezTo>
                  <a:lnTo>
                    <a:pt x="10354" y="2870"/>
                  </a:lnTo>
                  <a:cubicBezTo>
                    <a:pt x="10409" y="2868"/>
                    <a:pt x="10463" y="2869"/>
                    <a:pt x="10516" y="2866"/>
                  </a:cubicBezTo>
                  <a:lnTo>
                    <a:pt x="10842" y="2851"/>
                  </a:lnTo>
                  <a:cubicBezTo>
                    <a:pt x="10896" y="2850"/>
                    <a:pt x="10950" y="2845"/>
                    <a:pt x="11003" y="2843"/>
                  </a:cubicBezTo>
                  <a:lnTo>
                    <a:pt x="11166" y="2832"/>
                  </a:lnTo>
                  <a:lnTo>
                    <a:pt x="11328" y="2820"/>
                  </a:lnTo>
                  <a:lnTo>
                    <a:pt x="11490" y="2805"/>
                  </a:lnTo>
                  <a:lnTo>
                    <a:pt x="11651" y="2789"/>
                  </a:lnTo>
                  <a:cubicBezTo>
                    <a:pt x="11706" y="2784"/>
                    <a:pt x="11760" y="2781"/>
                    <a:pt x="11814" y="2773"/>
                  </a:cubicBezTo>
                  <a:lnTo>
                    <a:pt x="12136" y="2736"/>
                  </a:lnTo>
                  <a:cubicBezTo>
                    <a:pt x="12190" y="2730"/>
                    <a:pt x="12244" y="2721"/>
                    <a:pt x="12297" y="2714"/>
                  </a:cubicBezTo>
                  <a:lnTo>
                    <a:pt x="12458" y="2691"/>
                  </a:lnTo>
                  <a:lnTo>
                    <a:pt x="12619" y="2669"/>
                  </a:lnTo>
                  <a:cubicBezTo>
                    <a:pt x="12672" y="2661"/>
                    <a:pt x="12726" y="2651"/>
                    <a:pt x="12780" y="2643"/>
                  </a:cubicBezTo>
                  <a:cubicBezTo>
                    <a:pt x="12887" y="2625"/>
                    <a:pt x="12995" y="2608"/>
                    <a:pt x="13100" y="2588"/>
                  </a:cubicBezTo>
                  <a:cubicBezTo>
                    <a:pt x="13313" y="2546"/>
                    <a:pt x="13526" y="2508"/>
                    <a:pt x="13737" y="2460"/>
                  </a:cubicBezTo>
                  <a:lnTo>
                    <a:pt x="13896" y="2425"/>
                  </a:lnTo>
                  <a:lnTo>
                    <a:pt x="13976" y="2406"/>
                  </a:lnTo>
                  <a:cubicBezTo>
                    <a:pt x="14001" y="2400"/>
                    <a:pt x="14028" y="2394"/>
                    <a:pt x="14054" y="2387"/>
                  </a:cubicBezTo>
                  <a:lnTo>
                    <a:pt x="14369" y="2310"/>
                  </a:lnTo>
                  <a:lnTo>
                    <a:pt x="14448" y="2289"/>
                  </a:lnTo>
                  <a:lnTo>
                    <a:pt x="14527" y="2268"/>
                  </a:lnTo>
                  <a:lnTo>
                    <a:pt x="14683" y="2225"/>
                  </a:lnTo>
                  <a:lnTo>
                    <a:pt x="14841" y="2181"/>
                  </a:lnTo>
                  <a:cubicBezTo>
                    <a:pt x="14866" y="2175"/>
                    <a:pt x="14893" y="2168"/>
                    <a:pt x="14918" y="2159"/>
                  </a:cubicBezTo>
                  <a:lnTo>
                    <a:pt x="14996" y="2136"/>
                  </a:lnTo>
                  <a:cubicBezTo>
                    <a:pt x="15826" y="1889"/>
                    <a:pt x="16640" y="1586"/>
                    <a:pt x="17430" y="1230"/>
                  </a:cubicBezTo>
                  <a:cubicBezTo>
                    <a:pt x="18220" y="872"/>
                    <a:pt x="18987" y="466"/>
                    <a:pt x="19727" y="16"/>
                  </a:cubicBezTo>
                  <a:cubicBezTo>
                    <a:pt x="19730" y="13"/>
                    <a:pt x="19731" y="8"/>
                    <a:pt x="19729" y="5"/>
                  </a:cubicBezTo>
                  <a:cubicBezTo>
                    <a:pt x="19728" y="2"/>
                    <a:pt x="19725" y="1"/>
                    <a:pt x="197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3"/>
            <p:cNvSpPr/>
            <p:nvPr/>
          </p:nvSpPr>
          <p:spPr>
            <a:xfrm>
              <a:off x="8114926" y="4372669"/>
              <a:ext cx="91961" cy="70862"/>
            </a:xfrm>
            <a:custGeom>
              <a:avLst/>
              <a:gdLst/>
              <a:ahLst/>
              <a:cxnLst/>
              <a:rect l="l" t="t" r="r" b="b"/>
              <a:pathLst>
                <a:path w="5381" h="4147" extrusionOk="0">
                  <a:moveTo>
                    <a:pt x="2690" y="1"/>
                  </a:moveTo>
                  <a:cubicBezTo>
                    <a:pt x="1204" y="1"/>
                    <a:pt x="0" y="928"/>
                    <a:pt x="0" y="2073"/>
                  </a:cubicBezTo>
                  <a:cubicBezTo>
                    <a:pt x="0" y="3219"/>
                    <a:pt x="1204" y="4147"/>
                    <a:pt x="2690" y="4147"/>
                  </a:cubicBezTo>
                  <a:cubicBezTo>
                    <a:pt x="4177" y="4147"/>
                    <a:pt x="5381" y="3219"/>
                    <a:pt x="5381" y="2073"/>
                  </a:cubicBezTo>
                  <a:cubicBezTo>
                    <a:pt x="5381" y="928"/>
                    <a:pt x="4177" y="1"/>
                    <a:pt x="2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3"/>
            <p:cNvSpPr/>
            <p:nvPr/>
          </p:nvSpPr>
          <p:spPr>
            <a:xfrm>
              <a:off x="8473098" y="4372669"/>
              <a:ext cx="91978" cy="70862"/>
            </a:xfrm>
            <a:custGeom>
              <a:avLst/>
              <a:gdLst/>
              <a:ahLst/>
              <a:cxnLst/>
              <a:rect l="l" t="t" r="r" b="b"/>
              <a:pathLst>
                <a:path w="5382" h="4147" extrusionOk="0">
                  <a:moveTo>
                    <a:pt x="2691" y="1"/>
                  </a:moveTo>
                  <a:cubicBezTo>
                    <a:pt x="1205" y="1"/>
                    <a:pt x="1" y="928"/>
                    <a:pt x="1" y="2073"/>
                  </a:cubicBezTo>
                  <a:cubicBezTo>
                    <a:pt x="1" y="3219"/>
                    <a:pt x="1205" y="4147"/>
                    <a:pt x="2691" y="4147"/>
                  </a:cubicBezTo>
                  <a:cubicBezTo>
                    <a:pt x="4177" y="4147"/>
                    <a:pt x="5381" y="3219"/>
                    <a:pt x="5381" y="2073"/>
                  </a:cubicBezTo>
                  <a:cubicBezTo>
                    <a:pt x="5381" y="928"/>
                    <a:pt x="4177" y="1"/>
                    <a:pt x="2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3"/>
            <p:cNvSpPr/>
            <p:nvPr/>
          </p:nvSpPr>
          <p:spPr>
            <a:xfrm>
              <a:off x="8228302" y="4272130"/>
              <a:ext cx="114794" cy="102354"/>
            </a:xfrm>
            <a:custGeom>
              <a:avLst/>
              <a:gdLst/>
              <a:ahLst/>
              <a:cxnLst/>
              <a:rect l="l" t="t" r="r" b="b"/>
              <a:pathLst>
                <a:path w="6717" h="5990" extrusionOk="0">
                  <a:moveTo>
                    <a:pt x="3272" y="0"/>
                  </a:moveTo>
                  <a:cubicBezTo>
                    <a:pt x="2804" y="0"/>
                    <a:pt x="2332" y="115"/>
                    <a:pt x="1897" y="355"/>
                  </a:cubicBezTo>
                  <a:cubicBezTo>
                    <a:pt x="489" y="1135"/>
                    <a:pt x="0" y="2949"/>
                    <a:pt x="807" y="4408"/>
                  </a:cubicBezTo>
                  <a:cubicBezTo>
                    <a:pt x="1366" y="5416"/>
                    <a:pt x="2397" y="5990"/>
                    <a:pt x="3447" y="5990"/>
                  </a:cubicBezTo>
                  <a:cubicBezTo>
                    <a:pt x="3914" y="5990"/>
                    <a:pt x="4386" y="5876"/>
                    <a:pt x="4820" y="5635"/>
                  </a:cubicBezTo>
                  <a:cubicBezTo>
                    <a:pt x="6227" y="4855"/>
                    <a:pt x="6717" y="3041"/>
                    <a:pt x="5910" y="1582"/>
                  </a:cubicBezTo>
                  <a:cubicBezTo>
                    <a:pt x="5352" y="574"/>
                    <a:pt x="4321" y="0"/>
                    <a:pt x="3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3"/>
            <p:cNvSpPr/>
            <p:nvPr/>
          </p:nvSpPr>
          <p:spPr>
            <a:xfrm>
              <a:off x="8251131" y="4294616"/>
              <a:ext cx="73846" cy="65872"/>
            </a:xfrm>
            <a:custGeom>
              <a:avLst/>
              <a:gdLst/>
              <a:ahLst/>
              <a:cxnLst/>
              <a:rect l="l" t="t" r="r" b="b"/>
              <a:pathLst>
                <a:path w="4321" h="3855" extrusionOk="0">
                  <a:moveTo>
                    <a:pt x="2104" y="0"/>
                  </a:moveTo>
                  <a:cubicBezTo>
                    <a:pt x="1803" y="0"/>
                    <a:pt x="1500" y="74"/>
                    <a:pt x="1220" y="229"/>
                  </a:cubicBezTo>
                  <a:cubicBezTo>
                    <a:pt x="313" y="730"/>
                    <a:pt x="0" y="1898"/>
                    <a:pt x="519" y="2835"/>
                  </a:cubicBezTo>
                  <a:cubicBezTo>
                    <a:pt x="878" y="3485"/>
                    <a:pt x="1542" y="3854"/>
                    <a:pt x="2218" y="3854"/>
                  </a:cubicBezTo>
                  <a:cubicBezTo>
                    <a:pt x="2518" y="3854"/>
                    <a:pt x="2822" y="3781"/>
                    <a:pt x="3101" y="3626"/>
                  </a:cubicBezTo>
                  <a:cubicBezTo>
                    <a:pt x="4007" y="3124"/>
                    <a:pt x="4321" y="1956"/>
                    <a:pt x="3801" y="1018"/>
                  </a:cubicBezTo>
                  <a:cubicBezTo>
                    <a:pt x="3442" y="369"/>
                    <a:pt x="2779" y="0"/>
                    <a:pt x="210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3"/>
            <p:cNvSpPr/>
            <p:nvPr/>
          </p:nvSpPr>
          <p:spPr>
            <a:xfrm>
              <a:off x="8261896" y="4308525"/>
              <a:ext cx="23789" cy="21240"/>
            </a:xfrm>
            <a:custGeom>
              <a:avLst/>
              <a:gdLst/>
              <a:ahLst/>
              <a:cxnLst/>
              <a:rect l="l" t="t" r="r" b="b"/>
              <a:pathLst>
                <a:path w="1392" h="1243" extrusionOk="0">
                  <a:moveTo>
                    <a:pt x="678" y="1"/>
                  </a:moveTo>
                  <a:cubicBezTo>
                    <a:pt x="581" y="1"/>
                    <a:pt x="483" y="25"/>
                    <a:pt x="393" y="75"/>
                  </a:cubicBezTo>
                  <a:cubicBezTo>
                    <a:pt x="101" y="236"/>
                    <a:pt x="0" y="613"/>
                    <a:pt x="167" y="914"/>
                  </a:cubicBezTo>
                  <a:cubicBezTo>
                    <a:pt x="283" y="1124"/>
                    <a:pt x="496" y="1243"/>
                    <a:pt x="713" y="1243"/>
                  </a:cubicBezTo>
                  <a:cubicBezTo>
                    <a:pt x="810" y="1243"/>
                    <a:pt x="908" y="1219"/>
                    <a:pt x="998" y="1169"/>
                  </a:cubicBezTo>
                  <a:cubicBezTo>
                    <a:pt x="1291" y="1008"/>
                    <a:pt x="1392" y="631"/>
                    <a:pt x="1225" y="329"/>
                  </a:cubicBezTo>
                  <a:cubicBezTo>
                    <a:pt x="1108" y="120"/>
                    <a:pt x="895" y="1"/>
                    <a:pt x="6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3"/>
            <p:cNvSpPr/>
            <p:nvPr/>
          </p:nvSpPr>
          <p:spPr>
            <a:xfrm>
              <a:off x="8346377" y="4279238"/>
              <a:ext cx="104950" cy="93537"/>
            </a:xfrm>
            <a:custGeom>
              <a:avLst/>
              <a:gdLst/>
              <a:ahLst/>
              <a:cxnLst/>
              <a:rect l="l" t="t" r="r" b="b"/>
              <a:pathLst>
                <a:path w="6141" h="5474" extrusionOk="0">
                  <a:moveTo>
                    <a:pt x="2991" y="0"/>
                  </a:moveTo>
                  <a:cubicBezTo>
                    <a:pt x="2563" y="0"/>
                    <a:pt x="2132" y="104"/>
                    <a:pt x="1735" y="325"/>
                  </a:cubicBezTo>
                  <a:cubicBezTo>
                    <a:pt x="447" y="1037"/>
                    <a:pt x="1" y="2695"/>
                    <a:pt x="739" y="4028"/>
                  </a:cubicBezTo>
                  <a:cubicBezTo>
                    <a:pt x="1250" y="4950"/>
                    <a:pt x="2192" y="5474"/>
                    <a:pt x="3151" y="5474"/>
                  </a:cubicBezTo>
                  <a:cubicBezTo>
                    <a:pt x="3579" y="5474"/>
                    <a:pt x="4010" y="5370"/>
                    <a:pt x="4407" y="5150"/>
                  </a:cubicBezTo>
                  <a:cubicBezTo>
                    <a:pt x="5695" y="4437"/>
                    <a:pt x="6140" y="2778"/>
                    <a:pt x="5403" y="1446"/>
                  </a:cubicBezTo>
                  <a:cubicBezTo>
                    <a:pt x="4892" y="525"/>
                    <a:pt x="3950" y="0"/>
                    <a:pt x="29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3"/>
            <p:cNvSpPr/>
            <p:nvPr/>
          </p:nvSpPr>
          <p:spPr>
            <a:xfrm>
              <a:off x="8365293" y="4297948"/>
              <a:ext cx="67523" cy="60199"/>
            </a:xfrm>
            <a:custGeom>
              <a:avLst/>
              <a:gdLst/>
              <a:ahLst/>
              <a:cxnLst/>
              <a:rect l="l" t="t" r="r" b="b"/>
              <a:pathLst>
                <a:path w="3951" h="3523" extrusionOk="0">
                  <a:moveTo>
                    <a:pt x="1924" y="1"/>
                  </a:moveTo>
                  <a:cubicBezTo>
                    <a:pt x="1649" y="1"/>
                    <a:pt x="1372" y="68"/>
                    <a:pt x="1116" y="209"/>
                  </a:cubicBezTo>
                  <a:cubicBezTo>
                    <a:pt x="288" y="668"/>
                    <a:pt x="1" y="1734"/>
                    <a:pt x="475" y="2592"/>
                  </a:cubicBezTo>
                  <a:cubicBezTo>
                    <a:pt x="804" y="3185"/>
                    <a:pt x="1410" y="3523"/>
                    <a:pt x="2027" y="3523"/>
                  </a:cubicBezTo>
                  <a:cubicBezTo>
                    <a:pt x="2302" y="3523"/>
                    <a:pt x="2579" y="3455"/>
                    <a:pt x="2835" y="3314"/>
                  </a:cubicBezTo>
                  <a:cubicBezTo>
                    <a:pt x="3663" y="2855"/>
                    <a:pt x="3950" y="1788"/>
                    <a:pt x="3476" y="931"/>
                  </a:cubicBezTo>
                  <a:cubicBezTo>
                    <a:pt x="3147" y="338"/>
                    <a:pt x="2541" y="1"/>
                    <a:pt x="1924"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3"/>
            <p:cNvSpPr/>
            <p:nvPr/>
          </p:nvSpPr>
          <p:spPr>
            <a:xfrm>
              <a:off x="8375152" y="4310678"/>
              <a:ext cx="21773" cy="19394"/>
            </a:xfrm>
            <a:custGeom>
              <a:avLst/>
              <a:gdLst/>
              <a:ahLst/>
              <a:cxnLst/>
              <a:rect l="l" t="t" r="r" b="b"/>
              <a:pathLst>
                <a:path w="1274" h="1135" extrusionOk="0">
                  <a:moveTo>
                    <a:pt x="620" y="0"/>
                  </a:moveTo>
                  <a:cubicBezTo>
                    <a:pt x="531" y="0"/>
                    <a:pt x="442" y="22"/>
                    <a:pt x="360" y="68"/>
                  </a:cubicBezTo>
                  <a:cubicBezTo>
                    <a:pt x="93" y="215"/>
                    <a:pt x="0" y="558"/>
                    <a:pt x="154" y="834"/>
                  </a:cubicBezTo>
                  <a:cubicBezTo>
                    <a:pt x="260" y="1025"/>
                    <a:pt x="455" y="1134"/>
                    <a:pt x="653" y="1134"/>
                  </a:cubicBezTo>
                  <a:cubicBezTo>
                    <a:pt x="742" y="1134"/>
                    <a:pt x="831" y="1112"/>
                    <a:pt x="913" y="1067"/>
                  </a:cubicBezTo>
                  <a:cubicBezTo>
                    <a:pt x="1180" y="920"/>
                    <a:pt x="1273" y="576"/>
                    <a:pt x="1119" y="300"/>
                  </a:cubicBezTo>
                  <a:cubicBezTo>
                    <a:pt x="1014" y="109"/>
                    <a:pt x="818" y="0"/>
                    <a:pt x="6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3"/>
            <p:cNvSpPr/>
            <p:nvPr/>
          </p:nvSpPr>
          <p:spPr>
            <a:xfrm>
              <a:off x="8263434" y="4427347"/>
              <a:ext cx="158458" cy="83934"/>
            </a:xfrm>
            <a:custGeom>
              <a:avLst/>
              <a:gdLst/>
              <a:ahLst/>
              <a:cxnLst/>
              <a:rect l="l" t="t" r="r" b="b"/>
              <a:pathLst>
                <a:path w="9272" h="4912" extrusionOk="0">
                  <a:moveTo>
                    <a:pt x="0" y="0"/>
                  </a:moveTo>
                  <a:cubicBezTo>
                    <a:pt x="0" y="0"/>
                    <a:pt x="594" y="4912"/>
                    <a:pt x="4636" y="4912"/>
                  </a:cubicBezTo>
                  <a:cubicBezTo>
                    <a:pt x="8679" y="4912"/>
                    <a:pt x="9271" y="0"/>
                    <a:pt x="9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53"/>
          <p:cNvGrpSpPr/>
          <p:nvPr/>
        </p:nvGrpSpPr>
        <p:grpSpPr>
          <a:xfrm>
            <a:off x="207157" y="225598"/>
            <a:ext cx="8685193" cy="4618243"/>
            <a:chOff x="207157" y="225598"/>
            <a:chExt cx="8685193" cy="4618243"/>
          </a:xfrm>
        </p:grpSpPr>
        <p:sp>
          <p:nvSpPr>
            <p:cNvPr id="3228" name="Google Shape;3228;p53"/>
            <p:cNvSpPr/>
            <p:nvPr/>
          </p:nvSpPr>
          <p:spPr>
            <a:xfrm rot="-959967">
              <a:off x="1551164" y="266052"/>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3"/>
            <p:cNvSpPr/>
            <p:nvPr/>
          </p:nvSpPr>
          <p:spPr>
            <a:xfrm rot="-397278">
              <a:off x="3525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3"/>
            <p:cNvSpPr/>
            <p:nvPr/>
          </p:nvSpPr>
          <p:spPr>
            <a:xfrm rot="-959967">
              <a:off x="8103439" y="3945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3"/>
            <p:cNvSpPr/>
            <p:nvPr/>
          </p:nvSpPr>
          <p:spPr>
            <a:xfrm rot="-397278">
              <a:off x="85193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3"/>
            <p:cNvSpPr/>
            <p:nvPr/>
          </p:nvSpPr>
          <p:spPr>
            <a:xfrm rot="-397324">
              <a:off x="224419" y="3121864"/>
              <a:ext cx="322653" cy="31806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3"/>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4" name="Google Shape;3234;p53"/>
            <p:cNvSpPr/>
            <p:nvPr/>
          </p:nvSpPr>
          <p:spPr>
            <a:xfrm>
              <a:off x="660050" y="44551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5" name="Google Shape;3235;p53"/>
            <p:cNvSpPr/>
            <p:nvPr/>
          </p:nvSpPr>
          <p:spPr>
            <a:xfrm>
              <a:off x="2791025" y="467878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6" name="Google Shape;3236;p53"/>
            <p:cNvSpPr/>
            <p:nvPr/>
          </p:nvSpPr>
          <p:spPr>
            <a:xfrm>
              <a:off x="4076900" y="3541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7" name="Google Shape;3237;p53"/>
            <p:cNvSpPr/>
            <p:nvPr/>
          </p:nvSpPr>
          <p:spPr>
            <a:xfrm>
              <a:off x="6477200" y="582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8" name="Google Shape;3238;p53"/>
            <p:cNvSpPr/>
            <p:nvPr/>
          </p:nvSpPr>
          <p:spPr>
            <a:xfrm>
              <a:off x="8782250" y="16971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39" name="Google Shape;3239;p53"/>
            <p:cNvSpPr/>
            <p:nvPr/>
          </p:nvSpPr>
          <p:spPr>
            <a:xfrm>
              <a:off x="8579675" y="334738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40" name="Google Shape;3240;p53"/>
            <p:cNvSpPr/>
            <p:nvPr/>
          </p:nvSpPr>
          <p:spPr>
            <a:xfrm>
              <a:off x="6477200" y="46787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241" name="Google Shape;3241;p53"/>
            <p:cNvSpPr/>
            <p:nvPr/>
          </p:nvSpPr>
          <p:spPr>
            <a:xfrm rot="-397278">
              <a:off x="5011844" y="4634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721513" y="1556087"/>
            <a:ext cx="5777760" cy="1015663"/>
          </a:xfrm>
          <a:prstGeom prst="rect">
            <a:avLst/>
          </a:prstGeom>
        </p:spPr>
        <p:txBody>
          <a:bodyPr wrap="square">
            <a:spAutoFit/>
          </a:bodyPr>
          <a:lstStyle/>
          <a:p>
            <a:pPr algn="just">
              <a:lnSpc>
                <a:spcPct val="150000"/>
              </a:lnSpc>
            </a:pPr>
            <a:r>
              <a:rPr lang="en-US" sz="2000" dirty="0" err="1"/>
              <a:t>Khi</a:t>
            </a:r>
            <a:r>
              <a:rPr lang="en-US" sz="2000" dirty="0"/>
              <a:t> </a:t>
            </a:r>
            <a:r>
              <a:rPr lang="en-US" sz="2000" dirty="0" err="1"/>
              <a:t>một</a:t>
            </a:r>
            <a:r>
              <a:rPr lang="en-US" sz="2000" dirty="0"/>
              <a:t> </a:t>
            </a:r>
            <a:r>
              <a:rPr lang="en-US" sz="2000" dirty="0" err="1"/>
              <a:t>việc</a:t>
            </a:r>
            <a:r>
              <a:rPr lang="en-US" sz="2000" dirty="0"/>
              <a:t> </a:t>
            </a:r>
            <a:r>
              <a:rPr lang="en-US" sz="2000" dirty="0" err="1"/>
              <a:t>phụ</a:t>
            </a:r>
            <a:r>
              <a:rPr lang="en-US" sz="2000" dirty="0"/>
              <a:t> </a:t>
            </a:r>
            <a:r>
              <a:rPr lang="en-US" sz="2000" dirty="0" err="1"/>
              <a:t>thuộc</a:t>
            </a:r>
            <a:r>
              <a:rPr lang="en-US" sz="2000" dirty="0"/>
              <a:t> </a:t>
            </a:r>
            <a:r>
              <a:rPr lang="en-US" sz="2000" dirty="0" err="1"/>
              <a:t>vào</a:t>
            </a:r>
            <a:r>
              <a:rPr lang="en-US" sz="2000" dirty="0"/>
              <a:t> </a:t>
            </a:r>
            <a:r>
              <a:rPr lang="en-US" sz="2000" dirty="0" err="1"/>
              <a:t>điều</a:t>
            </a:r>
            <a:r>
              <a:rPr lang="en-US" sz="2000" dirty="0"/>
              <a:t> </a:t>
            </a:r>
            <a:r>
              <a:rPr lang="en-US" sz="2000" dirty="0" err="1"/>
              <a:t>kiện</a:t>
            </a:r>
            <a:r>
              <a:rPr lang="en-US" sz="2000" dirty="0"/>
              <a:t>, </a:t>
            </a:r>
            <a:r>
              <a:rPr lang="en-US" sz="2000" dirty="0" err="1"/>
              <a:t>chúng</a:t>
            </a:r>
            <a:r>
              <a:rPr lang="en-US" sz="2000" dirty="0"/>
              <a:t> ta </a:t>
            </a:r>
            <a:r>
              <a:rPr lang="en-US" sz="2000" dirty="0" err="1"/>
              <a:t>có</a:t>
            </a:r>
            <a:r>
              <a:rPr lang="en-US" sz="2000" dirty="0"/>
              <a:t> </a:t>
            </a:r>
            <a:r>
              <a:rPr lang="en-US" sz="2000" dirty="0" err="1"/>
              <a:t>thể</a:t>
            </a:r>
            <a:r>
              <a:rPr lang="en-US" sz="2000" dirty="0"/>
              <a:t> </a:t>
            </a:r>
            <a:r>
              <a:rPr lang="en-US" sz="2000" dirty="0" err="1"/>
              <a:t>sử</a:t>
            </a:r>
            <a:r>
              <a:rPr lang="en-US" sz="2000" dirty="0"/>
              <a:t> </a:t>
            </a:r>
            <a:r>
              <a:rPr lang="en-US" sz="2000" dirty="0" err="1"/>
              <a:t>dụng</a:t>
            </a:r>
            <a:r>
              <a:rPr lang="en-US" sz="2000" dirty="0"/>
              <a:t> </a:t>
            </a:r>
            <a:r>
              <a:rPr lang="en-US" sz="2000" dirty="0" err="1"/>
              <a:t>cách</a:t>
            </a:r>
            <a:r>
              <a:rPr lang="en-US" sz="2000" dirty="0"/>
              <a:t> </a:t>
            </a:r>
            <a:r>
              <a:rPr lang="en-US" sz="2000" dirty="0" err="1"/>
              <a:t>nói</a:t>
            </a:r>
            <a:r>
              <a:rPr lang="en-US" sz="2000" dirty="0"/>
              <a:t> “</a:t>
            </a:r>
            <a:r>
              <a:rPr lang="en-US" sz="2000" dirty="0" err="1">
                <a:solidFill>
                  <a:srgbClr val="FF0000"/>
                </a:solidFill>
              </a:rPr>
              <a:t>Nếu</a:t>
            </a:r>
            <a:r>
              <a:rPr lang="en-US" sz="2000" dirty="0">
                <a:solidFill>
                  <a:srgbClr val="FF0000"/>
                </a:solidFill>
              </a:rPr>
              <a:t>…</a:t>
            </a:r>
            <a:r>
              <a:rPr lang="en-US" sz="2000" dirty="0" err="1">
                <a:solidFill>
                  <a:srgbClr val="FF0000"/>
                </a:solidFill>
              </a:rPr>
              <a:t>thì</a:t>
            </a:r>
            <a:r>
              <a:rPr lang="en-US" sz="2000" dirty="0">
                <a:solidFill>
                  <a:srgbClr val="FF0000"/>
                </a:solidFill>
              </a:rPr>
              <a:t>…</a:t>
            </a:r>
            <a:r>
              <a:rPr lang="en-US" sz="2000" dirty="0"/>
              <a:t>” </a:t>
            </a:r>
            <a:r>
              <a:rPr lang="en-US" sz="2000" dirty="0" err="1"/>
              <a:t>để</a:t>
            </a:r>
            <a:r>
              <a:rPr lang="en-US" sz="2000" dirty="0"/>
              <a:t> </a:t>
            </a:r>
            <a:r>
              <a:rPr lang="en-US" sz="2000" dirty="0" err="1"/>
              <a:t>diễn</a:t>
            </a:r>
            <a:r>
              <a:rPr lang="en-US" sz="2000" dirty="0"/>
              <a:t> </a:t>
            </a:r>
            <a:r>
              <a:rPr lang="en-US" sz="2000" dirty="0" err="1"/>
              <a:t>đạt</a:t>
            </a:r>
            <a:r>
              <a:rPr lang="en-US" sz="2000" dirty="0"/>
              <a:t>. </a:t>
            </a:r>
          </a:p>
        </p:txBody>
      </p:sp>
      <p:sp>
        <p:nvSpPr>
          <p:cNvPr id="5" name="Rectangle 4"/>
          <p:cNvSpPr/>
          <p:nvPr/>
        </p:nvSpPr>
        <p:spPr>
          <a:xfrm>
            <a:off x="1366016" y="2819231"/>
            <a:ext cx="6628738" cy="461665"/>
          </a:xfrm>
          <a:prstGeom prst="rect">
            <a:avLst/>
          </a:prstGeom>
        </p:spPr>
        <p:txBody>
          <a:bodyPr wrap="none">
            <a:spAutoFit/>
          </a:bodyPr>
          <a:lstStyle/>
          <a:p>
            <a:pPr algn="ctr"/>
            <a:r>
              <a:rPr lang="en-US" sz="2400" dirty="0" err="1"/>
              <a:t>Nếu</a:t>
            </a:r>
            <a:r>
              <a:rPr lang="en-US" sz="2400" dirty="0"/>
              <a:t> &lt;</a:t>
            </a:r>
            <a:r>
              <a:rPr lang="en-US" sz="2400" b="1" dirty="0" err="1">
                <a:solidFill>
                  <a:schemeClr val="accent4">
                    <a:lumMod val="75000"/>
                  </a:schemeClr>
                </a:solidFill>
              </a:rPr>
              <a:t>điều</a:t>
            </a:r>
            <a:r>
              <a:rPr lang="en-US" sz="2400" b="1" dirty="0">
                <a:solidFill>
                  <a:schemeClr val="accent4">
                    <a:lumMod val="75000"/>
                  </a:schemeClr>
                </a:solidFill>
              </a:rPr>
              <a:t> </a:t>
            </a:r>
            <a:r>
              <a:rPr lang="en-US" sz="2400" b="1" dirty="0" err="1">
                <a:solidFill>
                  <a:schemeClr val="accent4">
                    <a:lumMod val="75000"/>
                  </a:schemeClr>
                </a:solidFill>
              </a:rPr>
              <a:t>kiện</a:t>
            </a:r>
            <a:r>
              <a:rPr lang="en-US" sz="2400" b="1" dirty="0">
                <a:solidFill>
                  <a:schemeClr val="accent4">
                    <a:lumMod val="75000"/>
                  </a:schemeClr>
                </a:solidFill>
              </a:rPr>
              <a:t> </a:t>
            </a:r>
            <a:r>
              <a:rPr lang="en-US" sz="2400" b="1" dirty="0" err="1">
                <a:solidFill>
                  <a:schemeClr val="accent4">
                    <a:lumMod val="75000"/>
                  </a:schemeClr>
                </a:solidFill>
              </a:rPr>
              <a:t>xảy</a:t>
            </a:r>
            <a:r>
              <a:rPr lang="en-US" sz="2400" b="1" dirty="0">
                <a:solidFill>
                  <a:schemeClr val="accent4">
                    <a:lumMod val="75000"/>
                  </a:schemeClr>
                </a:solidFill>
              </a:rPr>
              <a:t> </a:t>
            </a:r>
            <a:r>
              <a:rPr lang="en-US" sz="2400" b="1" dirty="0" err="1">
                <a:solidFill>
                  <a:schemeClr val="accent4">
                    <a:lumMod val="75000"/>
                  </a:schemeClr>
                </a:solidFill>
              </a:rPr>
              <a:t>ra</a:t>
            </a:r>
            <a:r>
              <a:rPr lang="en-US" sz="2400" dirty="0"/>
              <a:t>&gt; </a:t>
            </a:r>
            <a:r>
              <a:rPr lang="en-US" sz="2400" dirty="0" err="1"/>
              <a:t>thì</a:t>
            </a:r>
            <a:r>
              <a:rPr lang="en-US" sz="2400" dirty="0"/>
              <a:t> &lt;</a:t>
            </a:r>
            <a:r>
              <a:rPr lang="en-US" sz="2400" b="1" dirty="0" err="1">
                <a:solidFill>
                  <a:schemeClr val="bg1">
                    <a:lumMod val="50000"/>
                  </a:schemeClr>
                </a:solidFill>
              </a:rPr>
              <a:t>thực</a:t>
            </a:r>
            <a:r>
              <a:rPr lang="en-US" sz="2400" b="1" dirty="0">
                <a:solidFill>
                  <a:schemeClr val="bg1">
                    <a:lumMod val="50000"/>
                  </a:schemeClr>
                </a:solidFill>
              </a:rPr>
              <a:t> </a:t>
            </a:r>
            <a:r>
              <a:rPr lang="en-US" sz="2400" b="1" dirty="0" err="1">
                <a:solidFill>
                  <a:schemeClr val="bg1">
                    <a:lumMod val="50000"/>
                  </a:schemeClr>
                </a:solidFill>
              </a:rPr>
              <a:t>hiện</a:t>
            </a:r>
            <a:r>
              <a:rPr lang="en-US" sz="2400" b="1" dirty="0">
                <a:solidFill>
                  <a:schemeClr val="bg1">
                    <a:lumMod val="50000"/>
                  </a:schemeClr>
                </a:solidFill>
              </a:rPr>
              <a:t> </a:t>
            </a:r>
            <a:r>
              <a:rPr lang="en-US" sz="2400" b="1" dirty="0" err="1">
                <a:solidFill>
                  <a:schemeClr val="bg1">
                    <a:lumMod val="50000"/>
                  </a:schemeClr>
                </a:solidFill>
              </a:rPr>
              <a:t>việc</a:t>
            </a:r>
            <a:r>
              <a:rPr lang="en-US" sz="2400" dirty="0"/>
              <a:t>&gt; </a:t>
            </a: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9"/>
        <p:cNvGrpSpPr/>
        <p:nvPr/>
      </p:nvGrpSpPr>
      <p:grpSpPr>
        <a:xfrm>
          <a:off x="0" y="0"/>
          <a:ext cx="0" cy="0"/>
          <a:chOff x="0" y="0"/>
          <a:chExt cx="0" cy="0"/>
        </a:xfrm>
      </p:grpSpPr>
      <p:grpSp>
        <p:nvGrpSpPr>
          <p:cNvPr id="3158" name="Google Shape;3158;p52"/>
          <p:cNvGrpSpPr/>
          <p:nvPr/>
        </p:nvGrpSpPr>
        <p:grpSpPr>
          <a:xfrm>
            <a:off x="196850" y="170297"/>
            <a:ext cx="8720094" cy="4776910"/>
            <a:chOff x="196850" y="170297"/>
            <a:chExt cx="8720094" cy="4776910"/>
          </a:xfrm>
        </p:grpSpPr>
        <p:sp>
          <p:nvSpPr>
            <p:cNvPr id="3159" name="Google Shape;3159;p52"/>
            <p:cNvSpPr/>
            <p:nvPr/>
          </p:nvSpPr>
          <p:spPr>
            <a:xfrm>
              <a:off x="251900" y="22277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60" name="Google Shape;3160;p52"/>
            <p:cNvSpPr/>
            <p:nvPr/>
          </p:nvSpPr>
          <p:spPr>
            <a:xfrm>
              <a:off x="660050" y="445518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61" name="Google Shape;3161;p52"/>
            <p:cNvSpPr/>
            <p:nvPr/>
          </p:nvSpPr>
          <p:spPr>
            <a:xfrm>
              <a:off x="196850" y="170297"/>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62" name="Google Shape;3162;p52"/>
            <p:cNvSpPr/>
            <p:nvPr/>
          </p:nvSpPr>
          <p:spPr>
            <a:xfrm rot="167527">
              <a:off x="8317518" y="239597"/>
              <a:ext cx="599426" cy="590819"/>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52"/>
            <p:cNvSpPr/>
            <p:nvPr/>
          </p:nvSpPr>
          <p:spPr>
            <a:xfrm rot="730268">
              <a:off x="786556" y="1576258"/>
              <a:ext cx="190801" cy="18809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52"/>
            <p:cNvSpPr/>
            <p:nvPr/>
          </p:nvSpPr>
          <p:spPr>
            <a:xfrm>
              <a:off x="1330927" y="4639262"/>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66" name="Google Shape;3166;p52"/>
            <p:cNvSpPr/>
            <p:nvPr/>
          </p:nvSpPr>
          <p:spPr>
            <a:xfrm>
              <a:off x="2686054" y="48371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52"/>
            <p:cNvSpPr/>
            <p:nvPr/>
          </p:nvSpPr>
          <p:spPr>
            <a:xfrm rot="969427">
              <a:off x="7483097" y="1698663"/>
              <a:ext cx="414372" cy="40851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52"/>
            <p:cNvSpPr/>
            <p:nvPr/>
          </p:nvSpPr>
          <p:spPr>
            <a:xfrm rot="10800000">
              <a:off x="8685028" y="16490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69" name="Google Shape;3169;p52"/>
            <p:cNvSpPr/>
            <p:nvPr/>
          </p:nvSpPr>
          <p:spPr>
            <a:xfrm rot="10800000">
              <a:off x="7565128" y="3023181"/>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70" name="Google Shape;3170;p52"/>
            <p:cNvSpPr/>
            <p:nvPr/>
          </p:nvSpPr>
          <p:spPr>
            <a:xfrm rot="10800000">
              <a:off x="6913228" y="42490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172" name="Google Shape;3172;p52"/>
            <p:cNvSpPr/>
            <p:nvPr/>
          </p:nvSpPr>
          <p:spPr>
            <a:xfrm>
              <a:off x="8184800" y="41920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grpSp>
      <p:sp>
        <p:nvSpPr>
          <p:cNvPr id="3" name="Rectangle 2"/>
          <p:cNvSpPr/>
          <p:nvPr/>
        </p:nvSpPr>
        <p:spPr>
          <a:xfrm>
            <a:off x="2612125" y="382705"/>
            <a:ext cx="5334000" cy="1015663"/>
          </a:xfrm>
          <a:prstGeom prst="rect">
            <a:avLst/>
          </a:prstGeom>
        </p:spPr>
        <p:txBody>
          <a:bodyPr wrap="square">
            <a:spAutoFit/>
          </a:bodyPr>
          <a:lstStyle/>
          <a:p>
            <a:pPr algn="just">
              <a:lnSpc>
                <a:spcPct val="150000"/>
              </a:lnSpc>
            </a:pPr>
            <a:r>
              <a:rPr lang="vi-VN" sz="2000" dirty="0"/>
              <a:t>Em hãy ghép mỗi mục ở cột A với một mục thích hợp ở cột B để được câu “Nếu...thì...”</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930" y="479955"/>
            <a:ext cx="1196516" cy="78577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82276965"/>
              </p:ext>
            </p:extLst>
          </p:nvPr>
        </p:nvGraphicFramePr>
        <p:xfrm>
          <a:off x="475565" y="1485404"/>
          <a:ext cx="8319563" cy="3461803"/>
        </p:xfrm>
        <a:graphic>
          <a:graphicData uri="http://schemas.openxmlformats.org/drawingml/2006/table">
            <a:tbl>
              <a:tblPr firstRow="1" firstCol="1" bandRow="1"/>
              <a:tblGrid>
                <a:gridCol w="4209900">
                  <a:extLst>
                    <a:ext uri="{9D8B030D-6E8A-4147-A177-3AD203B41FA5}">
                      <a16:colId xmlns:a16="http://schemas.microsoft.com/office/drawing/2014/main" val="20000"/>
                    </a:ext>
                  </a:extLst>
                </a:gridCol>
                <a:gridCol w="4109663">
                  <a:extLst>
                    <a:ext uri="{9D8B030D-6E8A-4147-A177-3AD203B41FA5}">
                      <a16:colId xmlns:a16="http://schemas.microsoft.com/office/drawing/2014/main" val="20001"/>
                    </a:ext>
                  </a:extLst>
                </a:gridCol>
              </a:tblGrid>
              <a:tr h="382151">
                <a:tc>
                  <a:txBody>
                    <a:bodyPr/>
                    <a:lstStyle/>
                    <a:p>
                      <a:pPr algn="ctr">
                        <a:lnSpc>
                          <a:spcPct val="150000"/>
                        </a:lnSpc>
                        <a:spcAft>
                          <a:spcPts val="0"/>
                        </a:spcAft>
                      </a:pPr>
                      <a:r>
                        <a:rPr lang="vi-VN" sz="1800" b="1" i="0" dirty="0">
                          <a:solidFill>
                            <a:srgbClr val="000000"/>
                          </a:solidFill>
                          <a:effectLst/>
                          <a:latin typeface="+mn-lt"/>
                          <a:ea typeface="Calibri" panose="020F0502020204030204" pitchFamily="34" charset="0"/>
                          <a:cs typeface="Times New Roman" panose="02020603050405020304" pitchFamily="18" charset="0"/>
                        </a:rPr>
                        <a:t>A</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50000"/>
                        </a:lnSpc>
                        <a:spcAft>
                          <a:spcPts val="0"/>
                        </a:spcAft>
                      </a:pPr>
                      <a:r>
                        <a:rPr lang="vi-VN" sz="1800" b="1" i="0" dirty="0">
                          <a:solidFill>
                            <a:srgbClr val="000000"/>
                          </a:solidFill>
                          <a:effectLst/>
                          <a:latin typeface="+mn-lt"/>
                          <a:ea typeface="Calibri" panose="020F0502020204030204" pitchFamily="34" charset="0"/>
                          <a:cs typeface="Times New Roman" panose="02020603050405020304" pitchFamily="18" charset="0"/>
                        </a:rPr>
                        <a:t>B</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770727">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1) Nếu đồng hồ báo thức vào buổi sáng</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tc>
                  <a:txBody>
                    <a:bodyPr/>
                    <a:lstStyle/>
                    <a:p>
                      <a:pPr algn="just">
                        <a:lnSpc>
                          <a:spcPct val="150000"/>
                        </a:lnSpc>
                        <a:spcAft>
                          <a:spcPts val="0"/>
                        </a:spcAft>
                      </a:pPr>
                      <a:r>
                        <a:rPr lang="vi-VN" sz="1800" i="0">
                          <a:solidFill>
                            <a:srgbClr val="000000"/>
                          </a:solidFill>
                          <a:effectLst/>
                          <a:latin typeface="+mn-lt"/>
                          <a:ea typeface="Calibri" panose="020F0502020204030204" pitchFamily="34" charset="0"/>
                          <a:cs typeface="Times New Roman" panose="02020603050405020304" pitchFamily="18" charset="0"/>
                        </a:rPr>
                        <a:t>a) thì em phải thông báo cho người lớn biết</a:t>
                      </a:r>
                      <a:endParaRPr lang="en-US" sz="1800" i="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10001"/>
                  </a:ext>
                </a:extLst>
              </a:tr>
              <a:tr h="865310">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2) Nếu phát hiện phích cắm của </a:t>
                      </a:r>
                      <a:endParaRPr lang="en-US" sz="1800" i="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máy tính bị lỏng hoặc tuột</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b) thì em phải dừng lại</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10002"/>
                  </a:ext>
                </a:extLst>
              </a:tr>
              <a:tr h="865310">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3) Nếu đèn giao thông chuyển sang </a:t>
                      </a:r>
                      <a:endParaRPr lang="en-US" sz="1800" i="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màu đỏ</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c) thì em dùng khăn mềm hoặc chổi phủi bụi để vệ sinh máy tính</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10003"/>
                  </a:ext>
                </a:extLst>
              </a:tr>
              <a:tr h="576872">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4) Nếu máy tính bị bụi bẩn</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tc>
                  <a:txBody>
                    <a:bodyPr/>
                    <a:lstStyle/>
                    <a:p>
                      <a:pPr algn="just">
                        <a:lnSpc>
                          <a:spcPct val="150000"/>
                        </a:lnSpc>
                        <a:spcAft>
                          <a:spcPts val="0"/>
                        </a:spcAft>
                      </a:pPr>
                      <a:r>
                        <a:rPr lang="vi-VN" sz="1800" i="0" dirty="0">
                          <a:solidFill>
                            <a:srgbClr val="000000"/>
                          </a:solidFill>
                          <a:effectLst/>
                          <a:latin typeface="+mn-lt"/>
                          <a:ea typeface="Calibri" panose="020F0502020204030204" pitchFamily="34" charset="0"/>
                          <a:cs typeface="Times New Roman" panose="02020603050405020304" pitchFamily="18" charset="0"/>
                        </a:rPr>
                        <a:t>d) thì em sẽ thức dậy</a:t>
                      </a:r>
                      <a:endParaRPr lang="en-US" sz="1800" i="0" dirty="0">
                        <a:effectLst/>
                        <a:latin typeface="+mn-lt"/>
                        <a:ea typeface="Calibri" panose="020F0502020204030204" pitchFamily="34" charset="0"/>
                        <a:cs typeface="Times New Roman" panose="02020603050405020304" pitchFamily="18" charset="0"/>
                      </a:endParaRPr>
                    </a:p>
                  </a:txBody>
                  <a:tcPr marL="66551" marR="665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10004"/>
                  </a:ext>
                </a:extLst>
              </a:tr>
            </a:tbl>
          </a:graphicData>
        </a:graphic>
      </p:graphicFrame>
      <p:cxnSp>
        <p:nvCxnSpPr>
          <p:cNvPr id="7" name="Straight Arrow Connector 6"/>
          <p:cNvCxnSpPr/>
          <p:nvPr/>
        </p:nvCxnSpPr>
        <p:spPr>
          <a:xfrm>
            <a:off x="4140485" y="2434975"/>
            <a:ext cx="636998" cy="22042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40485" y="2156764"/>
            <a:ext cx="688369" cy="1110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40485" y="3133282"/>
            <a:ext cx="636998" cy="10587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77467" y="3873358"/>
            <a:ext cx="600016" cy="8209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85" y="535005"/>
            <a:ext cx="715160" cy="726621"/>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sp>
        <p:nvSpPr>
          <p:cNvPr id="3409" name="Google Shape;3409;p57"/>
          <p:cNvSpPr/>
          <p:nvPr/>
        </p:nvSpPr>
        <p:spPr>
          <a:xfrm>
            <a:off x="877181" y="885805"/>
            <a:ext cx="7389638" cy="3371891"/>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0" name="Google Shape;3410;p57"/>
          <p:cNvGrpSpPr/>
          <p:nvPr/>
        </p:nvGrpSpPr>
        <p:grpSpPr>
          <a:xfrm>
            <a:off x="785903" y="734527"/>
            <a:ext cx="7572194" cy="3674447"/>
            <a:chOff x="2244650" y="589875"/>
            <a:chExt cx="2753525" cy="1155450"/>
          </a:xfrm>
        </p:grpSpPr>
        <p:sp>
          <p:nvSpPr>
            <p:cNvPr id="3411" name="Google Shape;3411;p57"/>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2" name="Google Shape;3412;p57"/>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3" name="Google Shape;3413;p57"/>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4" name="Google Shape;3414;p57"/>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5" name="Google Shape;3415;p57"/>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6" name="Google Shape;3416;p57"/>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7" name="Google Shape;3417;p57"/>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8" name="Google Shape;3418;p57"/>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19" name="Google Shape;3419;p57"/>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20" name="Google Shape;3420;p57"/>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21" name="Google Shape;3421;p57"/>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22" name="Google Shape;3422;p57"/>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23" name="Google Shape;3423;p57"/>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424" name="Google Shape;3424;p57"/>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3425" name="Google Shape;3425;p57"/>
          <p:cNvSpPr txBox="1">
            <a:spLocks noGrp="1"/>
          </p:cNvSpPr>
          <p:nvPr>
            <p:ph type="title"/>
          </p:nvPr>
        </p:nvSpPr>
        <p:spPr>
          <a:xfrm>
            <a:off x="864511" y="1143304"/>
            <a:ext cx="7414977" cy="252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dirty="0">
                <a:solidFill>
                  <a:schemeClr val="accent4">
                    <a:lumMod val="50000"/>
                  </a:schemeClr>
                </a:solidFill>
                <a:latin typeface="+mn-lt"/>
              </a:rPr>
              <a:t>CẢM ƠN CÁC EM </a:t>
            </a:r>
            <a:br>
              <a:rPr lang="en" sz="4000" b="1" dirty="0">
                <a:solidFill>
                  <a:schemeClr val="accent4">
                    <a:lumMod val="50000"/>
                  </a:schemeClr>
                </a:solidFill>
                <a:latin typeface="+mn-lt"/>
              </a:rPr>
            </a:br>
            <a:r>
              <a:rPr lang="en" sz="4000" b="1" dirty="0">
                <a:solidFill>
                  <a:schemeClr val="accent4">
                    <a:lumMod val="50000"/>
                  </a:schemeClr>
                </a:solidFill>
                <a:latin typeface="+mn-lt"/>
              </a:rPr>
              <a:t>ĐÃ LẮNG NGHE BÀI GIẢNG!</a:t>
            </a:r>
            <a:endParaRPr sz="4000" b="1" dirty="0">
              <a:solidFill>
                <a:schemeClr val="accent4">
                  <a:lumMod val="50000"/>
                </a:schemeClr>
              </a:solidFill>
              <a:latin typeface="+mn-lt"/>
            </a:endParaRPr>
          </a:p>
        </p:txBody>
      </p:sp>
      <p:grpSp>
        <p:nvGrpSpPr>
          <p:cNvPr id="3426" name="Google Shape;3426;p57"/>
          <p:cNvGrpSpPr/>
          <p:nvPr/>
        </p:nvGrpSpPr>
        <p:grpSpPr>
          <a:xfrm>
            <a:off x="207157" y="225598"/>
            <a:ext cx="8685193" cy="4618243"/>
            <a:chOff x="207157" y="225598"/>
            <a:chExt cx="8685193" cy="4618243"/>
          </a:xfrm>
        </p:grpSpPr>
        <p:sp>
          <p:nvSpPr>
            <p:cNvPr id="3427" name="Google Shape;3427;p57"/>
            <p:cNvSpPr/>
            <p:nvPr/>
          </p:nvSpPr>
          <p:spPr>
            <a:xfrm rot="-959967">
              <a:off x="1551164" y="266052"/>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7"/>
            <p:cNvSpPr/>
            <p:nvPr/>
          </p:nvSpPr>
          <p:spPr>
            <a:xfrm rot="-397278">
              <a:off x="8519344" y="93708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7"/>
            <p:cNvSpPr/>
            <p:nvPr/>
          </p:nvSpPr>
          <p:spPr>
            <a:xfrm rot="-397324">
              <a:off x="224419" y="3121864"/>
              <a:ext cx="322653" cy="31806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7"/>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1" name="Google Shape;3431;p57"/>
            <p:cNvSpPr/>
            <p:nvPr/>
          </p:nvSpPr>
          <p:spPr>
            <a:xfrm>
              <a:off x="660050" y="44551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2" name="Google Shape;3432;p57"/>
            <p:cNvSpPr/>
            <p:nvPr/>
          </p:nvSpPr>
          <p:spPr>
            <a:xfrm>
              <a:off x="2791025" y="467878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3" name="Google Shape;3433;p57"/>
            <p:cNvSpPr/>
            <p:nvPr/>
          </p:nvSpPr>
          <p:spPr>
            <a:xfrm>
              <a:off x="4076900" y="3541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4" name="Google Shape;3434;p57"/>
            <p:cNvSpPr/>
            <p:nvPr/>
          </p:nvSpPr>
          <p:spPr>
            <a:xfrm>
              <a:off x="6477200" y="582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5" name="Google Shape;3435;p57"/>
            <p:cNvSpPr/>
            <p:nvPr/>
          </p:nvSpPr>
          <p:spPr>
            <a:xfrm>
              <a:off x="8782250" y="16971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6" name="Google Shape;3436;p57"/>
            <p:cNvSpPr/>
            <p:nvPr/>
          </p:nvSpPr>
          <p:spPr>
            <a:xfrm>
              <a:off x="8579675" y="334738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7" name="Google Shape;3437;p57"/>
            <p:cNvSpPr/>
            <p:nvPr/>
          </p:nvSpPr>
          <p:spPr>
            <a:xfrm>
              <a:off x="6477200" y="46787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438" name="Google Shape;3438;p57"/>
            <p:cNvSpPr/>
            <p:nvPr/>
          </p:nvSpPr>
          <p:spPr>
            <a:xfrm rot="-397278">
              <a:off x="5011844" y="463474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9" name="Google Shape;3439;p57"/>
          <p:cNvGrpSpPr/>
          <p:nvPr/>
        </p:nvGrpSpPr>
        <p:grpSpPr>
          <a:xfrm rot="-640937">
            <a:off x="7978513" y="3911761"/>
            <a:ext cx="900760" cy="935467"/>
            <a:chOff x="1734050" y="3796950"/>
            <a:chExt cx="770500" cy="800175"/>
          </a:xfrm>
        </p:grpSpPr>
        <p:sp>
          <p:nvSpPr>
            <p:cNvPr id="3440" name="Google Shape;3440;p57"/>
            <p:cNvSpPr/>
            <p:nvPr/>
          </p:nvSpPr>
          <p:spPr>
            <a:xfrm>
              <a:off x="1734900" y="3796950"/>
              <a:ext cx="769650" cy="800175"/>
            </a:xfrm>
            <a:custGeom>
              <a:avLst/>
              <a:gdLst/>
              <a:ahLst/>
              <a:cxnLst/>
              <a:rect l="l" t="t" r="r" b="b"/>
              <a:pathLst>
                <a:path w="30786" h="32007" extrusionOk="0">
                  <a:moveTo>
                    <a:pt x="11380" y="1"/>
                  </a:moveTo>
                  <a:cubicBezTo>
                    <a:pt x="9965" y="1"/>
                    <a:pt x="8514" y="828"/>
                    <a:pt x="7418" y="1920"/>
                  </a:cubicBezTo>
                  <a:cubicBezTo>
                    <a:pt x="7118" y="2219"/>
                    <a:pt x="6842" y="2542"/>
                    <a:pt x="6591" y="2884"/>
                  </a:cubicBezTo>
                  <a:cubicBezTo>
                    <a:pt x="5129" y="4903"/>
                    <a:pt x="4157" y="10104"/>
                    <a:pt x="4157" y="10104"/>
                  </a:cubicBezTo>
                  <a:cubicBezTo>
                    <a:pt x="4157" y="10104"/>
                    <a:pt x="1189" y="14948"/>
                    <a:pt x="594" y="19256"/>
                  </a:cubicBezTo>
                  <a:cubicBezTo>
                    <a:pt x="1" y="23562"/>
                    <a:pt x="5308" y="28799"/>
                    <a:pt x="10277" y="30838"/>
                  </a:cubicBezTo>
                  <a:cubicBezTo>
                    <a:pt x="12132" y="31600"/>
                    <a:pt x="14251" y="32006"/>
                    <a:pt x="16407" y="32006"/>
                  </a:cubicBezTo>
                  <a:cubicBezTo>
                    <a:pt x="20030" y="32006"/>
                    <a:pt x="23758" y="30861"/>
                    <a:pt x="26517" y="28338"/>
                  </a:cubicBezTo>
                  <a:cubicBezTo>
                    <a:pt x="29968" y="25181"/>
                    <a:pt x="30786" y="23696"/>
                    <a:pt x="30525" y="22884"/>
                  </a:cubicBezTo>
                  <a:cubicBezTo>
                    <a:pt x="30450" y="22662"/>
                    <a:pt x="30299" y="22489"/>
                    <a:pt x="30094" y="22348"/>
                  </a:cubicBezTo>
                  <a:cubicBezTo>
                    <a:pt x="29812" y="22152"/>
                    <a:pt x="29258" y="22084"/>
                    <a:pt x="28618" y="22084"/>
                  </a:cubicBezTo>
                  <a:cubicBezTo>
                    <a:pt x="27114" y="22084"/>
                    <a:pt x="25141" y="22462"/>
                    <a:pt x="25141" y="22462"/>
                  </a:cubicBezTo>
                  <a:cubicBezTo>
                    <a:pt x="25141" y="22462"/>
                    <a:pt x="22942" y="18017"/>
                    <a:pt x="20185" y="15926"/>
                  </a:cubicBezTo>
                  <a:cubicBezTo>
                    <a:pt x="17432" y="13835"/>
                    <a:pt x="14920" y="14529"/>
                    <a:pt x="14944" y="11809"/>
                  </a:cubicBezTo>
                  <a:cubicBezTo>
                    <a:pt x="14970" y="9087"/>
                    <a:pt x="17160" y="7120"/>
                    <a:pt x="14930" y="2618"/>
                  </a:cubicBezTo>
                  <a:cubicBezTo>
                    <a:pt x="13989" y="721"/>
                    <a:pt x="12700" y="1"/>
                    <a:pt x="11380" y="1"/>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7"/>
            <p:cNvSpPr/>
            <p:nvPr/>
          </p:nvSpPr>
          <p:spPr>
            <a:xfrm>
              <a:off x="2003900" y="4170025"/>
              <a:ext cx="325100" cy="280000"/>
            </a:xfrm>
            <a:custGeom>
              <a:avLst/>
              <a:gdLst/>
              <a:ahLst/>
              <a:cxnLst/>
              <a:rect l="l" t="t" r="r" b="b"/>
              <a:pathLst>
                <a:path w="13004" h="11200" extrusionOk="0">
                  <a:moveTo>
                    <a:pt x="2226" y="1"/>
                  </a:moveTo>
                  <a:cubicBezTo>
                    <a:pt x="1313" y="1"/>
                    <a:pt x="634" y="374"/>
                    <a:pt x="418" y="1445"/>
                  </a:cubicBezTo>
                  <a:cubicBezTo>
                    <a:pt x="418" y="1445"/>
                    <a:pt x="0" y="4249"/>
                    <a:pt x="1522" y="7466"/>
                  </a:cubicBezTo>
                  <a:cubicBezTo>
                    <a:pt x="2867" y="10310"/>
                    <a:pt x="5964" y="11199"/>
                    <a:pt x="7210" y="11199"/>
                  </a:cubicBezTo>
                  <a:cubicBezTo>
                    <a:pt x="7374" y="11199"/>
                    <a:pt x="7506" y="11184"/>
                    <a:pt x="7598" y="11155"/>
                  </a:cubicBezTo>
                  <a:cubicBezTo>
                    <a:pt x="8387" y="10911"/>
                    <a:pt x="8168" y="10166"/>
                    <a:pt x="8168" y="10166"/>
                  </a:cubicBezTo>
                  <a:lnTo>
                    <a:pt x="8168" y="10166"/>
                  </a:lnTo>
                  <a:cubicBezTo>
                    <a:pt x="8168" y="10166"/>
                    <a:pt x="8632" y="10326"/>
                    <a:pt x="9340" y="10326"/>
                  </a:cubicBezTo>
                  <a:cubicBezTo>
                    <a:pt x="9699" y="10326"/>
                    <a:pt x="10120" y="10285"/>
                    <a:pt x="10576" y="10161"/>
                  </a:cubicBezTo>
                  <a:cubicBezTo>
                    <a:pt x="11932" y="9792"/>
                    <a:pt x="11680" y="8661"/>
                    <a:pt x="11680" y="8661"/>
                  </a:cubicBezTo>
                  <a:lnTo>
                    <a:pt x="11680" y="8661"/>
                  </a:lnTo>
                  <a:cubicBezTo>
                    <a:pt x="11680" y="8661"/>
                    <a:pt x="11825" y="8693"/>
                    <a:pt x="12011" y="8693"/>
                  </a:cubicBezTo>
                  <a:cubicBezTo>
                    <a:pt x="12276" y="8693"/>
                    <a:pt x="12624" y="8629"/>
                    <a:pt x="12764" y="8320"/>
                  </a:cubicBezTo>
                  <a:cubicBezTo>
                    <a:pt x="13003" y="7792"/>
                    <a:pt x="10187" y="2444"/>
                    <a:pt x="7395" y="1503"/>
                  </a:cubicBezTo>
                  <a:cubicBezTo>
                    <a:pt x="5687" y="927"/>
                    <a:pt x="3665" y="1"/>
                    <a:pt x="2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7"/>
            <p:cNvSpPr/>
            <p:nvPr/>
          </p:nvSpPr>
          <p:spPr>
            <a:xfrm>
              <a:off x="2062825" y="4275075"/>
              <a:ext cx="115725" cy="111625"/>
            </a:xfrm>
            <a:custGeom>
              <a:avLst/>
              <a:gdLst/>
              <a:ahLst/>
              <a:cxnLst/>
              <a:rect l="l" t="t" r="r" b="b"/>
              <a:pathLst>
                <a:path w="4629" h="4465" extrusionOk="0">
                  <a:moveTo>
                    <a:pt x="193" y="1"/>
                  </a:moveTo>
                  <a:cubicBezTo>
                    <a:pt x="62" y="1"/>
                    <a:pt x="0" y="108"/>
                    <a:pt x="36" y="355"/>
                  </a:cubicBezTo>
                  <a:cubicBezTo>
                    <a:pt x="36" y="355"/>
                    <a:pt x="3374" y="4464"/>
                    <a:pt x="4079" y="4464"/>
                  </a:cubicBezTo>
                  <a:cubicBezTo>
                    <a:pt x="4097" y="4464"/>
                    <a:pt x="4113" y="4461"/>
                    <a:pt x="4128" y="4456"/>
                  </a:cubicBezTo>
                  <a:cubicBezTo>
                    <a:pt x="4628" y="4263"/>
                    <a:pt x="1020" y="1"/>
                    <a:pt x="19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7"/>
            <p:cNvSpPr/>
            <p:nvPr/>
          </p:nvSpPr>
          <p:spPr>
            <a:xfrm>
              <a:off x="2085225" y="4219225"/>
              <a:ext cx="174600" cy="119725"/>
            </a:xfrm>
            <a:custGeom>
              <a:avLst/>
              <a:gdLst/>
              <a:ahLst/>
              <a:cxnLst/>
              <a:rect l="l" t="t" r="r" b="b"/>
              <a:pathLst>
                <a:path w="6984" h="4789" extrusionOk="0">
                  <a:moveTo>
                    <a:pt x="571" y="0"/>
                  </a:moveTo>
                  <a:cubicBezTo>
                    <a:pt x="1" y="0"/>
                    <a:pt x="1950" y="1484"/>
                    <a:pt x="1950" y="1484"/>
                  </a:cubicBezTo>
                  <a:cubicBezTo>
                    <a:pt x="1950" y="1484"/>
                    <a:pt x="5330" y="4283"/>
                    <a:pt x="6379" y="4753"/>
                  </a:cubicBezTo>
                  <a:cubicBezTo>
                    <a:pt x="6433" y="4777"/>
                    <a:pt x="6472" y="4789"/>
                    <a:pt x="6498" y="4789"/>
                  </a:cubicBezTo>
                  <a:cubicBezTo>
                    <a:pt x="6983" y="4789"/>
                    <a:pt x="2912" y="840"/>
                    <a:pt x="1131" y="154"/>
                  </a:cubicBezTo>
                  <a:cubicBezTo>
                    <a:pt x="850" y="46"/>
                    <a:pt x="671" y="0"/>
                    <a:pt x="57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7"/>
            <p:cNvSpPr/>
            <p:nvPr/>
          </p:nvSpPr>
          <p:spPr>
            <a:xfrm>
              <a:off x="1957000" y="3857400"/>
              <a:ext cx="106650" cy="97150"/>
            </a:xfrm>
            <a:custGeom>
              <a:avLst/>
              <a:gdLst/>
              <a:ahLst/>
              <a:cxnLst/>
              <a:rect l="l" t="t" r="r" b="b"/>
              <a:pathLst>
                <a:path w="4266" h="3886" extrusionOk="0">
                  <a:moveTo>
                    <a:pt x="2132" y="0"/>
                  </a:moveTo>
                  <a:cubicBezTo>
                    <a:pt x="1635" y="0"/>
                    <a:pt x="1138" y="190"/>
                    <a:pt x="759" y="569"/>
                  </a:cubicBezTo>
                  <a:cubicBezTo>
                    <a:pt x="0" y="1328"/>
                    <a:pt x="0" y="2558"/>
                    <a:pt x="759" y="3316"/>
                  </a:cubicBezTo>
                  <a:cubicBezTo>
                    <a:pt x="1138" y="3696"/>
                    <a:pt x="1635" y="3886"/>
                    <a:pt x="2132" y="3886"/>
                  </a:cubicBezTo>
                  <a:cubicBezTo>
                    <a:pt x="2629" y="3886"/>
                    <a:pt x="3127" y="3696"/>
                    <a:pt x="3506" y="3316"/>
                  </a:cubicBezTo>
                  <a:cubicBezTo>
                    <a:pt x="4266" y="2558"/>
                    <a:pt x="4266" y="1328"/>
                    <a:pt x="3506" y="569"/>
                  </a:cubicBezTo>
                  <a:cubicBezTo>
                    <a:pt x="3127" y="190"/>
                    <a:pt x="2629" y="0"/>
                    <a:pt x="2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7"/>
            <p:cNvSpPr/>
            <p:nvPr/>
          </p:nvSpPr>
          <p:spPr>
            <a:xfrm>
              <a:off x="1982375" y="3866700"/>
              <a:ext cx="79900" cy="75600"/>
            </a:xfrm>
            <a:custGeom>
              <a:avLst/>
              <a:gdLst/>
              <a:ahLst/>
              <a:cxnLst/>
              <a:rect l="l" t="t" r="r" b="b"/>
              <a:pathLst>
                <a:path w="3196" h="3024" extrusionOk="0">
                  <a:moveTo>
                    <a:pt x="1588" y="1"/>
                  </a:moveTo>
                  <a:cubicBezTo>
                    <a:pt x="1318" y="1"/>
                    <a:pt x="1044" y="73"/>
                    <a:pt x="797" y="226"/>
                  </a:cubicBezTo>
                  <a:cubicBezTo>
                    <a:pt x="276" y="545"/>
                    <a:pt x="0" y="1148"/>
                    <a:pt x="97" y="1751"/>
                  </a:cubicBezTo>
                  <a:cubicBezTo>
                    <a:pt x="193" y="2355"/>
                    <a:pt x="644" y="2841"/>
                    <a:pt x="1239" y="2982"/>
                  </a:cubicBezTo>
                  <a:cubicBezTo>
                    <a:pt x="1355" y="3010"/>
                    <a:pt x="1472" y="3023"/>
                    <a:pt x="1588" y="3023"/>
                  </a:cubicBezTo>
                  <a:cubicBezTo>
                    <a:pt x="2066" y="3023"/>
                    <a:pt x="2524" y="2796"/>
                    <a:pt x="2813" y="2397"/>
                  </a:cubicBezTo>
                  <a:cubicBezTo>
                    <a:pt x="3171" y="1903"/>
                    <a:pt x="3195" y="1240"/>
                    <a:pt x="2875" y="720"/>
                  </a:cubicBezTo>
                  <a:cubicBezTo>
                    <a:pt x="2590" y="256"/>
                    <a:pt x="2095" y="1"/>
                    <a:pt x="158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7"/>
            <p:cNvSpPr/>
            <p:nvPr/>
          </p:nvSpPr>
          <p:spPr>
            <a:xfrm>
              <a:off x="1999925" y="3874050"/>
              <a:ext cx="32925" cy="31125"/>
            </a:xfrm>
            <a:custGeom>
              <a:avLst/>
              <a:gdLst/>
              <a:ahLst/>
              <a:cxnLst/>
              <a:rect l="l" t="t" r="r" b="b"/>
              <a:pathLst>
                <a:path w="1317" h="1245" extrusionOk="0">
                  <a:moveTo>
                    <a:pt x="653" y="0"/>
                  </a:moveTo>
                  <a:cubicBezTo>
                    <a:pt x="542" y="0"/>
                    <a:pt x="429" y="30"/>
                    <a:pt x="328" y="93"/>
                  </a:cubicBezTo>
                  <a:cubicBezTo>
                    <a:pt x="113" y="225"/>
                    <a:pt x="0" y="473"/>
                    <a:pt x="40" y="721"/>
                  </a:cubicBezTo>
                  <a:cubicBezTo>
                    <a:pt x="80" y="970"/>
                    <a:pt x="265" y="1170"/>
                    <a:pt x="511" y="1228"/>
                  </a:cubicBezTo>
                  <a:cubicBezTo>
                    <a:pt x="558" y="1240"/>
                    <a:pt x="606" y="1245"/>
                    <a:pt x="654" y="1245"/>
                  </a:cubicBezTo>
                  <a:cubicBezTo>
                    <a:pt x="851" y="1245"/>
                    <a:pt x="1039" y="1152"/>
                    <a:pt x="1158" y="987"/>
                  </a:cubicBezTo>
                  <a:cubicBezTo>
                    <a:pt x="1306" y="784"/>
                    <a:pt x="1317" y="511"/>
                    <a:pt x="1184" y="296"/>
                  </a:cubicBezTo>
                  <a:cubicBezTo>
                    <a:pt x="1067" y="106"/>
                    <a:pt x="862"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7"/>
            <p:cNvSpPr/>
            <p:nvPr/>
          </p:nvSpPr>
          <p:spPr>
            <a:xfrm>
              <a:off x="1734050" y="3865800"/>
              <a:ext cx="198325" cy="139050"/>
            </a:xfrm>
            <a:custGeom>
              <a:avLst/>
              <a:gdLst/>
              <a:ahLst/>
              <a:cxnLst/>
              <a:rect l="l" t="t" r="r" b="b"/>
              <a:pathLst>
                <a:path w="7933" h="5562" extrusionOk="0">
                  <a:moveTo>
                    <a:pt x="1634" y="1"/>
                  </a:moveTo>
                  <a:cubicBezTo>
                    <a:pt x="1421" y="1"/>
                    <a:pt x="1222" y="39"/>
                    <a:pt x="1046" y="132"/>
                  </a:cubicBezTo>
                  <a:cubicBezTo>
                    <a:pt x="0" y="687"/>
                    <a:pt x="3834" y="3426"/>
                    <a:pt x="3834" y="3426"/>
                  </a:cubicBezTo>
                  <a:cubicBezTo>
                    <a:pt x="3834" y="3426"/>
                    <a:pt x="1821" y="4442"/>
                    <a:pt x="1691" y="5103"/>
                  </a:cubicBezTo>
                  <a:cubicBezTo>
                    <a:pt x="1617" y="5481"/>
                    <a:pt x="2573" y="5562"/>
                    <a:pt x="3407" y="5562"/>
                  </a:cubicBezTo>
                  <a:cubicBezTo>
                    <a:pt x="4036" y="5562"/>
                    <a:pt x="4597" y="5516"/>
                    <a:pt x="4597" y="5516"/>
                  </a:cubicBezTo>
                  <a:cubicBezTo>
                    <a:pt x="4597" y="5516"/>
                    <a:pt x="6369" y="5507"/>
                    <a:pt x="7150" y="3943"/>
                  </a:cubicBezTo>
                  <a:cubicBezTo>
                    <a:pt x="7932" y="2379"/>
                    <a:pt x="6276" y="689"/>
                    <a:pt x="6276" y="689"/>
                  </a:cubicBezTo>
                  <a:cubicBezTo>
                    <a:pt x="6276" y="689"/>
                    <a:pt x="6138" y="677"/>
                    <a:pt x="5918" y="677"/>
                  </a:cubicBezTo>
                  <a:cubicBezTo>
                    <a:pt x="5633" y="677"/>
                    <a:pt x="5209" y="698"/>
                    <a:pt x="4764" y="795"/>
                  </a:cubicBezTo>
                  <a:cubicBezTo>
                    <a:pt x="4718" y="805"/>
                    <a:pt x="4667" y="810"/>
                    <a:pt x="4613" y="810"/>
                  </a:cubicBezTo>
                  <a:cubicBezTo>
                    <a:pt x="3909" y="810"/>
                    <a:pt x="2618" y="1"/>
                    <a:pt x="1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7"/>
            <p:cNvSpPr/>
            <p:nvPr/>
          </p:nvSpPr>
          <p:spPr>
            <a:xfrm>
              <a:off x="1858100" y="3897900"/>
              <a:ext cx="30950" cy="17375"/>
            </a:xfrm>
            <a:custGeom>
              <a:avLst/>
              <a:gdLst/>
              <a:ahLst/>
              <a:cxnLst/>
              <a:rect l="l" t="t" r="r" b="b"/>
              <a:pathLst>
                <a:path w="1238" h="695" extrusionOk="0">
                  <a:moveTo>
                    <a:pt x="0" y="1"/>
                  </a:moveTo>
                  <a:cubicBezTo>
                    <a:pt x="0" y="1"/>
                    <a:pt x="467" y="694"/>
                    <a:pt x="784" y="694"/>
                  </a:cubicBezTo>
                  <a:cubicBezTo>
                    <a:pt x="858" y="694"/>
                    <a:pt x="924" y="657"/>
                    <a:pt x="974" y="564"/>
                  </a:cubicBezTo>
                  <a:cubicBezTo>
                    <a:pt x="1238" y="73"/>
                    <a:pt x="0" y="1"/>
                    <a:pt x="0"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9" name="Google Shape;3449;p57"/>
          <p:cNvGrpSpPr/>
          <p:nvPr/>
        </p:nvGrpSpPr>
        <p:grpSpPr>
          <a:xfrm rot="445652">
            <a:off x="7640136" y="491250"/>
            <a:ext cx="647656" cy="514470"/>
            <a:chOff x="2573750" y="4165500"/>
            <a:chExt cx="508650" cy="404050"/>
          </a:xfrm>
        </p:grpSpPr>
        <p:sp>
          <p:nvSpPr>
            <p:cNvPr id="3450" name="Google Shape;3450;p57"/>
            <p:cNvSpPr/>
            <p:nvPr/>
          </p:nvSpPr>
          <p:spPr>
            <a:xfrm>
              <a:off x="2647950" y="4165500"/>
              <a:ext cx="434450" cy="404050"/>
            </a:xfrm>
            <a:custGeom>
              <a:avLst/>
              <a:gdLst/>
              <a:ahLst/>
              <a:cxnLst/>
              <a:rect l="l" t="t" r="r" b="b"/>
              <a:pathLst>
                <a:path w="17378" h="16162" extrusionOk="0">
                  <a:moveTo>
                    <a:pt x="2837" y="0"/>
                  </a:moveTo>
                  <a:cubicBezTo>
                    <a:pt x="1741" y="0"/>
                    <a:pt x="903" y="975"/>
                    <a:pt x="490" y="2047"/>
                  </a:cubicBezTo>
                  <a:cubicBezTo>
                    <a:pt x="405" y="2268"/>
                    <a:pt x="337" y="2495"/>
                    <a:pt x="288" y="2727"/>
                  </a:cubicBezTo>
                  <a:cubicBezTo>
                    <a:pt x="1" y="4091"/>
                    <a:pt x="689" y="6968"/>
                    <a:pt x="689" y="6968"/>
                  </a:cubicBezTo>
                  <a:cubicBezTo>
                    <a:pt x="689" y="6968"/>
                    <a:pt x="274" y="10117"/>
                    <a:pt x="952" y="12450"/>
                  </a:cubicBezTo>
                  <a:cubicBezTo>
                    <a:pt x="1611" y="14717"/>
                    <a:pt x="5310" y="16162"/>
                    <a:pt x="8273" y="16162"/>
                  </a:cubicBezTo>
                  <a:cubicBezTo>
                    <a:pt x="8361" y="16162"/>
                    <a:pt x="8448" y="16161"/>
                    <a:pt x="8534" y="16158"/>
                  </a:cubicBezTo>
                  <a:cubicBezTo>
                    <a:pt x="11535" y="16069"/>
                    <a:pt x="14923" y="14241"/>
                    <a:pt x="16254" y="11184"/>
                  </a:cubicBezTo>
                  <a:cubicBezTo>
                    <a:pt x="17298" y="8787"/>
                    <a:pt x="17377" y="7842"/>
                    <a:pt x="17059" y="7487"/>
                  </a:cubicBezTo>
                  <a:cubicBezTo>
                    <a:pt x="16970" y="7392"/>
                    <a:pt x="16853" y="7338"/>
                    <a:pt x="16716" y="7311"/>
                  </a:cubicBezTo>
                  <a:cubicBezTo>
                    <a:pt x="16689" y="7306"/>
                    <a:pt x="16659" y="7304"/>
                    <a:pt x="16627" y="7304"/>
                  </a:cubicBezTo>
                  <a:cubicBezTo>
                    <a:pt x="15926" y="7304"/>
                    <a:pt x="14214" y="8497"/>
                    <a:pt x="14214" y="8497"/>
                  </a:cubicBezTo>
                  <a:cubicBezTo>
                    <a:pt x="14214" y="8497"/>
                    <a:pt x="12078" y="6731"/>
                    <a:pt x="10197" y="6289"/>
                  </a:cubicBezTo>
                  <a:cubicBezTo>
                    <a:pt x="9753" y="6186"/>
                    <a:pt x="9351" y="6158"/>
                    <a:pt x="8988" y="6158"/>
                  </a:cubicBezTo>
                  <a:cubicBezTo>
                    <a:pt x="8574" y="6158"/>
                    <a:pt x="8210" y="6194"/>
                    <a:pt x="7893" y="6194"/>
                  </a:cubicBezTo>
                  <a:cubicBezTo>
                    <a:pt x="7310" y="6194"/>
                    <a:pt x="6883" y="6072"/>
                    <a:pt x="6583" y="5381"/>
                  </a:cubicBezTo>
                  <a:cubicBezTo>
                    <a:pt x="5977" y="3985"/>
                    <a:pt x="6648" y="2484"/>
                    <a:pt x="4484" y="693"/>
                  </a:cubicBezTo>
                  <a:cubicBezTo>
                    <a:pt x="3892" y="203"/>
                    <a:pt x="3337" y="0"/>
                    <a:pt x="2837" y="0"/>
                  </a:cubicBez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7"/>
            <p:cNvSpPr/>
            <p:nvPr/>
          </p:nvSpPr>
          <p:spPr>
            <a:xfrm>
              <a:off x="2781800" y="4340450"/>
              <a:ext cx="205350" cy="131025"/>
            </a:xfrm>
            <a:custGeom>
              <a:avLst/>
              <a:gdLst/>
              <a:ahLst/>
              <a:cxnLst/>
              <a:rect l="l" t="t" r="r" b="b"/>
              <a:pathLst>
                <a:path w="8214" h="5241" extrusionOk="0">
                  <a:moveTo>
                    <a:pt x="4099" y="0"/>
                  </a:moveTo>
                  <a:cubicBezTo>
                    <a:pt x="4038" y="0"/>
                    <a:pt x="3978" y="3"/>
                    <a:pt x="3920" y="9"/>
                  </a:cubicBezTo>
                  <a:cubicBezTo>
                    <a:pt x="2281" y="164"/>
                    <a:pt x="0" y="32"/>
                    <a:pt x="345" y="1567"/>
                  </a:cubicBezTo>
                  <a:cubicBezTo>
                    <a:pt x="345" y="1567"/>
                    <a:pt x="771" y="3094"/>
                    <a:pt x="2280" y="4390"/>
                  </a:cubicBezTo>
                  <a:cubicBezTo>
                    <a:pt x="3036" y="5040"/>
                    <a:pt x="3938" y="5240"/>
                    <a:pt x="4692" y="5240"/>
                  </a:cubicBezTo>
                  <a:cubicBezTo>
                    <a:pt x="5442" y="5240"/>
                    <a:pt x="6047" y="5042"/>
                    <a:pt x="6221" y="4890"/>
                  </a:cubicBezTo>
                  <a:cubicBezTo>
                    <a:pt x="6568" y="4586"/>
                    <a:pt x="6286" y="4256"/>
                    <a:pt x="6286" y="4256"/>
                  </a:cubicBezTo>
                  <a:cubicBezTo>
                    <a:pt x="6286" y="4256"/>
                    <a:pt x="6907" y="4202"/>
                    <a:pt x="7514" y="3704"/>
                  </a:cubicBezTo>
                  <a:cubicBezTo>
                    <a:pt x="8122" y="3207"/>
                    <a:pt x="7737" y="2687"/>
                    <a:pt x="7737" y="2687"/>
                  </a:cubicBezTo>
                  <a:cubicBezTo>
                    <a:pt x="7737" y="2687"/>
                    <a:pt x="8211" y="2590"/>
                    <a:pt x="8213" y="2266"/>
                  </a:cubicBezTo>
                  <a:cubicBezTo>
                    <a:pt x="8214" y="1955"/>
                    <a:pt x="5745" y="0"/>
                    <a:pt x="4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57"/>
            <p:cNvSpPr/>
            <p:nvPr/>
          </p:nvSpPr>
          <p:spPr>
            <a:xfrm>
              <a:off x="2830700" y="4402250"/>
              <a:ext cx="83150" cy="35650"/>
            </a:xfrm>
            <a:custGeom>
              <a:avLst/>
              <a:gdLst/>
              <a:ahLst/>
              <a:cxnLst/>
              <a:rect l="l" t="t" r="r" b="b"/>
              <a:pathLst>
                <a:path w="3326" h="1426" extrusionOk="0">
                  <a:moveTo>
                    <a:pt x="215" y="0"/>
                  </a:moveTo>
                  <a:cubicBezTo>
                    <a:pt x="57" y="0"/>
                    <a:pt x="0" y="68"/>
                    <a:pt x="105" y="234"/>
                  </a:cubicBezTo>
                  <a:cubicBezTo>
                    <a:pt x="105" y="234"/>
                    <a:pt x="2455" y="1425"/>
                    <a:pt x="3023" y="1425"/>
                  </a:cubicBezTo>
                  <a:cubicBezTo>
                    <a:pt x="3073" y="1425"/>
                    <a:pt x="3109" y="1416"/>
                    <a:pt x="3128" y="1396"/>
                  </a:cubicBezTo>
                  <a:cubicBezTo>
                    <a:pt x="3326" y="1198"/>
                    <a:pt x="878" y="0"/>
                    <a:pt x="21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57"/>
            <p:cNvSpPr/>
            <p:nvPr/>
          </p:nvSpPr>
          <p:spPr>
            <a:xfrm>
              <a:off x="2816825" y="4365650"/>
              <a:ext cx="136800" cy="28900"/>
            </a:xfrm>
            <a:custGeom>
              <a:avLst/>
              <a:gdLst/>
              <a:ahLst/>
              <a:cxnLst/>
              <a:rect l="l" t="t" r="r" b="b"/>
              <a:pathLst>
                <a:path w="5472" h="1156" extrusionOk="0">
                  <a:moveTo>
                    <a:pt x="1205" y="1"/>
                  </a:moveTo>
                  <a:cubicBezTo>
                    <a:pt x="1177" y="1"/>
                    <a:pt x="1150" y="2"/>
                    <a:pt x="1124" y="3"/>
                  </a:cubicBezTo>
                  <a:cubicBezTo>
                    <a:pt x="1" y="62"/>
                    <a:pt x="1844" y="495"/>
                    <a:pt x="1844" y="495"/>
                  </a:cubicBezTo>
                  <a:cubicBezTo>
                    <a:pt x="1844" y="495"/>
                    <a:pt x="4206" y="1155"/>
                    <a:pt x="4849" y="1156"/>
                  </a:cubicBezTo>
                  <a:cubicBezTo>
                    <a:pt x="4849" y="1156"/>
                    <a:pt x="4850" y="1156"/>
                    <a:pt x="4851" y="1156"/>
                  </a:cubicBezTo>
                  <a:cubicBezTo>
                    <a:pt x="5472" y="1156"/>
                    <a:pt x="2392" y="1"/>
                    <a:pt x="120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7"/>
            <p:cNvSpPr/>
            <p:nvPr/>
          </p:nvSpPr>
          <p:spPr>
            <a:xfrm>
              <a:off x="2691275" y="4200175"/>
              <a:ext cx="57625" cy="54325"/>
            </a:xfrm>
            <a:custGeom>
              <a:avLst/>
              <a:gdLst/>
              <a:ahLst/>
              <a:cxnLst/>
              <a:rect l="l" t="t" r="r" b="b"/>
              <a:pathLst>
                <a:path w="2305" h="2173" extrusionOk="0">
                  <a:moveTo>
                    <a:pt x="1151" y="0"/>
                  </a:moveTo>
                  <a:cubicBezTo>
                    <a:pt x="805" y="0"/>
                    <a:pt x="464" y="166"/>
                    <a:pt x="254" y="474"/>
                  </a:cubicBezTo>
                  <a:cubicBezTo>
                    <a:pt x="7" y="837"/>
                    <a:pt x="1" y="1313"/>
                    <a:pt x="241" y="1681"/>
                  </a:cubicBezTo>
                  <a:cubicBezTo>
                    <a:pt x="445" y="1992"/>
                    <a:pt x="790" y="2173"/>
                    <a:pt x="1152" y="2173"/>
                  </a:cubicBezTo>
                  <a:cubicBezTo>
                    <a:pt x="1218" y="2173"/>
                    <a:pt x="1285" y="2167"/>
                    <a:pt x="1351" y="2154"/>
                  </a:cubicBezTo>
                  <a:cubicBezTo>
                    <a:pt x="1784" y="2073"/>
                    <a:pt x="2124" y="1739"/>
                    <a:pt x="2213" y="1309"/>
                  </a:cubicBezTo>
                  <a:cubicBezTo>
                    <a:pt x="2304" y="880"/>
                    <a:pt x="2126" y="437"/>
                    <a:pt x="1763" y="190"/>
                  </a:cubicBezTo>
                  <a:cubicBezTo>
                    <a:pt x="1575" y="62"/>
                    <a:pt x="1362" y="0"/>
                    <a:pt x="1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7"/>
            <p:cNvSpPr/>
            <p:nvPr/>
          </p:nvSpPr>
          <p:spPr>
            <a:xfrm>
              <a:off x="2703350" y="4202775"/>
              <a:ext cx="44800" cy="42275"/>
            </a:xfrm>
            <a:custGeom>
              <a:avLst/>
              <a:gdLst/>
              <a:ahLst/>
              <a:cxnLst/>
              <a:rect l="l" t="t" r="r" b="b"/>
              <a:pathLst>
                <a:path w="1792" h="1691" extrusionOk="0">
                  <a:moveTo>
                    <a:pt x="895" y="1"/>
                  </a:moveTo>
                  <a:cubicBezTo>
                    <a:pt x="625" y="1"/>
                    <a:pt x="360" y="129"/>
                    <a:pt x="197" y="369"/>
                  </a:cubicBezTo>
                  <a:cubicBezTo>
                    <a:pt x="4" y="650"/>
                    <a:pt x="1" y="1022"/>
                    <a:pt x="187" y="1307"/>
                  </a:cubicBezTo>
                  <a:cubicBezTo>
                    <a:pt x="345" y="1548"/>
                    <a:pt x="613" y="1690"/>
                    <a:pt x="894" y="1690"/>
                  </a:cubicBezTo>
                  <a:cubicBezTo>
                    <a:pt x="946" y="1690"/>
                    <a:pt x="998" y="1685"/>
                    <a:pt x="1050" y="1676"/>
                  </a:cubicBezTo>
                  <a:cubicBezTo>
                    <a:pt x="1386" y="1612"/>
                    <a:pt x="1651" y="1353"/>
                    <a:pt x="1721" y="1018"/>
                  </a:cubicBezTo>
                  <a:cubicBezTo>
                    <a:pt x="1791" y="684"/>
                    <a:pt x="1652" y="340"/>
                    <a:pt x="1371" y="148"/>
                  </a:cubicBezTo>
                  <a:cubicBezTo>
                    <a:pt x="1225" y="48"/>
                    <a:pt x="1059" y="1"/>
                    <a:pt x="89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7"/>
            <p:cNvSpPr/>
            <p:nvPr/>
          </p:nvSpPr>
          <p:spPr>
            <a:xfrm>
              <a:off x="2708100" y="4208925"/>
              <a:ext cx="22575" cy="17425"/>
            </a:xfrm>
            <a:custGeom>
              <a:avLst/>
              <a:gdLst/>
              <a:ahLst/>
              <a:cxnLst/>
              <a:rect l="l" t="t" r="r" b="b"/>
              <a:pathLst>
                <a:path w="903" h="697" extrusionOk="0">
                  <a:moveTo>
                    <a:pt x="450" y="0"/>
                  </a:moveTo>
                  <a:cubicBezTo>
                    <a:pt x="339" y="0"/>
                    <a:pt x="230" y="53"/>
                    <a:pt x="162" y="153"/>
                  </a:cubicBezTo>
                  <a:cubicBezTo>
                    <a:pt x="1" y="389"/>
                    <a:pt x="179" y="697"/>
                    <a:pt x="447" y="697"/>
                  </a:cubicBezTo>
                  <a:cubicBezTo>
                    <a:pt x="469" y="697"/>
                    <a:pt x="491" y="695"/>
                    <a:pt x="514" y="691"/>
                  </a:cubicBezTo>
                  <a:cubicBezTo>
                    <a:pt x="819" y="633"/>
                    <a:pt x="903" y="236"/>
                    <a:pt x="646" y="61"/>
                  </a:cubicBezTo>
                  <a:cubicBezTo>
                    <a:pt x="586" y="20"/>
                    <a:pt x="518" y="0"/>
                    <a:pt x="4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7"/>
            <p:cNvSpPr/>
            <p:nvPr/>
          </p:nvSpPr>
          <p:spPr>
            <a:xfrm>
              <a:off x="2573750" y="4242775"/>
              <a:ext cx="110900" cy="84850"/>
            </a:xfrm>
            <a:custGeom>
              <a:avLst/>
              <a:gdLst/>
              <a:ahLst/>
              <a:cxnLst/>
              <a:rect l="l" t="t" r="r" b="b"/>
              <a:pathLst>
                <a:path w="4436" h="3394" extrusionOk="0">
                  <a:moveTo>
                    <a:pt x="3205" y="1"/>
                  </a:moveTo>
                  <a:cubicBezTo>
                    <a:pt x="2939" y="99"/>
                    <a:pt x="2687" y="233"/>
                    <a:pt x="2458" y="400"/>
                  </a:cubicBezTo>
                  <a:cubicBezTo>
                    <a:pt x="2095" y="666"/>
                    <a:pt x="816" y="387"/>
                    <a:pt x="409" y="908"/>
                  </a:cubicBezTo>
                  <a:cubicBezTo>
                    <a:pt x="1" y="1428"/>
                    <a:pt x="2582" y="1954"/>
                    <a:pt x="2582" y="1954"/>
                  </a:cubicBezTo>
                  <a:cubicBezTo>
                    <a:pt x="2582" y="1954"/>
                    <a:pt x="1786" y="2931"/>
                    <a:pt x="1870" y="3298"/>
                  </a:cubicBezTo>
                  <a:cubicBezTo>
                    <a:pt x="1885" y="3366"/>
                    <a:pt x="1948" y="3393"/>
                    <a:pt x="2040" y="3393"/>
                  </a:cubicBezTo>
                  <a:cubicBezTo>
                    <a:pt x="2451" y="3393"/>
                    <a:pt x="3447" y="2848"/>
                    <a:pt x="3447" y="2848"/>
                  </a:cubicBezTo>
                  <a:cubicBezTo>
                    <a:pt x="3447" y="2848"/>
                    <a:pt x="4349" y="2439"/>
                    <a:pt x="4393" y="1463"/>
                  </a:cubicBezTo>
                  <a:cubicBezTo>
                    <a:pt x="4435" y="487"/>
                    <a:pt x="3205" y="1"/>
                    <a:pt x="3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7"/>
            <p:cNvSpPr/>
            <p:nvPr/>
          </p:nvSpPr>
          <p:spPr>
            <a:xfrm>
              <a:off x="2640475" y="4255600"/>
              <a:ext cx="15875" cy="7025"/>
            </a:xfrm>
            <a:custGeom>
              <a:avLst/>
              <a:gdLst/>
              <a:ahLst/>
              <a:cxnLst/>
              <a:rect l="l" t="t" r="r" b="b"/>
              <a:pathLst>
                <a:path w="635" h="281" extrusionOk="0">
                  <a:moveTo>
                    <a:pt x="426" y="0"/>
                  </a:moveTo>
                  <a:cubicBezTo>
                    <a:pt x="243" y="0"/>
                    <a:pt x="1" y="91"/>
                    <a:pt x="1" y="91"/>
                  </a:cubicBezTo>
                  <a:cubicBezTo>
                    <a:pt x="1" y="91"/>
                    <a:pt x="303" y="280"/>
                    <a:pt x="487" y="280"/>
                  </a:cubicBezTo>
                  <a:cubicBezTo>
                    <a:pt x="563" y="280"/>
                    <a:pt x="619" y="248"/>
                    <a:pt x="626" y="158"/>
                  </a:cubicBezTo>
                  <a:cubicBezTo>
                    <a:pt x="635" y="37"/>
                    <a:pt x="542" y="0"/>
                    <a:pt x="42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9" name="Google Shape;3459;p57"/>
          <p:cNvGrpSpPr/>
          <p:nvPr/>
        </p:nvGrpSpPr>
        <p:grpSpPr>
          <a:xfrm>
            <a:off x="340923" y="384085"/>
            <a:ext cx="748363" cy="996990"/>
            <a:chOff x="228073" y="488875"/>
            <a:chExt cx="863961" cy="1150993"/>
          </a:xfrm>
        </p:grpSpPr>
        <p:sp>
          <p:nvSpPr>
            <p:cNvPr id="3460" name="Google Shape;3460;p57"/>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7"/>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7"/>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7"/>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7"/>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7"/>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7"/>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7"/>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7"/>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7"/>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7"/>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7"/>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7"/>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7"/>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7"/>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7"/>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7"/>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7"/>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7"/>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7"/>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7"/>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7"/>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7"/>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7"/>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7"/>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7"/>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7"/>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7"/>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7"/>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57"/>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57"/>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7"/>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57"/>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57"/>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7"/>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57"/>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57"/>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7"/>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57"/>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7"/>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7"/>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7"/>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7"/>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7"/>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7"/>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7"/>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7"/>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7"/>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7"/>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7"/>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7"/>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7"/>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7"/>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7"/>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1" name="Google Shape;1761;p38"/>
          <p:cNvSpPr txBox="1">
            <a:spLocks noGrp="1"/>
          </p:cNvSpPr>
          <p:nvPr>
            <p:ph type="title"/>
          </p:nvPr>
        </p:nvSpPr>
        <p:spPr>
          <a:xfrm>
            <a:off x="720000" y="532925"/>
            <a:ext cx="770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5">
                    <a:lumMod val="75000"/>
                  </a:schemeClr>
                </a:solidFill>
                <a:latin typeface="+mn-lt"/>
              </a:rPr>
              <a:t>KHỞI ĐỘNG</a:t>
            </a:r>
            <a:endParaRPr sz="3200" b="1" dirty="0">
              <a:solidFill>
                <a:schemeClr val="accent5">
                  <a:lumMod val="75000"/>
                </a:schemeClr>
              </a:solidFill>
              <a:latin typeface="+mn-lt"/>
            </a:endParaRPr>
          </a:p>
        </p:txBody>
      </p:sp>
      <p:grpSp>
        <p:nvGrpSpPr>
          <p:cNvPr id="1762" name="Google Shape;1762;p38"/>
          <p:cNvGrpSpPr/>
          <p:nvPr/>
        </p:nvGrpSpPr>
        <p:grpSpPr>
          <a:xfrm>
            <a:off x="7857546" y="204550"/>
            <a:ext cx="1130017" cy="1548059"/>
            <a:chOff x="7857546" y="204550"/>
            <a:chExt cx="1130017" cy="1548059"/>
          </a:xfrm>
        </p:grpSpPr>
        <p:sp>
          <p:nvSpPr>
            <p:cNvPr id="1763" name="Google Shape;1763;p38"/>
            <p:cNvSpPr/>
            <p:nvPr/>
          </p:nvSpPr>
          <p:spPr>
            <a:xfrm rot="-4630995" flipH="1">
              <a:off x="7796028" y="607862"/>
              <a:ext cx="1253054" cy="873819"/>
            </a:xfrm>
            <a:custGeom>
              <a:avLst/>
              <a:gdLst/>
              <a:ahLst/>
              <a:cxnLst/>
              <a:rect l="l" t="t" r="r" b="b"/>
              <a:pathLst>
                <a:path w="70372" h="49074" extrusionOk="0">
                  <a:moveTo>
                    <a:pt x="13971" y="0"/>
                  </a:moveTo>
                  <a:cubicBezTo>
                    <a:pt x="13298" y="0"/>
                    <a:pt x="12624" y="52"/>
                    <a:pt x="11952" y="165"/>
                  </a:cubicBezTo>
                  <a:cubicBezTo>
                    <a:pt x="8998" y="657"/>
                    <a:pt x="6319" y="2355"/>
                    <a:pt x="4394" y="4617"/>
                  </a:cubicBezTo>
                  <a:cubicBezTo>
                    <a:pt x="313" y="9410"/>
                    <a:pt x="0" y="16008"/>
                    <a:pt x="2272" y="21694"/>
                  </a:cubicBezTo>
                  <a:cubicBezTo>
                    <a:pt x="2820" y="23065"/>
                    <a:pt x="3516" y="24368"/>
                    <a:pt x="4330" y="25598"/>
                  </a:cubicBezTo>
                  <a:cubicBezTo>
                    <a:pt x="4399" y="25705"/>
                    <a:pt x="4498" y="25787"/>
                    <a:pt x="4616" y="25836"/>
                  </a:cubicBezTo>
                  <a:cubicBezTo>
                    <a:pt x="5319" y="27139"/>
                    <a:pt x="6189" y="28345"/>
                    <a:pt x="7207" y="29422"/>
                  </a:cubicBezTo>
                  <a:cubicBezTo>
                    <a:pt x="10459" y="33607"/>
                    <a:pt x="14708" y="37083"/>
                    <a:pt x="18984" y="40088"/>
                  </a:cubicBezTo>
                  <a:cubicBezTo>
                    <a:pt x="24495" y="43963"/>
                    <a:pt x="30604" y="46879"/>
                    <a:pt x="37235" y="48193"/>
                  </a:cubicBezTo>
                  <a:cubicBezTo>
                    <a:pt x="40183" y="48779"/>
                    <a:pt x="43186" y="49074"/>
                    <a:pt x="46189" y="49074"/>
                  </a:cubicBezTo>
                  <a:cubicBezTo>
                    <a:pt x="49188" y="49074"/>
                    <a:pt x="52188" y="48779"/>
                    <a:pt x="55132" y="48185"/>
                  </a:cubicBezTo>
                  <a:cubicBezTo>
                    <a:pt x="58225" y="47562"/>
                    <a:pt x="61328" y="46636"/>
                    <a:pt x="64186" y="45285"/>
                  </a:cubicBezTo>
                  <a:cubicBezTo>
                    <a:pt x="65842" y="44501"/>
                    <a:pt x="67453" y="43500"/>
                    <a:pt x="68709" y="42150"/>
                  </a:cubicBezTo>
                  <a:cubicBezTo>
                    <a:pt x="69550" y="41244"/>
                    <a:pt x="70372" y="39928"/>
                    <a:pt x="69900" y="38653"/>
                  </a:cubicBezTo>
                  <a:cubicBezTo>
                    <a:pt x="69345" y="37159"/>
                    <a:pt x="67389" y="36874"/>
                    <a:pt x="66011" y="36754"/>
                  </a:cubicBezTo>
                  <a:cubicBezTo>
                    <a:pt x="64374" y="36611"/>
                    <a:pt x="62774" y="36538"/>
                    <a:pt x="61167" y="36150"/>
                  </a:cubicBezTo>
                  <a:cubicBezTo>
                    <a:pt x="58010" y="35387"/>
                    <a:pt x="55079" y="33910"/>
                    <a:pt x="52423" y="32060"/>
                  </a:cubicBezTo>
                  <a:cubicBezTo>
                    <a:pt x="40396" y="23675"/>
                    <a:pt x="34966" y="8015"/>
                    <a:pt x="21209" y="1753"/>
                  </a:cubicBezTo>
                  <a:cubicBezTo>
                    <a:pt x="18942" y="719"/>
                    <a:pt x="16468" y="0"/>
                    <a:pt x="13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rot="-4630995" flipH="1">
              <a:off x="8269986" y="655526"/>
              <a:ext cx="242021" cy="200818"/>
            </a:xfrm>
            <a:custGeom>
              <a:avLst/>
              <a:gdLst/>
              <a:ahLst/>
              <a:cxnLst/>
              <a:rect l="l" t="t" r="r" b="b"/>
              <a:pathLst>
                <a:path w="13592" h="11278" extrusionOk="0">
                  <a:moveTo>
                    <a:pt x="9915" y="1"/>
                  </a:moveTo>
                  <a:cubicBezTo>
                    <a:pt x="9626" y="1"/>
                    <a:pt x="9423" y="452"/>
                    <a:pt x="9729" y="672"/>
                  </a:cubicBezTo>
                  <a:cubicBezTo>
                    <a:pt x="10066" y="916"/>
                    <a:pt x="10437" y="1108"/>
                    <a:pt x="10830" y="1243"/>
                  </a:cubicBezTo>
                  <a:cubicBezTo>
                    <a:pt x="10802" y="1298"/>
                    <a:pt x="10792" y="1360"/>
                    <a:pt x="10798" y="1421"/>
                  </a:cubicBezTo>
                  <a:cubicBezTo>
                    <a:pt x="10950" y="3279"/>
                    <a:pt x="10404" y="5128"/>
                    <a:pt x="9266" y="6604"/>
                  </a:cubicBezTo>
                  <a:cubicBezTo>
                    <a:pt x="8139" y="8065"/>
                    <a:pt x="6441" y="8992"/>
                    <a:pt x="4627" y="9262"/>
                  </a:cubicBezTo>
                  <a:cubicBezTo>
                    <a:pt x="4274" y="9313"/>
                    <a:pt x="3920" y="9339"/>
                    <a:pt x="3566" y="9339"/>
                  </a:cubicBezTo>
                  <a:cubicBezTo>
                    <a:pt x="2873" y="9339"/>
                    <a:pt x="2183" y="9240"/>
                    <a:pt x="1516" y="9043"/>
                  </a:cubicBezTo>
                  <a:cubicBezTo>
                    <a:pt x="1483" y="9033"/>
                    <a:pt x="1448" y="9027"/>
                    <a:pt x="1413" y="9027"/>
                  </a:cubicBezTo>
                  <a:cubicBezTo>
                    <a:pt x="1404" y="9027"/>
                    <a:pt x="1394" y="9028"/>
                    <a:pt x="1385" y="9029"/>
                  </a:cubicBezTo>
                  <a:cubicBezTo>
                    <a:pt x="1263" y="8570"/>
                    <a:pt x="1045" y="8143"/>
                    <a:pt x="743" y="7778"/>
                  </a:cubicBezTo>
                  <a:cubicBezTo>
                    <a:pt x="671" y="7692"/>
                    <a:pt x="585" y="7656"/>
                    <a:pt x="501" y="7656"/>
                  </a:cubicBezTo>
                  <a:cubicBezTo>
                    <a:pt x="243" y="7656"/>
                    <a:pt x="1" y="7996"/>
                    <a:pt x="220" y="8261"/>
                  </a:cubicBezTo>
                  <a:cubicBezTo>
                    <a:pt x="822" y="8988"/>
                    <a:pt x="936" y="9979"/>
                    <a:pt x="575" y="10840"/>
                  </a:cubicBezTo>
                  <a:cubicBezTo>
                    <a:pt x="466" y="11100"/>
                    <a:pt x="683" y="11277"/>
                    <a:pt x="906" y="11277"/>
                  </a:cubicBezTo>
                  <a:cubicBezTo>
                    <a:pt x="1046" y="11277"/>
                    <a:pt x="1187" y="11208"/>
                    <a:pt x="1255" y="11048"/>
                  </a:cubicBezTo>
                  <a:cubicBezTo>
                    <a:pt x="1423" y="10644"/>
                    <a:pt x="1505" y="10212"/>
                    <a:pt x="1493" y="9775"/>
                  </a:cubicBezTo>
                  <a:lnTo>
                    <a:pt x="1493" y="9775"/>
                  </a:lnTo>
                  <a:cubicBezTo>
                    <a:pt x="2169" y="9956"/>
                    <a:pt x="2865" y="10045"/>
                    <a:pt x="3561" y="10045"/>
                  </a:cubicBezTo>
                  <a:cubicBezTo>
                    <a:pt x="4784" y="10045"/>
                    <a:pt x="6005" y="9769"/>
                    <a:pt x="7114" y="9234"/>
                  </a:cubicBezTo>
                  <a:cubicBezTo>
                    <a:pt x="8943" y="8351"/>
                    <a:pt x="10331" y="6749"/>
                    <a:pt x="11038" y="4855"/>
                  </a:cubicBezTo>
                  <a:cubicBezTo>
                    <a:pt x="11443" y="3767"/>
                    <a:pt x="11604" y="2606"/>
                    <a:pt x="11509" y="1449"/>
                  </a:cubicBezTo>
                  <a:cubicBezTo>
                    <a:pt x="11507" y="1439"/>
                    <a:pt x="11506" y="1427"/>
                    <a:pt x="11505" y="1416"/>
                  </a:cubicBezTo>
                  <a:lnTo>
                    <a:pt x="11505" y="1416"/>
                  </a:lnTo>
                  <a:cubicBezTo>
                    <a:pt x="11749" y="1458"/>
                    <a:pt x="11997" y="1479"/>
                    <a:pt x="12244" y="1479"/>
                  </a:cubicBezTo>
                  <a:cubicBezTo>
                    <a:pt x="12555" y="1479"/>
                    <a:pt x="12866" y="1446"/>
                    <a:pt x="13172" y="1379"/>
                  </a:cubicBezTo>
                  <a:cubicBezTo>
                    <a:pt x="13592" y="1287"/>
                    <a:pt x="13485" y="675"/>
                    <a:pt x="13102" y="675"/>
                  </a:cubicBezTo>
                  <a:cubicBezTo>
                    <a:pt x="13076" y="675"/>
                    <a:pt x="13048" y="678"/>
                    <a:pt x="13019" y="684"/>
                  </a:cubicBezTo>
                  <a:cubicBezTo>
                    <a:pt x="12759" y="741"/>
                    <a:pt x="12498" y="769"/>
                    <a:pt x="12240" y="769"/>
                  </a:cubicBezTo>
                  <a:cubicBezTo>
                    <a:pt x="11479" y="769"/>
                    <a:pt x="10738" y="526"/>
                    <a:pt x="10105" y="68"/>
                  </a:cubicBezTo>
                  <a:cubicBezTo>
                    <a:pt x="10040" y="21"/>
                    <a:pt x="9976" y="1"/>
                    <a:pt x="9915"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rot="-4630995" flipH="1">
              <a:off x="8520973" y="624660"/>
              <a:ext cx="71670" cy="60594"/>
            </a:xfrm>
            <a:custGeom>
              <a:avLst/>
              <a:gdLst/>
              <a:ahLst/>
              <a:cxnLst/>
              <a:rect l="l" t="t" r="r" b="b"/>
              <a:pathLst>
                <a:path w="4025" h="3403" extrusionOk="0">
                  <a:moveTo>
                    <a:pt x="2197" y="0"/>
                  </a:moveTo>
                  <a:cubicBezTo>
                    <a:pt x="1563" y="0"/>
                    <a:pt x="853" y="305"/>
                    <a:pt x="545" y="850"/>
                  </a:cubicBezTo>
                  <a:cubicBezTo>
                    <a:pt x="86" y="1320"/>
                    <a:pt x="1" y="1897"/>
                    <a:pt x="473" y="2482"/>
                  </a:cubicBezTo>
                  <a:cubicBezTo>
                    <a:pt x="738" y="2811"/>
                    <a:pt x="1106" y="3074"/>
                    <a:pt x="1511" y="3209"/>
                  </a:cubicBezTo>
                  <a:cubicBezTo>
                    <a:pt x="1726" y="3329"/>
                    <a:pt x="1962" y="3403"/>
                    <a:pt x="2203" y="3403"/>
                  </a:cubicBezTo>
                  <a:cubicBezTo>
                    <a:pt x="2341" y="3403"/>
                    <a:pt x="2480" y="3379"/>
                    <a:pt x="2617" y="3326"/>
                  </a:cubicBezTo>
                  <a:cubicBezTo>
                    <a:pt x="2916" y="3209"/>
                    <a:pt x="3152" y="2996"/>
                    <a:pt x="3316" y="2733"/>
                  </a:cubicBezTo>
                  <a:cubicBezTo>
                    <a:pt x="4025" y="1854"/>
                    <a:pt x="3825" y="256"/>
                    <a:pt x="2505" y="26"/>
                  </a:cubicBezTo>
                  <a:cubicBezTo>
                    <a:pt x="2406" y="9"/>
                    <a:pt x="2302" y="0"/>
                    <a:pt x="2197"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rot="-4630995" flipH="1">
              <a:off x="8219513" y="859136"/>
              <a:ext cx="71670" cy="60594"/>
            </a:xfrm>
            <a:custGeom>
              <a:avLst/>
              <a:gdLst/>
              <a:ahLst/>
              <a:cxnLst/>
              <a:rect l="l" t="t" r="r" b="b"/>
              <a:pathLst>
                <a:path w="4025" h="3403" extrusionOk="0">
                  <a:moveTo>
                    <a:pt x="2195" y="0"/>
                  </a:moveTo>
                  <a:cubicBezTo>
                    <a:pt x="1562" y="0"/>
                    <a:pt x="852" y="304"/>
                    <a:pt x="544" y="850"/>
                  </a:cubicBezTo>
                  <a:cubicBezTo>
                    <a:pt x="85" y="1319"/>
                    <a:pt x="0" y="1896"/>
                    <a:pt x="473" y="2482"/>
                  </a:cubicBezTo>
                  <a:cubicBezTo>
                    <a:pt x="737" y="2811"/>
                    <a:pt x="1105" y="3075"/>
                    <a:pt x="1510" y="3210"/>
                  </a:cubicBezTo>
                  <a:cubicBezTo>
                    <a:pt x="1725" y="3329"/>
                    <a:pt x="1961" y="3403"/>
                    <a:pt x="2202" y="3403"/>
                  </a:cubicBezTo>
                  <a:cubicBezTo>
                    <a:pt x="2340" y="3403"/>
                    <a:pt x="2479" y="3379"/>
                    <a:pt x="2616" y="3326"/>
                  </a:cubicBezTo>
                  <a:cubicBezTo>
                    <a:pt x="2915" y="3210"/>
                    <a:pt x="3151" y="2997"/>
                    <a:pt x="3315" y="2733"/>
                  </a:cubicBezTo>
                  <a:cubicBezTo>
                    <a:pt x="4024" y="1855"/>
                    <a:pt x="3824" y="256"/>
                    <a:pt x="2504" y="26"/>
                  </a:cubicBezTo>
                  <a:cubicBezTo>
                    <a:pt x="2404" y="9"/>
                    <a:pt x="2301" y="0"/>
                    <a:pt x="2195"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4630995" flipH="1">
              <a:off x="7973805" y="241615"/>
              <a:ext cx="423804" cy="435788"/>
            </a:xfrm>
            <a:custGeom>
              <a:avLst/>
              <a:gdLst/>
              <a:ahLst/>
              <a:cxnLst/>
              <a:rect l="l" t="t" r="r" b="b"/>
              <a:pathLst>
                <a:path w="23801" h="24474" extrusionOk="0">
                  <a:moveTo>
                    <a:pt x="3382" y="1"/>
                  </a:moveTo>
                  <a:cubicBezTo>
                    <a:pt x="2828" y="1"/>
                    <a:pt x="2444" y="387"/>
                    <a:pt x="2090" y="791"/>
                  </a:cubicBezTo>
                  <a:cubicBezTo>
                    <a:pt x="1682" y="1254"/>
                    <a:pt x="1279" y="1721"/>
                    <a:pt x="874" y="2186"/>
                  </a:cubicBezTo>
                  <a:cubicBezTo>
                    <a:pt x="522" y="2591"/>
                    <a:pt x="0" y="3025"/>
                    <a:pt x="6" y="3604"/>
                  </a:cubicBezTo>
                  <a:cubicBezTo>
                    <a:pt x="10" y="4109"/>
                    <a:pt x="391" y="4602"/>
                    <a:pt x="646" y="5008"/>
                  </a:cubicBezTo>
                  <a:cubicBezTo>
                    <a:pt x="1011" y="5588"/>
                    <a:pt x="1404" y="6148"/>
                    <a:pt x="1826" y="6686"/>
                  </a:cubicBezTo>
                  <a:cubicBezTo>
                    <a:pt x="2650" y="7745"/>
                    <a:pt x="3572" y="8724"/>
                    <a:pt x="4526" y="9668"/>
                  </a:cubicBezTo>
                  <a:cubicBezTo>
                    <a:pt x="5412" y="10545"/>
                    <a:pt x="6327" y="11396"/>
                    <a:pt x="7228" y="12258"/>
                  </a:cubicBezTo>
                  <a:cubicBezTo>
                    <a:pt x="4796" y="13649"/>
                    <a:pt x="2520" y="15295"/>
                    <a:pt x="440" y="17173"/>
                  </a:cubicBezTo>
                  <a:cubicBezTo>
                    <a:pt x="7" y="17564"/>
                    <a:pt x="362" y="18202"/>
                    <a:pt x="875" y="18202"/>
                  </a:cubicBezTo>
                  <a:cubicBezTo>
                    <a:pt x="908" y="18202"/>
                    <a:pt x="941" y="18200"/>
                    <a:pt x="974" y="18195"/>
                  </a:cubicBezTo>
                  <a:cubicBezTo>
                    <a:pt x="2837" y="17899"/>
                    <a:pt x="4715" y="17700"/>
                    <a:pt x="6599" y="17598"/>
                  </a:cubicBezTo>
                  <a:lnTo>
                    <a:pt x="6599" y="17598"/>
                  </a:lnTo>
                  <a:cubicBezTo>
                    <a:pt x="6798" y="19716"/>
                    <a:pt x="5689" y="21803"/>
                    <a:pt x="5444" y="23887"/>
                  </a:cubicBezTo>
                  <a:cubicBezTo>
                    <a:pt x="5398" y="24285"/>
                    <a:pt x="5684" y="24473"/>
                    <a:pt x="5992" y="24473"/>
                  </a:cubicBezTo>
                  <a:cubicBezTo>
                    <a:pt x="6199" y="24473"/>
                    <a:pt x="6416" y="24389"/>
                    <a:pt x="6549" y="24226"/>
                  </a:cubicBezTo>
                  <a:cubicBezTo>
                    <a:pt x="7442" y="23136"/>
                    <a:pt x="8334" y="22047"/>
                    <a:pt x="9226" y="20956"/>
                  </a:cubicBezTo>
                  <a:cubicBezTo>
                    <a:pt x="9325" y="21036"/>
                    <a:pt x="9448" y="21085"/>
                    <a:pt x="9584" y="21085"/>
                  </a:cubicBezTo>
                  <a:cubicBezTo>
                    <a:pt x="9667" y="21085"/>
                    <a:pt x="9755" y="21067"/>
                    <a:pt x="9845" y="21025"/>
                  </a:cubicBezTo>
                  <a:lnTo>
                    <a:pt x="11310" y="20340"/>
                  </a:lnTo>
                  <a:lnTo>
                    <a:pt x="13053" y="22137"/>
                  </a:lnTo>
                  <a:cubicBezTo>
                    <a:pt x="13178" y="22266"/>
                    <a:pt x="13323" y="22320"/>
                    <a:pt x="13464" y="22320"/>
                  </a:cubicBezTo>
                  <a:cubicBezTo>
                    <a:pt x="13672" y="22320"/>
                    <a:pt x="13872" y="22202"/>
                    <a:pt x="13990" y="22033"/>
                  </a:cubicBezTo>
                  <a:cubicBezTo>
                    <a:pt x="14227" y="21990"/>
                    <a:pt x="14417" y="21815"/>
                    <a:pt x="14391" y="21496"/>
                  </a:cubicBezTo>
                  <a:cubicBezTo>
                    <a:pt x="14336" y="20864"/>
                    <a:pt x="14392" y="20264"/>
                    <a:pt x="14564" y="19670"/>
                  </a:cubicBezTo>
                  <a:cubicBezTo>
                    <a:pt x="14773" y="19674"/>
                    <a:pt x="14982" y="19676"/>
                    <a:pt x="15191" y="19676"/>
                  </a:cubicBezTo>
                  <a:cubicBezTo>
                    <a:pt x="16300" y="19676"/>
                    <a:pt x="17408" y="19623"/>
                    <a:pt x="18513" y="19519"/>
                  </a:cubicBezTo>
                  <a:cubicBezTo>
                    <a:pt x="18716" y="19499"/>
                    <a:pt x="18847" y="19403"/>
                    <a:pt x="18915" y="19272"/>
                  </a:cubicBezTo>
                  <a:cubicBezTo>
                    <a:pt x="19023" y="19150"/>
                    <a:pt x="19088" y="18983"/>
                    <a:pt x="19060" y="18781"/>
                  </a:cubicBezTo>
                  <a:cubicBezTo>
                    <a:pt x="18906" y="17614"/>
                    <a:pt x="18715" y="16452"/>
                    <a:pt x="18490" y="15295"/>
                  </a:cubicBezTo>
                  <a:cubicBezTo>
                    <a:pt x="19440" y="15158"/>
                    <a:pt x="20382" y="14972"/>
                    <a:pt x="21314" y="14738"/>
                  </a:cubicBezTo>
                  <a:cubicBezTo>
                    <a:pt x="21806" y="14613"/>
                    <a:pt x="22298" y="14478"/>
                    <a:pt x="22783" y="14321"/>
                  </a:cubicBezTo>
                  <a:cubicBezTo>
                    <a:pt x="23156" y="14202"/>
                    <a:pt x="23533" y="14057"/>
                    <a:pt x="23549" y="13603"/>
                  </a:cubicBezTo>
                  <a:cubicBezTo>
                    <a:pt x="23565" y="13179"/>
                    <a:pt x="23164" y="12809"/>
                    <a:pt x="22936" y="12491"/>
                  </a:cubicBezTo>
                  <a:cubicBezTo>
                    <a:pt x="22611" y="12040"/>
                    <a:pt x="22286" y="11589"/>
                    <a:pt x="21962" y="11136"/>
                  </a:cubicBezTo>
                  <a:lnTo>
                    <a:pt x="20291" y="8814"/>
                  </a:lnTo>
                  <a:cubicBezTo>
                    <a:pt x="20963" y="8092"/>
                    <a:pt x="21585" y="7324"/>
                    <a:pt x="22154" y="6517"/>
                  </a:cubicBezTo>
                  <a:cubicBezTo>
                    <a:pt x="22564" y="5932"/>
                    <a:pt x="22943" y="5327"/>
                    <a:pt x="23291" y="4704"/>
                  </a:cubicBezTo>
                  <a:cubicBezTo>
                    <a:pt x="23522" y="4290"/>
                    <a:pt x="23800" y="3812"/>
                    <a:pt x="23643" y="3321"/>
                  </a:cubicBezTo>
                  <a:cubicBezTo>
                    <a:pt x="23488" y="2841"/>
                    <a:pt x="23160" y="2678"/>
                    <a:pt x="22772" y="2678"/>
                  </a:cubicBezTo>
                  <a:cubicBezTo>
                    <a:pt x="22141" y="2678"/>
                    <a:pt x="21352" y="3107"/>
                    <a:pt x="20893" y="3303"/>
                  </a:cubicBezTo>
                  <a:cubicBezTo>
                    <a:pt x="19741" y="3792"/>
                    <a:pt x="18607" y="4324"/>
                    <a:pt x="17488" y="4887"/>
                  </a:cubicBezTo>
                  <a:cubicBezTo>
                    <a:pt x="17041" y="3488"/>
                    <a:pt x="16622" y="2080"/>
                    <a:pt x="16233" y="663"/>
                  </a:cubicBezTo>
                  <a:cubicBezTo>
                    <a:pt x="16149" y="359"/>
                    <a:pt x="15904" y="208"/>
                    <a:pt x="15655" y="208"/>
                  </a:cubicBezTo>
                  <a:cubicBezTo>
                    <a:pt x="15420" y="208"/>
                    <a:pt x="15181" y="345"/>
                    <a:pt x="15076" y="618"/>
                  </a:cubicBezTo>
                  <a:cubicBezTo>
                    <a:pt x="14078" y="3226"/>
                    <a:pt x="13079" y="5835"/>
                    <a:pt x="12080" y="8445"/>
                  </a:cubicBezTo>
                  <a:lnTo>
                    <a:pt x="10557" y="6850"/>
                  </a:lnTo>
                  <a:cubicBezTo>
                    <a:pt x="8603" y="4805"/>
                    <a:pt x="6687" y="2713"/>
                    <a:pt x="4689" y="709"/>
                  </a:cubicBezTo>
                  <a:cubicBezTo>
                    <a:pt x="4363" y="382"/>
                    <a:pt x="4002" y="63"/>
                    <a:pt x="3524" y="9"/>
                  </a:cubicBezTo>
                  <a:cubicBezTo>
                    <a:pt x="3475" y="4"/>
                    <a:pt x="3428" y="1"/>
                    <a:pt x="3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rot="-4630995" flipH="1">
              <a:off x="8007113" y="263748"/>
              <a:ext cx="228364" cy="299927"/>
            </a:xfrm>
            <a:custGeom>
              <a:avLst/>
              <a:gdLst/>
              <a:ahLst/>
              <a:cxnLst/>
              <a:rect l="l" t="t" r="r" b="b"/>
              <a:pathLst>
                <a:path w="12825" h="16844" extrusionOk="0">
                  <a:moveTo>
                    <a:pt x="841" y="0"/>
                  </a:moveTo>
                  <a:cubicBezTo>
                    <a:pt x="409" y="0"/>
                    <a:pt x="1" y="573"/>
                    <a:pt x="368" y="1020"/>
                  </a:cubicBezTo>
                  <a:cubicBezTo>
                    <a:pt x="3810" y="5208"/>
                    <a:pt x="7373" y="9290"/>
                    <a:pt x="11060" y="13269"/>
                  </a:cubicBezTo>
                  <a:cubicBezTo>
                    <a:pt x="11073" y="13282"/>
                    <a:pt x="11086" y="13296"/>
                    <a:pt x="11101" y="13308"/>
                  </a:cubicBezTo>
                  <a:cubicBezTo>
                    <a:pt x="10201" y="14550"/>
                    <a:pt x="8877" y="15392"/>
                    <a:pt x="7331" y="15666"/>
                  </a:cubicBezTo>
                  <a:cubicBezTo>
                    <a:pt x="6612" y="15792"/>
                    <a:pt x="6807" y="16843"/>
                    <a:pt x="7470" y="16843"/>
                  </a:cubicBezTo>
                  <a:cubicBezTo>
                    <a:pt x="7508" y="16843"/>
                    <a:pt x="7547" y="16840"/>
                    <a:pt x="7588" y="16833"/>
                  </a:cubicBezTo>
                  <a:cubicBezTo>
                    <a:pt x="9710" y="16458"/>
                    <a:pt x="11571" y="15110"/>
                    <a:pt x="12576" y="13202"/>
                  </a:cubicBezTo>
                  <a:cubicBezTo>
                    <a:pt x="12825" y="12731"/>
                    <a:pt x="12408" y="12279"/>
                    <a:pt x="12011" y="12279"/>
                  </a:cubicBezTo>
                  <a:cubicBezTo>
                    <a:pt x="11943" y="12279"/>
                    <a:pt x="11876" y="12292"/>
                    <a:pt x="11813" y="12320"/>
                  </a:cubicBezTo>
                  <a:cubicBezTo>
                    <a:pt x="8173" y="8388"/>
                    <a:pt x="4650" y="4351"/>
                    <a:pt x="1245" y="207"/>
                  </a:cubicBezTo>
                  <a:cubicBezTo>
                    <a:pt x="1125" y="61"/>
                    <a:pt x="982" y="0"/>
                    <a:pt x="84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4630995" flipH="1">
              <a:off x="8028237" y="300634"/>
              <a:ext cx="431479" cy="378096"/>
            </a:xfrm>
            <a:custGeom>
              <a:avLst/>
              <a:gdLst/>
              <a:ahLst/>
              <a:cxnLst/>
              <a:rect l="l" t="t" r="r" b="b"/>
              <a:pathLst>
                <a:path w="24232" h="21234" extrusionOk="0">
                  <a:moveTo>
                    <a:pt x="21861" y="1"/>
                  </a:moveTo>
                  <a:cubicBezTo>
                    <a:pt x="21732" y="1"/>
                    <a:pt x="21599" y="49"/>
                    <a:pt x="21476" y="162"/>
                  </a:cubicBezTo>
                  <a:lnTo>
                    <a:pt x="18652" y="2793"/>
                  </a:lnTo>
                  <a:cubicBezTo>
                    <a:pt x="18417" y="3013"/>
                    <a:pt x="18397" y="3400"/>
                    <a:pt x="18619" y="3639"/>
                  </a:cubicBezTo>
                  <a:cubicBezTo>
                    <a:pt x="19939" y="5057"/>
                    <a:pt x="21209" y="6519"/>
                    <a:pt x="22430" y="8024"/>
                  </a:cubicBezTo>
                  <a:lnTo>
                    <a:pt x="17594" y="8875"/>
                  </a:lnTo>
                  <a:cubicBezTo>
                    <a:pt x="17276" y="8932"/>
                    <a:pt x="17071" y="9282"/>
                    <a:pt x="17139" y="9588"/>
                  </a:cubicBezTo>
                  <a:lnTo>
                    <a:pt x="17983" y="13404"/>
                  </a:lnTo>
                  <a:lnTo>
                    <a:pt x="17983" y="13404"/>
                  </a:lnTo>
                  <a:lnTo>
                    <a:pt x="13559" y="13220"/>
                  </a:lnTo>
                  <a:cubicBezTo>
                    <a:pt x="13550" y="13220"/>
                    <a:pt x="13542" y="13220"/>
                    <a:pt x="13533" y="13220"/>
                  </a:cubicBezTo>
                  <a:cubicBezTo>
                    <a:pt x="13207" y="13220"/>
                    <a:pt x="12973" y="13481"/>
                    <a:pt x="12939" y="13795"/>
                  </a:cubicBezTo>
                  <a:cubicBezTo>
                    <a:pt x="12818" y="14860"/>
                    <a:pt x="12805" y="15934"/>
                    <a:pt x="12899" y="17003"/>
                  </a:cubicBezTo>
                  <a:cubicBezTo>
                    <a:pt x="12122" y="16210"/>
                    <a:pt x="11433" y="15335"/>
                    <a:pt x="10843" y="14395"/>
                  </a:cubicBezTo>
                  <a:cubicBezTo>
                    <a:pt x="10721" y="14200"/>
                    <a:pt x="10502" y="14070"/>
                    <a:pt x="10283" y="14070"/>
                  </a:cubicBezTo>
                  <a:cubicBezTo>
                    <a:pt x="10150" y="14070"/>
                    <a:pt x="10017" y="14118"/>
                    <a:pt x="9906" y="14230"/>
                  </a:cubicBezTo>
                  <a:cubicBezTo>
                    <a:pt x="8411" y="15732"/>
                    <a:pt x="6914" y="17235"/>
                    <a:pt x="5419" y="18738"/>
                  </a:cubicBezTo>
                  <a:cubicBezTo>
                    <a:pt x="5861" y="16577"/>
                    <a:pt x="6162" y="14390"/>
                    <a:pt x="6322" y="12191"/>
                  </a:cubicBezTo>
                  <a:cubicBezTo>
                    <a:pt x="6345" y="11884"/>
                    <a:pt x="6055" y="11559"/>
                    <a:pt x="5740" y="11559"/>
                  </a:cubicBezTo>
                  <a:cubicBezTo>
                    <a:pt x="5693" y="11559"/>
                    <a:pt x="5645" y="11566"/>
                    <a:pt x="5597" y="11582"/>
                  </a:cubicBezTo>
                  <a:cubicBezTo>
                    <a:pt x="4023" y="12117"/>
                    <a:pt x="2394" y="12474"/>
                    <a:pt x="740" y="12650"/>
                  </a:cubicBezTo>
                  <a:cubicBezTo>
                    <a:pt x="0" y="12729"/>
                    <a:pt x="224" y="13821"/>
                    <a:pt x="923" y="13821"/>
                  </a:cubicBezTo>
                  <a:cubicBezTo>
                    <a:pt x="948" y="13821"/>
                    <a:pt x="972" y="13820"/>
                    <a:pt x="998" y="13817"/>
                  </a:cubicBezTo>
                  <a:cubicBezTo>
                    <a:pt x="2373" y="13670"/>
                    <a:pt x="3732" y="13398"/>
                    <a:pt x="5057" y="13002"/>
                  </a:cubicBezTo>
                  <a:lnTo>
                    <a:pt x="5057" y="13002"/>
                  </a:lnTo>
                  <a:cubicBezTo>
                    <a:pt x="4832" y="15513"/>
                    <a:pt x="4414" y="18004"/>
                    <a:pt x="3808" y="20452"/>
                  </a:cubicBezTo>
                  <a:cubicBezTo>
                    <a:pt x="3710" y="20851"/>
                    <a:pt x="4046" y="21234"/>
                    <a:pt x="4405" y="21234"/>
                  </a:cubicBezTo>
                  <a:cubicBezTo>
                    <a:pt x="4536" y="21234"/>
                    <a:pt x="4669" y="21184"/>
                    <a:pt x="4786" y="21066"/>
                  </a:cubicBezTo>
                  <a:lnTo>
                    <a:pt x="10218" y="15609"/>
                  </a:lnTo>
                  <a:cubicBezTo>
                    <a:pt x="11082" y="16866"/>
                    <a:pt x="12100" y="17997"/>
                    <a:pt x="13277" y="18979"/>
                  </a:cubicBezTo>
                  <a:cubicBezTo>
                    <a:pt x="13411" y="19090"/>
                    <a:pt x="13571" y="19142"/>
                    <a:pt x="13725" y="19142"/>
                  </a:cubicBezTo>
                  <a:cubicBezTo>
                    <a:pt x="14070" y="19142"/>
                    <a:pt x="14384" y="18881"/>
                    <a:pt x="14300" y="18444"/>
                  </a:cubicBezTo>
                  <a:cubicBezTo>
                    <a:pt x="14048" y="17125"/>
                    <a:pt x="13972" y="15777"/>
                    <a:pt x="14077" y="14438"/>
                  </a:cubicBezTo>
                  <a:lnTo>
                    <a:pt x="14077" y="14438"/>
                  </a:lnTo>
                  <a:lnTo>
                    <a:pt x="18711" y="14631"/>
                  </a:lnTo>
                  <a:cubicBezTo>
                    <a:pt x="18719" y="14631"/>
                    <a:pt x="18728" y="14631"/>
                    <a:pt x="18737" y="14631"/>
                  </a:cubicBezTo>
                  <a:cubicBezTo>
                    <a:pt x="19108" y="14631"/>
                    <a:pt x="19400" y="14272"/>
                    <a:pt x="19318" y="13906"/>
                  </a:cubicBezTo>
                  <a:cubicBezTo>
                    <a:pt x="19026" y="12582"/>
                    <a:pt x="18733" y="11261"/>
                    <a:pt x="18441" y="9939"/>
                  </a:cubicBezTo>
                  <a:lnTo>
                    <a:pt x="23656" y="9020"/>
                  </a:lnTo>
                  <a:cubicBezTo>
                    <a:pt x="24133" y="8936"/>
                    <a:pt x="24231" y="8365"/>
                    <a:pt x="23965" y="8030"/>
                  </a:cubicBezTo>
                  <a:cubicBezTo>
                    <a:pt x="22667" y="6394"/>
                    <a:pt x="21312" y="4804"/>
                    <a:pt x="19900" y="3264"/>
                  </a:cubicBezTo>
                  <a:lnTo>
                    <a:pt x="22289" y="1040"/>
                  </a:lnTo>
                  <a:cubicBezTo>
                    <a:pt x="22729" y="629"/>
                    <a:pt x="22328" y="1"/>
                    <a:pt x="21861"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rot="-4630995" flipH="1">
              <a:off x="8318168" y="573618"/>
              <a:ext cx="110452" cy="94907"/>
            </a:xfrm>
            <a:custGeom>
              <a:avLst/>
              <a:gdLst/>
              <a:ahLst/>
              <a:cxnLst/>
              <a:rect l="l" t="t" r="r" b="b"/>
              <a:pathLst>
                <a:path w="6203" h="5330" extrusionOk="0">
                  <a:moveTo>
                    <a:pt x="3031" y="1"/>
                  </a:moveTo>
                  <a:cubicBezTo>
                    <a:pt x="2026" y="1"/>
                    <a:pt x="1074" y="549"/>
                    <a:pt x="627" y="1492"/>
                  </a:cubicBezTo>
                  <a:cubicBezTo>
                    <a:pt x="1" y="2813"/>
                    <a:pt x="601" y="4409"/>
                    <a:pt x="1968" y="5057"/>
                  </a:cubicBezTo>
                  <a:cubicBezTo>
                    <a:pt x="2359" y="5242"/>
                    <a:pt x="2769" y="5329"/>
                    <a:pt x="3171" y="5329"/>
                  </a:cubicBezTo>
                  <a:cubicBezTo>
                    <a:pt x="4177" y="5329"/>
                    <a:pt x="5130" y="4781"/>
                    <a:pt x="5577" y="3837"/>
                  </a:cubicBezTo>
                  <a:cubicBezTo>
                    <a:pt x="6203" y="2516"/>
                    <a:pt x="5602" y="921"/>
                    <a:pt x="4235" y="274"/>
                  </a:cubicBezTo>
                  <a:cubicBezTo>
                    <a:pt x="3845" y="88"/>
                    <a:pt x="3434"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rot="-4630995" flipH="1">
              <a:off x="8338856" y="595019"/>
              <a:ext cx="71082" cy="61057"/>
            </a:xfrm>
            <a:custGeom>
              <a:avLst/>
              <a:gdLst/>
              <a:ahLst/>
              <a:cxnLst/>
              <a:rect l="l" t="t" r="r" b="b"/>
              <a:pathLst>
                <a:path w="3992" h="3429" extrusionOk="0">
                  <a:moveTo>
                    <a:pt x="1950" y="0"/>
                  </a:moveTo>
                  <a:cubicBezTo>
                    <a:pt x="1303" y="0"/>
                    <a:pt x="691" y="353"/>
                    <a:pt x="404" y="959"/>
                  </a:cubicBezTo>
                  <a:cubicBezTo>
                    <a:pt x="0" y="1810"/>
                    <a:pt x="388" y="2836"/>
                    <a:pt x="1267" y="3252"/>
                  </a:cubicBezTo>
                  <a:cubicBezTo>
                    <a:pt x="1518" y="3372"/>
                    <a:pt x="1783" y="3428"/>
                    <a:pt x="2042" y="3428"/>
                  </a:cubicBezTo>
                  <a:cubicBezTo>
                    <a:pt x="2689" y="3428"/>
                    <a:pt x="3301" y="3076"/>
                    <a:pt x="3589" y="2469"/>
                  </a:cubicBezTo>
                  <a:cubicBezTo>
                    <a:pt x="3991" y="1618"/>
                    <a:pt x="3605" y="593"/>
                    <a:pt x="2725" y="176"/>
                  </a:cubicBezTo>
                  <a:cubicBezTo>
                    <a:pt x="2474"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rot="-4630995" flipH="1">
              <a:off x="8367768" y="600839"/>
              <a:ext cx="22917" cy="19676"/>
            </a:xfrm>
            <a:custGeom>
              <a:avLst/>
              <a:gdLst/>
              <a:ahLst/>
              <a:cxnLst/>
              <a:rect l="l" t="t" r="r" b="b"/>
              <a:pathLst>
                <a:path w="1287" h="1105" extrusionOk="0">
                  <a:moveTo>
                    <a:pt x="628" y="0"/>
                  </a:moveTo>
                  <a:cubicBezTo>
                    <a:pt x="420" y="0"/>
                    <a:pt x="222" y="114"/>
                    <a:pt x="130" y="310"/>
                  </a:cubicBezTo>
                  <a:cubicBezTo>
                    <a:pt x="0" y="584"/>
                    <a:pt x="126" y="913"/>
                    <a:pt x="409" y="1048"/>
                  </a:cubicBezTo>
                  <a:cubicBezTo>
                    <a:pt x="490" y="1086"/>
                    <a:pt x="575" y="1104"/>
                    <a:pt x="658" y="1104"/>
                  </a:cubicBezTo>
                  <a:cubicBezTo>
                    <a:pt x="867" y="1104"/>
                    <a:pt x="1064" y="991"/>
                    <a:pt x="1157" y="795"/>
                  </a:cubicBezTo>
                  <a:cubicBezTo>
                    <a:pt x="1286" y="521"/>
                    <a:pt x="1162" y="191"/>
                    <a:pt x="879" y="57"/>
                  </a:cubicBezTo>
                  <a:cubicBezTo>
                    <a:pt x="797" y="18"/>
                    <a:pt x="712"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rot="-4630995" flipH="1">
              <a:off x="8226447" y="649186"/>
              <a:ext cx="110452" cy="94907"/>
            </a:xfrm>
            <a:custGeom>
              <a:avLst/>
              <a:gdLst/>
              <a:ahLst/>
              <a:cxnLst/>
              <a:rect l="l" t="t" r="r" b="b"/>
              <a:pathLst>
                <a:path w="6203" h="5330" extrusionOk="0">
                  <a:moveTo>
                    <a:pt x="3031" y="1"/>
                  </a:moveTo>
                  <a:cubicBezTo>
                    <a:pt x="2026" y="1"/>
                    <a:pt x="1073" y="549"/>
                    <a:pt x="626" y="1492"/>
                  </a:cubicBezTo>
                  <a:cubicBezTo>
                    <a:pt x="0" y="2813"/>
                    <a:pt x="601" y="4409"/>
                    <a:pt x="1968" y="5057"/>
                  </a:cubicBezTo>
                  <a:cubicBezTo>
                    <a:pt x="2358" y="5242"/>
                    <a:pt x="2769" y="5330"/>
                    <a:pt x="3171" y="5330"/>
                  </a:cubicBezTo>
                  <a:cubicBezTo>
                    <a:pt x="4177" y="5330"/>
                    <a:pt x="5129" y="4782"/>
                    <a:pt x="5577" y="3837"/>
                  </a:cubicBezTo>
                  <a:cubicBezTo>
                    <a:pt x="6202" y="2517"/>
                    <a:pt x="5602" y="921"/>
                    <a:pt x="4235" y="274"/>
                  </a:cubicBezTo>
                  <a:cubicBezTo>
                    <a:pt x="3844" y="88"/>
                    <a:pt x="3433"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rot="-4630995" flipH="1">
              <a:off x="8247126" y="670576"/>
              <a:ext cx="71082" cy="61075"/>
            </a:xfrm>
            <a:custGeom>
              <a:avLst/>
              <a:gdLst/>
              <a:ahLst/>
              <a:cxnLst/>
              <a:rect l="l" t="t" r="r" b="b"/>
              <a:pathLst>
                <a:path w="3992" h="3430" extrusionOk="0">
                  <a:moveTo>
                    <a:pt x="1950" y="0"/>
                  </a:moveTo>
                  <a:cubicBezTo>
                    <a:pt x="1303" y="0"/>
                    <a:pt x="691" y="353"/>
                    <a:pt x="404" y="960"/>
                  </a:cubicBezTo>
                  <a:cubicBezTo>
                    <a:pt x="0" y="1810"/>
                    <a:pt x="387" y="2837"/>
                    <a:pt x="1267" y="3254"/>
                  </a:cubicBezTo>
                  <a:cubicBezTo>
                    <a:pt x="1518" y="3373"/>
                    <a:pt x="1782" y="3429"/>
                    <a:pt x="2041" y="3429"/>
                  </a:cubicBezTo>
                  <a:cubicBezTo>
                    <a:pt x="2688" y="3429"/>
                    <a:pt x="3300" y="3077"/>
                    <a:pt x="3588" y="2469"/>
                  </a:cubicBezTo>
                  <a:cubicBezTo>
                    <a:pt x="3991" y="1619"/>
                    <a:pt x="3605" y="592"/>
                    <a:pt x="2725" y="176"/>
                  </a:cubicBezTo>
                  <a:cubicBezTo>
                    <a:pt x="2473"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rot="-4630995" flipH="1">
              <a:off x="8276053" y="676371"/>
              <a:ext cx="22899" cy="19694"/>
            </a:xfrm>
            <a:custGeom>
              <a:avLst/>
              <a:gdLst/>
              <a:ahLst/>
              <a:cxnLst/>
              <a:rect l="l" t="t" r="r" b="b"/>
              <a:pathLst>
                <a:path w="1286" h="1106" extrusionOk="0">
                  <a:moveTo>
                    <a:pt x="629" y="1"/>
                  </a:moveTo>
                  <a:cubicBezTo>
                    <a:pt x="421" y="1"/>
                    <a:pt x="223" y="114"/>
                    <a:pt x="131" y="310"/>
                  </a:cubicBezTo>
                  <a:cubicBezTo>
                    <a:pt x="1" y="583"/>
                    <a:pt x="125" y="914"/>
                    <a:pt x="408" y="1049"/>
                  </a:cubicBezTo>
                  <a:cubicBezTo>
                    <a:pt x="489" y="1087"/>
                    <a:pt x="574" y="1105"/>
                    <a:pt x="658" y="1105"/>
                  </a:cubicBezTo>
                  <a:cubicBezTo>
                    <a:pt x="866" y="1105"/>
                    <a:pt x="1063" y="992"/>
                    <a:pt x="1156" y="796"/>
                  </a:cubicBezTo>
                  <a:cubicBezTo>
                    <a:pt x="1286" y="523"/>
                    <a:pt x="1161" y="192"/>
                    <a:pt x="878" y="57"/>
                  </a:cubicBezTo>
                  <a:cubicBezTo>
                    <a:pt x="797" y="19"/>
                    <a:pt x="712"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38"/>
          <p:cNvGrpSpPr/>
          <p:nvPr/>
        </p:nvGrpSpPr>
        <p:grpSpPr>
          <a:xfrm>
            <a:off x="6651416" y="4278127"/>
            <a:ext cx="1533970" cy="733718"/>
            <a:chOff x="6275088" y="4174408"/>
            <a:chExt cx="1533970" cy="733718"/>
          </a:xfrm>
        </p:grpSpPr>
        <p:sp>
          <p:nvSpPr>
            <p:cNvPr id="1777" name="Google Shape;1777;p38"/>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8"/>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8"/>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8"/>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8"/>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8"/>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8"/>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8"/>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8"/>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8"/>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8"/>
          <p:cNvGrpSpPr/>
          <p:nvPr/>
        </p:nvGrpSpPr>
        <p:grpSpPr>
          <a:xfrm>
            <a:off x="250626" y="230683"/>
            <a:ext cx="8515023" cy="4714688"/>
            <a:chOff x="250626" y="230683"/>
            <a:chExt cx="8515023" cy="4714688"/>
          </a:xfrm>
        </p:grpSpPr>
        <p:sp>
          <p:nvSpPr>
            <p:cNvPr id="1790" name="Google Shape;1790;p38"/>
            <p:cNvSpPr/>
            <p:nvPr/>
          </p:nvSpPr>
          <p:spPr>
            <a:xfrm>
              <a:off x="811404" y="574715"/>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8"/>
            <p:cNvSpPr/>
            <p:nvPr/>
          </p:nvSpPr>
          <p:spPr>
            <a:xfrm>
              <a:off x="701300" y="34848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92" name="Google Shape;1792;p38"/>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8"/>
            <p:cNvSpPr/>
            <p:nvPr/>
          </p:nvSpPr>
          <p:spPr>
            <a:xfrm>
              <a:off x="85942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8"/>
            <p:cNvSpPr/>
            <p:nvPr/>
          </p:nvSpPr>
          <p:spPr>
            <a:xfrm>
              <a:off x="565067" y="235484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8"/>
            <p:cNvSpPr/>
            <p:nvPr/>
          </p:nvSpPr>
          <p:spPr>
            <a:xfrm>
              <a:off x="4883259" y="4798014"/>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8"/>
            <p:cNvSpPr/>
            <p:nvPr/>
          </p:nvSpPr>
          <p:spPr>
            <a:xfrm>
              <a:off x="5574045" y="2508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8"/>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8"/>
            <p:cNvSpPr/>
            <p:nvPr/>
          </p:nvSpPr>
          <p:spPr>
            <a:xfrm>
              <a:off x="2152654" y="4740832"/>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8"/>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8"/>
            <p:cNvSpPr/>
            <p:nvPr/>
          </p:nvSpPr>
          <p:spPr>
            <a:xfrm rot="-397119">
              <a:off x="262505" y="1045601"/>
              <a:ext cx="222140" cy="21895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8"/>
            <p:cNvSpPr/>
            <p:nvPr/>
          </p:nvSpPr>
          <p:spPr>
            <a:xfrm rot="-397319">
              <a:off x="8507199" y="4234760"/>
              <a:ext cx="245325" cy="241826"/>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8"/>
            <p:cNvSpPr/>
            <p:nvPr/>
          </p:nvSpPr>
          <p:spPr>
            <a:xfrm rot="1152498">
              <a:off x="3335329" y="4569435"/>
              <a:ext cx="334820" cy="33004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1924" y="1169829"/>
            <a:ext cx="1858021" cy="490733"/>
          </a:xfrm>
          <a:prstGeom prst="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rPr>
              <a:t>Hoạt</a:t>
            </a:r>
            <a:r>
              <a:rPr lang="en-US" sz="2000" b="1" dirty="0">
                <a:solidFill>
                  <a:srgbClr val="002060"/>
                </a:solidFill>
              </a:rPr>
              <a:t> </a:t>
            </a:r>
            <a:r>
              <a:rPr lang="en-US" sz="2000" b="1" dirty="0" err="1">
                <a:solidFill>
                  <a:srgbClr val="002060"/>
                </a:solidFill>
              </a:rPr>
              <a:t>động</a:t>
            </a:r>
            <a:r>
              <a:rPr lang="en-US" sz="2000" b="1" dirty="0">
                <a:solidFill>
                  <a:srgbClr val="002060"/>
                </a:solidFill>
              </a:rPr>
              <a:t> 1</a:t>
            </a:r>
          </a:p>
        </p:txBody>
      </p:sp>
      <p:sp>
        <p:nvSpPr>
          <p:cNvPr id="4" name="TextBox 3"/>
          <p:cNvSpPr txBox="1"/>
          <p:nvPr/>
        </p:nvSpPr>
        <p:spPr>
          <a:xfrm>
            <a:off x="2990045" y="1220538"/>
            <a:ext cx="2529979" cy="400110"/>
          </a:xfrm>
          <a:prstGeom prst="rect">
            <a:avLst/>
          </a:prstGeom>
          <a:noFill/>
        </p:spPr>
        <p:txBody>
          <a:bodyPr wrap="square" rtlCol="0">
            <a:spAutoFit/>
          </a:bodyPr>
          <a:lstStyle/>
          <a:p>
            <a:r>
              <a:rPr lang="en-US" sz="2000" b="1" dirty="0" err="1">
                <a:solidFill>
                  <a:srgbClr val="002060"/>
                </a:solidFill>
              </a:rPr>
              <a:t>Em</a:t>
            </a:r>
            <a:r>
              <a:rPr lang="en-US" sz="2000" b="1" dirty="0">
                <a:solidFill>
                  <a:srgbClr val="002060"/>
                </a:solidFill>
              </a:rPr>
              <a:t> </a:t>
            </a:r>
            <a:r>
              <a:rPr lang="en-US" sz="2000" b="1" dirty="0" err="1">
                <a:solidFill>
                  <a:srgbClr val="002060"/>
                </a:solidFill>
              </a:rPr>
              <a:t>sẽ</a:t>
            </a:r>
            <a:r>
              <a:rPr lang="en-US" sz="2000" b="1" dirty="0">
                <a:solidFill>
                  <a:srgbClr val="002060"/>
                </a:solidFill>
              </a:rPr>
              <a:t> </a:t>
            </a:r>
            <a:r>
              <a:rPr lang="en-US" sz="2000" b="1" dirty="0" err="1">
                <a:solidFill>
                  <a:srgbClr val="002060"/>
                </a:solidFill>
              </a:rPr>
              <a:t>làm</a:t>
            </a:r>
            <a:r>
              <a:rPr lang="en-US" sz="2000" b="1" dirty="0">
                <a:solidFill>
                  <a:srgbClr val="002060"/>
                </a:solidFill>
              </a:rPr>
              <a:t> </a:t>
            </a:r>
            <a:r>
              <a:rPr lang="en-US" sz="2000" b="1" dirty="0" err="1">
                <a:solidFill>
                  <a:srgbClr val="002060"/>
                </a:solidFill>
              </a:rPr>
              <a:t>gì</a:t>
            </a:r>
            <a:r>
              <a:rPr lang="en-US" sz="2000" b="1" dirty="0">
                <a:solidFill>
                  <a:srgbClr val="002060"/>
                </a:solidFill>
              </a:rPr>
              <a:t>?</a:t>
            </a:r>
          </a:p>
        </p:txBody>
      </p:sp>
      <p:sp>
        <p:nvSpPr>
          <p:cNvPr id="5" name="Rectangle 4"/>
          <p:cNvSpPr/>
          <p:nvPr/>
        </p:nvSpPr>
        <p:spPr>
          <a:xfrm>
            <a:off x="927655" y="1743257"/>
            <a:ext cx="5008102" cy="400110"/>
          </a:xfrm>
          <a:prstGeom prst="rect">
            <a:avLst/>
          </a:prstGeom>
        </p:spPr>
        <p:txBody>
          <a:bodyPr wrap="none">
            <a:spAutoFit/>
          </a:bodyPr>
          <a:lstStyle/>
          <a:p>
            <a:r>
              <a:rPr lang="en-US" sz="2000" i="1" dirty="0" err="1"/>
              <a:t>Quan</a:t>
            </a:r>
            <a:r>
              <a:rPr lang="en-US" sz="2000" i="1" dirty="0"/>
              <a:t> </a:t>
            </a:r>
            <a:r>
              <a:rPr lang="en-US" sz="2000" i="1" dirty="0" err="1"/>
              <a:t>sát</a:t>
            </a:r>
            <a:r>
              <a:rPr lang="en-US" sz="2000" i="1" dirty="0"/>
              <a:t> </a:t>
            </a:r>
            <a:r>
              <a:rPr lang="en-US" sz="2000" i="1" dirty="0" err="1"/>
              <a:t>hai</a:t>
            </a:r>
            <a:r>
              <a:rPr lang="en-US" sz="2000" i="1" dirty="0"/>
              <a:t> </a:t>
            </a:r>
            <a:r>
              <a:rPr lang="en-US" sz="2000" i="1" dirty="0" err="1"/>
              <a:t>tình</a:t>
            </a:r>
            <a:r>
              <a:rPr lang="en-US" sz="2000" i="1" dirty="0"/>
              <a:t> </a:t>
            </a:r>
            <a:r>
              <a:rPr lang="en-US" sz="2000" i="1" dirty="0" err="1"/>
              <a:t>huống</a:t>
            </a:r>
            <a:r>
              <a:rPr lang="en-US" sz="2000" i="1" dirty="0"/>
              <a:t> </a:t>
            </a:r>
            <a:r>
              <a:rPr lang="en-US" sz="2000" i="1" dirty="0" err="1"/>
              <a:t>và</a:t>
            </a:r>
            <a:r>
              <a:rPr lang="en-US" sz="2000" i="1" dirty="0"/>
              <a:t>  </a:t>
            </a:r>
            <a:r>
              <a:rPr lang="en-US" sz="2000" i="1" dirty="0" err="1"/>
              <a:t>trả</a:t>
            </a:r>
            <a:r>
              <a:rPr lang="en-US" sz="2000" i="1" dirty="0"/>
              <a:t> </a:t>
            </a:r>
            <a:r>
              <a:rPr lang="en-US" sz="2000" i="1" dirty="0" err="1"/>
              <a:t>lời</a:t>
            </a:r>
            <a:r>
              <a:rPr lang="en-US" sz="2000" i="1" dirty="0"/>
              <a:t> </a:t>
            </a:r>
            <a:r>
              <a:rPr lang="en-US" sz="2000" i="1" dirty="0" err="1"/>
              <a:t>câu</a:t>
            </a:r>
            <a:r>
              <a:rPr lang="en-US" sz="2000" i="1" dirty="0"/>
              <a:t> </a:t>
            </a:r>
            <a:r>
              <a:rPr lang="en-US" sz="2000" i="1" dirty="0" err="1"/>
              <a:t>hỏi</a:t>
            </a:r>
            <a:r>
              <a:rPr lang="en-US" sz="2000" i="1" dirty="0"/>
              <a:t>:</a:t>
            </a:r>
          </a:p>
        </p:txBody>
      </p:sp>
      <p:pic>
        <p:nvPicPr>
          <p:cNvPr id="51" name="Picture 50" descr="A picture containing diagram&#10;&#10;Description automatically generated"/>
          <p:cNvPicPr/>
          <p:nvPr/>
        </p:nvPicPr>
        <p:blipFill rotWithShape="1">
          <a:blip r:embed="rId3">
            <a:extLst>
              <a:ext uri="{28A0092B-C50C-407E-A947-70E740481C1C}">
                <a14:useLocalDpi xmlns:a14="http://schemas.microsoft.com/office/drawing/2010/main" val="0"/>
              </a:ext>
            </a:extLst>
          </a:blip>
          <a:srcRect t="5061" r="52135" b="32121"/>
          <a:stretch/>
        </p:blipFill>
        <p:spPr>
          <a:xfrm>
            <a:off x="675167" y="2281120"/>
            <a:ext cx="2694757" cy="1936993"/>
          </a:xfrm>
          <a:prstGeom prst="rect">
            <a:avLst/>
          </a:prstGeom>
          <a:ln>
            <a:noFill/>
          </a:ln>
          <a:effectLst>
            <a:softEdge rad="112500"/>
          </a:effectLst>
        </p:spPr>
      </p:pic>
      <p:sp>
        <p:nvSpPr>
          <p:cNvPr id="6" name="TextBox 5"/>
          <p:cNvSpPr txBox="1"/>
          <p:nvPr/>
        </p:nvSpPr>
        <p:spPr>
          <a:xfrm>
            <a:off x="3369924" y="2445620"/>
            <a:ext cx="4751371" cy="1015663"/>
          </a:xfrm>
          <a:prstGeom prst="rect">
            <a:avLst/>
          </a:prstGeom>
          <a:noFill/>
        </p:spPr>
        <p:txBody>
          <a:bodyPr wrap="square" rtlCol="0">
            <a:spAutoFit/>
          </a:bodyPr>
          <a:lstStyle/>
          <a:p>
            <a:pPr algn="just">
              <a:lnSpc>
                <a:spcPct val="150000"/>
              </a:lnSpc>
            </a:pPr>
            <a:r>
              <a:rPr lang="en-US" sz="2000" dirty="0"/>
              <a:t>1. </a:t>
            </a:r>
            <a:r>
              <a:rPr lang="en-US" sz="2000" dirty="0" err="1"/>
              <a:t>Chuẩn</a:t>
            </a:r>
            <a:r>
              <a:rPr lang="en-US" sz="2000" dirty="0"/>
              <a:t> </a:t>
            </a:r>
            <a:r>
              <a:rPr lang="en-US" sz="2000" dirty="0" err="1"/>
              <a:t>bị</a:t>
            </a:r>
            <a:r>
              <a:rPr lang="en-US" sz="2000" dirty="0"/>
              <a:t> </a:t>
            </a:r>
            <a:r>
              <a:rPr lang="en-US" sz="2000" dirty="0" err="1"/>
              <a:t>đi</a:t>
            </a:r>
            <a:r>
              <a:rPr lang="en-US" sz="2000" dirty="0"/>
              <a:t> </a:t>
            </a:r>
            <a:r>
              <a:rPr lang="en-US" sz="2000" dirty="0" err="1"/>
              <a:t>học</a:t>
            </a:r>
            <a:r>
              <a:rPr lang="en-US" sz="2000" dirty="0"/>
              <a:t>, </a:t>
            </a:r>
            <a:r>
              <a:rPr lang="en-US" sz="2000" dirty="0" err="1"/>
              <a:t>em</a:t>
            </a:r>
            <a:r>
              <a:rPr lang="en-US" sz="2000" dirty="0"/>
              <a:t> </a:t>
            </a:r>
            <a:r>
              <a:rPr lang="en-US" sz="2000" dirty="0" err="1"/>
              <a:t>thấy</a:t>
            </a:r>
            <a:r>
              <a:rPr lang="en-US" sz="2000" dirty="0"/>
              <a:t> </a:t>
            </a:r>
            <a:r>
              <a:rPr lang="en-US" sz="2000" dirty="0" err="1"/>
              <a:t>trời</a:t>
            </a:r>
            <a:r>
              <a:rPr lang="en-US" sz="2000" dirty="0"/>
              <a:t> </a:t>
            </a:r>
            <a:r>
              <a:rPr lang="en-US" sz="2000" dirty="0" err="1"/>
              <a:t>mưa</a:t>
            </a:r>
            <a:r>
              <a:rPr lang="en-US" sz="2000" dirty="0"/>
              <a:t>, </a:t>
            </a:r>
            <a:r>
              <a:rPr lang="en-US" sz="2000" dirty="0" err="1"/>
              <a:t>em</a:t>
            </a:r>
            <a:r>
              <a:rPr lang="en-US" sz="2000" dirty="0"/>
              <a:t> </a:t>
            </a:r>
            <a:r>
              <a:rPr lang="en-US" sz="2000" dirty="0" err="1"/>
              <a:t>sẽ</a:t>
            </a:r>
            <a:r>
              <a:rPr lang="en-US" sz="2000" dirty="0"/>
              <a:t> </a:t>
            </a:r>
            <a:r>
              <a:rPr lang="en-US" sz="2000" dirty="0" err="1"/>
              <a:t>chọn</a:t>
            </a:r>
            <a:r>
              <a:rPr lang="en-US" sz="2000" dirty="0"/>
              <a:t> </a:t>
            </a:r>
            <a:r>
              <a:rPr lang="en-US" sz="2000" dirty="0" err="1"/>
              <a:t>đồ</a:t>
            </a:r>
            <a:r>
              <a:rPr lang="en-US" sz="2000" dirty="0"/>
              <a:t> </a:t>
            </a:r>
            <a:r>
              <a:rPr lang="en-US" sz="2000" dirty="0" err="1"/>
              <a:t>vật</a:t>
            </a:r>
            <a:r>
              <a:rPr lang="en-US" sz="2000" dirty="0"/>
              <a:t> </a:t>
            </a:r>
            <a:r>
              <a:rPr lang="en-US" sz="2000" dirty="0" err="1"/>
              <a:t>nào</a:t>
            </a:r>
            <a:r>
              <a:rPr lang="en-US" sz="2000" dirty="0"/>
              <a:t> </a:t>
            </a:r>
            <a:r>
              <a:rPr lang="en-US" sz="2000" dirty="0" err="1"/>
              <a:t>trên</a:t>
            </a:r>
            <a:r>
              <a:rPr lang="en-US" sz="2000" dirty="0"/>
              <a:t> </a:t>
            </a:r>
            <a:r>
              <a:rPr lang="en-US" sz="2000" dirty="0" err="1"/>
              <a:t>móc</a:t>
            </a:r>
            <a:r>
              <a:rPr lang="en-US" sz="2000" dirty="0"/>
              <a:t> </a:t>
            </a:r>
            <a:r>
              <a:rPr lang="en-US" sz="2000" dirty="0" err="1"/>
              <a:t>treo</a:t>
            </a:r>
            <a:r>
              <a:rPr lang="en-US" sz="2000" dirty="0"/>
              <a:t>?</a:t>
            </a:r>
          </a:p>
        </p:txBody>
      </p:sp>
      <p:sp>
        <p:nvSpPr>
          <p:cNvPr id="7" name="Down Arrow 6"/>
          <p:cNvSpPr/>
          <p:nvPr/>
        </p:nvSpPr>
        <p:spPr>
          <a:xfrm>
            <a:off x="5520024" y="3484831"/>
            <a:ext cx="243778" cy="28578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627380" y="3984250"/>
            <a:ext cx="2024036" cy="490733"/>
          </a:xfrm>
          <a:prstGeom prst="rect">
            <a:avLst/>
          </a:prstGeom>
          <a:solidFill>
            <a:schemeClr val="bg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Áo</a:t>
            </a:r>
            <a:r>
              <a:rPr lang="en-US" sz="2000" dirty="0">
                <a:solidFill>
                  <a:srgbClr val="002060"/>
                </a:solidFill>
              </a:rPr>
              <a:t> </a:t>
            </a:r>
            <a:r>
              <a:rPr lang="en-US" sz="2000" dirty="0" err="1">
                <a:solidFill>
                  <a:srgbClr val="002060"/>
                </a:solidFill>
              </a:rPr>
              <a:t>mưa</a:t>
            </a:r>
            <a:r>
              <a:rPr lang="en-US" sz="2000" dirty="0">
                <a:solidFill>
                  <a:srgbClr val="002060"/>
                </a:solidFill>
              </a:rPr>
              <a:t> </a:t>
            </a:r>
            <a:r>
              <a:rPr lang="en-US" sz="2000" dirty="0" err="1">
                <a:solidFill>
                  <a:srgbClr val="002060"/>
                </a:solidFill>
              </a:rPr>
              <a:t>hoặc</a:t>
            </a:r>
            <a:r>
              <a:rPr lang="en-US" sz="2000" dirty="0">
                <a:solidFill>
                  <a:srgbClr val="002060"/>
                </a:solidFill>
              </a:rPr>
              <a:t> ô</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strVal val="#ppt_w+.3"/>
                                          </p:val>
                                        </p:tav>
                                        <p:tav tm="100000">
                                          <p:val>
                                            <p:strVal val="#ppt_w"/>
                                          </p:val>
                                        </p:tav>
                                      </p:tavLst>
                                    </p:anim>
                                    <p:anim calcmode="lin" valueType="num">
                                      <p:cBhvr>
                                        <p:cTn id="39" dur="500" fill="hold"/>
                                        <p:tgtEl>
                                          <p:spTgt spid="55"/>
                                        </p:tgtEl>
                                        <p:attrNameLst>
                                          <p:attrName>ppt_h</p:attrName>
                                        </p:attrNameLst>
                                      </p:cBhvr>
                                      <p:tavLst>
                                        <p:tav tm="0">
                                          <p:val>
                                            <p:strVal val="#ppt_h"/>
                                          </p:val>
                                        </p:tav>
                                        <p:tav tm="100000">
                                          <p:val>
                                            <p:strVal val="#ppt_h"/>
                                          </p:val>
                                        </p:tav>
                                      </p:tavLst>
                                    </p:anim>
                                    <p:animEffect transition="in" filter="fade">
                                      <p:cBhvr>
                                        <p:cTn id="4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1" name="Google Shape;1761;p38"/>
          <p:cNvSpPr txBox="1">
            <a:spLocks noGrp="1"/>
          </p:cNvSpPr>
          <p:nvPr>
            <p:ph type="title"/>
          </p:nvPr>
        </p:nvSpPr>
        <p:spPr>
          <a:xfrm>
            <a:off x="720000" y="532925"/>
            <a:ext cx="770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5">
                    <a:lumMod val="75000"/>
                  </a:schemeClr>
                </a:solidFill>
                <a:latin typeface="+mn-lt"/>
              </a:rPr>
              <a:t>KHỞI ĐỘNG</a:t>
            </a:r>
            <a:endParaRPr sz="3200" b="1" dirty="0">
              <a:solidFill>
                <a:schemeClr val="accent5">
                  <a:lumMod val="75000"/>
                </a:schemeClr>
              </a:solidFill>
              <a:latin typeface="+mn-lt"/>
            </a:endParaRPr>
          </a:p>
        </p:txBody>
      </p:sp>
      <p:grpSp>
        <p:nvGrpSpPr>
          <p:cNvPr id="1762" name="Google Shape;1762;p38"/>
          <p:cNvGrpSpPr/>
          <p:nvPr/>
        </p:nvGrpSpPr>
        <p:grpSpPr>
          <a:xfrm>
            <a:off x="7857546" y="204550"/>
            <a:ext cx="1130017" cy="1548059"/>
            <a:chOff x="7857546" y="204550"/>
            <a:chExt cx="1130017" cy="1548059"/>
          </a:xfrm>
        </p:grpSpPr>
        <p:sp>
          <p:nvSpPr>
            <p:cNvPr id="1763" name="Google Shape;1763;p38"/>
            <p:cNvSpPr/>
            <p:nvPr/>
          </p:nvSpPr>
          <p:spPr>
            <a:xfrm rot="-4630995" flipH="1">
              <a:off x="7796028" y="607862"/>
              <a:ext cx="1253054" cy="873819"/>
            </a:xfrm>
            <a:custGeom>
              <a:avLst/>
              <a:gdLst/>
              <a:ahLst/>
              <a:cxnLst/>
              <a:rect l="l" t="t" r="r" b="b"/>
              <a:pathLst>
                <a:path w="70372" h="49074" extrusionOk="0">
                  <a:moveTo>
                    <a:pt x="13971" y="0"/>
                  </a:moveTo>
                  <a:cubicBezTo>
                    <a:pt x="13298" y="0"/>
                    <a:pt x="12624" y="52"/>
                    <a:pt x="11952" y="165"/>
                  </a:cubicBezTo>
                  <a:cubicBezTo>
                    <a:pt x="8998" y="657"/>
                    <a:pt x="6319" y="2355"/>
                    <a:pt x="4394" y="4617"/>
                  </a:cubicBezTo>
                  <a:cubicBezTo>
                    <a:pt x="313" y="9410"/>
                    <a:pt x="0" y="16008"/>
                    <a:pt x="2272" y="21694"/>
                  </a:cubicBezTo>
                  <a:cubicBezTo>
                    <a:pt x="2820" y="23065"/>
                    <a:pt x="3516" y="24368"/>
                    <a:pt x="4330" y="25598"/>
                  </a:cubicBezTo>
                  <a:cubicBezTo>
                    <a:pt x="4399" y="25705"/>
                    <a:pt x="4498" y="25787"/>
                    <a:pt x="4616" y="25836"/>
                  </a:cubicBezTo>
                  <a:cubicBezTo>
                    <a:pt x="5319" y="27139"/>
                    <a:pt x="6189" y="28345"/>
                    <a:pt x="7207" y="29422"/>
                  </a:cubicBezTo>
                  <a:cubicBezTo>
                    <a:pt x="10459" y="33607"/>
                    <a:pt x="14708" y="37083"/>
                    <a:pt x="18984" y="40088"/>
                  </a:cubicBezTo>
                  <a:cubicBezTo>
                    <a:pt x="24495" y="43963"/>
                    <a:pt x="30604" y="46879"/>
                    <a:pt x="37235" y="48193"/>
                  </a:cubicBezTo>
                  <a:cubicBezTo>
                    <a:pt x="40183" y="48779"/>
                    <a:pt x="43186" y="49074"/>
                    <a:pt x="46189" y="49074"/>
                  </a:cubicBezTo>
                  <a:cubicBezTo>
                    <a:pt x="49188" y="49074"/>
                    <a:pt x="52188" y="48779"/>
                    <a:pt x="55132" y="48185"/>
                  </a:cubicBezTo>
                  <a:cubicBezTo>
                    <a:pt x="58225" y="47562"/>
                    <a:pt x="61328" y="46636"/>
                    <a:pt x="64186" y="45285"/>
                  </a:cubicBezTo>
                  <a:cubicBezTo>
                    <a:pt x="65842" y="44501"/>
                    <a:pt x="67453" y="43500"/>
                    <a:pt x="68709" y="42150"/>
                  </a:cubicBezTo>
                  <a:cubicBezTo>
                    <a:pt x="69550" y="41244"/>
                    <a:pt x="70372" y="39928"/>
                    <a:pt x="69900" y="38653"/>
                  </a:cubicBezTo>
                  <a:cubicBezTo>
                    <a:pt x="69345" y="37159"/>
                    <a:pt x="67389" y="36874"/>
                    <a:pt x="66011" y="36754"/>
                  </a:cubicBezTo>
                  <a:cubicBezTo>
                    <a:pt x="64374" y="36611"/>
                    <a:pt x="62774" y="36538"/>
                    <a:pt x="61167" y="36150"/>
                  </a:cubicBezTo>
                  <a:cubicBezTo>
                    <a:pt x="58010" y="35387"/>
                    <a:pt x="55079" y="33910"/>
                    <a:pt x="52423" y="32060"/>
                  </a:cubicBezTo>
                  <a:cubicBezTo>
                    <a:pt x="40396" y="23675"/>
                    <a:pt x="34966" y="8015"/>
                    <a:pt x="21209" y="1753"/>
                  </a:cubicBezTo>
                  <a:cubicBezTo>
                    <a:pt x="18942" y="719"/>
                    <a:pt x="16468" y="0"/>
                    <a:pt x="13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rot="-4630995" flipH="1">
              <a:off x="8269986" y="655526"/>
              <a:ext cx="242021" cy="200818"/>
            </a:xfrm>
            <a:custGeom>
              <a:avLst/>
              <a:gdLst/>
              <a:ahLst/>
              <a:cxnLst/>
              <a:rect l="l" t="t" r="r" b="b"/>
              <a:pathLst>
                <a:path w="13592" h="11278" extrusionOk="0">
                  <a:moveTo>
                    <a:pt x="9915" y="1"/>
                  </a:moveTo>
                  <a:cubicBezTo>
                    <a:pt x="9626" y="1"/>
                    <a:pt x="9423" y="452"/>
                    <a:pt x="9729" y="672"/>
                  </a:cubicBezTo>
                  <a:cubicBezTo>
                    <a:pt x="10066" y="916"/>
                    <a:pt x="10437" y="1108"/>
                    <a:pt x="10830" y="1243"/>
                  </a:cubicBezTo>
                  <a:cubicBezTo>
                    <a:pt x="10802" y="1298"/>
                    <a:pt x="10792" y="1360"/>
                    <a:pt x="10798" y="1421"/>
                  </a:cubicBezTo>
                  <a:cubicBezTo>
                    <a:pt x="10950" y="3279"/>
                    <a:pt x="10404" y="5128"/>
                    <a:pt x="9266" y="6604"/>
                  </a:cubicBezTo>
                  <a:cubicBezTo>
                    <a:pt x="8139" y="8065"/>
                    <a:pt x="6441" y="8992"/>
                    <a:pt x="4627" y="9262"/>
                  </a:cubicBezTo>
                  <a:cubicBezTo>
                    <a:pt x="4274" y="9313"/>
                    <a:pt x="3920" y="9339"/>
                    <a:pt x="3566" y="9339"/>
                  </a:cubicBezTo>
                  <a:cubicBezTo>
                    <a:pt x="2873" y="9339"/>
                    <a:pt x="2183" y="9240"/>
                    <a:pt x="1516" y="9043"/>
                  </a:cubicBezTo>
                  <a:cubicBezTo>
                    <a:pt x="1483" y="9033"/>
                    <a:pt x="1448" y="9027"/>
                    <a:pt x="1413" y="9027"/>
                  </a:cubicBezTo>
                  <a:cubicBezTo>
                    <a:pt x="1404" y="9027"/>
                    <a:pt x="1394" y="9028"/>
                    <a:pt x="1385" y="9029"/>
                  </a:cubicBezTo>
                  <a:cubicBezTo>
                    <a:pt x="1263" y="8570"/>
                    <a:pt x="1045" y="8143"/>
                    <a:pt x="743" y="7778"/>
                  </a:cubicBezTo>
                  <a:cubicBezTo>
                    <a:pt x="671" y="7692"/>
                    <a:pt x="585" y="7656"/>
                    <a:pt x="501" y="7656"/>
                  </a:cubicBezTo>
                  <a:cubicBezTo>
                    <a:pt x="243" y="7656"/>
                    <a:pt x="1" y="7996"/>
                    <a:pt x="220" y="8261"/>
                  </a:cubicBezTo>
                  <a:cubicBezTo>
                    <a:pt x="822" y="8988"/>
                    <a:pt x="936" y="9979"/>
                    <a:pt x="575" y="10840"/>
                  </a:cubicBezTo>
                  <a:cubicBezTo>
                    <a:pt x="466" y="11100"/>
                    <a:pt x="683" y="11277"/>
                    <a:pt x="906" y="11277"/>
                  </a:cubicBezTo>
                  <a:cubicBezTo>
                    <a:pt x="1046" y="11277"/>
                    <a:pt x="1187" y="11208"/>
                    <a:pt x="1255" y="11048"/>
                  </a:cubicBezTo>
                  <a:cubicBezTo>
                    <a:pt x="1423" y="10644"/>
                    <a:pt x="1505" y="10212"/>
                    <a:pt x="1493" y="9775"/>
                  </a:cubicBezTo>
                  <a:lnTo>
                    <a:pt x="1493" y="9775"/>
                  </a:lnTo>
                  <a:cubicBezTo>
                    <a:pt x="2169" y="9956"/>
                    <a:pt x="2865" y="10045"/>
                    <a:pt x="3561" y="10045"/>
                  </a:cubicBezTo>
                  <a:cubicBezTo>
                    <a:pt x="4784" y="10045"/>
                    <a:pt x="6005" y="9769"/>
                    <a:pt x="7114" y="9234"/>
                  </a:cubicBezTo>
                  <a:cubicBezTo>
                    <a:pt x="8943" y="8351"/>
                    <a:pt x="10331" y="6749"/>
                    <a:pt x="11038" y="4855"/>
                  </a:cubicBezTo>
                  <a:cubicBezTo>
                    <a:pt x="11443" y="3767"/>
                    <a:pt x="11604" y="2606"/>
                    <a:pt x="11509" y="1449"/>
                  </a:cubicBezTo>
                  <a:cubicBezTo>
                    <a:pt x="11507" y="1439"/>
                    <a:pt x="11506" y="1427"/>
                    <a:pt x="11505" y="1416"/>
                  </a:cubicBezTo>
                  <a:lnTo>
                    <a:pt x="11505" y="1416"/>
                  </a:lnTo>
                  <a:cubicBezTo>
                    <a:pt x="11749" y="1458"/>
                    <a:pt x="11997" y="1479"/>
                    <a:pt x="12244" y="1479"/>
                  </a:cubicBezTo>
                  <a:cubicBezTo>
                    <a:pt x="12555" y="1479"/>
                    <a:pt x="12866" y="1446"/>
                    <a:pt x="13172" y="1379"/>
                  </a:cubicBezTo>
                  <a:cubicBezTo>
                    <a:pt x="13592" y="1287"/>
                    <a:pt x="13485" y="675"/>
                    <a:pt x="13102" y="675"/>
                  </a:cubicBezTo>
                  <a:cubicBezTo>
                    <a:pt x="13076" y="675"/>
                    <a:pt x="13048" y="678"/>
                    <a:pt x="13019" y="684"/>
                  </a:cubicBezTo>
                  <a:cubicBezTo>
                    <a:pt x="12759" y="741"/>
                    <a:pt x="12498" y="769"/>
                    <a:pt x="12240" y="769"/>
                  </a:cubicBezTo>
                  <a:cubicBezTo>
                    <a:pt x="11479" y="769"/>
                    <a:pt x="10738" y="526"/>
                    <a:pt x="10105" y="68"/>
                  </a:cubicBezTo>
                  <a:cubicBezTo>
                    <a:pt x="10040" y="21"/>
                    <a:pt x="9976" y="1"/>
                    <a:pt x="9915" y="1"/>
                  </a:cubicBezTo>
                  <a:close/>
                </a:path>
              </a:pathLst>
            </a:cu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rot="-4630995" flipH="1">
              <a:off x="8520973" y="624660"/>
              <a:ext cx="71670" cy="60594"/>
            </a:xfrm>
            <a:custGeom>
              <a:avLst/>
              <a:gdLst/>
              <a:ahLst/>
              <a:cxnLst/>
              <a:rect l="l" t="t" r="r" b="b"/>
              <a:pathLst>
                <a:path w="4025" h="3403" extrusionOk="0">
                  <a:moveTo>
                    <a:pt x="2197" y="0"/>
                  </a:moveTo>
                  <a:cubicBezTo>
                    <a:pt x="1563" y="0"/>
                    <a:pt x="853" y="305"/>
                    <a:pt x="545" y="850"/>
                  </a:cubicBezTo>
                  <a:cubicBezTo>
                    <a:pt x="86" y="1320"/>
                    <a:pt x="1" y="1897"/>
                    <a:pt x="473" y="2482"/>
                  </a:cubicBezTo>
                  <a:cubicBezTo>
                    <a:pt x="738" y="2811"/>
                    <a:pt x="1106" y="3074"/>
                    <a:pt x="1511" y="3209"/>
                  </a:cubicBezTo>
                  <a:cubicBezTo>
                    <a:pt x="1726" y="3329"/>
                    <a:pt x="1962" y="3403"/>
                    <a:pt x="2203" y="3403"/>
                  </a:cubicBezTo>
                  <a:cubicBezTo>
                    <a:pt x="2341" y="3403"/>
                    <a:pt x="2480" y="3379"/>
                    <a:pt x="2617" y="3326"/>
                  </a:cubicBezTo>
                  <a:cubicBezTo>
                    <a:pt x="2916" y="3209"/>
                    <a:pt x="3152" y="2996"/>
                    <a:pt x="3316" y="2733"/>
                  </a:cubicBezTo>
                  <a:cubicBezTo>
                    <a:pt x="4025" y="1854"/>
                    <a:pt x="3825" y="256"/>
                    <a:pt x="2505" y="26"/>
                  </a:cubicBezTo>
                  <a:cubicBezTo>
                    <a:pt x="2406" y="9"/>
                    <a:pt x="2302" y="0"/>
                    <a:pt x="2197"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rot="-4630995" flipH="1">
              <a:off x="8219513" y="859136"/>
              <a:ext cx="71670" cy="60594"/>
            </a:xfrm>
            <a:custGeom>
              <a:avLst/>
              <a:gdLst/>
              <a:ahLst/>
              <a:cxnLst/>
              <a:rect l="l" t="t" r="r" b="b"/>
              <a:pathLst>
                <a:path w="4025" h="3403" extrusionOk="0">
                  <a:moveTo>
                    <a:pt x="2195" y="0"/>
                  </a:moveTo>
                  <a:cubicBezTo>
                    <a:pt x="1562" y="0"/>
                    <a:pt x="852" y="304"/>
                    <a:pt x="544" y="850"/>
                  </a:cubicBezTo>
                  <a:cubicBezTo>
                    <a:pt x="85" y="1319"/>
                    <a:pt x="0" y="1896"/>
                    <a:pt x="473" y="2482"/>
                  </a:cubicBezTo>
                  <a:cubicBezTo>
                    <a:pt x="737" y="2811"/>
                    <a:pt x="1105" y="3075"/>
                    <a:pt x="1510" y="3210"/>
                  </a:cubicBezTo>
                  <a:cubicBezTo>
                    <a:pt x="1725" y="3329"/>
                    <a:pt x="1961" y="3403"/>
                    <a:pt x="2202" y="3403"/>
                  </a:cubicBezTo>
                  <a:cubicBezTo>
                    <a:pt x="2340" y="3403"/>
                    <a:pt x="2479" y="3379"/>
                    <a:pt x="2616" y="3326"/>
                  </a:cubicBezTo>
                  <a:cubicBezTo>
                    <a:pt x="2915" y="3210"/>
                    <a:pt x="3151" y="2997"/>
                    <a:pt x="3315" y="2733"/>
                  </a:cubicBezTo>
                  <a:cubicBezTo>
                    <a:pt x="4024" y="1855"/>
                    <a:pt x="3824" y="256"/>
                    <a:pt x="2504" y="26"/>
                  </a:cubicBezTo>
                  <a:cubicBezTo>
                    <a:pt x="2404" y="9"/>
                    <a:pt x="2301" y="0"/>
                    <a:pt x="2195" y="0"/>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4630995" flipH="1">
              <a:off x="7973805" y="241615"/>
              <a:ext cx="423804" cy="435788"/>
            </a:xfrm>
            <a:custGeom>
              <a:avLst/>
              <a:gdLst/>
              <a:ahLst/>
              <a:cxnLst/>
              <a:rect l="l" t="t" r="r" b="b"/>
              <a:pathLst>
                <a:path w="23801" h="24474" extrusionOk="0">
                  <a:moveTo>
                    <a:pt x="3382" y="1"/>
                  </a:moveTo>
                  <a:cubicBezTo>
                    <a:pt x="2828" y="1"/>
                    <a:pt x="2444" y="387"/>
                    <a:pt x="2090" y="791"/>
                  </a:cubicBezTo>
                  <a:cubicBezTo>
                    <a:pt x="1682" y="1254"/>
                    <a:pt x="1279" y="1721"/>
                    <a:pt x="874" y="2186"/>
                  </a:cubicBezTo>
                  <a:cubicBezTo>
                    <a:pt x="522" y="2591"/>
                    <a:pt x="0" y="3025"/>
                    <a:pt x="6" y="3604"/>
                  </a:cubicBezTo>
                  <a:cubicBezTo>
                    <a:pt x="10" y="4109"/>
                    <a:pt x="391" y="4602"/>
                    <a:pt x="646" y="5008"/>
                  </a:cubicBezTo>
                  <a:cubicBezTo>
                    <a:pt x="1011" y="5588"/>
                    <a:pt x="1404" y="6148"/>
                    <a:pt x="1826" y="6686"/>
                  </a:cubicBezTo>
                  <a:cubicBezTo>
                    <a:pt x="2650" y="7745"/>
                    <a:pt x="3572" y="8724"/>
                    <a:pt x="4526" y="9668"/>
                  </a:cubicBezTo>
                  <a:cubicBezTo>
                    <a:pt x="5412" y="10545"/>
                    <a:pt x="6327" y="11396"/>
                    <a:pt x="7228" y="12258"/>
                  </a:cubicBezTo>
                  <a:cubicBezTo>
                    <a:pt x="4796" y="13649"/>
                    <a:pt x="2520" y="15295"/>
                    <a:pt x="440" y="17173"/>
                  </a:cubicBezTo>
                  <a:cubicBezTo>
                    <a:pt x="7" y="17564"/>
                    <a:pt x="362" y="18202"/>
                    <a:pt x="875" y="18202"/>
                  </a:cubicBezTo>
                  <a:cubicBezTo>
                    <a:pt x="908" y="18202"/>
                    <a:pt x="941" y="18200"/>
                    <a:pt x="974" y="18195"/>
                  </a:cubicBezTo>
                  <a:cubicBezTo>
                    <a:pt x="2837" y="17899"/>
                    <a:pt x="4715" y="17700"/>
                    <a:pt x="6599" y="17598"/>
                  </a:cubicBezTo>
                  <a:lnTo>
                    <a:pt x="6599" y="17598"/>
                  </a:lnTo>
                  <a:cubicBezTo>
                    <a:pt x="6798" y="19716"/>
                    <a:pt x="5689" y="21803"/>
                    <a:pt x="5444" y="23887"/>
                  </a:cubicBezTo>
                  <a:cubicBezTo>
                    <a:pt x="5398" y="24285"/>
                    <a:pt x="5684" y="24473"/>
                    <a:pt x="5992" y="24473"/>
                  </a:cubicBezTo>
                  <a:cubicBezTo>
                    <a:pt x="6199" y="24473"/>
                    <a:pt x="6416" y="24389"/>
                    <a:pt x="6549" y="24226"/>
                  </a:cubicBezTo>
                  <a:cubicBezTo>
                    <a:pt x="7442" y="23136"/>
                    <a:pt x="8334" y="22047"/>
                    <a:pt x="9226" y="20956"/>
                  </a:cubicBezTo>
                  <a:cubicBezTo>
                    <a:pt x="9325" y="21036"/>
                    <a:pt x="9448" y="21085"/>
                    <a:pt x="9584" y="21085"/>
                  </a:cubicBezTo>
                  <a:cubicBezTo>
                    <a:pt x="9667" y="21085"/>
                    <a:pt x="9755" y="21067"/>
                    <a:pt x="9845" y="21025"/>
                  </a:cubicBezTo>
                  <a:lnTo>
                    <a:pt x="11310" y="20340"/>
                  </a:lnTo>
                  <a:lnTo>
                    <a:pt x="13053" y="22137"/>
                  </a:lnTo>
                  <a:cubicBezTo>
                    <a:pt x="13178" y="22266"/>
                    <a:pt x="13323" y="22320"/>
                    <a:pt x="13464" y="22320"/>
                  </a:cubicBezTo>
                  <a:cubicBezTo>
                    <a:pt x="13672" y="22320"/>
                    <a:pt x="13872" y="22202"/>
                    <a:pt x="13990" y="22033"/>
                  </a:cubicBezTo>
                  <a:cubicBezTo>
                    <a:pt x="14227" y="21990"/>
                    <a:pt x="14417" y="21815"/>
                    <a:pt x="14391" y="21496"/>
                  </a:cubicBezTo>
                  <a:cubicBezTo>
                    <a:pt x="14336" y="20864"/>
                    <a:pt x="14392" y="20264"/>
                    <a:pt x="14564" y="19670"/>
                  </a:cubicBezTo>
                  <a:cubicBezTo>
                    <a:pt x="14773" y="19674"/>
                    <a:pt x="14982" y="19676"/>
                    <a:pt x="15191" y="19676"/>
                  </a:cubicBezTo>
                  <a:cubicBezTo>
                    <a:pt x="16300" y="19676"/>
                    <a:pt x="17408" y="19623"/>
                    <a:pt x="18513" y="19519"/>
                  </a:cubicBezTo>
                  <a:cubicBezTo>
                    <a:pt x="18716" y="19499"/>
                    <a:pt x="18847" y="19403"/>
                    <a:pt x="18915" y="19272"/>
                  </a:cubicBezTo>
                  <a:cubicBezTo>
                    <a:pt x="19023" y="19150"/>
                    <a:pt x="19088" y="18983"/>
                    <a:pt x="19060" y="18781"/>
                  </a:cubicBezTo>
                  <a:cubicBezTo>
                    <a:pt x="18906" y="17614"/>
                    <a:pt x="18715" y="16452"/>
                    <a:pt x="18490" y="15295"/>
                  </a:cubicBezTo>
                  <a:cubicBezTo>
                    <a:pt x="19440" y="15158"/>
                    <a:pt x="20382" y="14972"/>
                    <a:pt x="21314" y="14738"/>
                  </a:cubicBezTo>
                  <a:cubicBezTo>
                    <a:pt x="21806" y="14613"/>
                    <a:pt x="22298" y="14478"/>
                    <a:pt x="22783" y="14321"/>
                  </a:cubicBezTo>
                  <a:cubicBezTo>
                    <a:pt x="23156" y="14202"/>
                    <a:pt x="23533" y="14057"/>
                    <a:pt x="23549" y="13603"/>
                  </a:cubicBezTo>
                  <a:cubicBezTo>
                    <a:pt x="23565" y="13179"/>
                    <a:pt x="23164" y="12809"/>
                    <a:pt x="22936" y="12491"/>
                  </a:cubicBezTo>
                  <a:cubicBezTo>
                    <a:pt x="22611" y="12040"/>
                    <a:pt x="22286" y="11589"/>
                    <a:pt x="21962" y="11136"/>
                  </a:cubicBezTo>
                  <a:lnTo>
                    <a:pt x="20291" y="8814"/>
                  </a:lnTo>
                  <a:cubicBezTo>
                    <a:pt x="20963" y="8092"/>
                    <a:pt x="21585" y="7324"/>
                    <a:pt x="22154" y="6517"/>
                  </a:cubicBezTo>
                  <a:cubicBezTo>
                    <a:pt x="22564" y="5932"/>
                    <a:pt x="22943" y="5327"/>
                    <a:pt x="23291" y="4704"/>
                  </a:cubicBezTo>
                  <a:cubicBezTo>
                    <a:pt x="23522" y="4290"/>
                    <a:pt x="23800" y="3812"/>
                    <a:pt x="23643" y="3321"/>
                  </a:cubicBezTo>
                  <a:cubicBezTo>
                    <a:pt x="23488" y="2841"/>
                    <a:pt x="23160" y="2678"/>
                    <a:pt x="22772" y="2678"/>
                  </a:cubicBezTo>
                  <a:cubicBezTo>
                    <a:pt x="22141" y="2678"/>
                    <a:pt x="21352" y="3107"/>
                    <a:pt x="20893" y="3303"/>
                  </a:cubicBezTo>
                  <a:cubicBezTo>
                    <a:pt x="19741" y="3792"/>
                    <a:pt x="18607" y="4324"/>
                    <a:pt x="17488" y="4887"/>
                  </a:cubicBezTo>
                  <a:cubicBezTo>
                    <a:pt x="17041" y="3488"/>
                    <a:pt x="16622" y="2080"/>
                    <a:pt x="16233" y="663"/>
                  </a:cubicBezTo>
                  <a:cubicBezTo>
                    <a:pt x="16149" y="359"/>
                    <a:pt x="15904" y="208"/>
                    <a:pt x="15655" y="208"/>
                  </a:cubicBezTo>
                  <a:cubicBezTo>
                    <a:pt x="15420" y="208"/>
                    <a:pt x="15181" y="345"/>
                    <a:pt x="15076" y="618"/>
                  </a:cubicBezTo>
                  <a:cubicBezTo>
                    <a:pt x="14078" y="3226"/>
                    <a:pt x="13079" y="5835"/>
                    <a:pt x="12080" y="8445"/>
                  </a:cubicBezTo>
                  <a:lnTo>
                    <a:pt x="10557" y="6850"/>
                  </a:lnTo>
                  <a:cubicBezTo>
                    <a:pt x="8603" y="4805"/>
                    <a:pt x="6687" y="2713"/>
                    <a:pt x="4689" y="709"/>
                  </a:cubicBezTo>
                  <a:cubicBezTo>
                    <a:pt x="4363" y="382"/>
                    <a:pt x="4002" y="63"/>
                    <a:pt x="3524" y="9"/>
                  </a:cubicBezTo>
                  <a:cubicBezTo>
                    <a:pt x="3475" y="4"/>
                    <a:pt x="3428" y="1"/>
                    <a:pt x="3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rot="-4630995" flipH="1">
              <a:off x="8007113" y="263748"/>
              <a:ext cx="228364" cy="299927"/>
            </a:xfrm>
            <a:custGeom>
              <a:avLst/>
              <a:gdLst/>
              <a:ahLst/>
              <a:cxnLst/>
              <a:rect l="l" t="t" r="r" b="b"/>
              <a:pathLst>
                <a:path w="12825" h="16844" extrusionOk="0">
                  <a:moveTo>
                    <a:pt x="841" y="0"/>
                  </a:moveTo>
                  <a:cubicBezTo>
                    <a:pt x="409" y="0"/>
                    <a:pt x="1" y="573"/>
                    <a:pt x="368" y="1020"/>
                  </a:cubicBezTo>
                  <a:cubicBezTo>
                    <a:pt x="3810" y="5208"/>
                    <a:pt x="7373" y="9290"/>
                    <a:pt x="11060" y="13269"/>
                  </a:cubicBezTo>
                  <a:cubicBezTo>
                    <a:pt x="11073" y="13282"/>
                    <a:pt x="11086" y="13296"/>
                    <a:pt x="11101" y="13308"/>
                  </a:cubicBezTo>
                  <a:cubicBezTo>
                    <a:pt x="10201" y="14550"/>
                    <a:pt x="8877" y="15392"/>
                    <a:pt x="7331" y="15666"/>
                  </a:cubicBezTo>
                  <a:cubicBezTo>
                    <a:pt x="6612" y="15792"/>
                    <a:pt x="6807" y="16843"/>
                    <a:pt x="7470" y="16843"/>
                  </a:cubicBezTo>
                  <a:cubicBezTo>
                    <a:pt x="7508" y="16843"/>
                    <a:pt x="7547" y="16840"/>
                    <a:pt x="7588" y="16833"/>
                  </a:cubicBezTo>
                  <a:cubicBezTo>
                    <a:pt x="9710" y="16458"/>
                    <a:pt x="11571" y="15110"/>
                    <a:pt x="12576" y="13202"/>
                  </a:cubicBezTo>
                  <a:cubicBezTo>
                    <a:pt x="12825" y="12731"/>
                    <a:pt x="12408" y="12279"/>
                    <a:pt x="12011" y="12279"/>
                  </a:cubicBezTo>
                  <a:cubicBezTo>
                    <a:pt x="11943" y="12279"/>
                    <a:pt x="11876" y="12292"/>
                    <a:pt x="11813" y="12320"/>
                  </a:cubicBezTo>
                  <a:cubicBezTo>
                    <a:pt x="8173" y="8388"/>
                    <a:pt x="4650" y="4351"/>
                    <a:pt x="1245" y="207"/>
                  </a:cubicBezTo>
                  <a:cubicBezTo>
                    <a:pt x="1125" y="61"/>
                    <a:pt x="982" y="0"/>
                    <a:pt x="841"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4630995" flipH="1">
              <a:off x="8028237" y="300634"/>
              <a:ext cx="431479" cy="378096"/>
            </a:xfrm>
            <a:custGeom>
              <a:avLst/>
              <a:gdLst/>
              <a:ahLst/>
              <a:cxnLst/>
              <a:rect l="l" t="t" r="r" b="b"/>
              <a:pathLst>
                <a:path w="24232" h="21234" extrusionOk="0">
                  <a:moveTo>
                    <a:pt x="21861" y="1"/>
                  </a:moveTo>
                  <a:cubicBezTo>
                    <a:pt x="21732" y="1"/>
                    <a:pt x="21599" y="49"/>
                    <a:pt x="21476" y="162"/>
                  </a:cubicBezTo>
                  <a:lnTo>
                    <a:pt x="18652" y="2793"/>
                  </a:lnTo>
                  <a:cubicBezTo>
                    <a:pt x="18417" y="3013"/>
                    <a:pt x="18397" y="3400"/>
                    <a:pt x="18619" y="3639"/>
                  </a:cubicBezTo>
                  <a:cubicBezTo>
                    <a:pt x="19939" y="5057"/>
                    <a:pt x="21209" y="6519"/>
                    <a:pt x="22430" y="8024"/>
                  </a:cubicBezTo>
                  <a:lnTo>
                    <a:pt x="17594" y="8875"/>
                  </a:lnTo>
                  <a:cubicBezTo>
                    <a:pt x="17276" y="8932"/>
                    <a:pt x="17071" y="9282"/>
                    <a:pt x="17139" y="9588"/>
                  </a:cubicBezTo>
                  <a:lnTo>
                    <a:pt x="17983" y="13404"/>
                  </a:lnTo>
                  <a:lnTo>
                    <a:pt x="17983" y="13404"/>
                  </a:lnTo>
                  <a:lnTo>
                    <a:pt x="13559" y="13220"/>
                  </a:lnTo>
                  <a:cubicBezTo>
                    <a:pt x="13550" y="13220"/>
                    <a:pt x="13542" y="13220"/>
                    <a:pt x="13533" y="13220"/>
                  </a:cubicBezTo>
                  <a:cubicBezTo>
                    <a:pt x="13207" y="13220"/>
                    <a:pt x="12973" y="13481"/>
                    <a:pt x="12939" y="13795"/>
                  </a:cubicBezTo>
                  <a:cubicBezTo>
                    <a:pt x="12818" y="14860"/>
                    <a:pt x="12805" y="15934"/>
                    <a:pt x="12899" y="17003"/>
                  </a:cubicBezTo>
                  <a:cubicBezTo>
                    <a:pt x="12122" y="16210"/>
                    <a:pt x="11433" y="15335"/>
                    <a:pt x="10843" y="14395"/>
                  </a:cubicBezTo>
                  <a:cubicBezTo>
                    <a:pt x="10721" y="14200"/>
                    <a:pt x="10502" y="14070"/>
                    <a:pt x="10283" y="14070"/>
                  </a:cubicBezTo>
                  <a:cubicBezTo>
                    <a:pt x="10150" y="14070"/>
                    <a:pt x="10017" y="14118"/>
                    <a:pt x="9906" y="14230"/>
                  </a:cubicBezTo>
                  <a:cubicBezTo>
                    <a:pt x="8411" y="15732"/>
                    <a:pt x="6914" y="17235"/>
                    <a:pt x="5419" y="18738"/>
                  </a:cubicBezTo>
                  <a:cubicBezTo>
                    <a:pt x="5861" y="16577"/>
                    <a:pt x="6162" y="14390"/>
                    <a:pt x="6322" y="12191"/>
                  </a:cubicBezTo>
                  <a:cubicBezTo>
                    <a:pt x="6345" y="11884"/>
                    <a:pt x="6055" y="11559"/>
                    <a:pt x="5740" y="11559"/>
                  </a:cubicBezTo>
                  <a:cubicBezTo>
                    <a:pt x="5693" y="11559"/>
                    <a:pt x="5645" y="11566"/>
                    <a:pt x="5597" y="11582"/>
                  </a:cubicBezTo>
                  <a:cubicBezTo>
                    <a:pt x="4023" y="12117"/>
                    <a:pt x="2394" y="12474"/>
                    <a:pt x="740" y="12650"/>
                  </a:cubicBezTo>
                  <a:cubicBezTo>
                    <a:pt x="0" y="12729"/>
                    <a:pt x="224" y="13821"/>
                    <a:pt x="923" y="13821"/>
                  </a:cubicBezTo>
                  <a:cubicBezTo>
                    <a:pt x="948" y="13821"/>
                    <a:pt x="972" y="13820"/>
                    <a:pt x="998" y="13817"/>
                  </a:cubicBezTo>
                  <a:cubicBezTo>
                    <a:pt x="2373" y="13670"/>
                    <a:pt x="3732" y="13398"/>
                    <a:pt x="5057" y="13002"/>
                  </a:cubicBezTo>
                  <a:lnTo>
                    <a:pt x="5057" y="13002"/>
                  </a:lnTo>
                  <a:cubicBezTo>
                    <a:pt x="4832" y="15513"/>
                    <a:pt x="4414" y="18004"/>
                    <a:pt x="3808" y="20452"/>
                  </a:cubicBezTo>
                  <a:cubicBezTo>
                    <a:pt x="3710" y="20851"/>
                    <a:pt x="4046" y="21234"/>
                    <a:pt x="4405" y="21234"/>
                  </a:cubicBezTo>
                  <a:cubicBezTo>
                    <a:pt x="4536" y="21234"/>
                    <a:pt x="4669" y="21184"/>
                    <a:pt x="4786" y="21066"/>
                  </a:cubicBezTo>
                  <a:lnTo>
                    <a:pt x="10218" y="15609"/>
                  </a:lnTo>
                  <a:cubicBezTo>
                    <a:pt x="11082" y="16866"/>
                    <a:pt x="12100" y="17997"/>
                    <a:pt x="13277" y="18979"/>
                  </a:cubicBezTo>
                  <a:cubicBezTo>
                    <a:pt x="13411" y="19090"/>
                    <a:pt x="13571" y="19142"/>
                    <a:pt x="13725" y="19142"/>
                  </a:cubicBezTo>
                  <a:cubicBezTo>
                    <a:pt x="14070" y="19142"/>
                    <a:pt x="14384" y="18881"/>
                    <a:pt x="14300" y="18444"/>
                  </a:cubicBezTo>
                  <a:cubicBezTo>
                    <a:pt x="14048" y="17125"/>
                    <a:pt x="13972" y="15777"/>
                    <a:pt x="14077" y="14438"/>
                  </a:cubicBezTo>
                  <a:lnTo>
                    <a:pt x="14077" y="14438"/>
                  </a:lnTo>
                  <a:lnTo>
                    <a:pt x="18711" y="14631"/>
                  </a:lnTo>
                  <a:cubicBezTo>
                    <a:pt x="18719" y="14631"/>
                    <a:pt x="18728" y="14631"/>
                    <a:pt x="18737" y="14631"/>
                  </a:cubicBezTo>
                  <a:cubicBezTo>
                    <a:pt x="19108" y="14631"/>
                    <a:pt x="19400" y="14272"/>
                    <a:pt x="19318" y="13906"/>
                  </a:cubicBezTo>
                  <a:cubicBezTo>
                    <a:pt x="19026" y="12582"/>
                    <a:pt x="18733" y="11261"/>
                    <a:pt x="18441" y="9939"/>
                  </a:cubicBezTo>
                  <a:lnTo>
                    <a:pt x="23656" y="9020"/>
                  </a:lnTo>
                  <a:cubicBezTo>
                    <a:pt x="24133" y="8936"/>
                    <a:pt x="24231" y="8365"/>
                    <a:pt x="23965" y="8030"/>
                  </a:cubicBezTo>
                  <a:cubicBezTo>
                    <a:pt x="22667" y="6394"/>
                    <a:pt x="21312" y="4804"/>
                    <a:pt x="19900" y="3264"/>
                  </a:cubicBezTo>
                  <a:lnTo>
                    <a:pt x="22289" y="1040"/>
                  </a:lnTo>
                  <a:cubicBezTo>
                    <a:pt x="22729" y="629"/>
                    <a:pt x="22328" y="1"/>
                    <a:pt x="21861" y="1"/>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rot="-4630995" flipH="1">
              <a:off x="8318168" y="573618"/>
              <a:ext cx="110452" cy="94907"/>
            </a:xfrm>
            <a:custGeom>
              <a:avLst/>
              <a:gdLst/>
              <a:ahLst/>
              <a:cxnLst/>
              <a:rect l="l" t="t" r="r" b="b"/>
              <a:pathLst>
                <a:path w="6203" h="5330" extrusionOk="0">
                  <a:moveTo>
                    <a:pt x="3031" y="1"/>
                  </a:moveTo>
                  <a:cubicBezTo>
                    <a:pt x="2026" y="1"/>
                    <a:pt x="1074" y="549"/>
                    <a:pt x="627" y="1492"/>
                  </a:cubicBezTo>
                  <a:cubicBezTo>
                    <a:pt x="1" y="2813"/>
                    <a:pt x="601" y="4409"/>
                    <a:pt x="1968" y="5057"/>
                  </a:cubicBezTo>
                  <a:cubicBezTo>
                    <a:pt x="2359" y="5242"/>
                    <a:pt x="2769" y="5329"/>
                    <a:pt x="3171" y="5329"/>
                  </a:cubicBezTo>
                  <a:cubicBezTo>
                    <a:pt x="4177" y="5329"/>
                    <a:pt x="5130" y="4781"/>
                    <a:pt x="5577" y="3837"/>
                  </a:cubicBezTo>
                  <a:cubicBezTo>
                    <a:pt x="6203" y="2516"/>
                    <a:pt x="5602" y="921"/>
                    <a:pt x="4235" y="274"/>
                  </a:cubicBezTo>
                  <a:cubicBezTo>
                    <a:pt x="3845" y="88"/>
                    <a:pt x="3434"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rot="-4630995" flipH="1">
              <a:off x="8338856" y="595019"/>
              <a:ext cx="71082" cy="61057"/>
            </a:xfrm>
            <a:custGeom>
              <a:avLst/>
              <a:gdLst/>
              <a:ahLst/>
              <a:cxnLst/>
              <a:rect l="l" t="t" r="r" b="b"/>
              <a:pathLst>
                <a:path w="3992" h="3429" extrusionOk="0">
                  <a:moveTo>
                    <a:pt x="1950" y="0"/>
                  </a:moveTo>
                  <a:cubicBezTo>
                    <a:pt x="1303" y="0"/>
                    <a:pt x="691" y="353"/>
                    <a:pt x="404" y="959"/>
                  </a:cubicBezTo>
                  <a:cubicBezTo>
                    <a:pt x="0" y="1810"/>
                    <a:pt x="388" y="2836"/>
                    <a:pt x="1267" y="3252"/>
                  </a:cubicBezTo>
                  <a:cubicBezTo>
                    <a:pt x="1518" y="3372"/>
                    <a:pt x="1783" y="3428"/>
                    <a:pt x="2042" y="3428"/>
                  </a:cubicBezTo>
                  <a:cubicBezTo>
                    <a:pt x="2689" y="3428"/>
                    <a:pt x="3301" y="3076"/>
                    <a:pt x="3589" y="2469"/>
                  </a:cubicBezTo>
                  <a:cubicBezTo>
                    <a:pt x="3991" y="1618"/>
                    <a:pt x="3605" y="593"/>
                    <a:pt x="2725" y="176"/>
                  </a:cubicBezTo>
                  <a:cubicBezTo>
                    <a:pt x="2474"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rot="-4630995" flipH="1">
              <a:off x="8367768" y="600839"/>
              <a:ext cx="22917" cy="19676"/>
            </a:xfrm>
            <a:custGeom>
              <a:avLst/>
              <a:gdLst/>
              <a:ahLst/>
              <a:cxnLst/>
              <a:rect l="l" t="t" r="r" b="b"/>
              <a:pathLst>
                <a:path w="1287" h="1105" extrusionOk="0">
                  <a:moveTo>
                    <a:pt x="628" y="0"/>
                  </a:moveTo>
                  <a:cubicBezTo>
                    <a:pt x="420" y="0"/>
                    <a:pt x="222" y="114"/>
                    <a:pt x="130" y="310"/>
                  </a:cubicBezTo>
                  <a:cubicBezTo>
                    <a:pt x="0" y="584"/>
                    <a:pt x="126" y="913"/>
                    <a:pt x="409" y="1048"/>
                  </a:cubicBezTo>
                  <a:cubicBezTo>
                    <a:pt x="490" y="1086"/>
                    <a:pt x="575" y="1104"/>
                    <a:pt x="658" y="1104"/>
                  </a:cubicBezTo>
                  <a:cubicBezTo>
                    <a:pt x="867" y="1104"/>
                    <a:pt x="1064" y="991"/>
                    <a:pt x="1157" y="795"/>
                  </a:cubicBezTo>
                  <a:cubicBezTo>
                    <a:pt x="1286" y="521"/>
                    <a:pt x="1162" y="191"/>
                    <a:pt x="879" y="57"/>
                  </a:cubicBezTo>
                  <a:cubicBezTo>
                    <a:pt x="797" y="18"/>
                    <a:pt x="712"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rot="-4630995" flipH="1">
              <a:off x="8226447" y="649186"/>
              <a:ext cx="110452" cy="94907"/>
            </a:xfrm>
            <a:custGeom>
              <a:avLst/>
              <a:gdLst/>
              <a:ahLst/>
              <a:cxnLst/>
              <a:rect l="l" t="t" r="r" b="b"/>
              <a:pathLst>
                <a:path w="6203" h="5330" extrusionOk="0">
                  <a:moveTo>
                    <a:pt x="3031" y="1"/>
                  </a:moveTo>
                  <a:cubicBezTo>
                    <a:pt x="2026" y="1"/>
                    <a:pt x="1073" y="549"/>
                    <a:pt x="626" y="1492"/>
                  </a:cubicBezTo>
                  <a:cubicBezTo>
                    <a:pt x="0" y="2813"/>
                    <a:pt x="601" y="4409"/>
                    <a:pt x="1968" y="5057"/>
                  </a:cubicBezTo>
                  <a:cubicBezTo>
                    <a:pt x="2358" y="5242"/>
                    <a:pt x="2769" y="5330"/>
                    <a:pt x="3171" y="5330"/>
                  </a:cubicBezTo>
                  <a:cubicBezTo>
                    <a:pt x="4177" y="5330"/>
                    <a:pt x="5129" y="4782"/>
                    <a:pt x="5577" y="3837"/>
                  </a:cubicBezTo>
                  <a:cubicBezTo>
                    <a:pt x="6202" y="2517"/>
                    <a:pt x="5602" y="921"/>
                    <a:pt x="4235" y="274"/>
                  </a:cubicBezTo>
                  <a:cubicBezTo>
                    <a:pt x="3844" y="88"/>
                    <a:pt x="3433" y="1"/>
                    <a:pt x="30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rot="-4630995" flipH="1">
              <a:off x="8247126" y="670576"/>
              <a:ext cx="71082" cy="61075"/>
            </a:xfrm>
            <a:custGeom>
              <a:avLst/>
              <a:gdLst/>
              <a:ahLst/>
              <a:cxnLst/>
              <a:rect l="l" t="t" r="r" b="b"/>
              <a:pathLst>
                <a:path w="3992" h="3430" extrusionOk="0">
                  <a:moveTo>
                    <a:pt x="1950" y="0"/>
                  </a:moveTo>
                  <a:cubicBezTo>
                    <a:pt x="1303" y="0"/>
                    <a:pt x="691" y="353"/>
                    <a:pt x="404" y="960"/>
                  </a:cubicBezTo>
                  <a:cubicBezTo>
                    <a:pt x="0" y="1810"/>
                    <a:pt x="387" y="2837"/>
                    <a:pt x="1267" y="3254"/>
                  </a:cubicBezTo>
                  <a:cubicBezTo>
                    <a:pt x="1518" y="3373"/>
                    <a:pt x="1782" y="3429"/>
                    <a:pt x="2041" y="3429"/>
                  </a:cubicBezTo>
                  <a:cubicBezTo>
                    <a:pt x="2688" y="3429"/>
                    <a:pt x="3300" y="3077"/>
                    <a:pt x="3588" y="2469"/>
                  </a:cubicBezTo>
                  <a:cubicBezTo>
                    <a:pt x="3991" y="1619"/>
                    <a:pt x="3605" y="592"/>
                    <a:pt x="2725" y="176"/>
                  </a:cubicBezTo>
                  <a:cubicBezTo>
                    <a:pt x="2473" y="57"/>
                    <a:pt x="2209" y="0"/>
                    <a:pt x="1950"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rot="-4630995" flipH="1">
              <a:off x="8276053" y="676371"/>
              <a:ext cx="22899" cy="19694"/>
            </a:xfrm>
            <a:custGeom>
              <a:avLst/>
              <a:gdLst/>
              <a:ahLst/>
              <a:cxnLst/>
              <a:rect l="l" t="t" r="r" b="b"/>
              <a:pathLst>
                <a:path w="1286" h="1106" extrusionOk="0">
                  <a:moveTo>
                    <a:pt x="629" y="1"/>
                  </a:moveTo>
                  <a:cubicBezTo>
                    <a:pt x="421" y="1"/>
                    <a:pt x="223" y="114"/>
                    <a:pt x="131" y="310"/>
                  </a:cubicBezTo>
                  <a:cubicBezTo>
                    <a:pt x="1" y="583"/>
                    <a:pt x="125" y="914"/>
                    <a:pt x="408" y="1049"/>
                  </a:cubicBezTo>
                  <a:cubicBezTo>
                    <a:pt x="489" y="1087"/>
                    <a:pt x="574" y="1105"/>
                    <a:pt x="658" y="1105"/>
                  </a:cubicBezTo>
                  <a:cubicBezTo>
                    <a:pt x="866" y="1105"/>
                    <a:pt x="1063" y="992"/>
                    <a:pt x="1156" y="796"/>
                  </a:cubicBezTo>
                  <a:cubicBezTo>
                    <a:pt x="1286" y="523"/>
                    <a:pt x="1161" y="192"/>
                    <a:pt x="878" y="57"/>
                  </a:cubicBezTo>
                  <a:cubicBezTo>
                    <a:pt x="797" y="19"/>
                    <a:pt x="712" y="1"/>
                    <a:pt x="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38"/>
          <p:cNvGrpSpPr/>
          <p:nvPr/>
        </p:nvGrpSpPr>
        <p:grpSpPr>
          <a:xfrm>
            <a:off x="6651416" y="4278127"/>
            <a:ext cx="1533970" cy="733718"/>
            <a:chOff x="6275088" y="4174408"/>
            <a:chExt cx="1533970" cy="733718"/>
          </a:xfrm>
        </p:grpSpPr>
        <p:sp>
          <p:nvSpPr>
            <p:cNvPr id="1777" name="Google Shape;1777;p38"/>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8"/>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8"/>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8"/>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8"/>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8"/>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8"/>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8"/>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8"/>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8"/>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8"/>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38"/>
          <p:cNvGrpSpPr/>
          <p:nvPr/>
        </p:nvGrpSpPr>
        <p:grpSpPr>
          <a:xfrm>
            <a:off x="250626" y="230683"/>
            <a:ext cx="8515023" cy="4714688"/>
            <a:chOff x="250626" y="230683"/>
            <a:chExt cx="8515023" cy="4714688"/>
          </a:xfrm>
        </p:grpSpPr>
        <p:sp>
          <p:nvSpPr>
            <p:cNvPr id="1790" name="Google Shape;1790;p38"/>
            <p:cNvSpPr/>
            <p:nvPr/>
          </p:nvSpPr>
          <p:spPr>
            <a:xfrm>
              <a:off x="811404" y="574715"/>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8"/>
            <p:cNvSpPr/>
            <p:nvPr/>
          </p:nvSpPr>
          <p:spPr>
            <a:xfrm>
              <a:off x="701300" y="348483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792" name="Google Shape;1792;p38"/>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8"/>
            <p:cNvSpPr/>
            <p:nvPr/>
          </p:nvSpPr>
          <p:spPr>
            <a:xfrm>
              <a:off x="85942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8"/>
            <p:cNvSpPr/>
            <p:nvPr/>
          </p:nvSpPr>
          <p:spPr>
            <a:xfrm>
              <a:off x="565067" y="235484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8"/>
            <p:cNvSpPr/>
            <p:nvPr/>
          </p:nvSpPr>
          <p:spPr>
            <a:xfrm>
              <a:off x="4883259" y="4798014"/>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8"/>
            <p:cNvSpPr/>
            <p:nvPr/>
          </p:nvSpPr>
          <p:spPr>
            <a:xfrm>
              <a:off x="5574045" y="25088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8"/>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8"/>
            <p:cNvSpPr/>
            <p:nvPr/>
          </p:nvSpPr>
          <p:spPr>
            <a:xfrm>
              <a:off x="2152654" y="4740832"/>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8"/>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8"/>
            <p:cNvSpPr/>
            <p:nvPr/>
          </p:nvSpPr>
          <p:spPr>
            <a:xfrm rot="-397119">
              <a:off x="262505" y="1045601"/>
              <a:ext cx="222140" cy="218959"/>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8"/>
            <p:cNvSpPr/>
            <p:nvPr/>
          </p:nvSpPr>
          <p:spPr>
            <a:xfrm rot="-397319">
              <a:off x="8507199" y="4234760"/>
              <a:ext cx="245325" cy="241826"/>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8"/>
            <p:cNvSpPr/>
            <p:nvPr/>
          </p:nvSpPr>
          <p:spPr>
            <a:xfrm rot="1152498">
              <a:off x="3335329" y="4569435"/>
              <a:ext cx="334820" cy="33004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1924" y="1169829"/>
            <a:ext cx="1858021" cy="490733"/>
          </a:xfrm>
          <a:prstGeom prst="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rPr>
              <a:t>Hoạt</a:t>
            </a:r>
            <a:r>
              <a:rPr lang="en-US" sz="2000" b="1" dirty="0">
                <a:solidFill>
                  <a:srgbClr val="002060"/>
                </a:solidFill>
              </a:rPr>
              <a:t> </a:t>
            </a:r>
            <a:r>
              <a:rPr lang="en-US" sz="2000" b="1" dirty="0" err="1">
                <a:solidFill>
                  <a:srgbClr val="002060"/>
                </a:solidFill>
              </a:rPr>
              <a:t>động</a:t>
            </a:r>
            <a:r>
              <a:rPr lang="en-US" sz="2000" b="1" dirty="0">
                <a:solidFill>
                  <a:srgbClr val="002060"/>
                </a:solidFill>
              </a:rPr>
              <a:t> 1</a:t>
            </a:r>
          </a:p>
        </p:txBody>
      </p:sp>
      <p:sp>
        <p:nvSpPr>
          <p:cNvPr id="4" name="TextBox 3"/>
          <p:cNvSpPr txBox="1"/>
          <p:nvPr/>
        </p:nvSpPr>
        <p:spPr>
          <a:xfrm>
            <a:off x="2990045" y="1220538"/>
            <a:ext cx="2529979" cy="400110"/>
          </a:xfrm>
          <a:prstGeom prst="rect">
            <a:avLst/>
          </a:prstGeom>
          <a:noFill/>
        </p:spPr>
        <p:txBody>
          <a:bodyPr wrap="square" rtlCol="0">
            <a:spAutoFit/>
          </a:bodyPr>
          <a:lstStyle/>
          <a:p>
            <a:r>
              <a:rPr lang="en-US" sz="2000" b="1" dirty="0" err="1">
                <a:solidFill>
                  <a:srgbClr val="002060"/>
                </a:solidFill>
              </a:rPr>
              <a:t>Em</a:t>
            </a:r>
            <a:r>
              <a:rPr lang="en-US" sz="2000" b="1" dirty="0">
                <a:solidFill>
                  <a:srgbClr val="002060"/>
                </a:solidFill>
              </a:rPr>
              <a:t> </a:t>
            </a:r>
            <a:r>
              <a:rPr lang="en-US" sz="2000" b="1" dirty="0" err="1">
                <a:solidFill>
                  <a:srgbClr val="002060"/>
                </a:solidFill>
              </a:rPr>
              <a:t>sẽ</a:t>
            </a:r>
            <a:r>
              <a:rPr lang="en-US" sz="2000" b="1" dirty="0">
                <a:solidFill>
                  <a:srgbClr val="002060"/>
                </a:solidFill>
              </a:rPr>
              <a:t> </a:t>
            </a:r>
            <a:r>
              <a:rPr lang="en-US" sz="2000" b="1" dirty="0" err="1">
                <a:solidFill>
                  <a:srgbClr val="002060"/>
                </a:solidFill>
              </a:rPr>
              <a:t>làm</a:t>
            </a:r>
            <a:r>
              <a:rPr lang="en-US" sz="2000" b="1" dirty="0">
                <a:solidFill>
                  <a:srgbClr val="002060"/>
                </a:solidFill>
              </a:rPr>
              <a:t> </a:t>
            </a:r>
            <a:r>
              <a:rPr lang="en-US" sz="2000" b="1" dirty="0" err="1">
                <a:solidFill>
                  <a:srgbClr val="002060"/>
                </a:solidFill>
              </a:rPr>
              <a:t>gì</a:t>
            </a:r>
            <a:r>
              <a:rPr lang="en-US" sz="2000" b="1" dirty="0">
                <a:solidFill>
                  <a:srgbClr val="002060"/>
                </a:solidFill>
              </a:rPr>
              <a:t>?</a:t>
            </a:r>
          </a:p>
        </p:txBody>
      </p:sp>
      <p:sp>
        <p:nvSpPr>
          <p:cNvPr id="5" name="Rectangle 4"/>
          <p:cNvSpPr/>
          <p:nvPr/>
        </p:nvSpPr>
        <p:spPr>
          <a:xfrm>
            <a:off x="927655" y="1743257"/>
            <a:ext cx="5008102" cy="400110"/>
          </a:xfrm>
          <a:prstGeom prst="rect">
            <a:avLst/>
          </a:prstGeom>
        </p:spPr>
        <p:txBody>
          <a:bodyPr wrap="none">
            <a:spAutoFit/>
          </a:bodyPr>
          <a:lstStyle/>
          <a:p>
            <a:r>
              <a:rPr lang="en-US" sz="2000" i="1" dirty="0" err="1"/>
              <a:t>Quan</a:t>
            </a:r>
            <a:r>
              <a:rPr lang="en-US" sz="2000" i="1" dirty="0"/>
              <a:t> </a:t>
            </a:r>
            <a:r>
              <a:rPr lang="en-US" sz="2000" i="1" dirty="0" err="1"/>
              <a:t>sát</a:t>
            </a:r>
            <a:r>
              <a:rPr lang="en-US" sz="2000" i="1" dirty="0"/>
              <a:t> </a:t>
            </a:r>
            <a:r>
              <a:rPr lang="en-US" sz="2000" i="1" dirty="0" err="1"/>
              <a:t>hai</a:t>
            </a:r>
            <a:r>
              <a:rPr lang="en-US" sz="2000" i="1" dirty="0"/>
              <a:t> </a:t>
            </a:r>
            <a:r>
              <a:rPr lang="en-US" sz="2000" i="1" dirty="0" err="1"/>
              <a:t>tình</a:t>
            </a:r>
            <a:r>
              <a:rPr lang="en-US" sz="2000" i="1" dirty="0"/>
              <a:t> </a:t>
            </a:r>
            <a:r>
              <a:rPr lang="en-US" sz="2000" i="1" dirty="0" err="1"/>
              <a:t>huống</a:t>
            </a:r>
            <a:r>
              <a:rPr lang="en-US" sz="2000" i="1" dirty="0"/>
              <a:t> </a:t>
            </a:r>
            <a:r>
              <a:rPr lang="en-US" sz="2000" i="1" dirty="0" err="1"/>
              <a:t>và</a:t>
            </a:r>
            <a:r>
              <a:rPr lang="en-US" sz="2000" i="1" dirty="0"/>
              <a:t>  </a:t>
            </a:r>
            <a:r>
              <a:rPr lang="en-US" sz="2000" i="1" dirty="0" err="1"/>
              <a:t>trả</a:t>
            </a:r>
            <a:r>
              <a:rPr lang="en-US" sz="2000" i="1" dirty="0"/>
              <a:t> </a:t>
            </a:r>
            <a:r>
              <a:rPr lang="en-US" sz="2000" i="1" dirty="0" err="1"/>
              <a:t>lời</a:t>
            </a:r>
            <a:r>
              <a:rPr lang="en-US" sz="2000" i="1" dirty="0"/>
              <a:t> </a:t>
            </a:r>
            <a:r>
              <a:rPr lang="en-US" sz="2000" i="1" dirty="0" err="1"/>
              <a:t>câu</a:t>
            </a:r>
            <a:r>
              <a:rPr lang="en-US" sz="2000" i="1" dirty="0"/>
              <a:t> </a:t>
            </a:r>
            <a:r>
              <a:rPr lang="en-US" sz="2000" i="1" dirty="0" err="1"/>
              <a:t>hỏi</a:t>
            </a:r>
            <a:r>
              <a:rPr lang="en-US" sz="2000" i="1" dirty="0"/>
              <a:t>:</a:t>
            </a:r>
          </a:p>
        </p:txBody>
      </p:sp>
      <p:pic>
        <p:nvPicPr>
          <p:cNvPr id="51" name="Picture 50" descr="A picture containing diagram&#10;&#10;Description automatically generated"/>
          <p:cNvPicPr/>
          <p:nvPr/>
        </p:nvPicPr>
        <p:blipFill rotWithShape="1">
          <a:blip r:embed="rId3">
            <a:extLst>
              <a:ext uri="{28A0092B-C50C-407E-A947-70E740481C1C}">
                <a14:useLocalDpi xmlns:a14="http://schemas.microsoft.com/office/drawing/2010/main" val="0"/>
              </a:ext>
            </a:extLst>
          </a:blip>
          <a:srcRect l="51646" t="4728" r="489" b="32454"/>
          <a:stretch/>
        </p:blipFill>
        <p:spPr>
          <a:xfrm>
            <a:off x="675167" y="2281120"/>
            <a:ext cx="2694757" cy="1936993"/>
          </a:xfrm>
          <a:prstGeom prst="rect">
            <a:avLst/>
          </a:prstGeom>
          <a:ln>
            <a:noFill/>
          </a:ln>
          <a:effectLst>
            <a:softEdge rad="112500"/>
          </a:effectLst>
        </p:spPr>
      </p:pic>
      <p:sp>
        <p:nvSpPr>
          <p:cNvPr id="6" name="TextBox 5"/>
          <p:cNvSpPr txBox="1"/>
          <p:nvPr/>
        </p:nvSpPr>
        <p:spPr>
          <a:xfrm>
            <a:off x="3388116" y="2456875"/>
            <a:ext cx="4751371" cy="1015663"/>
          </a:xfrm>
          <a:prstGeom prst="rect">
            <a:avLst/>
          </a:prstGeom>
          <a:noFill/>
        </p:spPr>
        <p:txBody>
          <a:bodyPr wrap="square" rtlCol="0">
            <a:spAutoFit/>
          </a:bodyPr>
          <a:lstStyle/>
          <a:p>
            <a:pPr algn="just">
              <a:lnSpc>
                <a:spcPct val="150000"/>
              </a:lnSpc>
            </a:pPr>
            <a:r>
              <a:rPr lang="en-US" sz="2000" dirty="0"/>
              <a:t>2. </a:t>
            </a:r>
            <a:r>
              <a:rPr lang="en-US" sz="2000" dirty="0" err="1"/>
              <a:t>Đèn</a:t>
            </a:r>
            <a:r>
              <a:rPr lang="en-US" sz="2000" dirty="0"/>
              <a:t> </a:t>
            </a:r>
            <a:r>
              <a:rPr lang="en-US" sz="2000" dirty="0" err="1"/>
              <a:t>giao</a:t>
            </a:r>
            <a:r>
              <a:rPr lang="en-US" sz="2000" dirty="0"/>
              <a:t> </a:t>
            </a:r>
            <a:r>
              <a:rPr lang="en-US" sz="2000" dirty="0" err="1"/>
              <a:t>thông</a:t>
            </a:r>
            <a:r>
              <a:rPr lang="en-US" sz="2000" dirty="0"/>
              <a:t> </a:t>
            </a:r>
            <a:r>
              <a:rPr lang="en-US" sz="2000" dirty="0" err="1"/>
              <a:t>dành</a:t>
            </a:r>
            <a:r>
              <a:rPr lang="en-US" sz="2000" dirty="0"/>
              <a:t> </a:t>
            </a:r>
            <a:r>
              <a:rPr lang="en-US" sz="2000" dirty="0" err="1"/>
              <a:t>cho</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màu</a:t>
            </a:r>
            <a:r>
              <a:rPr lang="en-US" sz="2000" dirty="0"/>
              <a:t> </a:t>
            </a:r>
            <a:r>
              <a:rPr lang="en-US" sz="2000" dirty="0" err="1"/>
              <a:t>gì</a:t>
            </a:r>
            <a:r>
              <a:rPr lang="en-US" sz="2000" dirty="0"/>
              <a:t> </a:t>
            </a:r>
            <a:r>
              <a:rPr lang="en-US" sz="2000" dirty="0" err="1"/>
              <a:t>thì</a:t>
            </a:r>
            <a:r>
              <a:rPr lang="en-US" sz="2000" dirty="0"/>
              <a:t> </a:t>
            </a:r>
            <a:r>
              <a:rPr lang="en-US" sz="2000" dirty="0" err="1"/>
              <a:t>em</a:t>
            </a:r>
            <a:r>
              <a:rPr lang="en-US" sz="2000" dirty="0"/>
              <a:t> </a:t>
            </a:r>
            <a:r>
              <a:rPr lang="en-US" sz="2000" dirty="0" err="1"/>
              <a:t>có</a:t>
            </a:r>
            <a:r>
              <a:rPr lang="en-US" sz="2000" dirty="0"/>
              <a:t> </a:t>
            </a:r>
            <a:r>
              <a:rPr lang="en-US" sz="2000" dirty="0" err="1"/>
              <a:t>thể</a:t>
            </a:r>
            <a:r>
              <a:rPr lang="en-US" sz="2000" dirty="0"/>
              <a:t> sang </a:t>
            </a:r>
            <a:r>
              <a:rPr lang="en-US" sz="2000" dirty="0" err="1"/>
              <a:t>đường</a:t>
            </a:r>
            <a:r>
              <a:rPr lang="en-US" sz="2000" dirty="0"/>
              <a:t>? </a:t>
            </a:r>
          </a:p>
        </p:txBody>
      </p:sp>
      <p:sp>
        <p:nvSpPr>
          <p:cNvPr id="7" name="Down Arrow 6"/>
          <p:cNvSpPr/>
          <p:nvPr/>
        </p:nvSpPr>
        <p:spPr>
          <a:xfrm>
            <a:off x="5520024" y="3484831"/>
            <a:ext cx="243778" cy="28578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627380" y="3984250"/>
            <a:ext cx="2024036" cy="490733"/>
          </a:xfrm>
          <a:prstGeom prst="rect">
            <a:avLst/>
          </a:prstGeom>
          <a:solidFill>
            <a:schemeClr val="bg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Màu</a:t>
            </a:r>
            <a:r>
              <a:rPr lang="en-US" sz="2000" dirty="0">
                <a:solidFill>
                  <a:srgbClr val="002060"/>
                </a:solidFill>
              </a:rPr>
              <a:t> </a:t>
            </a:r>
            <a:r>
              <a:rPr lang="en-US" sz="2000" dirty="0" err="1">
                <a:solidFill>
                  <a:srgbClr val="002060"/>
                </a:solidFill>
              </a:rPr>
              <a:t>xanh</a:t>
            </a:r>
            <a:endParaRPr lang="en-US" sz="2000" dirty="0">
              <a:solidFill>
                <a:srgbClr val="002060"/>
              </a:solidFill>
            </a:endParaRPr>
          </a:p>
        </p:txBody>
      </p:sp>
    </p:spTree>
    <p:extLst>
      <p:ext uri="{BB962C8B-B14F-4D97-AF65-F5344CB8AC3E}">
        <p14:creationId xmlns:p14="http://schemas.microsoft.com/office/powerpoint/2010/main" val="36266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500" fill="hold"/>
                                        <p:tgtEl>
                                          <p:spTgt spid="55"/>
                                        </p:tgtEl>
                                        <p:attrNameLst>
                                          <p:attrName>ppt_w</p:attrName>
                                        </p:attrNameLst>
                                      </p:cBhvr>
                                      <p:tavLst>
                                        <p:tav tm="0">
                                          <p:val>
                                            <p:fltVal val="0"/>
                                          </p:val>
                                        </p:tav>
                                        <p:tav tm="100000">
                                          <p:val>
                                            <p:strVal val="#ppt_w"/>
                                          </p:val>
                                        </p:tav>
                                      </p:tavLst>
                                    </p:anim>
                                    <p:anim calcmode="lin" valueType="num">
                                      <p:cBhvr>
                                        <p:cTn id="26" dur="500" fill="hold"/>
                                        <p:tgtEl>
                                          <p:spTgt spid="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8"/>
        <p:cNvGrpSpPr/>
        <p:nvPr/>
      </p:nvGrpSpPr>
      <p:grpSpPr>
        <a:xfrm>
          <a:off x="0" y="0"/>
          <a:ext cx="0" cy="0"/>
          <a:chOff x="0" y="0"/>
          <a:chExt cx="0" cy="0"/>
        </a:xfrm>
      </p:grpSpPr>
      <p:sp>
        <p:nvSpPr>
          <p:cNvPr id="3689" name="Google Shape;3689;p60"/>
          <p:cNvSpPr/>
          <p:nvPr/>
        </p:nvSpPr>
        <p:spPr>
          <a:xfrm>
            <a:off x="1199805" y="666394"/>
            <a:ext cx="7139115" cy="3202775"/>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0" name="Google Shape;3690;p60"/>
          <p:cNvGrpSpPr/>
          <p:nvPr/>
        </p:nvGrpSpPr>
        <p:grpSpPr>
          <a:xfrm>
            <a:off x="1116431" y="534996"/>
            <a:ext cx="7315530" cy="3490011"/>
            <a:chOff x="2244650" y="589875"/>
            <a:chExt cx="2753525" cy="1155450"/>
          </a:xfrm>
        </p:grpSpPr>
        <p:sp>
          <p:nvSpPr>
            <p:cNvPr id="3691" name="Google Shape;3691;p60"/>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2" name="Google Shape;3692;p60"/>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3" name="Google Shape;3693;p60"/>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4" name="Google Shape;3694;p60"/>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5" name="Google Shape;3695;p60"/>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6" name="Google Shape;3696;p60"/>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7" name="Google Shape;3697;p60"/>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8" name="Google Shape;3698;p60"/>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699" name="Google Shape;3699;p60"/>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00" name="Google Shape;3700;p60"/>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01" name="Google Shape;3701;p60"/>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02" name="Google Shape;3702;p60"/>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03" name="Google Shape;3703;p60"/>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704" name="Google Shape;3704;p60"/>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3706" name="Google Shape;3706;p60"/>
          <p:cNvSpPr txBox="1">
            <a:spLocks noGrp="1"/>
          </p:cNvSpPr>
          <p:nvPr>
            <p:ph type="title"/>
          </p:nvPr>
        </p:nvSpPr>
        <p:spPr>
          <a:xfrm>
            <a:off x="1428434" y="1206113"/>
            <a:ext cx="6576000" cy="2095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600" b="1" dirty="0">
                <a:solidFill>
                  <a:schemeClr val="accent3">
                    <a:lumMod val="75000"/>
                  </a:schemeClr>
                </a:solidFill>
                <a:latin typeface="+mn-lt"/>
              </a:rPr>
              <a:t>BÀI 15: CÔNG VIỆC ĐƯỢC THỰC HIỆN THEO ĐIỀU KIỆN</a:t>
            </a:r>
            <a:endParaRPr sz="3600" b="1" dirty="0">
              <a:solidFill>
                <a:schemeClr val="accent3">
                  <a:lumMod val="75000"/>
                </a:schemeClr>
              </a:solidFill>
              <a:latin typeface="+mn-lt"/>
            </a:endParaRPr>
          </a:p>
        </p:txBody>
      </p:sp>
      <p:grpSp>
        <p:nvGrpSpPr>
          <p:cNvPr id="3707" name="Google Shape;3707;p60"/>
          <p:cNvGrpSpPr/>
          <p:nvPr/>
        </p:nvGrpSpPr>
        <p:grpSpPr>
          <a:xfrm rot="-611711">
            <a:off x="7514652" y="3174173"/>
            <a:ext cx="1150843" cy="1430868"/>
            <a:chOff x="7650250" y="3117000"/>
            <a:chExt cx="1150855" cy="1430883"/>
          </a:xfrm>
        </p:grpSpPr>
        <p:sp>
          <p:nvSpPr>
            <p:cNvPr id="3708" name="Google Shape;3708;p60"/>
            <p:cNvSpPr/>
            <p:nvPr/>
          </p:nvSpPr>
          <p:spPr>
            <a:xfrm>
              <a:off x="7710843" y="4124833"/>
              <a:ext cx="361850" cy="122384"/>
            </a:xfrm>
            <a:custGeom>
              <a:avLst/>
              <a:gdLst/>
              <a:ahLst/>
              <a:cxnLst/>
              <a:rect l="l" t="t" r="r" b="b"/>
              <a:pathLst>
                <a:path w="17604" h="5954" extrusionOk="0">
                  <a:moveTo>
                    <a:pt x="1661" y="0"/>
                  </a:moveTo>
                  <a:cubicBezTo>
                    <a:pt x="904" y="0"/>
                    <a:pt x="210" y="1206"/>
                    <a:pt x="107" y="2769"/>
                  </a:cubicBezTo>
                  <a:cubicBezTo>
                    <a:pt x="0" y="4391"/>
                    <a:pt x="573" y="5715"/>
                    <a:pt x="1367" y="5726"/>
                  </a:cubicBezTo>
                  <a:lnTo>
                    <a:pt x="17334" y="5954"/>
                  </a:lnTo>
                  <a:lnTo>
                    <a:pt x="17603" y="1878"/>
                  </a:lnTo>
                  <a:lnTo>
                    <a:pt x="1745" y="5"/>
                  </a:lnTo>
                  <a:cubicBezTo>
                    <a:pt x="1717" y="2"/>
                    <a:pt x="1689" y="0"/>
                    <a:pt x="1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0"/>
            <p:cNvSpPr/>
            <p:nvPr/>
          </p:nvSpPr>
          <p:spPr>
            <a:xfrm>
              <a:off x="8385664" y="4124833"/>
              <a:ext cx="361850" cy="122384"/>
            </a:xfrm>
            <a:custGeom>
              <a:avLst/>
              <a:gdLst/>
              <a:ahLst/>
              <a:cxnLst/>
              <a:rect l="l" t="t" r="r" b="b"/>
              <a:pathLst>
                <a:path w="17604" h="5954" extrusionOk="0">
                  <a:moveTo>
                    <a:pt x="15942" y="0"/>
                  </a:moveTo>
                  <a:cubicBezTo>
                    <a:pt x="15915" y="0"/>
                    <a:pt x="15887" y="2"/>
                    <a:pt x="15859" y="5"/>
                  </a:cubicBezTo>
                  <a:lnTo>
                    <a:pt x="0" y="1878"/>
                  </a:lnTo>
                  <a:lnTo>
                    <a:pt x="269" y="5954"/>
                  </a:lnTo>
                  <a:lnTo>
                    <a:pt x="16237" y="5726"/>
                  </a:lnTo>
                  <a:cubicBezTo>
                    <a:pt x="17030" y="5715"/>
                    <a:pt x="17604" y="4391"/>
                    <a:pt x="17496" y="2769"/>
                  </a:cubicBezTo>
                  <a:cubicBezTo>
                    <a:pt x="17393" y="1206"/>
                    <a:pt x="16699" y="0"/>
                    <a:pt x="15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0"/>
            <p:cNvSpPr/>
            <p:nvPr/>
          </p:nvSpPr>
          <p:spPr>
            <a:xfrm>
              <a:off x="7689549" y="4120085"/>
              <a:ext cx="614882" cy="425406"/>
            </a:xfrm>
            <a:custGeom>
              <a:avLst/>
              <a:gdLst/>
              <a:ahLst/>
              <a:cxnLst/>
              <a:rect l="l" t="t" r="r" b="b"/>
              <a:pathLst>
                <a:path w="29914" h="20696" extrusionOk="0">
                  <a:moveTo>
                    <a:pt x="27680" y="0"/>
                  </a:moveTo>
                  <a:lnTo>
                    <a:pt x="1" y="10384"/>
                  </a:lnTo>
                  <a:lnTo>
                    <a:pt x="3675" y="20695"/>
                  </a:lnTo>
                  <a:lnTo>
                    <a:pt x="29913" y="6268"/>
                  </a:lnTo>
                  <a:lnTo>
                    <a:pt x="27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0"/>
            <p:cNvSpPr/>
            <p:nvPr/>
          </p:nvSpPr>
          <p:spPr>
            <a:xfrm>
              <a:off x="8153920" y="4120085"/>
              <a:ext cx="614882" cy="425406"/>
            </a:xfrm>
            <a:custGeom>
              <a:avLst/>
              <a:gdLst/>
              <a:ahLst/>
              <a:cxnLst/>
              <a:rect l="l" t="t" r="r" b="b"/>
              <a:pathLst>
                <a:path w="29914" h="20696" extrusionOk="0">
                  <a:moveTo>
                    <a:pt x="2234" y="0"/>
                  </a:moveTo>
                  <a:lnTo>
                    <a:pt x="1" y="6268"/>
                  </a:lnTo>
                  <a:lnTo>
                    <a:pt x="26240" y="20695"/>
                  </a:lnTo>
                  <a:lnTo>
                    <a:pt x="29913" y="10384"/>
                  </a:lnTo>
                  <a:lnTo>
                    <a:pt x="22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0"/>
            <p:cNvSpPr/>
            <p:nvPr/>
          </p:nvSpPr>
          <p:spPr>
            <a:xfrm>
              <a:off x="8660899" y="4331089"/>
              <a:ext cx="140206" cy="216794"/>
            </a:xfrm>
            <a:custGeom>
              <a:avLst/>
              <a:gdLst/>
              <a:ahLst/>
              <a:cxnLst/>
              <a:rect l="l" t="t" r="r" b="b"/>
              <a:pathLst>
                <a:path w="6821" h="10547" extrusionOk="0">
                  <a:moveTo>
                    <a:pt x="4704" y="1"/>
                  </a:moveTo>
                  <a:cubicBezTo>
                    <a:pt x="3445" y="1"/>
                    <a:pt x="1897" y="1695"/>
                    <a:pt x="1014" y="4171"/>
                  </a:cubicBezTo>
                  <a:cubicBezTo>
                    <a:pt x="0" y="7018"/>
                    <a:pt x="250" y="9820"/>
                    <a:pt x="1574" y="10429"/>
                  </a:cubicBezTo>
                  <a:cubicBezTo>
                    <a:pt x="1746" y="10509"/>
                    <a:pt x="1929" y="10547"/>
                    <a:pt x="2118" y="10547"/>
                  </a:cubicBezTo>
                  <a:cubicBezTo>
                    <a:pt x="3376" y="10547"/>
                    <a:pt x="4924" y="8852"/>
                    <a:pt x="5806" y="6376"/>
                  </a:cubicBezTo>
                  <a:cubicBezTo>
                    <a:pt x="6821" y="3529"/>
                    <a:pt x="6571" y="727"/>
                    <a:pt x="5247" y="118"/>
                  </a:cubicBezTo>
                  <a:cubicBezTo>
                    <a:pt x="5075" y="39"/>
                    <a:pt x="4893" y="1"/>
                    <a:pt x="4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0"/>
            <p:cNvSpPr/>
            <p:nvPr/>
          </p:nvSpPr>
          <p:spPr>
            <a:xfrm>
              <a:off x="7650250" y="3117000"/>
              <a:ext cx="1138439" cy="1120556"/>
            </a:xfrm>
            <a:custGeom>
              <a:avLst/>
              <a:gdLst/>
              <a:ahLst/>
              <a:cxnLst/>
              <a:rect l="l" t="t" r="r" b="b"/>
              <a:pathLst>
                <a:path w="55385" h="54515" extrusionOk="0">
                  <a:moveTo>
                    <a:pt x="25987" y="0"/>
                  </a:moveTo>
                  <a:cubicBezTo>
                    <a:pt x="25987" y="1"/>
                    <a:pt x="27193" y="5465"/>
                    <a:pt x="20938" y="11478"/>
                  </a:cubicBezTo>
                  <a:cubicBezTo>
                    <a:pt x="16580" y="15666"/>
                    <a:pt x="10437" y="20584"/>
                    <a:pt x="11583" y="31152"/>
                  </a:cubicBezTo>
                  <a:cubicBezTo>
                    <a:pt x="7278" y="28964"/>
                    <a:pt x="7277" y="23090"/>
                    <a:pt x="7277" y="23090"/>
                  </a:cubicBezTo>
                  <a:lnTo>
                    <a:pt x="7277" y="23090"/>
                  </a:lnTo>
                  <a:cubicBezTo>
                    <a:pt x="0" y="32244"/>
                    <a:pt x="1179" y="54514"/>
                    <a:pt x="27610" y="54514"/>
                  </a:cubicBezTo>
                  <a:cubicBezTo>
                    <a:pt x="54042" y="54514"/>
                    <a:pt x="55385" y="31852"/>
                    <a:pt x="50932" y="25413"/>
                  </a:cubicBezTo>
                  <a:lnTo>
                    <a:pt x="50932" y="25413"/>
                  </a:lnTo>
                  <a:cubicBezTo>
                    <a:pt x="50286" y="29878"/>
                    <a:pt x="43211" y="33748"/>
                    <a:pt x="43211" y="33748"/>
                  </a:cubicBezTo>
                  <a:cubicBezTo>
                    <a:pt x="48165" y="17750"/>
                    <a:pt x="35787" y="6013"/>
                    <a:pt x="35786" y="6013"/>
                  </a:cubicBezTo>
                  <a:lnTo>
                    <a:pt x="35786" y="6013"/>
                  </a:lnTo>
                  <a:cubicBezTo>
                    <a:pt x="35786" y="6013"/>
                    <a:pt x="36381" y="8335"/>
                    <a:pt x="35045" y="12023"/>
                  </a:cubicBezTo>
                  <a:cubicBezTo>
                    <a:pt x="33560" y="3826"/>
                    <a:pt x="25988" y="1"/>
                    <a:pt x="25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0"/>
            <p:cNvSpPr/>
            <p:nvPr/>
          </p:nvSpPr>
          <p:spPr>
            <a:xfrm>
              <a:off x="7903390" y="3390098"/>
              <a:ext cx="597431" cy="751347"/>
            </a:xfrm>
            <a:custGeom>
              <a:avLst/>
              <a:gdLst/>
              <a:ahLst/>
              <a:cxnLst/>
              <a:rect l="l" t="t" r="r" b="b"/>
              <a:pathLst>
                <a:path w="29065" h="36553" extrusionOk="0">
                  <a:moveTo>
                    <a:pt x="16309" y="0"/>
                  </a:moveTo>
                  <a:cubicBezTo>
                    <a:pt x="16309" y="7904"/>
                    <a:pt x="6153" y="12565"/>
                    <a:pt x="3234" y="20785"/>
                  </a:cubicBezTo>
                  <a:cubicBezTo>
                    <a:pt x="0" y="29891"/>
                    <a:pt x="6942" y="36553"/>
                    <a:pt x="15849" y="36553"/>
                  </a:cubicBezTo>
                  <a:cubicBezTo>
                    <a:pt x="24756" y="36553"/>
                    <a:pt x="29065" y="28668"/>
                    <a:pt x="26941" y="20171"/>
                  </a:cubicBezTo>
                  <a:cubicBezTo>
                    <a:pt x="25341" y="13765"/>
                    <a:pt x="21774" y="5947"/>
                    <a:pt x="21026" y="5947"/>
                  </a:cubicBezTo>
                  <a:cubicBezTo>
                    <a:pt x="21014" y="5947"/>
                    <a:pt x="21003" y="5949"/>
                    <a:pt x="20993" y="5952"/>
                  </a:cubicBezTo>
                  <a:cubicBezTo>
                    <a:pt x="20993" y="5952"/>
                    <a:pt x="21286" y="10831"/>
                    <a:pt x="18066" y="12978"/>
                  </a:cubicBezTo>
                  <a:cubicBezTo>
                    <a:pt x="20213" y="6441"/>
                    <a:pt x="16309" y="0"/>
                    <a:pt x="16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0"/>
            <p:cNvSpPr/>
            <p:nvPr/>
          </p:nvSpPr>
          <p:spPr>
            <a:xfrm>
              <a:off x="8121466" y="3863882"/>
              <a:ext cx="190586" cy="100966"/>
            </a:xfrm>
            <a:custGeom>
              <a:avLst/>
              <a:gdLst/>
              <a:ahLst/>
              <a:cxnLst/>
              <a:rect l="l" t="t" r="r" b="b"/>
              <a:pathLst>
                <a:path w="9272" h="4912" extrusionOk="0">
                  <a:moveTo>
                    <a:pt x="0" y="0"/>
                  </a:moveTo>
                  <a:cubicBezTo>
                    <a:pt x="0" y="0"/>
                    <a:pt x="594" y="4912"/>
                    <a:pt x="4636" y="4912"/>
                  </a:cubicBezTo>
                  <a:cubicBezTo>
                    <a:pt x="8679" y="4912"/>
                    <a:pt x="9271" y="0"/>
                    <a:pt x="9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0"/>
            <p:cNvSpPr/>
            <p:nvPr/>
          </p:nvSpPr>
          <p:spPr>
            <a:xfrm>
              <a:off x="8102289" y="3733715"/>
              <a:ext cx="100904" cy="89969"/>
            </a:xfrm>
            <a:custGeom>
              <a:avLst/>
              <a:gdLst/>
              <a:ahLst/>
              <a:cxnLst/>
              <a:rect l="l" t="t" r="r" b="b"/>
              <a:pathLst>
                <a:path w="4909" h="4377" extrusionOk="0">
                  <a:moveTo>
                    <a:pt x="2391" y="1"/>
                  </a:moveTo>
                  <a:cubicBezTo>
                    <a:pt x="2049" y="1"/>
                    <a:pt x="1705" y="84"/>
                    <a:pt x="1388" y="260"/>
                  </a:cubicBezTo>
                  <a:cubicBezTo>
                    <a:pt x="358" y="830"/>
                    <a:pt x="1" y="2156"/>
                    <a:pt x="592" y="3221"/>
                  </a:cubicBezTo>
                  <a:cubicBezTo>
                    <a:pt x="1000" y="3957"/>
                    <a:pt x="1753" y="4376"/>
                    <a:pt x="2519" y="4376"/>
                  </a:cubicBezTo>
                  <a:cubicBezTo>
                    <a:pt x="2861" y="4376"/>
                    <a:pt x="3206" y="4293"/>
                    <a:pt x="3523" y="4117"/>
                  </a:cubicBezTo>
                  <a:cubicBezTo>
                    <a:pt x="4553" y="3548"/>
                    <a:pt x="4909" y="2222"/>
                    <a:pt x="4319" y="1157"/>
                  </a:cubicBezTo>
                  <a:cubicBezTo>
                    <a:pt x="3911" y="420"/>
                    <a:pt x="3157" y="1"/>
                    <a:pt x="2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0"/>
            <p:cNvSpPr/>
            <p:nvPr/>
          </p:nvSpPr>
          <p:spPr>
            <a:xfrm>
              <a:off x="8122370" y="3753488"/>
              <a:ext cx="64892" cy="57883"/>
            </a:xfrm>
            <a:custGeom>
              <a:avLst/>
              <a:gdLst/>
              <a:ahLst/>
              <a:cxnLst/>
              <a:rect l="l" t="t" r="r" b="b"/>
              <a:pathLst>
                <a:path w="3157" h="2816" extrusionOk="0">
                  <a:moveTo>
                    <a:pt x="1537" y="1"/>
                  </a:moveTo>
                  <a:cubicBezTo>
                    <a:pt x="1317" y="1"/>
                    <a:pt x="1096" y="55"/>
                    <a:pt x="892" y="168"/>
                  </a:cubicBezTo>
                  <a:cubicBezTo>
                    <a:pt x="229" y="534"/>
                    <a:pt x="0" y="1386"/>
                    <a:pt x="379" y="2072"/>
                  </a:cubicBezTo>
                  <a:cubicBezTo>
                    <a:pt x="641" y="2546"/>
                    <a:pt x="1126" y="2816"/>
                    <a:pt x="1620" y="2816"/>
                  </a:cubicBezTo>
                  <a:cubicBezTo>
                    <a:pt x="1840" y="2816"/>
                    <a:pt x="2061" y="2762"/>
                    <a:pt x="2265" y="2650"/>
                  </a:cubicBezTo>
                  <a:cubicBezTo>
                    <a:pt x="2928" y="2283"/>
                    <a:pt x="3157" y="1430"/>
                    <a:pt x="2777" y="744"/>
                  </a:cubicBezTo>
                  <a:cubicBezTo>
                    <a:pt x="2515" y="271"/>
                    <a:pt x="2030" y="1"/>
                    <a:pt x="15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0"/>
            <p:cNvSpPr/>
            <p:nvPr/>
          </p:nvSpPr>
          <p:spPr>
            <a:xfrm>
              <a:off x="8131825" y="3765717"/>
              <a:ext cx="20946" cy="18664"/>
            </a:xfrm>
            <a:custGeom>
              <a:avLst/>
              <a:gdLst/>
              <a:ahLst/>
              <a:cxnLst/>
              <a:rect l="l" t="t" r="r" b="b"/>
              <a:pathLst>
                <a:path w="1019" h="908" extrusionOk="0">
                  <a:moveTo>
                    <a:pt x="496" y="1"/>
                  </a:moveTo>
                  <a:cubicBezTo>
                    <a:pt x="425" y="1"/>
                    <a:pt x="354" y="18"/>
                    <a:pt x="289" y="54"/>
                  </a:cubicBezTo>
                  <a:cubicBezTo>
                    <a:pt x="74" y="172"/>
                    <a:pt x="0" y="447"/>
                    <a:pt x="124" y="668"/>
                  </a:cubicBezTo>
                  <a:cubicBezTo>
                    <a:pt x="208" y="820"/>
                    <a:pt x="364" y="907"/>
                    <a:pt x="523" y="907"/>
                  </a:cubicBezTo>
                  <a:cubicBezTo>
                    <a:pt x="593" y="907"/>
                    <a:pt x="665" y="890"/>
                    <a:pt x="731" y="853"/>
                  </a:cubicBezTo>
                  <a:cubicBezTo>
                    <a:pt x="945" y="736"/>
                    <a:pt x="1019" y="461"/>
                    <a:pt x="895" y="240"/>
                  </a:cubicBezTo>
                  <a:cubicBezTo>
                    <a:pt x="811" y="88"/>
                    <a:pt x="654" y="1"/>
                    <a:pt x="4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0"/>
            <p:cNvSpPr/>
            <p:nvPr/>
          </p:nvSpPr>
          <p:spPr>
            <a:xfrm>
              <a:off x="8227297" y="3739964"/>
              <a:ext cx="92189" cy="82220"/>
            </a:xfrm>
            <a:custGeom>
              <a:avLst/>
              <a:gdLst/>
              <a:ahLst/>
              <a:cxnLst/>
              <a:rect l="l" t="t" r="r" b="b"/>
              <a:pathLst>
                <a:path w="4485" h="4000" extrusionOk="0">
                  <a:moveTo>
                    <a:pt x="2183" y="0"/>
                  </a:moveTo>
                  <a:cubicBezTo>
                    <a:pt x="1871" y="0"/>
                    <a:pt x="1556" y="77"/>
                    <a:pt x="1266" y="237"/>
                  </a:cubicBezTo>
                  <a:cubicBezTo>
                    <a:pt x="326" y="758"/>
                    <a:pt x="0" y="1969"/>
                    <a:pt x="539" y="2943"/>
                  </a:cubicBezTo>
                  <a:cubicBezTo>
                    <a:pt x="912" y="3616"/>
                    <a:pt x="1601" y="3999"/>
                    <a:pt x="2302" y="3999"/>
                  </a:cubicBezTo>
                  <a:cubicBezTo>
                    <a:pt x="2614" y="3999"/>
                    <a:pt x="2929" y="3923"/>
                    <a:pt x="3219" y="3763"/>
                  </a:cubicBezTo>
                  <a:cubicBezTo>
                    <a:pt x="4159" y="3242"/>
                    <a:pt x="4484" y="2031"/>
                    <a:pt x="3945" y="1057"/>
                  </a:cubicBezTo>
                  <a:cubicBezTo>
                    <a:pt x="3572" y="384"/>
                    <a:pt x="2883" y="0"/>
                    <a:pt x="2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0"/>
            <p:cNvSpPr/>
            <p:nvPr/>
          </p:nvSpPr>
          <p:spPr>
            <a:xfrm>
              <a:off x="8243925" y="3756407"/>
              <a:ext cx="59322" cy="52929"/>
            </a:xfrm>
            <a:custGeom>
              <a:avLst/>
              <a:gdLst/>
              <a:ahLst/>
              <a:cxnLst/>
              <a:rect l="l" t="t" r="r" b="b"/>
              <a:pathLst>
                <a:path w="2886" h="2575" extrusionOk="0">
                  <a:moveTo>
                    <a:pt x="1406" y="0"/>
                  </a:moveTo>
                  <a:cubicBezTo>
                    <a:pt x="1205" y="0"/>
                    <a:pt x="1002" y="50"/>
                    <a:pt x="816" y="153"/>
                  </a:cubicBezTo>
                  <a:cubicBezTo>
                    <a:pt x="210" y="489"/>
                    <a:pt x="1" y="1267"/>
                    <a:pt x="347" y="1894"/>
                  </a:cubicBezTo>
                  <a:cubicBezTo>
                    <a:pt x="587" y="2327"/>
                    <a:pt x="1030" y="2574"/>
                    <a:pt x="1481" y="2574"/>
                  </a:cubicBezTo>
                  <a:cubicBezTo>
                    <a:pt x="1682" y="2574"/>
                    <a:pt x="1884" y="2525"/>
                    <a:pt x="2070" y="2422"/>
                  </a:cubicBezTo>
                  <a:cubicBezTo>
                    <a:pt x="2676" y="2085"/>
                    <a:pt x="2886" y="1306"/>
                    <a:pt x="2539" y="680"/>
                  </a:cubicBezTo>
                  <a:cubicBezTo>
                    <a:pt x="2299" y="247"/>
                    <a:pt x="1856" y="0"/>
                    <a:pt x="140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0"/>
            <p:cNvSpPr/>
            <p:nvPr/>
          </p:nvSpPr>
          <p:spPr>
            <a:xfrm>
              <a:off x="8252599" y="3767608"/>
              <a:ext cx="19116" cy="17040"/>
            </a:xfrm>
            <a:custGeom>
              <a:avLst/>
              <a:gdLst/>
              <a:ahLst/>
              <a:cxnLst/>
              <a:rect l="l" t="t" r="r" b="b"/>
              <a:pathLst>
                <a:path w="930" h="829" extrusionOk="0">
                  <a:moveTo>
                    <a:pt x="452" y="0"/>
                  </a:moveTo>
                  <a:cubicBezTo>
                    <a:pt x="388" y="0"/>
                    <a:pt x="323" y="16"/>
                    <a:pt x="263" y="49"/>
                  </a:cubicBezTo>
                  <a:cubicBezTo>
                    <a:pt x="68" y="157"/>
                    <a:pt x="0" y="408"/>
                    <a:pt x="111" y="610"/>
                  </a:cubicBezTo>
                  <a:cubicBezTo>
                    <a:pt x="189" y="749"/>
                    <a:pt x="331" y="828"/>
                    <a:pt x="476" y="828"/>
                  </a:cubicBezTo>
                  <a:cubicBezTo>
                    <a:pt x="541" y="828"/>
                    <a:pt x="606" y="813"/>
                    <a:pt x="666" y="779"/>
                  </a:cubicBezTo>
                  <a:cubicBezTo>
                    <a:pt x="861" y="672"/>
                    <a:pt x="929" y="421"/>
                    <a:pt x="818" y="220"/>
                  </a:cubicBezTo>
                  <a:cubicBezTo>
                    <a:pt x="740" y="80"/>
                    <a:pt x="598" y="0"/>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2" name="Google Shape;3722;p60"/>
          <p:cNvGrpSpPr/>
          <p:nvPr/>
        </p:nvGrpSpPr>
        <p:grpSpPr>
          <a:xfrm rot="-447500">
            <a:off x="325667" y="165257"/>
            <a:ext cx="778868" cy="1573410"/>
            <a:chOff x="8141219" y="352993"/>
            <a:chExt cx="778899" cy="1573472"/>
          </a:xfrm>
        </p:grpSpPr>
        <p:sp>
          <p:nvSpPr>
            <p:cNvPr id="3723" name="Google Shape;3723;p60"/>
            <p:cNvSpPr/>
            <p:nvPr/>
          </p:nvSpPr>
          <p:spPr>
            <a:xfrm>
              <a:off x="8491007" y="772502"/>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0"/>
            <p:cNvSpPr/>
            <p:nvPr/>
          </p:nvSpPr>
          <p:spPr>
            <a:xfrm rot="-641783">
              <a:off x="8175988" y="1022182"/>
              <a:ext cx="312217" cy="403890"/>
            </a:xfrm>
            <a:custGeom>
              <a:avLst/>
              <a:gdLst/>
              <a:ahLst/>
              <a:cxnLst/>
              <a:rect l="l" t="t" r="r" b="b"/>
              <a:pathLst>
                <a:path w="12489" h="16156" extrusionOk="0">
                  <a:moveTo>
                    <a:pt x="3691" y="0"/>
                  </a:moveTo>
                  <a:cubicBezTo>
                    <a:pt x="1892" y="0"/>
                    <a:pt x="1" y="1243"/>
                    <a:pt x="278" y="4317"/>
                  </a:cubicBezTo>
                  <a:cubicBezTo>
                    <a:pt x="278" y="4317"/>
                    <a:pt x="273" y="4580"/>
                    <a:pt x="287" y="5024"/>
                  </a:cubicBezTo>
                  <a:cubicBezTo>
                    <a:pt x="337" y="6519"/>
                    <a:pt x="600" y="10083"/>
                    <a:pt x="1964" y="12705"/>
                  </a:cubicBezTo>
                  <a:cubicBezTo>
                    <a:pt x="3732" y="16105"/>
                    <a:pt x="12054" y="16156"/>
                    <a:pt x="12054" y="16156"/>
                  </a:cubicBezTo>
                  <a:lnTo>
                    <a:pt x="12489" y="11181"/>
                  </a:lnTo>
                  <a:cubicBezTo>
                    <a:pt x="12489" y="11181"/>
                    <a:pt x="12236" y="11146"/>
                    <a:pt x="11841" y="11075"/>
                  </a:cubicBezTo>
                  <a:cubicBezTo>
                    <a:pt x="10531" y="10834"/>
                    <a:pt x="7661" y="10163"/>
                    <a:pt x="7345" y="8856"/>
                  </a:cubicBezTo>
                  <a:cubicBezTo>
                    <a:pt x="6938" y="7160"/>
                    <a:pt x="7605" y="1903"/>
                    <a:pt x="5715" y="596"/>
                  </a:cubicBezTo>
                  <a:cubicBezTo>
                    <a:pt x="5163" y="213"/>
                    <a:pt x="4435" y="0"/>
                    <a:pt x="3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0"/>
            <p:cNvSpPr/>
            <p:nvPr/>
          </p:nvSpPr>
          <p:spPr>
            <a:xfrm rot="-641783">
              <a:off x="8386930" y="380816"/>
              <a:ext cx="408740" cy="1163571"/>
            </a:xfrm>
            <a:custGeom>
              <a:avLst/>
              <a:gdLst/>
              <a:ahLst/>
              <a:cxnLst/>
              <a:rect l="l" t="t" r="r" b="b"/>
              <a:pathLst>
                <a:path w="16350" h="46544" extrusionOk="0">
                  <a:moveTo>
                    <a:pt x="8832" y="0"/>
                  </a:moveTo>
                  <a:cubicBezTo>
                    <a:pt x="7621" y="0"/>
                    <a:pt x="6272" y="440"/>
                    <a:pt x="4794" y="1413"/>
                  </a:cubicBezTo>
                  <a:cubicBezTo>
                    <a:pt x="990" y="3920"/>
                    <a:pt x="0" y="13807"/>
                    <a:pt x="36" y="23678"/>
                  </a:cubicBezTo>
                  <a:cubicBezTo>
                    <a:pt x="61" y="30775"/>
                    <a:pt x="616" y="37867"/>
                    <a:pt x="1029" y="42193"/>
                  </a:cubicBezTo>
                  <a:cubicBezTo>
                    <a:pt x="1277" y="44800"/>
                    <a:pt x="1473" y="46408"/>
                    <a:pt x="1473" y="46408"/>
                  </a:cubicBezTo>
                  <a:lnTo>
                    <a:pt x="8437" y="46501"/>
                  </a:lnTo>
                  <a:lnTo>
                    <a:pt x="11841" y="46544"/>
                  </a:lnTo>
                  <a:cubicBezTo>
                    <a:pt x="11841" y="46544"/>
                    <a:pt x="12748" y="42065"/>
                    <a:pt x="13735" y="36234"/>
                  </a:cubicBezTo>
                  <a:cubicBezTo>
                    <a:pt x="14886" y="29446"/>
                    <a:pt x="16152" y="20828"/>
                    <a:pt x="16229" y="15319"/>
                  </a:cubicBezTo>
                  <a:cubicBezTo>
                    <a:pt x="16349" y="7119"/>
                    <a:pt x="13703" y="0"/>
                    <a:pt x="8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0"/>
            <p:cNvSpPr/>
            <p:nvPr/>
          </p:nvSpPr>
          <p:spPr>
            <a:xfrm rot="-641783">
              <a:off x="8434485" y="1484715"/>
              <a:ext cx="475138" cy="157571"/>
            </a:xfrm>
            <a:custGeom>
              <a:avLst/>
              <a:gdLst/>
              <a:ahLst/>
              <a:cxnLst/>
              <a:rect l="l" t="t" r="r" b="b"/>
              <a:pathLst>
                <a:path w="19006" h="6303" extrusionOk="0">
                  <a:moveTo>
                    <a:pt x="1" y="0"/>
                  </a:moveTo>
                  <a:lnTo>
                    <a:pt x="451" y="5159"/>
                  </a:lnTo>
                  <a:lnTo>
                    <a:pt x="18147" y="6302"/>
                  </a:lnTo>
                  <a:lnTo>
                    <a:pt x="19005" y="24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727" name="Google Shape;3727;p60"/>
            <p:cNvSpPr/>
            <p:nvPr/>
          </p:nvSpPr>
          <p:spPr>
            <a:xfrm rot="-641783">
              <a:off x="8392990" y="525748"/>
              <a:ext cx="84098" cy="85273"/>
            </a:xfrm>
            <a:custGeom>
              <a:avLst/>
              <a:gdLst/>
              <a:ahLst/>
              <a:cxnLst/>
              <a:rect l="l" t="t" r="r" b="b"/>
              <a:pathLst>
                <a:path w="3364" h="3411" extrusionOk="0">
                  <a:moveTo>
                    <a:pt x="3032" y="1"/>
                  </a:moveTo>
                  <a:cubicBezTo>
                    <a:pt x="2706" y="1"/>
                    <a:pt x="1862" y="2163"/>
                    <a:pt x="1862" y="2163"/>
                  </a:cubicBezTo>
                  <a:cubicBezTo>
                    <a:pt x="1862" y="2163"/>
                    <a:pt x="563" y="241"/>
                    <a:pt x="271" y="241"/>
                  </a:cubicBezTo>
                  <a:cubicBezTo>
                    <a:pt x="264" y="241"/>
                    <a:pt x="258" y="242"/>
                    <a:pt x="253" y="244"/>
                  </a:cubicBezTo>
                  <a:cubicBezTo>
                    <a:pt x="0" y="332"/>
                    <a:pt x="336" y="1199"/>
                    <a:pt x="336" y="1199"/>
                  </a:cubicBezTo>
                  <a:cubicBezTo>
                    <a:pt x="336" y="1199"/>
                    <a:pt x="1576" y="3410"/>
                    <a:pt x="2129" y="3410"/>
                  </a:cubicBezTo>
                  <a:cubicBezTo>
                    <a:pt x="2135" y="3410"/>
                    <a:pt x="2141" y="3410"/>
                    <a:pt x="2146" y="3409"/>
                  </a:cubicBezTo>
                  <a:cubicBezTo>
                    <a:pt x="2691" y="3361"/>
                    <a:pt x="3364" y="155"/>
                    <a:pt x="3062" y="7"/>
                  </a:cubicBezTo>
                  <a:cubicBezTo>
                    <a:pt x="3053" y="3"/>
                    <a:pt x="3043" y="1"/>
                    <a:pt x="3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0"/>
            <p:cNvSpPr/>
            <p:nvPr/>
          </p:nvSpPr>
          <p:spPr>
            <a:xfrm rot="-641783">
              <a:off x="8599459" y="540239"/>
              <a:ext cx="79573" cy="91823"/>
            </a:xfrm>
            <a:custGeom>
              <a:avLst/>
              <a:gdLst/>
              <a:ahLst/>
              <a:cxnLst/>
              <a:rect l="l" t="t" r="r" b="b"/>
              <a:pathLst>
                <a:path w="3183" h="3673" extrusionOk="0">
                  <a:moveTo>
                    <a:pt x="306" y="0"/>
                  </a:moveTo>
                  <a:cubicBezTo>
                    <a:pt x="48" y="0"/>
                    <a:pt x="0" y="906"/>
                    <a:pt x="0" y="906"/>
                  </a:cubicBezTo>
                  <a:cubicBezTo>
                    <a:pt x="0" y="906"/>
                    <a:pt x="230" y="3483"/>
                    <a:pt x="746" y="3664"/>
                  </a:cubicBezTo>
                  <a:cubicBezTo>
                    <a:pt x="763" y="3670"/>
                    <a:pt x="782" y="3673"/>
                    <a:pt x="801" y="3673"/>
                  </a:cubicBezTo>
                  <a:cubicBezTo>
                    <a:pt x="1386" y="3673"/>
                    <a:pt x="3183" y="1184"/>
                    <a:pt x="2976" y="936"/>
                  </a:cubicBezTo>
                  <a:cubicBezTo>
                    <a:pt x="2961" y="918"/>
                    <a:pt x="2938" y="910"/>
                    <a:pt x="2910" y="910"/>
                  </a:cubicBezTo>
                  <a:cubicBezTo>
                    <a:pt x="2524" y="910"/>
                    <a:pt x="998" y="2411"/>
                    <a:pt x="998" y="2411"/>
                  </a:cubicBezTo>
                  <a:cubicBezTo>
                    <a:pt x="998" y="2411"/>
                    <a:pt x="582" y="22"/>
                    <a:pt x="315" y="1"/>
                  </a:cubicBezTo>
                  <a:cubicBezTo>
                    <a:pt x="312" y="0"/>
                    <a:pt x="30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0"/>
            <p:cNvSpPr/>
            <p:nvPr/>
          </p:nvSpPr>
          <p:spPr>
            <a:xfrm rot="-641783">
              <a:off x="8426623" y="710814"/>
              <a:ext cx="83023" cy="87348"/>
            </a:xfrm>
            <a:custGeom>
              <a:avLst/>
              <a:gdLst/>
              <a:ahLst/>
              <a:cxnLst/>
              <a:rect l="l" t="t" r="r" b="b"/>
              <a:pathLst>
                <a:path w="3321" h="3494" extrusionOk="0">
                  <a:moveTo>
                    <a:pt x="2981" y="1"/>
                  </a:moveTo>
                  <a:cubicBezTo>
                    <a:pt x="2658" y="1"/>
                    <a:pt x="2064" y="2286"/>
                    <a:pt x="2064" y="2286"/>
                  </a:cubicBezTo>
                  <a:cubicBezTo>
                    <a:pt x="2064" y="2286"/>
                    <a:pt x="578" y="563"/>
                    <a:pt x="266" y="563"/>
                  </a:cubicBezTo>
                  <a:cubicBezTo>
                    <a:pt x="256" y="563"/>
                    <a:pt x="247" y="565"/>
                    <a:pt x="240" y="569"/>
                  </a:cubicBezTo>
                  <a:cubicBezTo>
                    <a:pt x="0" y="687"/>
                    <a:pt x="436" y="1507"/>
                    <a:pt x="436" y="1507"/>
                  </a:cubicBezTo>
                  <a:cubicBezTo>
                    <a:pt x="436" y="1507"/>
                    <a:pt x="1880" y="3494"/>
                    <a:pt x="2449" y="3494"/>
                  </a:cubicBezTo>
                  <a:cubicBezTo>
                    <a:pt x="2465" y="3494"/>
                    <a:pt x="2479" y="3492"/>
                    <a:pt x="2493" y="3489"/>
                  </a:cubicBezTo>
                  <a:cubicBezTo>
                    <a:pt x="3029" y="3378"/>
                    <a:pt x="3320" y="115"/>
                    <a:pt x="3003" y="4"/>
                  </a:cubicBezTo>
                  <a:cubicBezTo>
                    <a:pt x="2996" y="2"/>
                    <a:pt x="2988" y="1"/>
                    <a:pt x="2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0"/>
            <p:cNvSpPr/>
            <p:nvPr/>
          </p:nvSpPr>
          <p:spPr>
            <a:xfrm rot="-641783">
              <a:off x="8634464" y="763020"/>
              <a:ext cx="83348" cy="92648"/>
            </a:xfrm>
            <a:custGeom>
              <a:avLst/>
              <a:gdLst/>
              <a:ahLst/>
              <a:cxnLst/>
              <a:rect l="l" t="t" r="r" b="b"/>
              <a:pathLst>
                <a:path w="3334" h="3706" extrusionOk="0">
                  <a:moveTo>
                    <a:pt x="719" y="1"/>
                  </a:moveTo>
                  <a:cubicBezTo>
                    <a:pt x="474" y="1"/>
                    <a:pt x="266" y="833"/>
                    <a:pt x="266" y="833"/>
                  </a:cubicBezTo>
                  <a:cubicBezTo>
                    <a:pt x="266" y="833"/>
                    <a:pt x="0" y="3408"/>
                    <a:pt x="473" y="3682"/>
                  </a:cubicBezTo>
                  <a:cubicBezTo>
                    <a:pt x="500" y="3698"/>
                    <a:pt x="534" y="3706"/>
                    <a:pt x="573" y="3706"/>
                  </a:cubicBezTo>
                  <a:cubicBezTo>
                    <a:pt x="1213" y="3706"/>
                    <a:pt x="3334" y="1707"/>
                    <a:pt x="3181" y="1431"/>
                  </a:cubicBezTo>
                  <a:cubicBezTo>
                    <a:pt x="3165" y="1402"/>
                    <a:pt x="3131" y="1389"/>
                    <a:pt x="3083" y="1389"/>
                  </a:cubicBezTo>
                  <a:cubicBezTo>
                    <a:pt x="2637" y="1389"/>
                    <a:pt x="957" y="2501"/>
                    <a:pt x="957" y="2501"/>
                  </a:cubicBezTo>
                  <a:cubicBezTo>
                    <a:pt x="957" y="2501"/>
                    <a:pt x="1005" y="77"/>
                    <a:pt x="748" y="5"/>
                  </a:cubicBezTo>
                  <a:cubicBezTo>
                    <a:pt x="738" y="2"/>
                    <a:pt x="729" y="1"/>
                    <a:pt x="7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0"/>
            <p:cNvSpPr/>
            <p:nvPr/>
          </p:nvSpPr>
          <p:spPr>
            <a:xfrm rot="-641783">
              <a:off x="8451393" y="936207"/>
              <a:ext cx="82773" cy="87548"/>
            </a:xfrm>
            <a:custGeom>
              <a:avLst/>
              <a:gdLst/>
              <a:ahLst/>
              <a:cxnLst/>
              <a:rect l="l" t="t" r="r" b="b"/>
              <a:pathLst>
                <a:path w="3311" h="3502" extrusionOk="0">
                  <a:moveTo>
                    <a:pt x="2971" y="1"/>
                  </a:moveTo>
                  <a:cubicBezTo>
                    <a:pt x="2648" y="1"/>
                    <a:pt x="2086" y="2299"/>
                    <a:pt x="2086" y="2299"/>
                  </a:cubicBezTo>
                  <a:cubicBezTo>
                    <a:pt x="2086" y="2299"/>
                    <a:pt x="579" y="602"/>
                    <a:pt x="265" y="602"/>
                  </a:cubicBezTo>
                  <a:cubicBezTo>
                    <a:pt x="254" y="602"/>
                    <a:pt x="245" y="604"/>
                    <a:pt x="238" y="608"/>
                  </a:cubicBezTo>
                  <a:cubicBezTo>
                    <a:pt x="0" y="730"/>
                    <a:pt x="446" y="1544"/>
                    <a:pt x="446" y="1544"/>
                  </a:cubicBezTo>
                  <a:cubicBezTo>
                    <a:pt x="446" y="1544"/>
                    <a:pt x="1915" y="3502"/>
                    <a:pt x="2486" y="3502"/>
                  </a:cubicBezTo>
                  <a:cubicBezTo>
                    <a:pt x="2502" y="3502"/>
                    <a:pt x="2518" y="3500"/>
                    <a:pt x="2532" y="3497"/>
                  </a:cubicBezTo>
                  <a:cubicBezTo>
                    <a:pt x="3066" y="3377"/>
                    <a:pt x="3310" y="110"/>
                    <a:pt x="2992" y="4"/>
                  </a:cubicBezTo>
                  <a:cubicBezTo>
                    <a:pt x="2985" y="2"/>
                    <a:pt x="2978" y="1"/>
                    <a:pt x="2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0"/>
            <p:cNvSpPr/>
            <p:nvPr/>
          </p:nvSpPr>
          <p:spPr>
            <a:xfrm rot="-641783">
              <a:off x="8658699" y="1025320"/>
              <a:ext cx="79348" cy="92123"/>
            </a:xfrm>
            <a:custGeom>
              <a:avLst/>
              <a:gdLst/>
              <a:ahLst/>
              <a:cxnLst/>
              <a:rect l="l" t="t" r="r" b="b"/>
              <a:pathLst>
                <a:path w="3174" h="3685" extrusionOk="0">
                  <a:moveTo>
                    <a:pt x="328" y="0"/>
                  </a:moveTo>
                  <a:cubicBezTo>
                    <a:pt x="72" y="0"/>
                    <a:pt x="0" y="897"/>
                    <a:pt x="0" y="897"/>
                  </a:cubicBezTo>
                  <a:cubicBezTo>
                    <a:pt x="0" y="897"/>
                    <a:pt x="159" y="3481"/>
                    <a:pt x="670" y="3674"/>
                  </a:cubicBezTo>
                  <a:cubicBezTo>
                    <a:pt x="688" y="3681"/>
                    <a:pt x="708" y="3685"/>
                    <a:pt x="730" y="3685"/>
                  </a:cubicBezTo>
                  <a:cubicBezTo>
                    <a:pt x="1322" y="3685"/>
                    <a:pt x="3173" y="1264"/>
                    <a:pt x="2973" y="1011"/>
                  </a:cubicBezTo>
                  <a:cubicBezTo>
                    <a:pt x="2958" y="991"/>
                    <a:pt x="2935" y="983"/>
                    <a:pt x="2904" y="983"/>
                  </a:cubicBezTo>
                  <a:cubicBezTo>
                    <a:pt x="2512" y="983"/>
                    <a:pt x="955" y="2429"/>
                    <a:pt x="955" y="2429"/>
                  </a:cubicBezTo>
                  <a:cubicBezTo>
                    <a:pt x="955" y="2429"/>
                    <a:pt x="606" y="29"/>
                    <a:pt x="340" y="1"/>
                  </a:cubicBezTo>
                  <a:cubicBezTo>
                    <a:pt x="336" y="1"/>
                    <a:pt x="332"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0"/>
            <p:cNvSpPr/>
            <p:nvPr/>
          </p:nvSpPr>
          <p:spPr>
            <a:xfrm rot="-641783">
              <a:off x="8473992" y="1182546"/>
              <a:ext cx="81698" cy="88148"/>
            </a:xfrm>
            <a:custGeom>
              <a:avLst/>
              <a:gdLst/>
              <a:ahLst/>
              <a:cxnLst/>
              <a:rect l="l" t="t" r="r" b="b"/>
              <a:pathLst>
                <a:path w="3268" h="3526" extrusionOk="0">
                  <a:moveTo>
                    <a:pt x="2926" y="0"/>
                  </a:moveTo>
                  <a:cubicBezTo>
                    <a:pt x="2604" y="0"/>
                    <a:pt x="2177" y="2348"/>
                    <a:pt x="2177" y="2348"/>
                  </a:cubicBezTo>
                  <a:cubicBezTo>
                    <a:pt x="2177" y="2348"/>
                    <a:pt x="591" y="764"/>
                    <a:pt x="264" y="764"/>
                  </a:cubicBezTo>
                  <a:cubicBezTo>
                    <a:pt x="251" y="764"/>
                    <a:pt x="240" y="766"/>
                    <a:pt x="231" y="772"/>
                  </a:cubicBezTo>
                  <a:cubicBezTo>
                    <a:pt x="0" y="907"/>
                    <a:pt x="495" y="1694"/>
                    <a:pt x="495" y="1694"/>
                  </a:cubicBezTo>
                  <a:cubicBezTo>
                    <a:pt x="495" y="1694"/>
                    <a:pt x="2047" y="3525"/>
                    <a:pt x="2632" y="3525"/>
                  </a:cubicBezTo>
                  <a:cubicBezTo>
                    <a:pt x="2654" y="3525"/>
                    <a:pt x="2675" y="3523"/>
                    <a:pt x="2694" y="3517"/>
                  </a:cubicBezTo>
                  <a:cubicBezTo>
                    <a:pt x="3220" y="3366"/>
                    <a:pt x="3268" y="90"/>
                    <a:pt x="2943" y="3"/>
                  </a:cubicBezTo>
                  <a:cubicBezTo>
                    <a:pt x="2937" y="1"/>
                    <a:pt x="2931"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0"/>
            <p:cNvSpPr/>
            <p:nvPr/>
          </p:nvSpPr>
          <p:spPr>
            <a:xfrm rot="-641783">
              <a:off x="8668790" y="1323513"/>
              <a:ext cx="78723" cy="92548"/>
            </a:xfrm>
            <a:custGeom>
              <a:avLst/>
              <a:gdLst/>
              <a:ahLst/>
              <a:cxnLst/>
              <a:rect l="l" t="t" r="r" b="b"/>
              <a:pathLst>
                <a:path w="3149" h="3702" extrusionOk="0">
                  <a:moveTo>
                    <a:pt x="369" y="0"/>
                  </a:moveTo>
                  <a:cubicBezTo>
                    <a:pt x="117" y="0"/>
                    <a:pt x="0" y="879"/>
                    <a:pt x="0" y="879"/>
                  </a:cubicBezTo>
                  <a:cubicBezTo>
                    <a:pt x="0" y="879"/>
                    <a:pt x="24" y="3467"/>
                    <a:pt x="524" y="3688"/>
                  </a:cubicBezTo>
                  <a:cubicBezTo>
                    <a:pt x="545" y="3697"/>
                    <a:pt x="569" y="3702"/>
                    <a:pt x="596" y="3702"/>
                  </a:cubicBezTo>
                  <a:cubicBezTo>
                    <a:pt x="1200" y="3702"/>
                    <a:pt x="3149" y="1409"/>
                    <a:pt x="2963" y="1146"/>
                  </a:cubicBezTo>
                  <a:cubicBezTo>
                    <a:pt x="2948" y="1124"/>
                    <a:pt x="2922" y="1114"/>
                    <a:pt x="2887" y="1114"/>
                  </a:cubicBezTo>
                  <a:cubicBezTo>
                    <a:pt x="2481" y="1114"/>
                    <a:pt x="874" y="2459"/>
                    <a:pt x="874" y="2459"/>
                  </a:cubicBezTo>
                  <a:cubicBezTo>
                    <a:pt x="874" y="2459"/>
                    <a:pt x="651" y="45"/>
                    <a:pt x="386" y="2"/>
                  </a:cubicBezTo>
                  <a:cubicBezTo>
                    <a:pt x="380" y="1"/>
                    <a:pt x="37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0"/>
            <p:cNvSpPr/>
            <p:nvPr/>
          </p:nvSpPr>
          <p:spPr>
            <a:xfrm rot="-641783">
              <a:off x="8232454" y="1058639"/>
              <a:ext cx="80823" cy="90373"/>
            </a:xfrm>
            <a:custGeom>
              <a:avLst/>
              <a:gdLst/>
              <a:ahLst/>
              <a:cxnLst/>
              <a:rect l="l" t="t" r="r" b="b"/>
              <a:pathLst>
                <a:path w="3233" h="3615" extrusionOk="0">
                  <a:moveTo>
                    <a:pt x="268" y="0"/>
                  </a:moveTo>
                  <a:cubicBezTo>
                    <a:pt x="268" y="0"/>
                    <a:pt x="268" y="0"/>
                    <a:pt x="268" y="0"/>
                  </a:cubicBezTo>
                  <a:cubicBezTo>
                    <a:pt x="0" y="2"/>
                    <a:pt x="35" y="930"/>
                    <a:pt x="35" y="930"/>
                  </a:cubicBezTo>
                  <a:cubicBezTo>
                    <a:pt x="35" y="930"/>
                    <a:pt x="493" y="3478"/>
                    <a:pt x="1024" y="3610"/>
                  </a:cubicBezTo>
                  <a:cubicBezTo>
                    <a:pt x="1036" y="3613"/>
                    <a:pt x="1049" y="3615"/>
                    <a:pt x="1063" y="3615"/>
                  </a:cubicBezTo>
                  <a:cubicBezTo>
                    <a:pt x="1631" y="3615"/>
                    <a:pt x="3232" y="927"/>
                    <a:pt x="3000" y="695"/>
                  </a:cubicBezTo>
                  <a:cubicBezTo>
                    <a:pt x="2986" y="681"/>
                    <a:pt x="2968" y="674"/>
                    <a:pt x="2944" y="674"/>
                  </a:cubicBezTo>
                  <a:cubicBezTo>
                    <a:pt x="2579" y="674"/>
                    <a:pt x="1162" y="2340"/>
                    <a:pt x="1162" y="2340"/>
                  </a:cubicBezTo>
                  <a:cubicBezTo>
                    <a:pt x="1162" y="2340"/>
                    <a:pt x="537"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0"/>
            <p:cNvSpPr/>
            <p:nvPr/>
          </p:nvSpPr>
          <p:spPr>
            <a:xfrm rot="-641783">
              <a:off x="8212222" y="1202407"/>
              <a:ext cx="86123" cy="88448"/>
            </a:xfrm>
            <a:custGeom>
              <a:avLst/>
              <a:gdLst/>
              <a:ahLst/>
              <a:cxnLst/>
              <a:rect l="l" t="t" r="r" b="b"/>
              <a:pathLst>
                <a:path w="3445" h="3538" extrusionOk="0">
                  <a:moveTo>
                    <a:pt x="2833" y="0"/>
                  </a:moveTo>
                  <a:cubicBezTo>
                    <a:pt x="2508" y="0"/>
                    <a:pt x="2308" y="2410"/>
                    <a:pt x="2308" y="2410"/>
                  </a:cubicBezTo>
                  <a:cubicBezTo>
                    <a:pt x="2308" y="2410"/>
                    <a:pt x="613" y="1017"/>
                    <a:pt x="261" y="1017"/>
                  </a:cubicBezTo>
                  <a:cubicBezTo>
                    <a:pt x="243" y="1017"/>
                    <a:pt x="228" y="1021"/>
                    <a:pt x="217" y="1028"/>
                  </a:cubicBezTo>
                  <a:cubicBezTo>
                    <a:pt x="1" y="1186"/>
                    <a:pt x="570" y="1921"/>
                    <a:pt x="570" y="1921"/>
                  </a:cubicBezTo>
                  <a:cubicBezTo>
                    <a:pt x="570" y="1921"/>
                    <a:pt x="2236" y="3538"/>
                    <a:pt x="2844" y="3538"/>
                  </a:cubicBezTo>
                  <a:cubicBezTo>
                    <a:pt x="2878" y="3538"/>
                    <a:pt x="2909" y="3533"/>
                    <a:pt x="2936" y="3522"/>
                  </a:cubicBezTo>
                  <a:cubicBezTo>
                    <a:pt x="3444" y="3322"/>
                    <a:pt x="3175" y="56"/>
                    <a:pt x="2844" y="1"/>
                  </a:cubicBezTo>
                  <a:cubicBezTo>
                    <a:pt x="2840" y="1"/>
                    <a:pt x="2836" y="0"/>
                    <a:pt x="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0"/>
            <p:cNvSpPr/>
            <p:nvPr/>
          </p:nvSpPr>
          <p:spPr>
            <a:xfrm rot="-641783">
              <a:off x="8528917" y="1614555"/>
              <a:ext cx="345566" cy="282293"/>
            </a:xfrm>
            <a:custGeom>
              <a:avLst/>
              <a:gdLst/>
              <a:ahLst/>
              <a:cxnLst/>
              <a:rect l="l" t="t" r="r" b="b"/>
              <a:pathLst>
                <a:path w="13823" h="11292" extrusionOk="0">
                  <a:moveTo>
                    <a:pt x="1" y="0"/>
                  </a:moveTo>
                  <a:lnTo>
                    <a:pt x="946" y="10842"/>
                  </a:lnTo>
                  <a:lnTo>
                    <a:pt x="12346" y="11291"/>
                  </a:lnTo>
                  <a:lnTo>
                    <a:pt x="13823" y="89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3738" name="Google Shape;3738;p60"/>
          <p:cNvGrpSpPr/>
          <p:nvPr/>
        </p:nvGrpSpPr>
        <p:grpSpPr>
          <a:xfrm flipH="1">
            <a:off x="1140843" y="402712"/>
            <a:ext cx="554251" cy="476385"/>
            <a:chOff x="7602588" y="1339900"/>
            <a:chExt cx="624227" cy="536530"/>
          </a:xfrm>
        </p:grpSpPr>
        <p:sp>
          <p:nvSpPr>
            <p:cNvPr id="3739" name="Google Shape;3739;p60"/>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0"/>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0"/>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0"/>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0"/>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0"/>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0"/>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0"/>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0"/>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0"/>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0"/>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0"/>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0"/>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0"/>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0"/>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0"/>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0"/>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0"/>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0"/>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0"/>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0"/>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0" name="Google Shape;3760;p60"/>
          <p:cNvGrpSpPr/>
          <p:nvPr/>
        </p:nvGrpSpPr>
        <p:grpSpPr>
          <a:xfrm rot="1364037">
            <a:off x="493129" y="3502830"/>
            <a:ext cx="1372051" cy="914917"/>
            <a:chOff x="2216800" y="1544750"/>
            <a:chExt cx="1123850" cy="736500"/>
          </a:xfrm>
        </p:grpSpPr>
        <p:sp>
          <p:nvSpPr>
            <p:cNvPr id="3761" name="Google Shape;3761;p60"/>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0"/>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0"/>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0"/>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0"/>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0"/>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0"/>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0"/>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0"/>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0"/>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0"/>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0"/>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0"/>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0"/>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0"/>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6" name="Google Shape;3776;p60"/>
          <p:cNvGrpSpPr/>
          <p:nvPr/>
        </p:nvGrpSpPr>
        <p:grpSpPr>
          <a:xfrm>
            <a:off x="526975" y="292590"/>
            <a:ext cx="8366170" cy="4258792"/>
            <a:chOff x="526975" y="292590"/>
            <a:chExt cx="8366170" cy="4258792"/>
          </a:xfrm>
        </p:grpSpPr>
        <p:sp>
          <p:nvSpPr>
            <p:cNvPr id="3777" name="Google Shape;3777;p60"/>
            <p:cNvSpPr/>
            <p:nvPr/>
          </p:nvSpPr>
          <p:spPr>
            <a:xfrm rot="-397337">
              <a:off x="7952914" y="446038"/>
              <a:ext cx="229224" cy="22595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0"/>
            <p:cNvSpPr/>
            <p:nvPr/>
          </p:nvSpPr>
          <p:spPr>
            <a:xfrm rot="-397276">
              <a:off x="8102469" y="712957"/>
              <a:ext cx="524329" cy="516892"/>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0"/>
            <p:cNvSpPr/>
            <p:nvPr/>
          </p:nvSpPr>
          <p:spPr>
            <a:xfrm>
              <a:off x="7467642" y="292590"/>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0"/>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3781" name="Google Shape;3781;p60"/>
            <p:cNvSpPr/>
            <p:nvPr/>
          </p:nvSpPr>
          <p:spPr>
            <a:xfrm>
              <a:off x="8373853" y="2575608"/>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0"/>
            <p:cNvSpPr/>
            <p:nvPr/>
          </p:nvSpPr>
          <p:spPr>
            <a:xfrm>
              <a:off x="906792" y="213744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0"/>
            <p:cNvSpPr/>
            <p:nvPr/>
          </p:nvSpPr>
          <p:spPr>
            <a:xfrm>
              <a:off x="613104" y="44412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0"/>
            <p:cNvSpPr/>
            <p:nvPr/>
          </p:nvSpPr>
          <p:spPr>
            <a:xfrm>
              <a:off x="8783045" y="339351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0"/>
            <p:cNvSpPr/>
            <p:nvPr/>
          </p:nvSpPr>
          <p:spPr>
            <a:xfrm>
              <a:off x="8725895" y="167244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13" name="Google Shape;1813;p39"/>
          <p:cNvSpPr txBox="1">
            <a:spLocks noGrp="1"/>
          </p:cNvSpPr>
          <p:nvPr>
            <p:ph type="title" idx="6"/>
          </p:nvPr>
        </p:nvSpPr>
        <p:spPr>
          <a:xfrm>
            <a:off x="1776716" y="1715137"/>
            <a:ext cx="5791403" cy="6833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mn-lt"/>
              </a:rPr>
              <a:t>1. </a:t>
            </a:r>
            <a:r>
              <a:rPr lang="en-US" b="1" dirty="0" err="1">
                <a:latin typeface="+mn-lt"/>
              </a:rPr>
              <a:t>Công</a:t>
            </a:r>
            <a:r>
              <a:rPr lang="en-US" b="1" dirty="0">
                <a:latin typeface="+mn-lt"/>
              </a:rPr>
              <a:t> </a:t>
            </a:r>
            <a:r>
              <a:rPr lang="en-US" b="1" dirty="0" err="1">
                <a:latin typeface="+mn-lt"/>
              </a:rPr>
              <a:t>việc</a:t>
            </a:r>
            <a:r>
              <a:rPr lang="en-US" b="1" dirty="0">
                <a:latin typeface="+mn-lt"/>
              </a:rPr>
              <a:t> </a:t>
            </a:r>
            <a:r>
              <a:rPr lang="en-US" b="1" dirty="0" err="1">
                <a:latin typeface="+mn-lt"/>
              </a:rPr>
              <a:t>tùy</a:t>
            </a:r>
            <a:r>
              <a:rPr lang="en-US" b="1" dirty="0">
                <a:latin typeface="+mn-lt"/>
              </a:rPr>
              <a:t> </a:t>
            </a:r>
            <a:r>
              <a:rPr lang="en-US" b="1" dirty="0" err="1">
                <a:latin typeface="+mn-lt"/>
              </a:rPr>
              <a:t>thuộc</a:t>
            </a:r>
            <a:r>
              <a:rPr lang="en-US" b="1" dirty="0">
                <a:latin typeface="+mn-lt"/>
              </a:rPr>
              <a:t> </a:t>
            </a:r>
            <a:r>
              <a:rPr lang="en-US" b="1" dirty="0" err="1">
                <a:latin typeface="+mn-lt"/>
              </a:rPr>
              <a:t>vào</a:t>
            </a:r>
            <a:r>
              <a:rPr lang="en-US" b="1" dirty="0">
                <a:latin typeface="+mn-lt"/>
              </a:rPr>
              <a:t> </a:t>
            </a:r>
            <a:r>
              <a:rPr lang="en-US" b="1" dirty="0" err="1">
                <a:latin typeface="+mn-lt"/>
              </a:rPr>
              <a:t>điều</a:t>
            </a:r>
            <a:r>
              <a:rPr lang="en-US" b="1" dirty="0">
                <a:latin typeface="+mn-lt"/>
              </a:rPr>
              <a:t> </a:t>
            </a:r>
            <a:r>
              <a:rPr lang="en-US" b="1" dirty="0" err="1">
                <a:latin typeface="+mn-lt"/>
              </a:rPr>
              <a:t>kiện</a:t>
            </a:r>
            <a:endParaRPr b="1" dirty="0">
              <a:latin typeface="+mn-lt"/>
            </a:endParaRPr>
          </a:p>
        </p:txBody>
      </p:sp>
      <p:sp>
        <p:nvSpPr>
          <p:cNvPr id="1816" name="Google Shape;1816;p39"/>
          <p:cNvSpPr txBox="1">
            <a:spLocks noGrp="1"/>
          </p:cNvSpPr>
          <p:nvPr>
            <p:ph type="title" idx="9"/>
          </p:nvPr>
        </p:nvSpPr>
        <p:spPr>
          <a:xfrm>
            <a:off x="1776716" y="2781105"/>
            <a:ext cx="5791403" cy="683335"/>
          </a:xfrm>
          <a:prstGeom prst="rect">
            <a:avLst/>
          </a:prstGeom>
          <a:solidFill>
            <a:schemeClr val="accent1">
              <a:lumMod val="75000"/>
            </a:schemeClr>
          </a:solidFill>
        </p:spPr>
        <p:txBody>
          <a:bodyPr spcFirstLastPara="1" wrap="square" lIns="91425" tIns="91425" rIns="91425" bIns="91425" anchor="ctr" anchorCtr="0">
            <a:noAutofit/>
          </a:bodyPr>
          <a:lstStyle/>
          <a:p>
            <a:pPr marL="0" lvl="0" indent="0" rtl="0">
              <a:spcBef>
                <a:spcPts val="0"/>
              </a:spcBef>
              <a:spcAft>
                <a:spcPts val="0"/>
              </a:spcAft>
              <a:buNone/>
            </a:pPr>
            <a:r>
              <a:rPr lang="en-US" b="1" dirty="0">
                <a:solidFill>
                  <a:schemeClr val="tx1">
                    <a:lumMod val="50000"/>
                  </a:schemeClr>
                </a:solidFill>
                <a:latin typeface="+mn-lt"/>
              </a:rPr>
              <a:t>2. </a:t>
            </a:r>
            <a:r>
              <a:rPr lang="en-US" b="1" dirty="0" err="1">
                <a:solidFill>
                  <a:schemeClr val="tx1">
                    <a:lumMod val="50000"/>
                  </a:schemeClr>
                </a:solidFill>
                <a:latin typeface="+mn-lt"/>
              </a:rPr>
              <a:t>Sử</a:t>
            </a:r>
            <a:r>
              <a:rPr lang="en-US" b="1" dirty="0">
                <a:solidFill>
                  <a:schemeClr val="tx1">
                    <a:lumMod val="50000"/>
                  </a:schemeClr>
                </a:solidFill>
                <a:latin typeface="+mn-lt"/>
              </a:rPr>
              <a:t> </a:t>
            </a:r>
            <a:r>
              <a:rPr lang="en-US" b="1" dirty="0" err="1">
                <a:solidFill>
                  <a:schemeClr val="tx1">
                    <a:lumMod val="50000"/>
                  </a:schemeClr>
                </a:solidFill>
                <a:latin typeface="+mn-lt"/>
              </a:rPr>
              <a:t>dụng</a:t>
            </a:r>
            <a:r>
              <a:rPr lang="en-US" b="1" dirty="0">
                <a:solidFill>
                  <a:schemeClr val="tx1">
                    <a:lumMod val="50000"/>
                  </a:schemeClr>
                </a:solidFill>
                <a:latin typeface="+mn-lt"/>
              </a:rPr>
              <a:t> </a:t>
            </a:r>
            <a:r>
              <a:rPr lang="en-US" b="1" dirty="0" err="1">
                <a:solidFill>
                  <a:schemeClr val="tx1">
                    <a:lumMod val="50000"/>
                  </a:schemeClr>
                </a:solidFill>
                <a:latin typeface="+mn-lt"/>
              </a:rPr>
              <a:t>cách</a:t>
            </a:r>
            <a:r>
              <a:rPr lang="en-US" b="1" dirty="0">
                <a:solidFill>
                  <a:schemeClr val="tx1">
                    <a:lumMod val="50000"/>
                  </a:schemeClr>
                </a:solidFill>
                <a:latin typeface="+mn-lt"/>
              </a:rPr>
              <a:t> </a:t>
            </a:r>
            <a:r>
              <a:rPr lang="en-US" b="1" dirty="0" err="1">
                <a:solidFill>
                  <a:schemeClr val="tx1">
                    <a:lumMod val="50000"/>
                  </a:schemeClr>
                </a:solidFill>
                <a:latin typeface="+mn-lt"/>
              </a:rPr>
              <a:t>nói</a:t>
            </a:r>
            <a:r>
              <a:rPr lang="en-US" b="1" dirty="0">
                <a:solidFill>
                  <a:schemeClr val="tx1">
                    <a:lumMod val="50000"/>
                  </a:schemeClr>
                </a:solidFill>
                <a:latin typeface="+mn-lt"/>
              </a:rPr>
              <a:t> “</a:t>
            </a:r>
            <a:r>
              <a:rPr lang="en-US" b="1" dirty="0" err="1">
                <a:solidFill>
                  <a:schemeClr val="tx1">
                    <a:lumMod val="50000"/>
                  </a:schemeClr>
                </a:solidFill>
                <a:latin typeface="+mn-lt"/>
              </a:rPr>
              <a:t>Nếu</a:t>
            </a:r>
            <a:r>
              <a:rPr lang="en-US" b="1" dirty="0">
                <a:solidFill>
                  <a:schemeClr val="tx1">
                    <a:lumMod val="50000"/>
                  </a:schemeClr>
                </a:solidFill>
                <a:latin typeface="+mn-lt"/>
              </a:rPr>
              <a:t> ... </a:t>
            </a:r>
            <a:r>
              <a:rPr lang="en-US" b="1" dirty="0" err="1">
                <a:solidFill>
                  <a:schemeClr val="tx1">
                    <a:lumMod val="50000"/>
                  </a:schemeClr>
                </a:solidFill>
                <a:latin typeface="+mn-lt"/>
              </a:rPr>
              <a:t>thì</a:t>
            </a:r>
            <a:r>
              <a:rPr lang="en-US" b="1" dirty="0">
                <a:solidFill>
                  <a:schemeClr val="tx1">
                    <a:lumMod val="50000"/>
                  </a:schemeClr>
                </a:solidFill>
                <a:latin typeface="+mn-lt"/>
              </a:rPr>
              <a:t> ...”</a:t>
            </a:r>
            <a:endParaRPr b="1" dirty="0">
              <a:solidFill>
                <a:schemeClr val="tx1">
                  <a:lumMod val="50000"/>
                </a:schemeClr>
              </a:solidFill>
              <a:latin typeface="+mn-lt"/>
            </a:endParaRPr>
          </a:p>
        </p:txBody>
      </p:sp>
      <p:sp>
        <p:nvSpPr>
          <p:cNvPr id="1822" name="Google Shape;1822;p39"/>
          <p:cNvSpPr txBox="1">
            <a:spLocks noGrp="1"/>
          </p:cNvSpPr>
          <p:nvPr>
            <p:ph type="title" idx="18"/>
          </p:nvPr>
        </p:nvSpPr>
        <p:spPr>
          <a:xfrm>
            <a:off x="720000" y="532925"/>
            <a:ext cx="77040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5"/>
                </a:solidFill>
                <a:latin typeface="+mn-lt"/>
              </a:rPr>
              <a:t>NỘI DUNG BÀI HỌC</a:t>
            </a:r>
            <a:endParaRPr sz="3200" b="1" dirty="0">
              <a:solidFill>
                <a:schemeClr val="accent5"/>
              </a:solidFill>
              <a:latin typeface="+mn-lt"/>
            </a:endParaRPr>
          </a:p>
        </p:txBody>
      </p:sp>
      <p:grpSp>
        <p:nvGrpSpPr>
          <p:cNvPr id="1823" name="Google Shape;1823;p39"/>
          <p:cNvGrpSpPr/>
          <p:nvPr/>
        </p:nvGrpSpPr>
        <p:grpSpPr>
          <a:xfrm rot="-447500">
            <a:off x="673292" y="3184682"/>
            <a:ext cx="778868" cy="1573410"/>
            <a:chOff x="8141219" y="352993"/>
            <a:chExt cx="778899" cy="1573472"/>
          </a:xfrm>
        </p:grpSpPr>
        <p:sp>
          <p:nvSpPr>
            <p:cNvPr id="1824" name="Google Shape;1824;p39"/>
            <p:cNvSpPr/>
            <p:nvPr/>
          </p:nvSpPr>
          <p:spPr>
            <a:xfrm>
              <a:off x="8491007" y="772502"/>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rot="-641783">
              <a:off x="8175988" y="1022182"/>
              <a:ext cx="312217" cy="403890"/>
            </a:xfrm>
            <a:custGeom>
              <a:avLst/>
              <a:gdLst/>
              <a:ahLst/>
              <a:cxnLst/>
              <a:rect l="l" t="t" r="r" b="b"/>
              <a:pathLst>
                <a:path w="12489" h="16156" extrusionOk="0">
                  <a:moveTo>
                    <a:pt x="3691" y="0"/>
                  </a:moveTo>
                  <a:cubicBezTo>
                    <a:pt x="1892" y="0"/>
                    <a:pt x="1" y="1243"/>
                    <a:pt x="278" y="4317"/>
                  </a:cubicBezTo>
                  <a:cubicBezTo>
                    <a:pt x="278" y="4317"/>
                    <a:pt x="273" y="4580"/>
                    <a:pt x="287" y="5024"/>
                  </a:cubicBezTo>
                  <a:cubicBezTo>
                    <a:pt x="337" y="6519"/>
                    <a:pt x="600" y="10083"/>
                    <a:pt x="1964" y="12705"/>
                  </a:cubicBezTo>
                  <a:cubicBezTo>
                    <a:pt x="3732" y="16105"/>
                    <a:pt x="12054" y="16156"/>
                    <a:pt x="12054" y="16156"/>
                  </a:cubicBezTo>
                  <a:lnTo>
                    <a:pt x="12489" y="11181"/>
                  </a:lnTo>
                  <a:cubicBezTo>
                    <a:pt x="12489" y="11181"/>
                    <a:pt x="12236" y="11146"/>
                    <a:pt x="11841" y="11075"/>
                  </a:cubicBezTo>
                  <a:cubicBezTo>
                    <a:pt x="10531" y="10834"/>
                    <a:pt x="7661" y="10163"/>
                    <a:pt x="7345" y="8856"/>
                  </a:cubicBezTo>
                  <a:cubicBezTo>
                    <a:pt x="6938" y="7160"/>
                    <a:pt x="7605" y="1903"/>
                    <a:pt x="5715" y="596"/>
                  </a:cubicBezTo>
                  <a:cubicBezTo>
                    <a:pt x="5163" y="213"/>
                    <a:pt x="4435" y="0"/>
                    <a:pt x="3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rot="-641783">
              <a:off x="8386930" y="380816"/>
              <a:ext cx="408740" cy="1163571"/>
            </a:xfrm>
            <a:custGeom>
              <a:avLst/>
              <a:gdLst/>
              <a:ahLst/>
              <a:cxnLst/>
              <a:rect l="l" t="t" r="r" b="b"/>
              <a:pathLst>
                <a:path w="16350" h="46544" extrusionOk="0">
                  <a:moveTo>
                    <a:pt x="8832" y="0"/>
                  </a:moveTo>
                  <a:cubicBezTo>
                    <a:pt x="7621" y="0"/>
                    <a:pt x="6272" y="440"/>
                    <a:pt x="4794" y="1413"/>
                  </a:cubicBezTo>
                  <a:cubicBezTo>
                    <a:pt x="990" y="3920"/>
                    <a:pt x="0" y="13807"/>
                    <a:pt x="36" y="23678"/>
                  </a:cubicBezTo>
                  <a:cubicBezTo>
                    <a:pt x="61" y="30775"/>
                    <a:pt x="616" y="37867"/>
                    <a:pt x="1029" y="42193"/>
                  </a:cubicBezTo>
                  <a:cubicBezTo>
                    <a:pt x="1277" y="44800"/>
                    <a:pt x="1473" y="46408"/>
                    <a:pt x="1473" y="46408"/>
                  </a:cubicBezTo>
                  <a:lnTo>
                    <a:pt x="8437" y="46501"/>
                  </a:lnTo>
                  <a:lnTo>
                    <a:pt x="11841" y="46544"/>
                  </a:lnTo>
                  <a:cubicBezTo>
                    <a:pt x="11841" y="46544"/>
                    <a:pt x="12748" y="42065"/>
                    <a:pt x="13735" y="36234"/>
                  </a:cubicBezTo>
                  <a:cubicBezTo>
                    <a:pt x="14886" y="29446"/>
                    <a:pt x="16152" y="20828"/>
                    <a:pt x="16229" y="15319"/>
                  </a:cubicBezTo>
                  <a:cubicBezTo>
                    <a:pt x="16349" y="7119"/>
                    <a:pt x="13703" y="0"/>
                    <a:pt x="8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rot="-641783">
              <a:off x="8434485" y="1484715"/>
              <a:ext cx="475138" cy="157571"/>
            </a:xfrm>
            <a:custGeom>
              <a:avLst/>
              <a:gdLst/>
              <a:ahLst/>
              <a:cxnLst/>
              <a:rect l="l" t="t" r="r" b="b"/>
              <a:pathLst>
                <a:path w="19006" h="6303" extrusionOk="0">
                  <a:moveTo>
                    <a:pt x="1" y="0"/>
                  </a:moveTo>
                  <a:lnTo>
                    <a:pt x="451" y="5159"/>
                  </a:lnTo>
                  <a:lnTo>
                    <a:pt x="18147" y="6302"/>
                  </a:lnTo>
                  <a:lnTo>
                    <a:pt x="19005" y="248"/>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828" name="Google Shape;1828;p39"/>
            <p:cNvSpPr/>
            <p:nvPr/>
          </p:nvSpPr>
          <p:spPr>
            <a:xfrm rot="-641783">
              <a:off x="8392990" y="525748"/>
              <a:ext cx="84098" cy="85273"/>
            </a:xfrm>
            <a:custGeom>
              <a:avLst/>
              <a:gdLst/>
              <a:ahLst/>
              <a:cxnLst/>
              <a:rect l="l" t="t" r="r" b="b"/>
              <a:pathLst>
                <a:path w="3364" h="3411" extrusionOk="0">
                  <a:moveTo>
                    <a:pt x="3032" y="1"/>
                  </a:moveTo>
                  <a:cubicBezTo>
                    <a:pt x="2706" y="1"/>
                    <a:pt x="1862" y="2163"/>
                    <a:pt x="1862" y="2163"/>
                  </a:cubicBezTo>
                  <a:cubicBezTo>
                    <a:pt x="1862" y="2163"/>
                    <a:pt x="563" y="241"/>
                    <a:pt x="271" y="241"/>
                  </a:cubicBezTo>
                  <a:cubicBezTo>
                    <a:pt x="264" y="241"/>
                    <a:pt x="258" y="242"/>
                    <a:pt x="253" y="244"/>
                  </a:cubicBezTo>
                  <a:cubicBezTo>
                    <a:pt x="0" y="332"/>
                    <a:pt x="336" y="1199"/>
                    <a:pt x="336" y="1199"/>
                  </a:cubicBezTo>
                  <a:cubicBezTo>
                    <a:pt x="336" y="1199"/>
                    <a:pt x="1576" y="3410"/>
                    <a:pt x="2129" y="3410"/>
                  </a:cubicBezTo>
                  <a:cubicBezTo>
                    <a:pt x="2135" y="3410"/>
                    <a:pt x="2141" y="3410"/>
                    <a:pt x="2146" y="3409"/>
                  </a:cubicBezTo>
                  <a:cubicBezTo>
                    <a:pt x="2691" y="3361"/>
                    <a:pt x="3364" y="155"/>
                    <a:pt x="3062" y="7"/>
                  </a:cubicBezTo>
                  <a:cubicBezTo>
                    <a:pt x="3053" y="3"/>
                    <a:pt x="3043" y="1"/>
                    <a:pt x="3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rot="-641783">
              <a:off x="8599459" y="540239"/>
              <a:ext cx="79573" cy="91823"/>
            </a:xfrm>
            <a:custGeom>
              <a:avLst/>
              <a:gdLst/>
              <a:ahLst/>
              <a:cxnLst/>
              <a:rect l="l" t="t" r="r" b="b"/>
              <a:pathLst>
                <a:path w="3183" h="3673" extrusionOk="0">
                  <a:moveTo>
                    <a:pt x="306" y="0"/>
                  </a:moveTo>
                  <a:cubicBezTo>
                    <a:pt x="48" y="0"/>
                    <a:pt x="0" y="906"/>
                    <a:pt x="0" y="906"/>
                  </a:cubicBezTo>
                  <a:cubicBezTo>
                    <a:pt x="0" y="906"/>
                    <a:pt x="230" y="3483"/>
                    <a:pt x="746" y="3664"/>
                  </a:cubicBezTo>
                  <a:cubicBezTo>
                    <a:pt x="763" y="3670"/>
                    <a:pt x="782" y="3673"/>
                    <a:pt x="801" y="3673"/>
                  </a:cubicBezTo>
                  <a:cubicBezTo>
                    <a:pt x="1386" y="3673"/>
                    <a:pt x="3183" y="1184"/>
                    <a:pt x="2976" y="936"/>
                  </a:cubicBezTo>
                  <a:cubicBezTo>
                    <a:pt x="2961" y="918"/>
                    <a:pt x="2938" y="910"/>
                    <a:pt x="2910" y="910"/>
                  </a:cubicBezTo>
                  <a:cubicBezTo>
                    <a:pt x="2524" y="910"/>
                    <a:pt x="998" y="2411"/>
                    <a:pt x="998" y="2411"/>
                  </a:cubicBezTo>
                  <a:cubicBezTo>
                    <a:pt x="998" y="2411"/>
                    <a:pt x="582" y="22"/>
                    <a:pt x="315" y="1"/>
                  </a:cubicBezTo>
                  <a:cubicBezTo>
                    <a:pt x="312" y="0"/>
                    <a:pt x="30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rot="-641783">
              <a:off x="8426623" y="710814"/>
              <a:ext cx="83023" cy="87348"/>
            </a:xfrm>
            <a:custGeom>
              <a:avLst/>
              <a:gdLst/>
              <a:ahLst/>
              <a:cxnLst/>
              <a:rect l="l" t="t" r="r" b="b"/>
              <a:pathLst>
                <a:path w="3321" h="3494" extrusionOk="0">
                  <a:moveTo>
                    <a:pt x="2981" y="1"/>
                  </a:moveTo>
                  <a:cubicBezTo>
                    <a:pt x="2658" y="1"/>
                    <a:pt x="2064" y="2286"/>
                    <a:pt x="2064" y="2286"/>
                  </a:cubicBezTo>
                  <a:cubicBezTo>
                    <a:pt x="2064" y="2286"/>
                    <a:pt x="578" y="563"/>
                    <a:pt x="266" y="563"/>
                  </a:cubicBezTo>
                  <a:cubicBezTo>
                    <a:pt x="256" y="563"/>
                    <a:pt x="247" y="565"/>
                    <a:pt x="240" y="569"/>
                  </a:cubicBezTo>
                  <a:cubicBezTo>
                    <a:pt x="0" y="687"/>
                    <a:pt x="436" y="1507"/>
                    <a:pt x="436" y="1507"/>
                  </a:cubicBezTo>
                  <a:cubicBezTo>
                    <a:pt x="436" y="1507"/>
                    <a:pt x="1880" y="3494"/>
                    <a:pt x="2449" y="3494"/>
                  </a:cubicBezTo>
                  <a:cubicBezTo>
                    <a:pt x="2465" y="3494"/>
                    <a:pt x="2479" y="3492"/>
                    <a:pt x="2493" y="3489"/>
                  </a:cubicBezTo>
                  <a:cubicBezTo>
                    <a:pt x="3029" y="3378"/>
                    <a:pt x="3320" y="115"/>
                    <a:pt x="3003" y="4"/>
                  </a:cubicBezTo>
                  <a:cubicBezTo>
                    <a:pt x="2996" y="2"/>
                    <a:pt x="2988" y="1"/>
                    <a:pt x="29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rot="-641783">
              <a:off x="8634464" y="763020"/>
              <a:ext cx="83348" cy="92648"/>
            </a:xfrm>
            <a:custGeom>
              <a:avLst/>
              <a:gdLst/>
              <a:ahLst/>
              <a:cxnLst/>
              <a:rect l="l" t="t" r="r" b="b"/>
              <a:pathLst>
                <a:path w="3334" h="3706" extrusionOk="0">
                  <a:moveTo>
                    <a:pt x="719" y="1"/>
                  </a:moveTo>
                  <a:cubicBezTo>
                    <a:pt x="474" y="1"/>
                    <a:pt x="266" y="833"/>
                    <a:pt x="266" y="833"/>
                  </a:cubicBezTo>
                  <a:cubicBezTo>
                    <a:pt x="266" y="833"/>
                    <a:pt x="0" y="3408"/>
                    <a:pt x="473" y="3682"/>
                  </a:cubicBezTo>
                  <a:cubicBezTo>
                    <a:pt x="500" y="3698"/>
                    <a:pt x="534" y="3706"/>
                    <a:pt x="573" y="3706"/>
                  </a:cubicBezTo>
                  <a:cubicBezTo>
                    <a:pt x="1213" y="3706"/>
                    <a:pt x="3334" y="1707"/>
                    <a:pt x="3181" y="1431"/>
                  </a:cubicBezTo>
                  <a:cubicBezTo>
                    <a:pt x="3165" y="1402"/>
                    <a:pt x="3131" y="1389"/>
                    <a:pt x="3083" y="1389"/>
                  </a:cubicBezTo>
                  <a:cubicBezTo>
                    <a:pt x="2637" y="1389"/>
                    <a:pt x="957" y="2501"/>
                    <a:pt x="957" y="2501"/>
                  </a:cubicBezTo>
                  <a:cubicBezTo>
                    <a:pt x="957" y="2501"/>
                    <a:pt x="1005" y="77"/>
                    <a:pt x="748" y="5"/>
                  </a:cubicBezTo>
                  <a:cubicBezTo>
                    <a:pt x="738" y="2"/>
                    <a:pt x="729" y="1"/>
                    <a:pt x="7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rot="-641783">
              <a:off x="8451393" y="936207"/>
              <a:ext cx="82773" cy="87548"/>
            </a:xfrm>
            <a:custGeom>
              <a:avLst/>
              <a:gdLst/>
              <a:ahLst/>
              <a:cxnLst/>
              <a:rect l="l" t="t" r="r" b="b"/>
              <a:pathLst>
                <a:path w="3311" h="3502" extrusionOk="0">
                  <a:moveTo>
                    <a:pt x="2971" y="1"/>
                  </a:moveTo>
                  <a:cubicBezTo>
                    <a:pt x="2648" y="1"/>
                    <a:pt x="2086" y="2299"/>
                    <a:pt x="2086" y="2299"/>
                  </a:cubicBezTo>
                  <a:cubicBezTo>
                    <a:pt x="2086" y="2299"/>
                    <a:pt x="579" y="602"/>
                    <a:pt x="265" y="602"/>
                  </a:cubicBezTo>
                  <a:cubicBezTo>
                    <a:pt x="254" y="602"/>
                    <a:pt x="245" y="604"/>
                    <a:pt x="238" y="608"/>
                  </a:cubicBezTo>
                  <a:cubicBezTo>
                    <a:pt x="0" y="730"/>
                    <a:pt x="446" y="1544"/>
                    <a:pt x="446" y="1544"/>
                  </a:cubicBezTo>
                  <a:cubicBezTo>
                    <a:pt x="446" y="1544"/>
                    <a:pt x="1915" y="3502"/>
                    <a:pt x="2486" y="3502"/>
                  </a:cubicBezTo>
                  <a:cubicBezTo>
                    <a:pt x="2502" y="3502"/>
                    <a:pt x="2518" y="3500"/>
                    <a:pt x="2532" y="3497"/>
                  </a:cubicBezTo>
                  <a:cubicBezTo>
                    <a:pt x="3066" y="3377"/>
                    <a:pt x="3310" y="110"/>
                    <a:pt x="2992" y="4"/>
                  </a:cubicBezTo>
                  <a:cubicBezTo>
                    <a:pt x="2985" y="2"/>
                    <a:pt x="2978" y="1"/>
                    <a:pt x="2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rot="-641783">
              <a:off x="8658699" y="1025320"/>
              <a:ext cx="79348" cy="92123"/>
            </a:xfrm>
            <a:custGeom>
              <a:avLst/>
              <a:gdLst/>
              <a:ahLst/>
              <a:cxnLst/>
              <a:rect l="l" t="t" r="r" b="b"/>
              <a:pathLst>
                <a:path w="3174" h="3685" extrusionOk="0">
                  <a:moveTo>
                    <a:pt x="328" y="0"/>
                  </a:moveTo>
                  <a:cubicBezTo>
                    <a:pt x="72" y="0"/>
                    <a:pt x="0" y="897"/>
                    <a:pt x="0" y="897"/>
                  </a:cubicBezTo>
                  <a:cubicBezTo>
                    <a:pt x="0" y="897"/>
                    <a:pt x="159" y="3481"/>
                    <a:pt x="670" y="3674"/>
                  </a:cubicBezTo>
                  <a:cubicBezTo>
                    <a:pt x="688" y="3681"/>
                    <a:pt x="708" y="3685"/>
                    <a:pt x="730" y="3685"/>
                  </a:cubicBezTo>
                  <a:cubicBezTo>
                    <a:pt x="1322" y="3685"/>
                    <a:pt x="3173" y="1264"/>
                    <a:pt x="2973" y="1011"/>
                  </a:cubicBezTo>
                  <a:cubicBezTo>
                    <a:pt x="2958" y="991"/>
                    <a:pt x="2935" y="983"/>
                    <a:pt x="2904" y="983"/>
                  </a:cubicBezTo>
                  <a:cubicBezTo>
                    <a:pt x="2512" y="983"/>
                    <a:pt x="955" y="2429"/>
                    <a:pt x="955" y="2429"/>
                  </a:cubicBezTo>
                  <a:cubicBezTo>
                    <a:pt x="955" y="2429"/>
                    <a:pt x="606" y="29"/>
                    <a:pt x="340" y="1"/>
                  </a:cubicBezTo>
                  <a:cubicBezTo>
                    <a:pt x="336" y="1"/>
                    <a:pt x="332" y="0"/>
                    <a:pt x="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rot="-641783">
              <a:off x="8473992" y="1182546"/>
              <a:ext cx="81698" cy="88148"/>
            </a:xfrm>
            <a:custGeom>
              <a:avLst/>
              <a:gdLst/>
              <a:ahLst/>
              <a:cxnLst/>
              <a:rect l="l" t="t" r="r" b="b"/>
              <a:pathLst>
                <a:path w="3268" h="3526" extrusionOk="0">
                  <a:moveTo>
                    <a:pt x="2926" y="0"/>
                  </a:moveTo>
                  <a:cubicBezTo>
                    <a:pt x="2604" y="0"/>
                    <a:pt x="2177" y="2348"/>
                    <a:pt x="2177" y="2348"/>
                  </a:cubicBezTo>
                  <a:cubicBezTo>
                    <a:pt x="2177" y="2348"/>
                    <a:pt x="591" y="764"/>
                    <a:pt x="264" y="764"/>
                  </a:cubicBezTo>
                  <a:cubicBezTo>
                    <a:pt x="251" y="764"/>
                    <a:pt x="240" y="766"/>
                    <a:pt x="231" y="772"/>
                  </a:cubicBezTo>
                  <a:cubicBezTo>
                    <a:pt x="0" y="907"/>
                    <a:pt x="495" y="1694"/>
                    <a:pt x="495" y="1694"/>
                  </a:cubicBezTo>
                  <a:cubicBezTo>
                    <a:pt x="495" y="1694"/>
                    <a:pt x="2047" y="3525"/>
                    <a:pt x="2632" y="3525"/>
                  </a:cubicBezTo>
                  <a:cubicBezTo>
                    <a:pt x="2654" y="3525"/>
                    <a:pt x="2675" y="3523"/>
                    <a:pt x="2694" y="3517"/>
                  </a:cubicBezTo>
                  <a:cubicBezTo>
                    <a:pt x="3220" y="3366"/>
                    <a:pt x="3268" y="90"/>
                    <a:pt x="2943" y="3"/>
                  </a:cubicBezTo>
                  <a:cubicBezTo>
                    <a:pt x="2937" y="1"/>
                    <a:pt x="2931" y="0"/>
                    <a:pt x="29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rot="-641783">
              <a:off x="8668790" y="1323513"/>
              <a:ext cx="78723" cy="92548"/>
            </a:xfrm>
            <a:custGeom>
              <a:avLst/>
              <a:gdLst/>
              <a:ahLst/>
              <a:cxnLst/>
              <a:rect l="l" t="t" r="r" b="b"/>
              <a:pathLst>
                <a:path w="3149" h="3702" extrusionOk="0">
                  <a:moveTo>
                    <a:pt x="369" y="0"/>
                  </a:moveTo>
                  <a:cubicBezTo>
                    <a:pt x="117" y="0"/>
                    <a:pt x="0" y="879"/>
                    <a:pt x="0" y="879"/>
                  </a:cubicBezTo>
                  <a:cubicBezTo>
                    <a:pt x="0" y="879"/>
                    <a:pt x="24" y="3467"/>
                    <a:pt x="524" y="3688"/>
                  </a:cubicBezTo>
                  <a:cubicBezTo>
                    <a:pt x="545" y="3697"/>
                    <a:pt x="569" y="3702"/>
                    <a:pt x="596" y="3702"/>
                  </a:cubicBezTo>
                  <a:cubicBezTo>
                    <a:pt x="1200" y="3702"/>
                    <a:pt x="3149" y="1409"/>
                    <a:pt x="2963" y="1146"/>
                  </a:cubicBezTo>
                  <a:cubicBezTo>
                    <a:pt x="2948" y="1124"/>
                    <a:pt x="2922" y="1114"/>
                    <a:pt x="2887" y="1114"/>
                  </a:cubicBezTo>
                  <a:cubicBezTo>
                    <a:pt x="2481" y="1114"/>
                    <a:pt x="874" y="2459"/>
                    <a:pt x="874" y="2459"/>
                  </a:cubicBezTo>
                  <a:cubicBezTo>
                    <a:pt x="874" y="2459"/>
                    <a:pt x="651" y="45"/>
                    <a:pt x="386" y="2"/>
                  </a:cubicBezTo>
                  <a:cubicBezTo>
                    <a:pt x="380" y="1"/>
                    <a:pt x="374" y="0"/>
                    <a:pt x="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rot="-641783">
              <a:off x="8232454" y="1058639"/>
              <a:ext cx="80823" cy="90373"/>
            </a:xfrm>
            <a:custGeom>
              <a:avLst/>
              <a:gdLst/>
              <a:ahLst/>
              <a:cxnLst/>
              <a:rect l="l" t="t" r="r" b="b"/>
              <a:pathLst>
                <a:path w="3233" h="3615" extrusionOk="0">
                  <a:moveTo>
                    <a:pt x="268" y="0"/>
                  </a:moveTo>
                  <a:cubicBezTo>
                    <a:pt x="268" y="0"/>
                    <a:pt x="268" y="0"/>
                    <a:pt x="268" y="0"/>
                  </a:cubicBezTo>
                  <a:cubicBezTo>
                    <a:pt x="0" y="2"/>
                    <a:pt x="35" y="930"/>
                    <a:pt x="35" y="930"/>
                  </a:cubicBezTo>
                  <a:cubicBezTo>
                    <a:pt x="35" y="930"/>
                    <a:pt x="493" y="3478"/>
                    <a:pt x="1024" y="3610"/>
                  </a:cubicBezTo>
                  <a:cubicBezTo>
                    <a:pt x="1036" y="3613"/>
                    <a:pt x="1049" y="3615"/>
                    <a:pt x="1063" y="3615"/>
                  </a:cubicBezTo>
                  <a:cubicBezTo>
                    <a:pt x="1631" y="3615"/>
                    <a:pt x="3232" y="927"/>
                    <a:pt x="3000" y="695"/>
                  </a:cubicBezTo>
                  <a:cubicBezTo>
                    <a:pt x="2986" y="681"/>
                    <a:pt x="2968" y="674"/>
                    <a:pt x="2944" y="674"/>
                  </a:cubicBezTo>
                  <a:cubicBezTo>
                    <a:pt x="2579" y="674"/>
                    <a:pt x="1162" y="2340"/>
                    <a:pt x="1162" y="2340"/>
                  </a:cubicBezTo>
                  <a:cubicBezTo>
                    <a:pt x="1162" y="2340"/>
                    <a:pt x="537" y="0"/>
                    <a:pt x="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rot="-641783">
              <a:off x="8212222" y="1202407"/>
              <a:ext cx="86123" cy="88448"/>
            </a:xfrm>
            <a:custGeom>
              <a:avLst/>
              <a:gdLst/>
              <a:ahLst/>
              <a:cxnLst/>
              <a:rect l="l" t="t" r="r" b="b"/>
              <a:pathLst>
                <a:path w="3445" h="3538" extrusionOk="0">
                  <a:moveTo>
                    <a:pt x="2833" y="0"/>
                  </a:moveTo>
                  <a:cubicBezTo>
                    <a:pt x="2508" y="0"/>
                    <a:pt x="2308" y="2410"/>
                    <a:pt x="2308" y="2410"/>
                  </a:cubicBezTo>
                  <a:cubicBezTo>
                    <a:pt x="2308" y="2410"/>
                    <a:pt x="613" y="1017"/>
                    <a:pt x="261" y="1017"/>
                  </a:cubicBezTo>
                  <a:cubicBezTo>
                    <a:pt x="243" y="1017"/>
                    <a:pt x="228" y="1021"/>
                    <a:pt x="217" y="1028"/>
                  </a:cubicBezTo>
                  <a:cubicBezTo>
                    <a:pt x="1" y="1186"/>
                    <a:pt x="570" y="1921"/>
                    <a:pt x="570" y="1921"/>
                  </a:cubicBezTo>
                  <a:cubicBezTo>
                    <a:pt x="570" y="1921"/>
                    <a:pt x="2236" y="3538"/>
                    <a:pt x="2844" y="3538"/>
                  </a:cubicBezTo>
                  <a:cubicBezTo>
                    <a:pt x="2878" y="3538"/>
                    <a:pt x="2909" y="3533"/>
                    <a:pt x="2936" y="3522"/>
                  </a:cubicBezTo>
                  <a:cubicBezTo>
                    <a:pt x="3444" y="3322"/>
                    <a:pt x="3175" y="56"/>
                    <a:pt x="2844" y="1"/>
                  </a:cubicBezTo>
                  <a:cubicBezTo>
                    <a:pt x="2840" y="1"/>
                    <a:pt x="2836" y="0"/>
                    <a:pt x="2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rot="-641783">
              <a:off x="8528917" y="1614555"/>
              <a:ext cx="345566" cy="282293"/>
            </a:xfrm>
            <a:custGeom>
              <a:avLst/>
              <a:gdLst/>
              <a:ahLst/>
              <a:cxnLst/>
              <a:rect l="l" t="t" r="r" b="b"/>
              <a:pathLst>
                <a:path w="13823" h="11292" extrusionOk="0">
                  <a:moveTo>
                    <a:pt x="1" y="0"/>
                  </a:moveTo>
                  <a:lnTo>
                    <a:pt x="946" y="10842"/>
                  </a:lnTo>
                  <a:lnTo>
                    <a:pt x="12346" y="11291"/>
                  </a:lnTo>
                  <a:lnTo>
                    <a:pt x="13823" y="89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1839" name="Google Shape;1839;p39"/>
          <p:cNvGrpSpPr/>
          <p:nvPr/>
        </p:nvGrpSpPr>
        <p:grpSpPr>
          <a:xfrm rot="473617">
            <a:off x="7528293" y="3222251"/>
            <a:ext cx="863647" cy="1498241"/>
            <a:chOff x="4572325" y="2915575"/>
            <a:chExt cx="623925" cy="1082375"/>
          </a:xfrm>
        </p:grpSpPr>
        <p:sp>
          <p:nvSpPr>
            <p:cNvPr id="1840" name="Google Shape;1840;p39"/>
            <p:cNvSpPr/>
            <p:nvPr/>
          </p:nvSpPr>
          <p:spPr>
            <a:xfrm>
              <a:off x="4656550" y="3249525"/>
              <a:ext cx="121100" cy="626725"/>
            </a:xfrm>
            <a:custGeom>
              <a:avLst/>
              <a:gdLst/>
              <a:ahLst/>
              <a:cxnLst/>
              <a:rect l="l" t="t" r="r" b="b"/>
              <a:pathLst>
                <a:path w="4844" h="25069" extrusionOk="0">
                  <a:moveTo>
                    <a:pt x="3855" y="1684"/>
                  </a:moveTo>
                  <a:lnTo>
                    <a:pt x="3848" y="1687"/>
                  </a:lnTo>
                  <a:lnTo>
                    <a:pt x="3848" y="1687"/>
                  </a:lnTo>
                  <a:cubicBezTo>
                    <a:pt x="3850" y="1686"/>
                    <a:pt x="3853" y="1685"/>
                    <a:pt x="3855" y="1684"/>
                  </a:cubicBezTo>
                  <a:close/>
                  <a:moveTo>
                    <a:pt x="3683" y="1756"/>
                  </a:moveTo>
                  <a:lnTo>
                    <a:pt x="3655" y="1768"/>
                  </a:lnTo>
                  <a:cubicBezTo>
                    <a:pt x="3664" y="1764"/>
                    <a:pt x="3674" y="1760"/>
                    <a:pt x="3683" y="1756"/>
                  </a:cubicBezTo>
                  <a:close/>
                  <a:moveTo>
                    <a:pt x="3012" y="2341"/>
                  </a:moveTo>
                  <a:lnTo>
                    <a:pt x="3012" y="2341"/>
                  </a:lnTo>
                  <a:lnTo>
                    <a:pt x="3012" y="2341"/>
                  </a:lnTo>
                  <a:cubicBezTo>
                    <a:pt x="3012" y="2341"/>
                    <a:pt x="3012" y="2341"/>
                    <a:pt x="3012" y="2341"/>
                  </a:cubicBezTo>
                  <a:close/>
                  <a:moveTo>
                    <a:pt x="2368" y="3409"/>
                  </a:moveTo>
                  <a:lnTo>
                    <a:pt x="2360" y="3428"/>
                  </a:lnTo>
                  <a:lnTo>
                    <a:pt x="2360" y="3428"/>
                  </a:lnTo>
                  <a:cubicBezTo>
                    <a:pt x="2363" y="3421"/>
                    <a:pt x="2365" y="3415"/>
                    <a:pt x="2368" y="3409"/>
                  </a:cubicBezTo>
                  <a:close/>
                  <a:moveTo>
                    <a:pt x="2004" y="4583"/>
                  </a:moveTo>
                  <a:lnTo>
                    <a:pt x="2001" y="4604"/>
                  </a:lnTo>
                  <a:lnTo>
                    <a:pt x="2001" y="4604"/>
                  </a:lnTo>
                  <a:cubicBezTo>
                    <a:pt x="2002" y="4597"/>
                    <a:pt x="2003" y="4590"/>
                    <a:pt x="2004" y="4583"/>
                  </a:cubicBezTo>
                  <a:close/>
                  <a:moveTo>
                    <a:pt x="1980" y="4757"/>
                  </a:moveTo>
                  <a:lnTo>
                    <a:pt x="1973" y="4806"/>
                  </a:lnTo>
                  <a:cubicBezTo>
                    <a:pt x="1975" y="4790"/>
                    <a:pt x="1978" y="4773"/>
                    <a:pt x="1980" y="4757"/>
                  </a:cubicBezTo>
                  <a:close/>
                  <a:moveTo>
                    <a:pt x="2121" y="5808"/>
                  </a:moveTo>
                  <a:lnTo>
                    <a:pt x="2129" y="5827"/>
                  </a:lnTo>
                  <a:cubicBezTo>
                    <a:pt x="2126" y="5821"/>
                    <a:pt x="2124" y="5814"/>
                    <a:pt x="2121" y="5808"/>
                  </a:cubicBezTo>
                  <a:close/>
                  <a:moveTo>
                    <a:pt x="2423" y="6287"/>
                  </a:moveTo>
                  <a:lnTo>
                    <a:pt x="2449" y="6320"/>
                  </a:lnTo>
                  <a:lnTo>
                    <a:pt x="2449" y="6320"/>
                  </a:lnTo>
                  <a:cubicBezTo>
                    <a:pt x="2440" y="6309"/>
                    <a:pt x="2432" y="6298"/>
                    <a:pt x="2423" y="6287"/>
                  </a:cubicBezTo>
                  <a:close/>
                  <a:moveTo>
                    <a:pt x="1871" y="8240"/>
                  </a:moveTo>
                  <a:cubicBezTo>
                    <a:pt x="1873" y="8242"/>
                    <a:pt x="1874" y="8244"/>
                    <a:pt x="1875" y="8245"/>
                  </a:cubicBezTo>
                  <a:lnTo>
                    <a:pt x="1871" y="8240"/>
                  </a:lnTo>
                  <a:close/>
                  <a:moveTo>
                    <a:pt x="3168" y="12380"/>
                  </a:moveTo>
                  <a:cubicBezTo>
                    <a:pt x="3168" y="12381"/>
                    <a:pt x="3168" y="12382"/>
                    <a:pt x="3168" y="12384"/>
                  </a:cubicBezTo>
                  <a:lnTo>
                    <a:pt x="3168" y="12384"/>
                  </a:lnTo>
                  <a:lnTo>
                    <a:pt x="3168" y="12380"/>
                  </a:lnTo>
                  <a:close/>
                  <a:moveTo>
                    <a:pt x="3111" y="12738"/>
                  </a:moveTo>
                  <a:cubicBezTo>
                    <a:pt x="3110" y="12740"/>
                    <a:pt x="3109" y="12742"/>
                    <a:pt x="3108" y="12744"/>
                  </a:cubicBezTo>
                  <a:lnTo>
                    <a:pt x="3108" y="12744"/>
                  </a:lnTo>
                  <a:lnTo>
                    <a:pt x="3111" y="12738"/>
                  </a:lnTo>
                  <a:close/>
                  <a:moveTo>
                    <a:pt x="2770" y="13321"/>
                  </a:moveTo>
                  <a:cubicBezTo>
                    <a:pt x="2769" y="13322"/>
                    <a:pt x="2768" y="13324"/>
                    <a:pt x="2767" y="13325"/>
                  </a:cubicBezTo>
                  <a:lnTo>
                    <a:pt x="2770" y="13321"/>
                  </a:lnTo>
                  <a:close/>
                  <a:moveTo>
                    <a:pt x="1709" y="17413"/>
                  </a:moveTo>
                  <a:lnTo>
                    <a:pt x="1712" y="17432"/>
                  </a:lnTo>
                  <a:lnTo>
                    <a:pt x="1712" y="17432"/>
                  </a:lnTo>
                  <a:cubicBezTo>
                    <a:pt x="1711" y="17425"/>
                    <a:pt x="1710" y="17419"/>
                    <a:pt x="1709" y="17413"/>
                  </a:cubicBezTo>
                  <a:close/>
                  <a:moveTo>
                    <a:pt x="2051" y="22552"/>
                  </a:moveTo>
                  <a:lnTo>
                    <a:pt x="2051" y="22552"/>
                  </a:lnTo>
                  <a:cubicBezTo>
                    <a:pt x="2050" y="22557"/>
                    <a:pt x="2050" y="22562"/>
                    <a:pt x="2049" y="22567"/>
                  </a:cubicBezTo>
                  <a:lnTo>
                    <a:pt x="2049" y="22567"/>
                  </a:lnTo>
                  <a:lnTo>
                    <a:pt x="2051" y="22552"/>
                  </a:lnTo>
                  <a:close/>
                  <a:moveTo>
                    <a:pt x="1805" y="23152"/>
                  </a:moveTo>
                  <a:cubicBezTo>
                    <a:pt x="1800" y="23156"/>
                    <a:pt x="1794" y="23161"/>
                    <a:pt x="1788" y="23166"/>
                  </a:cubicBezTo>
                  <a:lnTo>
                    <a:pt x="1788" y="23166"/>
                  </a:lnTo>
                  <a:lnTo>
                    <a:pt x="1805" y="23152"/>
                  </a:lnTo>
                  <a:close/>
                  <a:moveTo>
                    <a:pt x="1689" y="23243"/>
                  </a:moveTo>
                  <a:lnTo>
                    <a:pt x="1689" y="23243"/>
                  </a:lnTo>
                  <a:cubicBezTo>
                    <a:pt x="1672" y="23257"/>
                    <a:pt x="1655" y="23270"/>
                    <a:pt x="1638" y="23283"/>
                  </a:cubicBezTo>
                  <a:lnTo>
                    <a:pt x="1689" y="23243"/>
                  </a:lnTo>
                  <a:close/>
                  <a:moveTo>
                    <a:pt x="1460" y="23357"/>
                  </a:moveTo>
                  <a:lnTo>
                    <a:pt x="1460" y="23357"/>
                  </a:lnTo>
                  <a:cubicBezTo>
                    <a:pt x="1456" y="23359"/>
                    <a:pt x="1452" y="23361"/>
                    <a:pt x="1447" y="23362"/>
                  </a:cubicBezTo>
                  <a:lnTo>
                    <a:pt x="1460" y="23357"/>
                  </a:lnTo>
                  <a:close/>
                  <a:moveTo>
                    <a:pt x="3929" y="1"/>
                  </a:moveTo>
                  <a:cubicBezTo>
                    <a:pt x="3910" y="1"/>
                    <a:pt x="3891" y="2"/>
                    <a:pt x="3872" y="4"/>
                  </a:cubicBezTo>
                  <a:cubicBezTo>
                    <a:pt x="3553" y="41"/>
                    <a:pt x="3305" y="106"/>
                    <a:pt x="3011" y="235"/>
                  </a:cubicBezTo>
                  <a:cubicBezTo>
                    <a:pt x="2847" y="307"/>
                    <a:pt x="2693" y="397"/>
                    <a:pt x="2550" y="505"/>
                  </a:cubicBezTo>
                  <a:cubicBezTo>
                    <a:pt x="2125" y="825"/>
                    <a:pt x="1787" y="1187"/>
                    <a:pt x="1478" y="1620"/>
                  </a:cubicBezTo>
                  <a:cubicBezTo>
                    <a:pt x="1231" y="1968"/>
                    <a:pt x="1024" y="2343"/>
                    <a:pt x="858" y="2735"/>
                  </a:cubicBezTo>
                  <a:cubicBezTo>
                    <a:pt x="668" y="3177"/>
                    <a:pt x="500" y="3627"/>
                    <a:pt x="406" y="4100"/>
                  </a:cubicBezTo>
                  <a:cubicBezTo>
                    <a:pt x="312" y="4579"/>
                    <a:pt x="281" y="5040"/>
                    <a:pt x="348" y="5519"/>
                  </a:cubicBezTo>
                  <a:lnTo>
                    <a:pt x="348" y="5519"/>
                  </a:lnTo>
                  <a:cubicBezTo>
                    <a:pt x="412" y="6064"/>
                    <a:pt x="603" y="6566"/>
                    <a:pt x="913" y="7022"/>
                  </a:cubicBezTo>
                  <a:cubicBezTo>
                    <a:pt x="1179" y="7415"/>
                    <a:pt x="1497" y="7771"/>
                    <a:pt x="1794" y="8142"/>
                  </a:cubicBezTo>
                  <a:lnTo>
                    <a:pt x="1794" y="8142"/>
                  </a:lnTo>
                  <a:cubicBezTo>
                    <a:pt x="2124" y="8579"/>
                    <a:pt x="2399" y="9057"/>
                    <a:pt x="2621" y="9558"/>
                  </a:cubicBezTo>
                  <a:lnTo>
                    <a:pt x="2621" y="9558"/>
                  </a:lnTo>
                  <a:cubicBezTo>
                    <a:pt x="2812" y="10032"/>
                    <a:pt x="2960" y="10521"/>
                    <a:pt x="3064" y="11020"/>
                  </a:cubicBezTo>
                  <a:lnTo>
                    <a:pt x="3064" y="11020"/>
                  </a:lnTo>
                  <a:cubicBezTo>
                    <a:pt x="3127" y="11509"/>
                    <a:pt x="3194" y="12001"/>
                    <a:pt x="3151" y="12494"/>
                  </a:cubicBezTo>
                  <a:lnTo>
                    <a:pt x="3151" y="12494"/>
                  </a:lnTo>
                  <a:cubicBezTo>
                    <a:pt x="3128" y="12621"/>
                    <a:pt x="3096" y="12745"/>
                    <a:pt x="3052" y="12866"/>
                  </a:cubicBezTo>
                  <a:lnTo>
                    <a:pt x="3052" y="12866"/>
                  </a:lnTo>
                  <a:cubicBezTo>
                    <a:pt x="2990" y="12993"/>
                    <a:pt x="2919" y="13114"/>
                    <a:pt x="2838" y="13229"/>
                  </a:cubicBezTo>
                  <a:lnTo>
                    <a:pt x="2838" y="13229"/>
                  </a:lnTo>
                  <a:cubicBezTo>
                    <a:pt x="2499" y="13632"/>
                    <a:pt x="2068" y="13945"/>
                    <a:pt x="1666" y="14287"/>
                  </a:cubicBezTo>
                  <a:cubicBezTo>
                    <a:pt x="1456" y="14465"/>
                    <a:pt x="1251" y="14651"/>
                    <a:pt x="1077" y="14864"/>
                  </a:cubicBezTo>
                  <a:cubicBezTo>
                    <a:pt x="832" y="15162"/>
                    <a:pt x="588" y="15465"/>
                    <a:pt x="418" y="15815"/>
                  </a:cubicBezTo>
                  <a:cubicBezTo>
                    <a:pt x="228" y="16206"/>
                    <a:pt x="122" y="16582"/>
                    <a:pt x="71" y="17012"/>
                  </a:cubicBezTo>
                  <a:cubicBezTo>
                    <a:pt x="32" y="17349"/>
                    <a:pt x="66" y="17689"/>
                    <a:pt x="128" y="18023"/>
                  </a:cubicBezTo>
                  <a:cubicBezTo>
                    <a:pt x="244" y="18640"/>
                    <a:pt x="535" y="19230"/>
                    <a:pt x="838" y="19776"/>
                  </a:cubicBezTo>
                  <a:cubicBezTo>
                    <a:pt x="1157" y="20358"/>
                    <a:pt x="1531" y="20910"/>
                    <a:pt x="1803" y="21513"/>
                  </a:cubicBezTo>
                  <a:lnTo>
                    <a:pt x="1803" y="21513"/>
                  </a:lnTo>
                  <a:cubicBezTo>
                    <a:pt x="1902" y="21762"/>
                    <a:pt x="1981" y="22017"/>
                    <a:pt x="2028" y="22280"/>
                  </a:cubicBezTo>
                  <a:lnTo>
                    <a:pt x="2028" y="22280"/>
                  </a:lnTo>
                  <a:cubicBezTo>
                    <a:pt x="2040" y="22408"/>
                    <a:pt x="2042" y="22539"/>
                    <a:pt x="2032" y="22667"/>
                  </a:cubicBezTo>
                  <a:lnTo>
                    <a:pt x="2032" y="22667"/>
                  </a:lnTo>
                  <a:cubicBezTo>
                    <a:pt x="2016" y="22746"/>
                    <a:pt x="1994" y="22824"/>
                    <a:pt x="1968" y="22900"/>
                  </a:cubicBezTo>
                  <a:lnTo>
                    <a:pt x="1968" y="22900"/>
                  </a:lnTo>
                  <a:cubicBezTo>
                    <a:pt x="1937" y="22959"/>
                    <a:pt x="1904" y="23016"/>
                    <a:pt x="1867" y="23071"/>
                  </a:cubicBezTo>
                  <a:lnTo>
                    <a:pt x="1867" y="23071"/>
                  </a:lnTo>
                  <a:cubicBezTo>
                    <a:pt x="1824" y="23120"/>
                    <a:pt x="1779" y="23165"/>
                    <a:pt x="1730" y="23208"/>
                  </a:cubicBezTo>
                  <a:lnTo>
                    <a:pt x="1730" y="23208"/>
                  </a:lnTo>
                  <a:cubicBezTo>
                    <a:pt x="1673" y="23247"/>
                    <a:pt x="1614" y="23283"/>
                    <a:pt x="1552" y="23315"/>
                  </a:cubicBezTo>
                  <a:lnTo>
                    <a:pt x="1552" y="23315"/>
                  </a:lnTo>
                  <a:cubicBezTo>
                    <a:pt x="1468" y="23343"/>
                    <a:pt x="1383" y="23366"/>
                    <a:pt x="1296" y="23383"/>
                  </a:cubicBezTo>
                  <a:lnTo>
                    <a:pt x="1296" y="23383"/>
                  </a:lnTo>
                  <a:cubicBezTo>
                    <a:pt x="1150" y="23395"/>
                    <a:pt x="1004" y="23395"/>
                    <a:pt x="860" y="23395"/>
                  </a:cubicBezTo>
                  <a:lnTo>
                    <a:pt x="858" y="23395"/>
                  </a:lnTo>
                  <a:cubicBezTo>
                    <a:pt x="420" y="23395"/>
                    <a:pt x="1" y="23780"/>
                    <a:pt x="21" y="24232"/>
                  </a:cubicBezTo>
                  <a:cubicBezTo>
                    <a:pt x="42" y="24684"/>
                    <a:pt x="390" y="25069"/>
                    <a:pt x="858" y="25069"/>
                  </a:cubicBezTo>
                  <a:cubicBezTo>
                    <a:pt x="859" y="25069"/>
                    <a:pt x="859" y="25069"/>
                    <a:pt x="860" y="25069"/>
                  </a:cubicBezTo>
                  <a:lnTo>
                    <a:pt x="860" y="25069"/>
                  </a:lnTo>
                  <a:cubicBezTo>
                    <a:pt x="860" y="25069"/>
                    <a:pt x="860" y="25069"/>
                    <a:pt x="860" y="25069"/>
                  </a:cubicBezTo>
                  <a:lnTo>
                    <a:pt x="993" y="25069"/>
                  </a:lnTo>
                  <a:cubicBezTo>
                    <a:pt x="1016" y="25069"/>
                    <a:pt x="1039" y="25068"/>
                    <a:pt x="1061" y="25066"/>
                  </a:cubicBezTo>
                  <a:lnTo>
                    <a:pt x="1061" y="25066"/>
                  </a:lnTo>
                  <a:cubicBezTo>
                    <a:pt x="1563" y="25050"/>
                    <a:pt x="2059" y="24967"/>
                    <a:pt x="2499" y="24696"/>
                  </a:cubicBezTo>
                  <a:cubicBezTo>
                    <a:pt x="3072" y="24345"/>
                    <a:pt x="3520" y="23761"/>
                    <a:pt x="3645" y="23094"/>
                  </a:cubicBezTo>
                  <a:cubicBezTo>
                    <a:pt x="3872" y="21889"/>
                    <a:pt x="3346" y="20748"/>
                    <a:pt x="2745" y="19735"/>
                  </a:cubicBezTo>
                  <a:cubicBezTo>
                    <a:pt x="2464" y="19260"/>
                    <a:pt x="2176" y="18787"/>
                    <a:pt x="1949" y="18284"/>
                  </a:cubicBezTo>
                  <a:lnTo>
                    <a:pt x="1949" y="18284"/>
                  </a:lnTo>
                  <a:cubicBezTo>
                    <a:pt x="1854" y="18043"/>
                    <a:pt x="1775" y="17794"/>
                    <a:pt x="1729" y="17539"/>
                  </a:cubicBezTo>
                  <a:lnTo>
                    <a:pt x="1729" y="17539"/>
                  </a:lnTo>
                  <a:cubicBezTo>
                    <a:pt x="1716" y="17391"/>
                    <a:pt x="1715" y="17241"/>
                    <a:pt x="1728" y="17093"/>
                  </a:cubicBezTo>
                  <a:lnTo>
                    <a:pt x="1728" y="17093"/>
                  </a:lnTo>
                  <a:cubicBezTo>
                    <a:pt x="1753" y="16958"/>
                    <a:pt x="1789" y="16826"/>
                    <a:pt x="1836" y="16699"/>
                  </a:cubicBezTo>
                  <a:lnTo>
                    <a:pt x="1836" y="16699"/>
                  </a:lnTo>
                  <a:cubicBezTo>
                    <a:pt x="1928" y="16505"/>
                    <a:pt x="2039" y="16322"/>
                    <a:pt x="2165" y="16148"/>
                  </a:cubicBezTo>
                  <a:lnTo>
                    <a:pt x="2165" y="16148"/>
                  </a:lnTo>
                  <a:cubicBezTo>
                    <a:pt x="2349" y="15922"/>
                    <a:pt x="2552" y="15714"/>
                    <a:pt x="2773" y="15525"/>
                  </a:cubicBezTo>
                  <a:cubicBezTo>
                    <a:pt x="3013" y="15314"/>
                    <a:pt x="3268" y="15121"/>
                    <a:pt x="3510" y="14913"/>
                  </a:cubicBezTo>
                  <a:cubicBezTo>
                    <a:pt x="4081" y="14420"/>
                    <a:pt x="4578" y="13779"/>
                    <a:pt x="4739" y="13024"/>
                  </a:cubicBezTo>
                  <a:cubicBezTo>
                    <a:pt x="4827" y="12615"/>
                    <a:pt x="4844" y="12196"/>
                    <a:pt x="4813" y="11783"/>
                  </a:cubicBezTo>
                  <a:cubicBezTo>
                    <a:pt x="4784" y="11394"/>
                    <a:pt x="4741" y="10993"/>
                    <a:pt x="4674" y="10608"/>
                  </a:cubicBezTo>
                  <a:cubicBezTo>
                    <a:pt x="4529" y="9810"/>
                    <a:pt x="4228" y="9018"/>
                    <a:pt x="3858" y="8302"/>
                  </a:cubicBezTo>
                  <a:cubicBezTo>
                    <a:pt x="3673" y="7946"/>
                    <a:pt x="3461" y="7609"/>
                    <a:pt x="3223" y="7292"/>
                  </a:cubicBezTo>
                  <a:cubicBezTo>
                    <a:pt x="2992" y="6985"/>
                    <a:pt x="2744" y="6697"/>
                    <a:pt x="2509" y="6397"/>
                  </a:cubicBezTo>
                  <a:lnTo>
                    <a:pt x="2509" y="6397"/>
                  </a:lnTo>
                  <a:cubicBezTo>
                    <a:pt x="2350" y="6185"/>
                    <a:pt x="2202" y="5962"/>
                    <a:pt x="2088" y="5723"/>
                  </a:cubicBezTo>
                  <a:lnTo>
                    <a:pt x="2088" y="5723"/>
                  </a:lnTo>
                  <a:cubicBezTo>
                    <a:pt x="2044" y="5599"/>
                    <a:pt x="2012" y="5470"/>
                    <a:pt x="1990" y="5338"/>
                  </a:cubicBezTo>
                  <a:lnTo>
                    <a:pt x="1990" y="5338"/>
                  </a:lnTo>
                  <a:cubicBezTo>
                    <a:pt x="1979" y="5261"/>
                    <a:pt x="1969" y="5184"/>
                    <a:pt x="1959" y="5107"/>
                  </a:cubicBezTo>
                  <a:lnTo>
                    <a:pt x="1959" y="5107"/>
                  </a:lnTo>
                  <a:lnTo>
                    <a:pt x="1990" y="5330"/>
                  </a:lnTo>
                  <a:cubicBezTo>
                    <a:pt x="1963" y="5115"/>
                    <a:pt x="1967" y="4897"/>
                    <a:pt x="1991" y="4682"/>
                  </a:cubicBezTo>
                  <a:lnTo>
                    <a:pt x="1991" y="4682"/>
                  </a:lnTo>
                  <a:cubicBezTo>
                    <a:pt x="2055" y="4289"/>
                    <a:pt x="2170" y="3904"/>
                    <a:pt x="2317" y="3533"/>
                  </a:cubicBezTo>
                  <a:lnTo>
                    <a:pt x="2317" y="3533"/>
                  </a:lnTo>
                  <a:cubicBezTo>
                    <a:pt x="2489" y="3144"/>
                    <a:pt x="2695" y="2772"/>
                    <a:pt x="2946" y="2429"/>
                  </a:cubicBezTo>
                  <a:lnTo>
                    <a:pt x="2946" y="2429"/>
                  </a:lnTo>
                  <a:cubicBezTo>
                    <a:pt x="3095" y="2244"/>
                    <a:pt x="3259" y="2070"/>
                    <a:pt x="3443" y="1916"/>
                  </a:cubicBezTo>
                  <a:lnTo>
                    <a:pt x="3443" y="1916"/>
                  </a:lnTo>
                  <a:cubicBezTo>
                    <a:pt x="3543" y="1845"/>
                    <a:pt x="3647" y="1782"/>
                    <a:pt x="3756" y="1728"/>
                  </a:cubicBezTo>
                  <a:lnTo>
                    <a:pt x="3756" y="1728"/>
                  </a:lnTo>
                  <a:cubicBezTo>
                    <a:pt x="3859" y="1693"/>
                    <a:pt x="3965" y="1668"/>
                    <a:pt x="4072" y="1653"/>
                  </a:cubicBezTo>
                  <a:lnTo>
                    <a:pt x="4072" y="1653"/>
                  </a:lnTo>
                  <a:lnTo>
                    <a:pt x="3849" y="1684"/>
                  </a:lnTo>
                  <a:lnTo>
                    <a:pt x="3872" y="1680"/>
                  </a:lnTo>
                  <a:cubicBezTo>
                    <a:pt x="4103" y="1653"/>
                    <a:pt x="4293" y="1606"/>
                    <a:pt x="4463" y="1434"/>
                  </a:cubicBezTo>
                  <a:cubicBezTo>
                    <a:pt x="4608" y="1289"/>
                    <a:pt x="4717" y="1052"/>
                    <a:pt x="4709" y="845"/>
                  </a:cubicBezTo>
                  <a:cubicBezTo>
                    <a:pt x="4698" y="626"/>
                    <a:pt x="4627" y="405"/>
                    <a:pt x="4463" y="254"/>
                  </a:cubicBezTo>
                  <a:cubicBezTo>
                    <a:pt x="4325" y="121"/>
                    <a:pt x="4126" y="1"/>
                    <a:pt x="3929"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4997575" y="3249550"/>
              <a:ext cx="121175" cy="626700"/>
            </a:xfrm>
            <a:custGeom>
              <a:avLst/>
              <a:gdLst/>
              <a:ahLst/>
              <a:cxnLst/>
              <a:rect l="l" t="t" r="r" b="b"/>
              <a:pathLst>
                <a:path w="4847" h="25068" extrusionOk="0">
                  <a:moveTo>
                    <a:pt x="1188" y="1760"/>
                  </a:moveTo>
                  <a:cubicBezTo>
                    <a:pt x="1189" y="1761"/>
                    <a:pt x="1191" y="1762"/>
                    <a:pt x="1193" y="1763"/>
                  </a:cubicBezTo>
                  <a:lnTo>
                    <a:pt x="1188" y="1760"/>
                  </a:lnTo>
                  <a:close/>
                  <a:moveTo>
                    <a:pt x="1835" y="2333"/>
                  </a:moveTo>
                  <a:cubicBezTo>
                    <a:pt x="1841" y="2340"/>
                    <a:pt x="1846" y="2348"/>
                    <a:pt x="1851" y="2355"/>
                  </a:cubicBezTo>
                  <a:lnTo>
                    <a:pt x="1851" y="2355"/>
                  </a:lnTo>
                  <a:lnTo>
                    <a:pt x="1835" y="2333"/>
                  </a:lnTo>
                  <a:close/>
                  <a:moveTo>
                    <a:pt x="2549" y="3569"/>
                  </a:moveTo>
                  <a:lnTo>
                    <a:pt x="2549" y="3569"/>
                  </a:lnTo>
                  <a:cubicBezTo>
                    <a:pt x="2554" y="3581"/>
                    <a:pt x="2559" y="3592"/>
                    <a:pt x="2564" y="3604"/>
                  </a:cubicBezTo>
                  <a:lnTo>
                    <a:pt x="2549" y="3569"/>
                  </a:lnTo>
                  <a:close/>
                  <a:moveTo>
                    <a:pt x="2844" y="4578"/>
                  </a:moveTo>
                  <a:cubicBezTo>
                    <a:pt x="2845" y="4584"/>
                    <a:pt x="2846" y="4591"/>
                    <a:pt x="2847" y="4597"/>
                  </a:cubicBezTo>
                  <a:lnTo>
                    <a:pt x="2847" y="4597"/>
                  </a:lnTo>
                  <a:lnTo>
                    <a:pt x="2844" y="4578"/>
                  </a:lnTo>
                  <a:close/>
                  <a:moveTo>
                    <a:pt x="2873" y="4788"/>
                  </a:moveTo>
                  <a:lnTo>
                    <a:pt x="2873" y="4788"/>
                  </a:lnTo>
                  <a:cubicBezTo>
                    <a:pt x="2873" y="4792"/>
                    <a:pt x="2874" y="4797"/>
                    <a:pt x="2875" y="4801"/>
                  </a:cubicBezTo>
                  <a:lnTo>
                    <a:pt x="2873" y="4788"/>
                  </a:lnTo>
                  <a:close/>
                  <a:moveTo>
                    <a:pt x="2803" y="5621"/>
                  </a:moveTo>
                  <a:cubicBezTo>
                    <a:pt x="2802" y="5622"/>
                    <a:pt x="2802" y="5624"/>
                    <a:pt x="2801" y="5625"/>
                  </a:cubicBezTo>
                  <a:lnTo>
                    <a:pt x="2801" y="5625"/>
                  </a:lnTo>
                  <a:lnTo>
                    <a:pt x="2803" y="5621"/>
                  </a:lnTo>
                  <a:close/>
                  <a:moveTo>
                    <a:pt x="2355" y="6371"/>
                  </a:moveTo>
                  <a:lnTo>
                    <a:pt x="2355" y="6371"/>
                  </a:lnTo>
                  <a:cubicBezTo>
                    <a:pt x="2336" y="6397"/>
                    <a:pt x="2316" y="6424"/>
                    <a:pt x="2296" y="6450"/>
                  </a:cubicBezTo>
                  <a:lnTo>
                    <a:pt x="2355" y="6371"/>
                  </a:lnTo>
                  <a:close/>
                  <a:moveTo>
                    <a:pt x="3020" y="8189"/>
                  </a:moveTo>
                  <a:lnTo>
                    <a:pt x="2977" y="8244"/>
                  </a:lnTo>
                  <a:cubicBezTo>
                    <a:pt x="2991" y="8226"/>
                    <a:pt x="3006" y="8207"/>
                    <a:pt x="3020" y="8189"/>
                  </a:cubicBezTo>
                  <a:close/>
                  <a:moveTo>
                    <a:pt x="2271" y="9459"/>
                  </a:moveTo>
                  <a:lnTo>
                    <a:pt x="2262" y="9481"/>
                  </a:lnTo>
                  <a:lnTo>
                    <a:pt x="2262" y="9481"/>
                  </a:lnTo>
                  <a:cubicBezTo>
                    <a:pt x="2265" y="9473"/>
                    <a:pt x="2268" y="9466"/>
                    <a:pt x="2271" y="9459"/>
                  </a:cubicBezTo>
                  <a:close/>
                  <a:moveTo>
                    <a:pt x="1684" y="12381"/>
                  </a:moveTo>
                  <a:lnTo>
                    <a:pt x="1691" y="12432"/>
                  </a:lnTo>
                  <a:lnTo>
                    <a:pt x="1691" y="12432"/>
                  </a:lnTo>
                  <a:cubicBezTo>
                    <a:pt x="1688" y="12415"/>
                    <a:pt x="1686" y="12398"/>
                    <a:pt x="1684" y="12381"/>
                  </a:cubicBezTo>
                  <a:close/>
                  <a:moveTo>
                    <a:pt x="2623" y="16070"/>
                  </a:moveTo>
                  <a:cubicBezTo>
                    <a:pt x="2637" y="16087"/>
                    <a:pt x="2650" y="16105"/>
                    <a:pt x="2663" y="16123"/>
                  </a:cubicBezTo>
                  <a:lnTo>
                    <a:pt x="2663" y="16123"/>
                  </a:lnTo>
                  <a:lnTo>
                    <a:pt x="2623" y="16070"/>
                  </a:lnTo>
                  <a:close/>
                  <a:moveTo>
                    <a:pt x="3039" y="16761"/>
                  </a:moveTo>
                  <a:cubicBezTo>
                    <a:pt x="3045" y="16773"/>
                    <a:pt x="3050" y="16784"/>
                    <a:pt x="3055" y="16796"/>
                  </a:cubicBezTo>
                  <a:lnTo>
                    <a:pt x="3039" y="16761"/>
                  </a:lnTo>
                  <a:close/>
                  <a:moveTo>
                    <a:pt x="2877" y="18331"/>
                  </a:moveTo>
                  <a:cubicBezTo>
                    <a:pt x="2870" y="18349"/>
                    <a:pt x="2862" y="18367"/>
                    <a:pt x="2854" y="18386"/>
                  </a:cubicBezTo>
                  <a:lnTo>
                    <a:pt x="2877" y="18331"/>
                  </a:lnTo>
                  <a:close/>
                  <a:moveTo>
                    <a:pt x="3089" y="21408"/>
                  </a:moveTo>
                  <a:lnTo>
                    <a:pt x="3086" y="21417"/>
                  </a:lnTo>
                  <a:lnTo>
                    <a:pt x="3086" y="21417"/>
                  </a:lnTo>
                  <a:cubicBezTo>
                    <a:pt x="3087" y="21414"/>
                    <a:pt x="3088" y="21411"/>
                    <a:pt x="3089" y="21408"/>
                  </a:cubicBezTo>
                  <a:close/>
                  <a:moveTo>
                    <a:pt x="2799" y="22551"/>
                  </a:moveTo>
                  <a:lnTo>
                    <a:pt x="2801" y="22566"/>
                  </a:lnTo>
                  <a:lnTo>
                    <a:pt x="2801" y="22566"/>
                  </a:lnTo>
                  <a:cubicBezTo>
                    <a:pt x="2800" y="22561"/>
                    <a:pt x="2800" y="22556"/>
                    <a:pt x="2799" y="22551"/>
                  </a:cubicBezTo>
                  <a:close/>
                  <a:moveTo>
                    <a:pt x="3179" y="23256"/>
                  </a:moveTo>
                  <a:lnTo>
                    <a:pt x="3212" y="23282"/>
                  </a:lnTo>
                  <a:cubicBezTo>
                    <a:pt x="3201" y="23273"/>
                    <a:pt x="3190" y="23265"/>
                    <a:pt x="3179" y="23256"/>
                  </a:cubicBezTo>
                  <a:close/>
                  <a:moveTo>
                    <a:pt x="3635" y="23397"/>
                  </a:moveTo>
                  <a:lnTo>
                    <a:pt x="3673" y="23402"/>
                  </a:lnTo>
                  <a:cubicBezTo>
                    <a:pt x="3660" y="23401"/>
                    <a:pt x="3647" y="23399"/>
                    <a:pt x="3635" y="23397"/>
                  </a:cubicBezTo>
                  <a:close/>
                  <a:moveTo>
                    <a:pt x="929" y="0"/>
                  </a:moveTo>
                  <a:cubicBezTo>
                    <a:pt x="738" y="0"/>
                    <a:pt x="509" y="123"/>
                    <a:pt x="387" y="249"/>
                  </a:cubicBezTo>
                  <a:cubicBezTo>
                    <a:pt x="242" y="394"/>
                    <a:pt x="133" y="631"/>
                    <a:pt x="141" y="838"/>
                  </a:cubicBezTo>
                  <a:cubicBezTo>
                    <a:pt x="151" y="1057"/>
                    <a:pt x="223" y="1278"/>
                    <a:pt x="387" y="1429"/>
                  </a:cubicBezTo>
                  <a:lnTo>
                    <a:pt x="555" y="1560"/>
                  </a:lnTo>
                  <a:cubicBezTo>
                    <a:pt x="665" y="1624"/>
                    <a:pt x="789" y="1663"/>
                    <a:pt x="918" y="1673"/>
                  </a:cubicBezTo>
                  <a:lnTo>
                    <a:pt x="918" y="1673"/>
                  </a:lnTo>
                  <a:cubicBezTo>
                    <a:pt x="977" y="1686"/>
                    <a:pt x="1036" y="1703"/>
                    <a:pt x="1093" y="1724"/>
                  </a:cubicBezTo>
                  <a:lnTo>
                    <a:pt x="1093" y="1724"/>
                  </a:lnTo>
                  <a:cubicBezTo>
                    <a:pt x="1206" y="1780"/>
                    <a:pt x="1312" y="1846"/>
                    <a:pt x="1415" y="1919"/>
                  </a:cubicBezTo>
                  <a:lnTo>
                    <a:pt x="1415" y="1919"/>
                  </a:lnTo>
                  <a:cubicBezTo>
                    <a:pt x="1598" y="2075"/>
                    <a:pt x="1763" y="2251"/>
                    <a:pt x="1915" y="2440"/>
                  </a:cubicBezTo>
                  <a:lnTo>
                    <a:pt x="1915" y="2440"/>
                  </a:lnTo>
                  <a:cubicBezTo>
                    <a:pt x="2148" y="2763"/>
                    <a:pt x="2344" y="3112"/>
                    <a:pt x="2508" y="3477"/>
                  </a:cubicBezTo>
                  <a:lnTo>
                    <a:pt x="2508" y="3477"/>
                  </a:lnTo>
                  <a:cubicBezTo>
                    <a:pt x="2666" y="3866"/>
                    <a:pt x="2790" y="4270"/>
                    <a:pt x="2857" y="4684"/>
                  </a:cubicBezTo>
                  <a:lnTo>
                    <a:pt x="2857" y="4684"/>
                  </a:lnTo>
                  <a:cubicBezTo>
                    <a:pt x="2879" y="4882"/>
                    <a:pt x="2882" y="5082"/>
                    <a:pt x="2863" y="5279"/>
                  </a:cubicBezTo>
                  <a:lnTo>
                    <a:pt x="2863" y="5279"/>
                  </a:lnTo>
                  <a:cubicBezTo>
                    <a:pt x="2859" y="5310"/>
                    <a:pt x="2855" y="5341"/>
                    <a:pt x="2851" y="5372"/>
                  </a:cubicBezTo>
                  <a:lnTo>
                    <a:pt x="2851" y="5372"/>
                  </a:lnTo>
                  <a:cubicBezTo>
                    <a:pt x="2829" y="5493"/>
                    <a:pt x="2798" y="5612"/>
                    <a:pt x="2755" y="5728"/>
                  </a:cubicBezTo>
                  <a:lnTo>
                    <a:pt x="2755" y="5728"/>
                  </a:lnTo>
                  <a:cubicBezTo>
                    <a:pt x="2654" y="5940"/>
                    <a:pt x="2528" y="6137"/>
                    <a:pt x="2389" y="6326"/>
                  </a:cubicBezTo>
                  <a:lnTo>
                    <a:pt x="2389" y="6326"/>
                  </a:lnTo>
                  <a:cubicBezTo>
                    <a:pt x="1949" y="6890"/>
                    <a:pt x="1482" y="7426"/>
                    <a:pt x="1125" y="8048"/>
                  </a:cubicBezTo>
                  <a:cubicBezTo>
                    <a:pt x="722" y="8754"/>
                    <a:pt x="424" y="9533"/>
                    <a:pt x="235" y="10325"/>
                  </a:cubicBezTo>
                  <a:cubicBezTo>
                    <a:pt x="143" y="10714"/>
                    <a:pt x="100" y="11119"/>
                    <a:pt x="57" y="11518"/>
                  </a:cubicBezTo>
                  <a:cubicBezTo>
                    <a:pt x="19" y="11865"/>
                    <a:pt x="0" y="12217"/>
                    <a:pt x="39" y="12563"/>
                  </a:cubicBezTo>
                  <a:cubicBezTo>
                    <a:pt x="92" y="13034"/>
                    <a:pt x="211" y="13461"/>
                    <a:pt x="448" y="13877"/>
                  </a:cubicBezTo>
                  <a:cubicBezTo>
                    <a:pt x="634" y="14202"/>
                    <a:pt x="888" y="14494"/>
                    <a:pt x="1162" y="14754"/>
                  </a:cubicBezTo>
                  <a:cubicBezTo>
                    <a:pt x="1422" y="15000"/>
                    <a:pt x="1708" y="15217"/>
                    <a:pt x="1983" y="15446"/>
                  </a:cubicBezTo>
                  <a:cubicBezTo>
                    <a:pt x="2251" y="15672"/>
                    <a:pt x="2494" y="15921"/>
                    <a:pt x="2713" y="16191"/>
                  </a:cubicBezTo>
                  <a:lnTo>
                    <a:pt x="2713" y="16191"/>
                  </a:lnTo>
                  <a:cubicBezTo>
                    <a:pt x="2821" y="16343"/>
                    <a:pt x="2916" y="16501"/>
                    <a:pt x="2996" y="16668"/>
                  </a:cubicBezTo>
                  <a:lnTo>
                    <a:pt x="2996" y="16668"/>
                  </a:lnTo>
                  <a:cubicBezTo>
                    <a:pt x="3049" y="16807"/>
                    <a:pt x="3090" y="16950"/>
                    <a:pt x="3118" y="17096"/>
                  </a:cubicBezTo>
                  <a:lnTo>
                    <a:pt x="3118" y="17096"/>
                  </a:lnTo>
                  <a:cubicBezTo>
                    <a:pt x="3131" y="17243"/>
                    <a:pt x="3130" y="17391"/>
                    <a:pt x="3117" y="17538"/>
                  </a:cubicBezTo>
                  <a:lnTo>
                    <a:pt x="3117" y="17538"/>
                  </a:lnTo>
                  <a:cubicBezTo>
                    <a:pt x="3072" y="17784"/>
                    <a:pt x="2999" y="18021"/>
                    <a:pt x="2908" y="18254"/>
                  </a:cubicBezTo>
                  <a:lnTo>
                    <a:pt x="2908" y="18254"/>
                  </a:lnTo>
                  <a:cubicBezTo>
                    <a:pt x="2708" y="18705"/>
                    <a:pt x="2459" y="19129"/>
                    <a:pt x="2208" y="19554"/>
                  </a:cubicBezTo>
                  <a:cubicBezTo>
                    <a:pt x="1911" y="20055"/>
                    <a:pt x="1635" y="20550"/>
                    <a:pt x="1422" y="21097"/>
                  </a:cubicBezTo>
                  <a:cubicBezTo>
                    <a:pt x="1228" y="21598"/>
                    <a:pt x="1093" y="22167"/>
                    <a:pt x="1146" y="22707"/>
                  </a:cubicBezTo>
                  <a:cubicBezTo>
                    <a:pt x="1185" y="23083"/>
                    <a:pt x="1267" y="23411"/>
                    <a:pt x="1440" y="23750"/>
                  </a:cubicBezTo>
                  <a:cubicBezTo>
                    <a:pt x="1602" y="24063"/>
                    <a:pt x="1839" y="24319"/>
                    <a:pt x="2116" y="24530"/>
                  </a:cubicBezTo>
                  <a:cubicBezTo>
                    <a:pt x="2396" y="24749"/>
                    <a:pt x="2719" y="24914"/>
                    <a:pt x="3067" y="24988"/>
                  </a:cubicBezTo>
                  <a:cubicBezTo>
                    <a:pt x="3305" y="25038"/>
                    <a:pt x="3546" y="25058"/>
                    <a:pt x="3788" y="25065"/>
                  </a:cubicBezTo>
                  <a:lnTo>
                    <a:pt x="3788" y="25065"/>
                  </a:lnTo>
                  <a:cubicBezTo>
                    <a:pt x="3810" y="25067"/>
                    <a:pt x="3832" y="25068"/>
                    <a:pt x="3855" y="25068"/>
                  </a:cubicBezTo>
                  <a:lnTo>
                    <a:pt x="3990" y="25068"/>
                  </a:lnTo>
                  <a:cubicBezTo>
                    <a:pt x="4427" y="25068"/>
                    <a:pt x="4847" y="24683"/>
                    <a:pt x="4826" y="24231"/>
                  </a:cubicBezTo>
                  <a:cubicBezTo>
                    <a:pt x="4806" y="23779"/>
                    <a:pt x="4458" y="23394"/>
                    <a:pt x="3990" y="23394"/>
                  </a:cubicBezTo>
                  <a:cubicBezTo>
                    <a:pt x="3840" y="23394"/>
                    <a:pt x="3694" y="23394"/>
                    <a:pt x="3547" y="23382"/>
                  </a:cubicBezTo>
                  <a:lnTo>
                    <a:pt x="3547" y="23382"/>
                  </a:lnTo>
                  <a:cubicBezTo>
                    <a:pt x="3465" y="23366"/>
                    <a:pt x="3385" y="23344"/>
                    <a:pt x="3307" y="23317"/>
                  </a:cubicBezTo>
                  <a:lnTo>
                    <a:pt x="3307" y="23317"/>
                  </a:lnTo>
                  <a:cubicBezTo>
                    <a:pt x="3241" y="23284"/>
                    <a:pt x="3179" y="23246"/>
                    <a:pt x="3119" y="23206"/>
                  </a:cubicBezTo>
                  <a:lnTo>
                    <a:pt x="3119" y="23206"/>
                  </a:lnTo>
                  <a:cubicBezTo>
                    <a:pt x="3072" y="23165"/>
                    <a:pt x="3028" y="23121"/>
                    <a:pt x="2986" y="23075"/>
                  </a:cubicBezTo>
                  <a:lnTo>
                    <a:pt x="2986" y="23075"/>
                  </a:lnTo>
                  <a:cubicBezTo>
                    <a:pt x="2947" y="23016"/>
                    <a:pt x="2912" y="22955"/>
                    <a:pt x="2879" y="22892"/>
                  </a:cubicBezTo>
                  <a:lnTo>
                    <a:pt x="2879" y="22892"/>
                  </a:lnTo>
                  <a:cubicBezTo>
                    <a:pt x="2855" y="22823"/>
                    <a:pt x="2836" y="22752"/>
                    <a:pt x="2821" y="22679"/>
                  </a:cubicBezTo>
                  <a:lnTo>
                    <a:pt x="2821" y="22679"/>
                  </a:lnTo>
                  <a:cubicBezTo>
                    <a:pt x="2811" y="22541"/>
                    <a:pt x="2812" y="22403"/>
                    <a:pt x="2824" y="22267"/>
                  </a:cubicBezTo>
                  <a:lnTo>
                    <a:pt x="2824" y="22267"/>
                  </a:lnTo>
                  <a:cubicBezTo>
                    <a:pt x="2871" y="22011"/>
                    <a:pt x="2948" y="21763"/>
                    <a:pt x="3044" y="21520"/>
                  </a:cubicBezTo>
                  <a:lnTo>
                    <a:pt x="3044" y="21520"/>
                  </a:lnTo>
                  <a:cubicBezTo>
                    <a:pt x="3542" y="20394"/>
                    <a:pt x="4372" y="19430"/>
                    <a:pt x="4677" y="18216"/>
                  </a:cubicBezTo>
                  <a:cubicBezTo>
                    <a:pt x="4847" y="17551"/>
                    <a:pt x="4847" y="16827"/>
                    <a:pt x="4593" y="16186"/>
                  </a:cubicBezTo>
                  <a:cubicBezTo>
                    <a:pt x="4325" y="15505"/>
                    <a:pt x="3883" y="14902"/>
                    <a:pt x="3337" y="14417"/>
                  </a:cubicBezTo>
                  <a:cubicBezTo>
                    <a:pt x="2897" y="14022"/>
                    <a:pt x="2401" y="13687"/>
                    <a:pt x="2018" y="13233"/>
                  </a:cubicBezTo>
                  <a:lnTo>
                    <a:pt x="2018" y="13233"/>
                  </a:lnTo>
                  <a:cubicBezTo>
                    <a:pt x="1934" y="13113"/>
                    <a:pt x="1860" y="12988"/>
                    <a:pt x="1796" y="12858"/>
                  </a:cubicBezTo>
                  <a:lnTo>
                    <a:pt x="1796" y="12858"/>
                  </a:lnTo>
                  <a:cubicBezTo>
                    <a:pt x="1757" y="12748"/>
                    <a:pt x="1727" y="12635"/>
                    <a:pt x="1706" y="12521"/>
                  </a:cubicBezTo>
                  <a:lnTo>
                    <a:pt x="1706" y="12521"/>
                  </a:lnTo>
                  <a:cubicBezTo>
                    <a:pt x="1658" y="12020"/>
                    <a:pt x="1723" y="11520"/>
                    <a:pt x="1788" y="11023"/>
                  </a:cubicBezTo>
                  <a:lnTo>
                    <a:pt x="1788" y="11023"/>
                  </a:lnTo>
                  <a:cubicBezTo>
                    <a:pt x="1889" y="10531"/>
                    <a:pt x="2033" y="10049"/>
                    <a:pt x="2220" y="9585"/>
                  </a:cubicBezTo>
                  <a:lnTo>
                    <a:pt x="2220" y="9585"/>
                  </a:lnTo>
                  <a:cubicBezTo>
                    <a:pt x="2446" y="9068"/>
                    <a:pt x="2730" y="8574"/>
                    <a:pt x="3072" y="8123"/>
                  </a:cubicBezTo>
                  <a:lnTo>
                    <a:pt x="3072" y="8123"/>
                  </a:lnTo>
                  <a:cubicBezTo>
                    <a:pt x="3363" y="7758"/>
                    <a:pt x="3673" y="7408"/>
                    <a:pt x="3936" y="7021"/>
                  </a:cubicBezTo>
                  <a:cubicBezTo>
                    <a:pt x="4243" y="6570"/>
                    <a:pt x="4433" y="6074"/>
                    <a:pt x="4500" y="5537"/>
                  </a:cubicBezTo>
                  <a:lnTo>
                    <a:pt x="4500" y="5537"/>
                  </a:lnTo>
                  <a:cubicBezTo>
                    <a:pt x="4624" y="4701"/>
                    <a:pt x="4444" y="3836"/>
                    <a:pt x="4129" y="3056"/>
                  </a:cubicBezTo>
                  <a:cubicBezTo>
                    <a:pt x="3945" y="2601"/>
                    <a:pt x="3734" y="2155"/>
                    <a:pt x="3460" y="1748"/>
                  </a:cubicBezTo>
                  <a:cubicBezTo>
                    <a:pt x="3202" y="1366"/>
                    <a:pt x="2907" y="989"/>
                    <a:pt x="2547" y="699"/>
                  </a:cubicBezTo>
                  <a:cubicBezTo>
                    <a:pt x="2345" y="535"/>
                    <a:pt x="2138" y="373"/>
                    <a:pt x="1903" y="263"/>
                  </a:cubicBezTo>
                  <a:cubicBezTo>
                    <a:pt x="1588" y="118"/>
                    <a:pt x="1320" y="44"/>
                    <a:pt x="978" y="3"/>
                  </a:cubicBezTo>
                  <a:cubicBezTo>
                    <a:pt x="962" y="1"/>
                    <a:pt x="945" y="0"/>
                    <a:pt x="929" y="0"/>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4814100" y="3249525"/>
              <a:ext cx="121100" cy="626725"/>
            </a:xfrm>
            <a:custGeom>
              <a:avLst/>
              <a:gdLst/>
              <a:ahLst/>
              <a:cxnLst/>
              <a:rect l="l" t="t" r="r" b="b"/>
              <a:pathLst>
                <a:path w="4844" h="25069" extrusionOk="0">
                  <a:moveTo>
                    <a:pt x="3855" y="1684"/>
                  </a:moveTo>
                  <a:lnTo>
                    <a:pt x="3847" y="1687"/>
                  </a:lnTo>
                  <a:lnTo>
                    <a:pt x="3847" y="1687"/>
                  </a:lnTo>
                  <a:cubicBezTo>
                    <a:pt x="3850" y="1686"/>
                    <a:pt x="3852" y="1685"/>
                    <a:pt x="3855" y="1684"/>
                  </a:cubicBezTo>
                  <a:close/>
                  <a:moveTo>
                    <a:pt x="3682" y="1756"/>
                  </a:moveTo>
                  <a:lnTo>
                    <a:pt x="3654" y="1768"/>
                  </a:lnTo>
                  <a:cubicBezTo>
                    <a:pt x="3664" y="1764"/>
                    <a:pt x="3673" y="1760"/>
                    <a:pt x="3682" y="1756"/>
                  </a:cubicBezTo>
                  <a:close/>
                  <a:moveTo>
                    <a:pt x="3012" y="2341"/>
                  </a:moveTo>
                  <a:lnTo>
                    <a:pt x="3012" y="2341"/>
                  </a:lnTo>
                  <a:lnTo>
                    <a:pt x="3012" y="2341"/>
                  </a:lnTo>
                  <a:cubicBezTo>
                    <a:pt x="3012" y="2341"/>
                    <a:pt x="3012" y="2341"/>
                    <a:pt x="3012" y="2341"/>
                  </a:cubicBezTo>
                  <a:close/>
                  <a:moveTo>
                    <a:pt x="2368" y="3409"/>
                  </a:moveTo>
                  <a:lnTo>
                    <a:pt x="2359" y="3428"/>
                  </a:lnTo>
                  <a:lnTo>
                    <a:pt x="2359" y="3428"/>
                  </a:lnTo>
                  <a:cubicBezTo>
                    <a:pt x="2362" y="3421"/>
                    <a:pt x="2365" y="3415"/>
                    <a:pt x="2368" y="3409"/>
                  </a:cubicBezTo>
                  <a:close/>
                  <a:moveTo>
                    <a:pt x="2003" y="4583"/>
                  </a:moveTo>
                  <a:lnTo>
                    <a:pt x="2000" y="4604"/>
                  </a:lnTo>
                  <a:lnTo>
                    <a:pt x="2000" y="4604"/>
                  </a:lnTo>
                  <a:cubicBezTo>
                    <a:pt x="2001" y="4597"/>
                    <a:pt x="2002" y="4590"/>
                    <a:pt x="2003" y="4583"/>
                  </a:cubicBezTo>
                  <a:close/>
                  <a:moveTo>
                    <a:pt x="1979" y="4757"/>
                  </a:moveTo>
                  <a:lnTo>
                    <a:pt x="1973" y="4806"/>
                  </a:lnTo>
                  <a:cubicBezTo>
                    <a:pt x="1975" y="4790"/>
                    <a:pt x="1977" y="4773"/>
                    <a:pt x="1979" y="4757"/>
                  </a:cubicBezTo>
                  <a:close/>
                  <a:moveTo>
                    <a:pt x="2120" y="5808"/>
                  </a:moveTo>
                  <a:lnTo>
                    <a:pt x="2128" y="5827"/>
                  </a:lnTo>
                  <a:cubicBezTo>
                    <a:pt x="2126" y="5821"/>
                    <a:pt x="2123" y="5814"/>
                    <a:pt x="2120" y="5808"/>
                  </a:cubicBezTo>
                  <a:close/>
                  <a:moveTo>
                    <a:pt x="2423" y="6287"/>
                  </a:moveTo>
                  <a:lnTo>
                    <a:pt x="2447" y="6318"/>
                  </a:lnTo>
                  <a:lnTo>
                    <a:pt x="2447" y="6318"/>
                  </a:lnTo>
                  <a:cubicBezTo>
                    <a:pt x="2439" y="6308"/>
                    <a:pt x="2431" y="6298"/>
                    <a:pt x="2423" y="6287"/>
                  </a:cubicBezTo>
                  <a:close/>
                  <a:moveTo>
                    <a:pt x="1869" y="8240"/>
                  </a:moveTo>
                  <a:lnTo>
                    <a:pt x="1869" y="8240"/>
                  </a:lnTo>
                  <a:cubicBezTo>
                    <a:pt x="1870" y="8242"/>
                    <a:pt x="1871" y="8244"/>
                    <a:pt x="1872" y="8245"/>
                  </a:cubicBezTo>
                  <a:lnTo>
                    <a:pt x="1869" y="8240"/>
                  </a:lnTo>
                  <a:close/>
                  <a:moveTo>
                    <a:pt x="3165" y="12380"/>
                  </a:moveTo>
                  <a:cubicBezTo>
                    <a:pt x="3163" y="12396"/>
                    <a:pt x="3161" y="12411"/>
                    <a:pt x="3159" y="12427"/>
                  </a:cubicBezTo>
                  <a:lnTo>
                    <a:pt x="3159" y="12427"/>
                  </a:lnTo>
                  <a:lnTo>
                    <a:pt x="3165" y="12380"/>
                  </a:lnTo>
                  <a:close/>
                  <a:moveTo>
                    <a:pt x="3106" y="12738"/>
                  </a:moveTo>
                  <a:cubicBezTo>
                    <a:pt x="3106" y="12739"/>
                    <a:pt x="3105" y="12740"/>
                    <a:pt x="3105" y="12741"/>
                  </a:cubicBezTo>
                  <a:lnTo>
                    <a:pt x="3105" y="12741"/>
                  </a:lnTo>
                  <a:lnTo>
                    <a:pt x="3106" y="12738"/>
                  </a:lnTo>
                  <a:close/>
                  <a:moveTo>
                    <a:pt x="1709" y="17413"/>
                  </a:moveTo>
                  <a:lnTo>
                    <a:pt x="1711" y="17432"/>
                  </a:lnTo>
                  <a:lnTo>
                    <a:pt x="1711" y="17432"/>
                  </a:lnTo>
                  <a:cubicBezTo>
                    <a:pt x="1710" y="17425"/>
                    <a:pt x="1710" y="17419"/>
                    <a:pt x="1709" y="17413"/>
                  </a:cubicBezTo>
                  <a:close/>
                  <a:moveTo>
                    <a:pt x="1824" y="21567"/>
                  </a:moveTo>
                  <a:cubicBezTo>
                    <a:pt x="1830" y="21580"/>
                    <a:pt x="1836" y="21594"/>
                    <a:pt x="1842" y="21607"/>
                  </a:cubicBezTo>
                  <a:lnTo>
                    <a:pt x="1824" y="21567"/>
                  </a:lnTo>
                  <a:close/>
                  <a:moveTo>
                    <a:pt x="2012" y="22170"/>
                  </a:moveTo>
                  <a:cubicBezTo>
                    <a:pt x="2013" y="22177"/>
                    <a:pt x="2014" y="22185"/>
                    <a:pt x="2015" y="22193"/>
                  </a:cubicBezTo>
                  <a:lnTo>
                    <a:pt x="2015" y="22193"/>
                  </a:lnTo>
                  <a:lnTo>
                    <a:pt x="2012" y="22170"/>
                  </a:lnTo>
                  <a:close/>
                  <a:moveTo>
                    <a:pt x="2048" y="22552"/>
                  </a:moveTo>
                  <a:cubicBezTo>
                    <a:pt x="2048" y="22557"/>
                    <a:pt x="2047" y="22562"/>
                    <a:pt x="2046" y="22567"/>
                  </a:cubicBezTo>
                  <a:lnTo>
                    <a:pt x="2046" y="22567"/>
                  </a:lnTo>
                  <a:lnTo>
                    <a:pt x="2048" y="22552"/>
                  </a:lnTo>
                  <a:close/>
                  <a:moveTo>
                    <a:pt x="1683" y="23245"/>
                  </a:moveTo>
                  <a:cubicBezTo>
                    <a:pt x="1668" y="23258"/>
                    <a:pt x="1651" y="23270"/>
                    <a:pt x="1635" y="23283"/>
                  </a:cubicBezTo>
                  <a:lnTo>
                    <a:pt x="1683" y="23245"/>
                  </a:lnTo>
                  <a:close/>
                  <a:moveTo>
                    <a:pt x="1457" y="23357"/>
                  </a:moveTo>
                  <a:cubicBezTo>
                    <a:pt x="1453" y="23359"/>
                    <a:pt x="1449" y="23361"/>
                    <a:pt x="1445" y="23362"/>
                  </a:cubicBezTo>
                  <a:lnTo>
                    <a:pt x="1457" y="23357"/>
                  </a:lnTo>
                  <a:close/>
                  <a:moveTo>
                    <a:pt x="3927" y="1"/>
                  </a:moveTo>
                  <a:cubicBezTo>
                    <a:pt x="3907" y="1"/>
                    <a:pt x="3888" y="2"/>
                    <a:pt x="3869" y="4"/>
                  </a:cubicBezTo>
                  <a:cubicBezTo>
                    <a:pt x="3550" y="41"/>
                    <a:pt x="3303" y="106"/>
                    <a:pt x="3008" y="235"/>
                  </a:cubicBezTo>
                  <a:cubicBezTo>
                    <a:pt x="2844" y="307"/>
                    <a:pt x="2691" y="397"/>
                    <a:pt x="2548" y="505"/>
                  </a:cubicBezTo>
                  <a:cubicBezTo>
                    <a:pt x="2122" y="825"/>
                    <a:pt x="1784" y="1187"/>
                    <a:pt x="1476" y="1620"/>
                  </a:cubicBezTo>
                  <a:cubicBezTo>
                    <a:pt x="1228" y="1968"/>
                    <a:pt x="1021" y="2343"/>
                    <a:pt x="854" y="2735"/>
                  </a:cubicBezTo>
                  <a:cubicBezTo>
                    <a:pt x="665" y="3177"/>
                    <a:pt x="496" y="3627"/>
                    <a:pt x="403" y="4100"/>
                  </a:cubicBezTo>
                  <a:cubicBezTo>
                    <a:pt x="309" y="4585"/>
                    <a:pt x="275" y="5051"/>
                    <a:pt x="347" y="5536"/>
                  </a:cubicBezTo>
                  <a:lnTo>
                    <a:pt x="347" y="5536"/>
                  </a:lnTo>
                  <a:cubicBezTo>
                    <a:pt x="414" y="6074"/>
                    <a:pt x="604" y="6570"/>
                    <a:pt x="911" y="7022"/>
                  </a:cubicBezTo>
                  <a:cubicBezTo>
                    <a:pt x="1177" y="7415"/>
                    <a:pt x="1494" y="7771"/>
                    <a:pt x="1791" y="8142"/>
                  </a:cubicBezTo>
                  <a:lnTo>
                    <a:pt x="1791" y="8142"/>
                  </a:lnTo>
                  <a:cubicBezTo>
                    <a:pt x="2121" y="8579"/>
                    <a:pt x="2397" y="9057"/>
                    <a:pt x="2618" y="9558"/>
                  </a:cubicBezTo>
                  <a:lnTo>
                    <a:pt x="2618" y="9558"/>
                  </a:lnTo>
                  <a:cubicBezTo>
                    <a:pt x="2810" y="10031"/>
                    <a:pt x="2958" y="10520"/>
                    <a:pt x="3061" y="11019"/>
                  </a:cubicBezTo>
                  <a:lnTo>
                    <a:pt x="3061" y="11019"/>
                  </a:lnTo>
                  <a:cubicBezTo>
                    <a:pt x="3125" y="11516"/>
                    <a:pt x="3191" y="12016"/>
                    <a:pt x="3144" y="12516"/>
                  </a:cubicBezTo>
                  <a:lnTo>
                    <a:pt x="3144" y="12516"/>
                  </a:lnTo>
                  <a:cubicBezTo>
                    <a:pt x="3122" y="12632"/>
                    <a:pt x="3092" y="12745"/>
                    <a:pt x="3053" y="12856"/>
                  </a:cubicBezTo>
                  <a:lnTo>
                    <a:pt x="3053" y="12856"/>
                  </a:lnTo>
                  <a:cubicBezTo>
                    <a:pt x="2990" y="12988"/>
                    <a:pt x="2915" y="13114"/>
                    <a:pt x="2831" y="13234"/>
                  </a:cubicBezTo>
                  <a:lnTo>
                    <a:pt x="2831" y="13234"/>
                  </a:lnTo>
                  <a:cubicBezTo>
                    <a:pt x="2492" y="13635"/>
                    <a:pt x="2063" y="13946"/>
                    <a:pt x="1662" y="14287"/>
                  </a:cubicBezTo>
                  <a:cubicBezTo>
                    <a:pt x="1453" y="14465"/>
                    <a:pt x="1248" y="14651"/>
                    <a:pt x="1075" y="14864"/>
                  </a:cubicBezTo>
                  <a:cubicBezTo>
                    <a:pt x="829" y="15162"/>
                    <a:pt x="586" y="15465"/>
                    <a:pt x="414" y="15815"/>
                  </a:cubicBezTo>
                  <a:cubicBezTo>
                    <a:pt x="225" y="16206"/>
                    <a:pt x="117" y="16582"/>
                    <a:pt x="66" y="17012"/>
                  </a:cubicBezTo>
                  <a:cubicBezTo>
                    <a:pt x="29" y="17349"/>
                    <a:pt x="64" y="17689"/>
                    <a:pt x="125" y="18023"/>
                  </a:cubicBezTo>
                  <a:cubicBezTo>
                    <a:pt x="240" y="18640"/>
                    <a:pt x="532" y="19230"/>
                    <a:pt x="833" y="19776"/>
                  </a:cubicBezTo>
                  <a:cubicBezTo>
                    <a:pt x="1147" y="20346"/>
                    <a:pt x="1513" y="20887"/>
                    <a:pt x="1784" y="21476"/>
                  </a:cubicBezTo>
                  <a:lnTo>
                    <a:pt x="1784" y="21476"/>
                  </a:lnTo>
                  <a:cubicBezTo>
                    <a:pt x="1889" y="21737"/>
                    <a:pt x="1976" y="22006"/>
                    <a:pt x="2025" y="22282"/>
                  </a:cubicBezTo>
                  <a:lnTo>
                    <a:pt x="2025" y="22282"/>
                  </a:lnTo>
                  <a:cubicBezTo>
                    <a:pt x="2037" y="22412"/>
                    <a:pt x="2038" y="22543"/>
                    <a:pt x="2028" y="22673"/>
                  </a:cubicBezTo>
                  <a:lnTo>
                    <a:pt x="2028" y="22673"/>
                  </a:lnTo>
                  <a:cubicBezTo>
                    <a:pt x="2012" y="22748"/>
                    <a:pt x="1992" y="22822"/>
                    <a:pt x="1967" y="22895"/>
                  </a:cubicBezTo>
                  <a:lnTo>
                    <a:pt x="1967" y="22895"/>
                  </a:lnTo>
                  <a:cubicBezTo>
                    <a:pt x="1937" y="22955"/>
                    <a:pt x="1904" y="23012"/>
                    <a:pt x="1867" y="23068"/>
                  </a:cubicBezTo>
                  <a:lnTo>
                    <a:pt x="1867" y="23068"/>
                  </a:lnTo>
                  <a:cubicBezTo>
                    <a:pt x="1824" y="23117"/>
                    <a:pt x="1778" y="23163"/>
                    <a:pt x="1729" y="23206"/>
                  </a:cubicBezTo>
                  <a:lnTo>
                    <a:pt x="1729" y="23206"/>
                  </a:lnTo>
                  <a:cubicBezTo>
                    <a:pt x="1671" y="23246"/>
                    <a:pt x="1611" y="23283"/>
                    <a:pt x="1548" y="23315"/>
                  </a:cubicBezTo>
                  <a:lnTo>
                    <a:pt x="1548" y="23315"/>
                  </a:lnTo>
                  <a:cubicBezTo>
                    <a:pt x="1465" y="23343"/>
                    <a:pt x="1379" y="23366"/>
                    <a:pt x="1293" y="23383"/>
                  </a:cubicBezTo>
                  <a:lnTo>
                    <a:pt x="1293" y="23383"/>
                  </a:lnTo>
                  <a:cubicBezTo>
                    <a:pt x="1148" y="23395"/>
                    <a:pt x="1001" y="23395"/>
                    <a:pt x="858" y="23395"/>
                  </a:cubicBezTo>
                  <a:cubicBezTo>
                    <a:pt x="420" y="23395"/>
                    <a:pt x="0" y="23780"/>
                    <a:pt x="21" y="24232"/>
                  </a:cubicBezTo>
                  <a:cubicBezTo>
                    <a:pt x="41" y="24684"/>
                    <a:pt x="389" y="25069"/>
                    <a:pt x="858" y="25069"/>
                  </a:cubicBezTo>
                  <a:lnTo>
                    <a:pt x="993" y="25069"/>
                  </a:lnTo>
                  <a:cubicBezTo>
                    <a:pt x="1015" y="25069"/>
                    <a:pt x="1038" y="25068"/>
                    <a:pt x="1060" y="25066"/>
                  </a:cubicBezTo>
                  <a:lnTo>
                    <a:pt x="1060" y="25066"/>
                  </a:lnTo>
                  <a:cubicBezTo>
                    <a:pt x="1564" y="25050"/>
                    <a:pt x="2058" y="24967"/>
                    <a:pt x="2498" y="24696"/>
                  </a:cubicBezTo>
                  <a:cubicBezTo>
                    <a:pt x="3071" y="24345"/>
                    <a:pt x="3519" y="23761"/>
                    <a:pt x="3644" y="23094"/>
                  </a:cubicBezTo>
                  <a:cubicBezTo>
                    <a:pt x="3871" y="21889"/>
                    <a:pt x="3345" y="20748"/>
                    <a:pt x="2744" y="19735"/>
                  </a:cubicBezTo>
                  <a:cubicBezTo>
                    <a:pt x="2463" y="19260"/>
                    <a:pt x="2176" y="18787"/>
                    <a:pt x="1948" y="18284"/>
                  </a:cubicBezTo>
                  <a:lnTo>
                    <a:pt x="1948" y="18284"/>
                  </a:lnTo>
                  <a:cubicBezTo>
                    <a:pt x="1854" y="18043"/>
                    <a:pt x="1774" y="17794"/>
                    <a:pt x="1729" y="17539"/>
                  </a:cubicBezTo>
                  <a:lnTo>
                    <a:pt x="1729" y="17539"/>
                  </a:lnTo>
                  <a:cubicBezTo>
                    <a:pt x="1715" y="17391"/>
                    <a:pt x="1714" y="17241"/>
                    <a:pt x="1727" y="17093"/>
                  </a:cubicBezTo>
                  <a:lnTo>
                    <a:pt x="1727" y="17093"/>
                  </a:lnTo>
                  <a:cubicBezTo>
                    <a:pt x="1753" y="16958"/>
                    <a:pt x="1789" y="16826"/>
                    <a:pt x="1835" y="16699"/>
                  </a:cubicBezTo>
                  <a:lnTo>
                    <a:pt x="1835" y="16699"/>
                  </a:lnTo>
                  <a:cubicBezTo>
                    <a:pt x="1927" y="16505"/>
                    <a:pt x="2039" y="16322"/>
                    <a:pt x="2165" y="16148"/>
                  </a:cubicBezTo>
                  <a:lnTo>
                    <a:pt x="2165" y="16148"/>
                  </a:lnTo>
                  <a:cubicBezTo>
                    <a:pt x="2348" y="15922"/>
                    <a:pt x="2551" y="15714"/>
                    <a:pt x="2773" y="15525"/>
                  </a:cubicBezTo>
                  <a:cubicBezTo>
                    <a:pt x="3012" y="15314"/>
                    <a:pt x="3268" y="15121"/>
                    <a:pt x="3509" y="14913"/>
                  </a:cubicBezTo>
                  <a:cubicBezTo>
                    <a:pt x="4080" y="14420"/>
                    <a:pt x="4577" y="13779"/>
                    <a:pt x="4739" y="13024"/>
                  </a:cubicBezTo>
                  <a:cubicBezTo>
                    <a:pt x="4827" y="12615"/>
                    <a:pt x="4843" y="12196"/>
                    <a:pt x="4812" y="11783"/>
                  </a:cubicBezTo>
                  <a:cubicBezTo>
                    <a:pt x="4786" y="11394"/>
                    <a:pt x="4741" y="10993"/>
                    <a:pt x="4673" y="10608"/>
                  </a:cubicBezTo>
                  <a:cubicBezTo>
                    <a:pt x="4530" y="9810"/>
                    <a:pt x="4227" y="9018"/>
                    <a:pt x="3857" y="8302"/>
                  </a:cubicBezTo>
                  <a:cubicBezTo>
                    <a:pt x="3673" y="7946"/>
                    <a:pt x="3460" y="7609"/>
                    <a:pt x="3223" y="7292"/>
                  </a:cubicBezTo>
                  <a:cubicBezTo>
                    <a:pt x="2993" y="6985"/>
                    <a:pt x="2743" y="6696"/>
                    <a:pt x="2507" y="6396"/>
                  </a:cubicBezTo>
                  <a:lnTo>
                    <a:pt x="2507" y="6396"/>
                  </a:lnTo>
                  <a:cubicBezTo>
                    <a:pt x="2349" y="6184"/>
                    <a:pt x="2201" y="5962"/>
                    <a:pt x="2088" y="5723"/>
                  </a:cubicBezTo>
                  <a:lnTo>
                    <a:pt x="2088" y="5723"/>
                  </a:lnTo>
                  <a:cubicBezTo>
                    <a:pt x="2044" y="5599"/>
                    <a:pt x="2012" y="5470"/>
                    <a:pt x="1989" y="5338"/>
                  </a:cubicBezTo>
                  <a:lnTo>
                    <a:pt x="1989" y="5338"/>
                  </a:lnTo>
                  <a:cubicBezTo>
                    <a:pt x="1979" y="5261"/>
                    <a:pt x="1968" y="5184"/>
                    <a:pt x="1958" y="5107"/>
                  </a:cubicBezTo>
                  <a:lnTo>
                    <a:pt x="1958" y="5107"/>
                  </a:lnTo>
                  <a:lnTo>
                    <a:pt x="1989" y="5330"/>
                  </a:lnTo>
                  <a:cubicBezTo>
                    <a:pt x="1962" y="5115"/>
                    <a:pt x="1967" y="4897"/>
                    <a:pt x="1991" y="4682"/>
                  </a:cubicBezTo>
                  <a:lnTo>
                    <a:pt x="1991" y="4682"/>
                  </a:lnTo>
                  <a:cubicBezTo>
                    <a:pt x="2054" y="4289"/>
                    <a:pt x="2169" y="3904"/>
                    <a:pt x="2316" y="3533"/>
                  </a:cubicBezTo>
                  <a:lnTo>
                    <a:pt x="2316" y="3533"/>
                  </a:lnTo>
                  <a:cubicBezTo>
                    <a:pt x="2488" y="3144"/>
                    <a:pt x="2694" y="2772"/>
                    <a:pt x="2946" y="2429"/>
                  </a:cubicBezTo>
                  <a:lnTo>
                    <a:pt x="2946" y="2429"/>
                  </a:lnTo>
                  <a:cubicBezTo>
                    <a:pt x="3093" y="2246"/>
                    <a:pt x="3254" y="2074"/>
                    <a:pt x="3436" y="1921"/>
                  </a:cubicBezTo>
                  <a:lnTo>
                    <a:pt x="3436" y="1921"/>
                  </a:lnTo>
                  <a:cubicBezTo>
                    <a:pt x="3537" y="1848"/>
                    <a:pt x="3643" y="1783"/>
                    <a:pt x="3756" y="1728"/>
                  </a:cubicBezTo>
                  <a:lnTo>
                    <a:pt x="3756" y="1728"/>
                  </a:lnTo>
                  <a:cubicBezTo>
                    <a:pt x="3858" y="1693"/>
                    <a:pt x="3964" y="1668"/>
                    <a:pt x="4072" y="1653"/>
                  </a:cubicBezTo>
                  <a:lnTo>
                    <a:pt x="4072" y="1653"/>
                  </a:lnTo>
                  <a:lnTo>
                    <a:pt x="3849" y="1684"/>
                  </a:lnTo>
                  <a:lnTo>
                    <a:pt x="3871" y="1680"/>
                  </a:lnTo>
                  <a:cubicBezTo>
                    <a:pt x="4102" y="1653"/>
                    <a:pt x="4295" y="1606"/>
                    <a:pt x="4463" y="1434"/>
                  </a:cubicBezTo>
                  <a:cubicBezTo>
                    <a:pt x="4608" y="1289"/>
                    <a:pt x="4716" y="1052"/>
                    <a:pt x="4708" y="845"/>
                  </a:cubicBezTo>
                  <a:cubicBezTo>
                    <a:pt x="4698" y="626"/>
                    <a:pt x="4626" y="405"/>
                    <a:pt x="4463" y="254"/>
                  </a:cubicBezTo>
                  <a:cubicBezTo>
                    <a:pt x="4323" y="121"/>
                    <a:pt x="4125" y="1"/>
                    <a:pt x="3927" y="1"/>
                  </a:cubicBezTo>
                  <a:close/>
                </a:path>
              </a:pathLst>
            </a:custGeom>
            <a:solidFill>
              <a:srgbClr val="0A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a:off x="4742025" y="3333825"/>
              <a:ext cx="121150" cy="626825"/>
            </a:xfrm>
            <a:custGeom>
              <a:avLst/>
              <a:gdLst/>
              <a:ahLst/>
              <a:cxnLst/>
              <a:rect l="l" t="t" r="r" b="b"/>
              <a:pathLst>
                <a:path w="4846" h="25073" extrusionOk="0">
                  <a:moveTo>
                    <a:pt x="3855" y="1688"/>
                  </a:moveTo>
                  <a:lnTo>
                    <a:pt x="3848" y="1691"/>
                  </a:lnTo>
                  <a:lnTo>
                    <a:pt x="3848" y="1691"/>
                  </a:lnTo>
                  <a:cubicBezTo>
                    <a:pt x="3850" y="1690"/>
                    <a:pt x="3853" y="1689"/>
                    <a:pt x="3855" y="1688"/>
                  </a:cubicBezTo>
                  <a:close/>
                  <a:moveTo>
                    <a:pt x="2917" y="2469"/>
                  </a:moveTo>
                  <a:lnTo>
                    <a:pt x="2883" y="2512"/>
                  </a:lnTo>
                  <a:cubicBezTo>
                    <a:pt x="2894" y="2498"/>
                    <a:pt x="2906" y="2483"/>
                    <a:pt x="2917" y="2469"/>
                  </a:cubicBezTo>
                  <a:close/>
                  <a:moveTo>
                    <a:pt x="2290" y="3598"/>
                  </a:moveTo>
                  <a:lnTo>
                    <a:pt x="2284" y="3613"/>
                  </a:lnTo>
                  <a:cubicBezTo>
                    <a:pt x="2286" y="3608"/>
                    <a:pt x="2288" y="3603"/>
                    <a:pt x="2290" y="3598"/>
                  </a:cubicBezTo>
                  <a:close/>
                  <a:moveTo>
                    <a:pt x="1980" y="4761"/>
                  </a:moveTo>
                  <a:lnTo>
                    <a:pt x="1973" y="4810"/>
                  </a:lnTo>
                  <a:cubicBezTo>
                    <a:pt x="1975" y="4793"/>
                    <a:pt x="1977" y="4777"/>
                    <a:pt x="1980" y="4761"/>
                  </a:cubicBezTo>
                  <a:close/>
                  <a:moveTo>
                    <a:pt x="2121" y="5812"/>
                  </a:moveTo>
                  <a:lnTo>
                    <a:pt x="2128" y="5831"/>
                  </a:lnTo>
                  <a:cubicBezTo>
                    <a:pt x="2126" y="5824"/>
                    <a:pt x="2123" y="5818"/>
                    <a:pt x="2121" y="5812"/>
                  </a:cubicBezTo>
                  <a:close/>
                  <a:moveTo>
                    <a:pt x="2423" y="6291"/>
                  </a:moveTo>
                  <a:lnTo>
                    <a:pt x="2550" y="6453"/>
                  </a:lnTo>
                  <a:lnTo>
                    <a:pt x="2550" y="6453"/>
                  </a:lnTo>
                  <a:cubicBezTo>
                    <a:pt x="2507" y="6399"/>
                    <a:pt x="2465" y="6345"/>
                    <a:pt x="2423" y="6291"/>
                  </a:cubicBezTo>
                  <a:close/>
                  <a:moveTo>
                    <a:pt x="1796" y="8151"/>
                  </a:moveTo>
                  <a:lnTo>
                    <a:pt x="1796" y="8151"/>
                  </a:lnTo>
                  <a:cubicBezTo>
                    <a:pt x="1822" y="8183"/>
                    <a:pt x="1847" y="8216"/>
                    <a:pt x="1873" y="8249"/>
                  </a:cubicBezTo>
                  <a:lnTo>
                    <a:pt x="1796" y="8151"/>
                  </a:lnTo>
                  <a:close/>
                  <a:moveTo>
                    <a:pt x="3108" y="12744"/>
                  </a:moveTo>
                  <a:cubicBezTo>
                    <a:pt x="3107" y="12746"/>
                    <a:pt x="3106" y="12749"/>
                    <a:pt x="3105" y="12751"/>
                  </a:cubicBezTo>
                  <a:lnTo>
                    <a:pt x="3105" y="12751"/>
                  </a:lnTo>
                  <a:lnTo>
                    <a:pt x="3108" y="12744"/>
                  </a:lnTo>
                  <a:close/>
                  <a:moveTo>
                    <a:pt x="2768" y="13325"/>
                  </a:moveTo>
                  <a:cubicBezTo>
                    <a:pt x="2767" y="13326"/>
                    <a:pt x="2766" y="13327"/>
                    <a:pt x="2765" y="13329"/>
                  </a:cubicBezTo>
                  <a:lnTo>
                    <a:pt x="2768" y="13325"/>
                  </a:lnTo>
                  <a:close/>
                  <a:moveTo>
                    <a:pt x="1905" y="18190"/>
                  </a:moveTo>
                  <a:lnTo>
                    <a:pt x="1910" y="18202"/>
                  </a:lnTo>
                  <a:lnTo>
                    <a:pt x="1910" y="18202"/>
                  </a:lnTo>
                  <a:cubicBezTo>
                    <a:pt x="1909" y="18198"/>
                    <a:pt x="1907" y="18194"/>
                    <a:pt x="1905" y="18190"/>
                  </a:cubicBezTo>
                  <a:close/>
                  <a:moveTo>
                    <a:pt x="1758" y="21412"/>
                  </a:moveTo>
                  <a:lnTo>
                    <a:pt x="1758" y="21412"/>
                  </a:lnTo>
                  <a:cubicBezTo>
                    <a:pt x="1759" y="21415"/>
                    <a:pt x="1761" y="21418"/>
                    <a:pt x="1762" y="21421"/>
                  </a:cubicBezTo>
                  <a:lnTo>
                    <a:pt x="1762" y="21421"/>
                  </a:lnTo>
                  <a:lnTo>
                    <a:pt x="1758" y="21412"/>
                  </a:lnTo>
                  <a:close/>
                  <a:moveTo>
                    <a:pt x="2014" y="22176"/>
                  </a:moveTo>
                  <a:lnTo>
                    <a:pt x="2014" y="22176"/>
                  </a:lnTo>
                  <a:cubicBezTo>
                    <a:pt x="2015" y="22183"/>
                    <a:pt x="2016" y="22191"/>
                    <a:pt x="2017" y="22199"/>
                  </a:cubicBezTo>
                  <a:lnTo>
                    <a:pt x="2017" y="22199"/>
                  </a:lnTo>
                  <a:lnTo>
                    <a:pt x="2014" y="22176"/>
                  </a:lnTo>
                  <a:close/>
                  <a:moveTo>
                    <a:pt x="2049" y="22556"/>
                  </a:moveTo>
                  <a:cubicBezTo>
                    <a:pt x="2048" y="22561"/>
                    <a:pt x="2047" y="22566"/>
                    <a:pt x="2047" y="22571"/>
                  </a:cubicBezTo>
                  <a:lnTo>
                    <a:pt x="2047" y="22571"/>
                  </a:lnTo>
                  <a:lnTo>
                    <a:pt x="2049" y="22556"/>
                  </a:lnTo>
                  <a:close/>
                  <a:moveTo>
                    <a:pt x="1803" y="23158"/>
                  </a:moveTo>
                  <a:lnTo>
                    <a:pt x="1803" y="23158"/>
                  </a:lnTo>
                  <a:cubicBezTo>
                    <a:pt x="1801" y="23160"/>
                    <a:pt x="1798" y="23162"/>
                    <a:pt x="1795" y="23164"/>
                  </a:cubicBezTo>
                  <a:lnTo>
                    <a:pt x="1795" y="23164"/>
                  </a:lnTo>
                  <a:lnTo>
                    <a:pt x="1803" y="23158"/>
                  </a:lnTo>
                  <a:close/>
                  <a:moveTo>
                    <a:pt x="1669" y="23261"/>
                  </a:moveTo>
                  <a:cubicBezTo>
                    <a:pt x="1658" y="23269"/>
                    <a:pt x="1647" y="23278"/>
                    <a:pt x="1635" y="23286"/>
                  </a:cubicBezTo>
                  <a:lnTo>
                    <a:pt x="1669" y="23261"/>
                  </a:lnTo>
                  <a:close/>
                  <a:moveTo>
                    <a:pt x="3926" y="1"/>
                  </a:moveTo>
                  <a:cubicBezTo>
                    <a:pt x="3909" y="1"/>
                    <a:pt x="3891" y="2"/>
                    <a:pt x="3874" y="4"/>
                  </a:cubicBezTo>
                  <a:cubicBezTo>
                    <a:pt x="3552" y="43"/>
                    <a:pt x="3305" y="106"/>
                    <a:pt x="3010" y="237"/>
                  </a:cubicBezTo>
                  <a:cubicBezTo>
                    <a:pt x="2847" y="309"/>
                    <a:pt x="2693" y="399"/>
                    <a:pt x="2550" y="505"/>
                  </a:cubicBezTo>
                  <a:cubicBezTo>
                    <a:pt x="2126" y="826"/>
                    <a:pt x="1789" y="1188"/>
                    <a:pt x="1480" y="1620"/>
                  </a:cubicBezTo>
                  <a:cubicBezTo>
                    <a:pt x="1230" y="1968"/>
                    <a:pt x="1024" y="2344"/>
                    <a:pt x="858" y="2735"/>
                  </a:cubicBezTo>
                  <a:cubicBezTo>
                    <a:pt x="668" y="3179"/>
                    <a:pt x="500" y="3629"/>
                    <a:pt x="408" y="4102"/>
                  </a:cubicBezTo>
                  <a:cubicBezTo>
                    <a:pt x="314" y="4581"/>
                    <a:pt x="281" y="5041"/>
                    <a:pt x="348" y="5521"/>
                  </a:cubicBezTo>
                  <a:lnTo>
                    <a:pt x="348" y="5521"/>
                  </a:lnTo>
                  <a:cubicBezTo>
                    <a:pt x="412" y="6063"/>
                    <a:pt x="603" y="6565"/>
                    <a:pt x="913" y="7021"/>
                  </a:cubicBezTo>
                  <a:cubicBezTo>
                    <a:pt x="1174" y="7405"/>
                    <a:pt x="1481" y="7754"/>
                    <a:pt x="1769" y="8117"/>
                  </a:cubicBezTo>
                  <a:lnTo>
                    <a:pt x="1769" y="8117"/>
                  </a:lnTo>
                  <a:cubicBezTo>
                    <a:pt x="2114" y="8568"/>
                    <a:pt x="2400" y="9065"/>
                    <a:pt x="2628" y="9585"/>
                  </a:cubicBezTo>
                  <a:lnTo>
                    <a:pt x="2628" y="9585"/>
                  </a:lnTo>
                  <a:cubicBezTo>
                    <a:pt x="2815" y="10053"/>
                    <a:pt x="2960" y="10535"/>
                    <a:pt x="3062" y="11029"/>
                  </a:cubicBezTo>
                  <a:lnTo>
                    <a:pt x="3062" y="11029"/>
                  </a:lnTo>
                  <a:cubicBezTo>
                    <a:pt x="3126" y="11521"/>
                    <a:pt x="3192" y="12017"/>
                    <a:pt x="3147" y="12513"/>
                  </a:cubicBezTo>
                  <a:lnTo>
                    <a:pt x="3147" y="12513"/>
                  </a:lnTo>
                  <a:cubicBezTo>
                    <a:pt x="3125" y="12633"/>
                    <a:pt x="3094" y="12752"/>
                    <a:pt x="3052" y="12867"/>
                  </a:cubicBezTo>
                  <a:lnTo>
                    <a:pt x="3052" y="12867"/>
                  </a:lnTo>
                  <a:cubicBezTo>
                    <a:pt x="2989" y="12994"/>
                    <a:pt x="2917" y="13116"/>
                    <a:pt x="2836" y="13233"/>
                  </a:cubicBezTo>
                  <a:lnTo>
                    <a:pt x="2836" y="13233"/>
                  </a:lnTo>
                  <a:cubicBezTo>
                    <a:pt x="2496" y="13636"/>
                    <a:pt x="2066" y="13951"/>
                    <a:pt x="1664" y="14291"/>
                  </a:cubicBezTo>
                  <a:cubicBezTo>
                    <a:pt x="1453" y="14469"/>
                    <a:pt x="1249" y="14655"/>
                    <a:pt x="1075" y="14867"/>
                  </a:cubicBezTo>
                  <a:cubicBezTo>
                    <a:pt x="829" y="15166"/>
                    <a:pt x="586" y="15469"/>
                    <a:pt x="416" y="15819"/>
                  </a:cubicBezTo>
                  <a:cubicBezTo>
                    <a:pt x="226" y="16210"/>
                    <a:pt x="119" y="16586"/>
                    <a:pt x="68" y="17016"/>
                  </a:cubicBezTo>
                  <a:cubicBezTo>
                    <a:pt x="29" y="17353"/>
                    <a:pt x="64" y="17693"/>
                    <a:pt x="126" y="18026"/>
                  </a:cubicBezTo>
                  <a:cubicBezTo>
                    <a:pt x="242" y="18644"/>
                    <a:pt x="533" y="19233"/>
                    <a:pt x="835" y="19782"/>
                  </a:cubicBezTo>
                  <a:cubicBezTo>
                    <a:pt x="1159" y="20366"/>
                    <a:pt x="1534" y="20921"/>
                    <a:pt x="1806" y="21531"/>
                  </a:cubicBezTo>
                  <a:lnTo>
                    <a:pt x="1806" y="21531"/>
                  </a:lnTo>
                  <a:cubicBezTo>
                    <a:pt x="1903" y="21778"/>
                    <a:pt x="1981" y="22031"/>
                    <a:pt x="2027" y="22291"/>
                  </a:cubicBezTo>
                  <a:lnTo>
                    <a:pt x="2027" y="22291"/>
                  </a:lnTo>
                  <a:cubicBezTo>
                    <a:pt x="2039" y="22416"/>
                    <a:pt x="2040" y="22544"/>
                    <a:pt x="2030" y="22670"/>
                  </a:cubicBezTo>
                  <a:lnTo>
                    <a:pt x="2030" y="22670"/>
                  </a:lnTo>
                  <a:cubicBezTo>
                    <a:pt x="2014" y="22750"/>
                    <a:pt x="1992" y="22828"/>
                    <a:pt x="1966" y="22904"/>
                  </a:cubicBezTo>
                  <a:lnTo>
                    <a:pt x="1966" y="22904"/>
                  </a:lnTo>
                  <a:cubicBezTo>
                    <a:pt x="1936" y="22963"/>
                    <a:pt x="1903" y="23020"/>
                    <a:pt x="1866" y="23075"/>
                  </a:cubicBezTo>
                  <a:lnTo>
                    <a:pt x="1866" y="23075"/>
                  </a:lnTo>
                  <a:cubicBezTo>
                    <a:pt x="1822" y="23124"/>
                    <a:pt x="1775" y="23171"/>
                    <a:pt x="1725" y="23214"/>
                  </a:cubicBezTo>
                  <a:lnTo>
                    <a:pt x="1725" y="23214"/>
                  </a:lnTo>
                  <a:cubicBezTo>
                    <a:pt x="1667" y="23253"/>
                    <a:pt x="1607" y="23289"/>
                    <a:pt x="1544" y="23320"/>
                  </a:cubicBezTo>
                  <a:lnTo>
                    <a:pt x="1544" y="23320"/>
                  </a:lnTo>
                  <a:cubicBezTo>
                    <a:pt x="1462" y="23348"/>
                    <a:pt x="1379" y="23370"/>
                    <a:pt x="1294" y="23387"/>
                  </a:cubicBezTo>
                  <a:lnTo>
                    <a:pt x="1294" y="23387"/>
                  </a:lnTo>
                  <a:cubicBezTo>
                    <a:pt x="1148" y="23399"/>
                    <a:pt x="1002" y="23399"/>
                    <a:pt x="858" y="23399"/>
                  </a:cubicBezTo>
                  <a:cubicBezTo>
                    <a:pt x="420" y="23399"/>
                    <a:pt x="1" y="23784"/>
                    <a:pt x="21" y="24236"/>
                  </a:cubicBezTo>
                  <a:cubicBezTo>
                    <a:pt x="42" y="24688"/>
                    <a:pt x="389" y="25073"/>
                    <a:pt x="858" y="25073"/>
                  </a:cubicBezTo>
                  <a:lnTo>
                    <a:pt x="993" y="25073"/>
                  </a:lnTo>
                  <a:cubicBezTo>
                    <a:pt x="1016" y="25073"/>
                    <a:pt x="1038" y="25072"/>
                    <a:pt x="1060" y="25070"/>
                  </a:cubicBezTo>
                  <a:lnTo>
                    <a:pt x="1060" y="25070"/>
                  </a:lnTo>
                  <a:cubicBezTo>
                    <a:pt x="1564" y="25054"/>
                    <a:pt x="2060" y="24971"/>
                    <a:pt x="2499" y="24700"/>
                  </a:cubicBezTo>
                  <a:cubicBezTo>
                    <a:pt x="3072" y="24348"/>
                    <a:pt x="3520" y="23765"/>
                    <a:pt x="3644" y="23098"/>
                  </a:cubicBezTo>
                  <a:cubicBezTo>
                    <a:pt x="3874" y="21893"/>
                    <a:pt x="3346" y="20752"/>
                    <a:pt x="2744" y="19739"/>
                  </a:cubicBezTo>
                  <a:cubicBezTo>
                    <a:pt x="2469" y="19273"/>
                    <a:pt x="2187" y="18809"/>
                    <a:pt x="1962" y="18316"/>
                  </a:cubicBezTo>
                  <a:lnTo>
                    <a:pt x="1962" y="18316"/>
                  </a:lnTo>
                  <a:cubicBezTo>
                    <a:pt x="1860" y="18065"/>
                    <a:pt x="1777" y="17804"/>
                    <a:pt x="1728" y="17536"/>
                  </a:cubicBezTo>
                  <a:lnTo>
                    <a:pt x="1728" y="17536"/>
                  </a:lnTo>
                  <a:cubicBezTo>
                    <a:pt x="1715" y="17391"/>
                    <a:pt x="1715" y="17244"/>
                    <a:pt x="1727" y="17099"/>
                  </a:cubicBezTo>
                  <a:lnTo>
                    <a:pt x="1727" y="17099"/>
                  </a:lnTo>
                  <a:cubicBezTo>
                    <a:pt x="1754" y="16961"/>
                    <a:pt x="1791" y="16826"/>
                    <a:pt x="1838" y="16697"/>
                  </a:cubicBezTo>
                  <a:lnTo>
                    <a:pt x="1838" y="16697"/>
                  </a:lnTo>
                  <a:cubicBezTo>
                    <a:pt x="1928" y="16510"/>
                    <a:pt x="2037" y="16332"/>
                    <a:pt x="2158" y="16163"/>
                  </a:cubicBezTo>
                  <a:lnTo>
                    <a:pt x="2158" y="16163"/>
                  </a:lnTo>
                  <a:cubicBezTo>
                    <a:pt x="2343" y="15933"/>
                    <a:pt x="2551" y="15721"/>
                    <a:pt x="2773" y="15528"/>
                  </a:cubicBezTo>
                  <a:cubicBezTo>
                    <a:pt x="3014" y="15318"/>
                    <a:pt x="3270" y="15125"/>
                    <a:pt x="3509" y="14917"/>
                  </a:cubicBezTo>
                  <a:cubicBezTo>
                    <a:pt x="4080" y="14423"/>
                    <a:pt x="4579" y="13783"/>
                    <a:pt x="4739" y="13028"/>
                  </a:cubicBezTo>
                  <a:cubicBezTo>
                    <a:pt x="4827" y="12619"/>
                    <a:pt x="4845" y="12200"/>
                    <a:pt x="4815" y="11786"/>
                  </a:cubicBezTo>
                  <a:cubicBezTo>
                    <a:pt x="4786" y="11398"/>
                    <a:pt x="4743" y="10997"/>
                    <a:pt x="4674" y="10612"/>
                  </a:cubicBezTo>
                  <a:cubicBezTo>
                    <a:pt x="4530" y="9814"/>
                    <a:pt x="4228" y="9022"/>
                    <a:pt x="3857" y="8306"/>
                  </a:cubicBezTo>
                  <a:cubicBezTo>
                    <a:pt x="3673" y="7950"/>
                    <a:pt x="3460" y="7613"/>
                    <a:pt x="3223" y="7295"/>
                  </a:cubicBezTo>
                  <a:cubicBezTo>
                    <a:pt x="3007" y="7008"/>
                    <a:pt x="2774" y="6736"/>
                    <a:pt x="2552" y="6456"/>
                  </a:cubicBezTo>
                  <a:lnTo>
                    <a:pt x="2552" y="6456"/>
                  </a:lnTo>
                  <a:cubicBezTo>
                    <a:pt x="2376" y="6227"/>
                    <a:pt x="2211" y="5987"/>
                    <a:pt x="2088" y="5727"/>
                  </a:cubicBezTo>
                  <a:lnTo>
                    <a:pt x="2088" y="5727"/>
                  </a:lnTo>
                  <a:cubicBezTo>
                    <a:pt x="2044" y="5604"/>
                    <a:pt x="2013" y="5477"/>
                    <a:pt x="1991" y="5347"/>
                  </a:cubicBezTo>
                  <a:lnTo>
                    <a:pt x="1991" y="5347"/>
                  </a:lnTo>
                  <a:cubicBezTo>
                    <a:pt x="1980" y="5268"/>
                    <a:pt x="1970" y="5190"/>
                    <a:pt x="1961" y="5110"/>
                  </a:cubicBezTo>
                  <a:lnTo>
                    <a:pt x="1961" y="5110"/>
                  </a:lnTo>
                  <a:lnTo>
                    <a:pt x="1991" y="5333"/>
                  </a:lnTo>
                  <a:cubicBezTo>
                    <a:pt x="1964" y="5114"/>
                    <a:pt x="1969" y="4892"/>
                    <a:pt x="1993" y="4673"/>
                  </a:cubicBezTo>
                  <a:lnTo>
                    <a:pt x="1993" y="4673"/>
                  </a:lnTo>
                  <a:cubicBezTo>
                    <a:pt x="2059" y="4270"/>
                    <a:pt x="2179" y="3877"/>
                    <a:pt x="2334" y="3499"/>
                  </a:cubicBezTo>
                  <a:lnTo>
                    <a:pt x="2334" y="3499"/>
                  </a:lnTo>
                  <a:cubicBezTo>
                    <a:pt x="2506" y="3115"/>
                    <a:pt x="2712" y="2748"/>
                    <a:pt x="2964" y="2411"/>
                  </a:cubicBezTo>
                  <a:lnTo>
                    <a:pt x="2964" y="2411"/>
                  </a:lnTo>
                  <a:cubicBezTo>
                    <a:pt x="3108" y="2235"/>
                    <a:pt x="3265" y="2069"/>
                    <a:pt x="3440" y="1922"/>
                  </a:cubicBezTo>
                  <a:lnTo>
                    <a:pt x="3440" y="1922"/>
                  </a:lnTo>
                  <a:cubicBezTo>
                    <a:pt x="3539" y="1852"/>
                    <a:pt x="3641" y="1788"/>
                    <a:pt x="3750" y="1735"/>
                  </a:cubicBezTo>
                  <a:lnTo>
                    <a:pt x="3750" y="1735"/>
                  </a:lnTo>
                  <a:cubicBezTo>
                    <a:pt x="3854" y="1699"/>
                    <a:pt x="3963" y="1673"/>
                    <a:pt x="4072" y="1657"/>
                  </a:cubicBezTo>
                  <a:lnTo>
                    <a:pt x="4072" y="1657"/>
                  </a:lnTo>
                  <a:lnTo>
                    <a:pt x="3849" y="1688"/>
                  </a:lnTo>
                  <a:lnTo>
                    <a:pt x="3849" y="1688"/>
                  </a:lnTo>
                  <a:lnTo>
                    <a:pt x="3874" y="1684"/>
                  </a:lnTo>
                  <a:cubicBezTo>
                    <a:pt x="4103" y="1657"/>
                    <a:pt x="4295" y="1610"/>
                    <a:pt x="4463" y="1438"/>
                  </a:cubicBezTo>
                  <a:cubicBezTo>
                    <a:pt x="4610" y="1293"/>
                    <a:pt x="4717" y="1055"/>
                    <a:pt x="4708" y="849"/>
                  </a:cubicBezTo>
                  <a:cubicBezTo>
                    <a:pt x="4698" y="630"/>
                    <a:pt x="4627" y="409"/>
                    <a:pt x="4463" y="257"/>
                  </a:cubicBezTo>
                  <a:cubicBezTo>
                    <a:pt x="4326" y="124"/>
                    <a:pt x="4126" y="1"/>
                    <a:pt x="3926"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9"/>
            <p:cNvSpPr/>
            <p:nvPr/>
          </p:nvSpPr>
          <p:spPr>
            <a:xfrm>
              <a:off x="4907500" y="3347525"/>
              <a:ext cx="121250" cy="650425"/>
            </a:xfrm>
            <a:custGeom>
              <a:avLst/>
              <a:gdLst/>
              <a:ahLst/>
              <a:cxnLst/>
              <a:rect l="l" t="t" r="r" b="b"/>
              <a:pathLst>
                <a:path w="4850" h="26017" extrusionOk="0">
                  <a:moveTo>
                    <a:pt x="980" y="1669"/>
                  </a:moveTo>
                  <a:lnTo>
                    <a:pt x="980" y="1669"/>
                  </a:lnTo>
                  <a:cubicBezTo>
                    <a:pt x="980" y="1669"/>
                    <a:pt x="980" y="1669"/>
                    <a:pt x="980" y="1669"/>
                  </a:cubicBezTo>
                  <a:lnTo>
                    <a:pt x="980" y="1669"/>
                  </a:lnTo>
                  <a:lnTo>
                    <a:pt x="980" y="1669"/>
                  </a:lnTo>
                  <a:close/>
                  <a:moveTo>
                    <a:pt x="1122" y="1729"/>
                  </a:moveTo>
                  <a:cubicBezTo>
                    <a:pt x="1141" y="1737"/>
                    <a:pt x="1160" y="1745"/>
                    <a:pt x="1179" y="1753"/>
                  </a:cubicBezTo>
                  <a:lnTo>
                    <a:pt x="1122" y="1729"/>
                  </a:lnTo>
                  <a:close/>
                  <a:moveTo>
                    <a:pt x="1277" y="1817"/>
                  </a:moveTo>
                  <a:cubicBezTo>
                    <a:pt x="1279" y="1819"/>
                    <a:pt x="1282" y="1821"/>
                    <a:pt x="1284" y="1823"/>
                  </a:cubicBezTo>
                  <a:lnTo>
                    <a:pt x="1284" y="1823"/>
                  </a:lnTo>
                  <a:lnTo>
                    <a:pt x="1277" y="1817"/>
                  </a:lnTo>
                  <a:close/>
                  <a:moveTo>
                    <a:pt x="1434" y="1939"/>
                  </a:moveTo>
                  <a:cubicBezTo>
                    <a:pt x="1438" y="1942"/>
                    <a:pt x="1441" y="1945"/>
                    <a:pt x="1445" y="1948"/>
                  </a:cubicBezTo>
                  <a:lnTo>
                    <a:pt x="1434" y="1939"/>
                  </a:lnTo>
                  <a:close/>
                  <a:moveTo>
                    <a:pt x="2285" y="6708"/>
                  </a:moveTo>
                  <a:cubicBezTo>
                    <a:pt x="2243" y="6764"/>
                    <a:pt x="2200" y="6820"/>
                    <a:pt x="2157" y="6876"/>
                  </a:cubicBezTo>
                  <a:lnTo>
                    <a:pt x="2285" y="6708"/>
                  </a:lnTo>
                  <a:close/>
                  <a:moveTo>
                    <a:pt x="3132" y="8321"/>
                  </a:moveTo>
                  <a:lnTo>
                    <a:pt x="3114" y="8343"/>
                  </a:lnTo>
                  <a:cubicBezTo>
                    <a:pt x="3120" y="8336"/>
                    <a:pt x="3126" y="8328"/>
                    <a:pt x="3132" y="8321"/>
                  </a:cubicBezTo>
                  <a:close/>
                  <a:moveTo>
                    <a:pt x="2948" y="17167"/>
                  </a:moveTo>
                  <a:cubicBezTo>
                    <a:pt x="2950" y="17170"/>
                    <a:pt x="2951" y="17173"/>
                    <a:pt x="2952" y="17175"/>
                  </a:cubicBezTo>
                  <a:lnTo>
                    <a:pt x="2952" y="17175"/>
                  </a:lnTo>
                  <a:lnTo>
                    <a:pt x="2948" y="17167"/>
                  </a:lnTo>
                  <a:close/>
                  <a:moveTo>
                    <a:pt x="2838" y="19150"/>
                  </a:moveTo>
                  <a:lnTo>
                    <a:pt x="2838" y="19150"/>
                  </a:lnTo>
                  <a:cubicBezTo>
                    <a:pt x="2836" y="19155"/>
                    <a:pt x="2834" y="19160"/>
                    <a:pt x="2832" y="19164"/>
                  </a:cubicBezTo>
                  <a:lnTo>
                    <a:pt x="2838" y="19150"/>
                  </a:lnTo>
                  <a:close/>
                  <a:moveTo>
                    <a:pt x="3132" y="22141"/>
                  </a:moveTo>
                  <a:lnTo>
                    <a:pt x="3132" y="22143"/>
                  </a:lnTo>
                  <a:lnTo>
                    <a:pt x="3132" y="22143"/>
                  </a:lnTo>
                  <a:cubicBezTo>
                    <a:pt x="3132" y="22142"/>
                    <a:pt x="3132" y="22142"/>
                    <a:pt x="3132" y="22141"/>
                  </a:cubicBezTo>
                  <a:close/>
                  <a:moveTo>
                    <a:pt x="3219" y="24218"/>
                  </a:moveTo>
                  <a:lnTo>
                    <a:pt x="3244" y="24237"/>
                  </a:lnTo>
                  <a:lnTo>
                    <a:pt x="3244" y="24237"/>
                  </a:lnTo>
                  <a:cubicBezTo>
                    <a:pt x="3244" y="24236"/>
                    <a:pt x="3244" y="24236"/>
                    <a:pt x="3243" y="24236"/>
                  </a:cubicBezTo>
                  <a:lnTo>
                    <a:pt x="3243" y="24236"/>
                  </a:lnTo>
                  <a:cubicBezTo>
                    <a:pt x="3235" y="24230"/>
                    <a:pt x="3227" y="24224"/>
                    <a:pt x="3219" y="24218"/>
                  </a:cubicBezTo>
                  <a:close/>
                  <a:moveTo>
                    <a:pt x="3246" y="24238"/>
                  </a:moveTo>
                  <a:lnTo>
                    <a:pt x="3246" y="24238"/>
                  </a:lnTo>
                  <a:lnTo>
                    <a:pt x="3246" y="24238"/>
                  </a:lnTo>
                  <a:lnTo>
                    <a:pt x="3251" y="24242"/>
                  </a:lnTo>
                  <a:cubicBezTo>
                    <a:pt x="3249" y="24241"/>
                    <a:pt x="3247" y="24239"/>
                    <a:pt x="3246" y="24238"/>
                  </a:cubicBezTo>
                  <a:close/>
                  <a:moveTo>
                    <a:pt x="929" y="1"/>
                  </a:moveTo>
                  <a:cubicBezTo>
                    <a:pt x="739" y="1"/>
                    <a:pt x="511" y="128"/>
                    <a:pt x="389" y="250"/>
                  </a:cubicBezTo>
                  <a:cubicBezTo>
                    <a:pt x="244" y="395"/>
                    <a:pt x="135" y="632"/>
                    <a:pt x="143" y="841"/>
                  </a:cubicBezTo>
                  <a:cubicBezTo>
                    <a:pt x="154" y="1058"/>
                    <a:pt x="225" y="1281"/>
                    <a:pt x="389" y="1430"/>
                  </a:cubicBezTo>
                  <a:lnTo>
                    <a:pt x="557" y="1561"/>
                  </a:lnTo>
                  <a:cubicBezTo>
                    <a:pt x="670" y="1622"/>
                    <a:pt x="795" y="1661"/>
                    <a:pt x="925" y="1668"/>
                  </a:cubicBezTo>
                  <a:lnTo>
                    <a:pt x="925" y="1668"/>
                  </a:lnTo>
                  <a:cubicBezTo>
                    <a:pt x="971" y="1679"/>
                    <a:pt x="1015" y="1692"/>
                    <a:pt x="1060" y="1707"/>
                  </a:cubicBezTo>
                  <a:lnTo>
                    <a:pt x="1060" y="1707"/>
                  </a:lnTo>
                  <a:cubicBezTo>
                    <a:pt x="1166" y="1759"/>
                    <a:pt x="1268" y="1819"/>
                    <a:pt x="1365" y="1888"/>
                  </a:cubicBezTo>
                  <a:lnTo>
                    <a:pt x="1365" y="1888"/>
                  </a:lnTo>
                  <a:cubicBezTo>
                    <a:pt x="1537" y="2033"/>
                    <a:pt x="1693" y="2198"/>
                    <a:pt x="1837" y="2373"/>
                  </a:cubicBezTo>
                  <a:lnTo>
                    <a:pt x="1837" y="2373"/>
                  </a:lnTo>
                  <a:cubicBezTo>
                    <a:pt x="2098" y="2727"/>
                    <a:pt x="2312" y="3113"/>
                    <a:pt x="2489" y="3516"/>
                  </a:cubicBezTo>
                  <a:lnTo>
                    <a:pt x="2489" y="3516"/>
                  </a:lnTo>
                  <a:cubicBezTo>
                    <a:pt x="2653" y="3925"/>
                    <a:pt x="2781" y="4349"/>
                    <a:pt x="2853" y="4784"/>
                  </a:cubicBezTo>
                  <a:lnTo>
                    <a:pt x="2853" y="4784"/>
                  </a:lnTo>
                  <a:cubicBezTo>
                    <a:pt x="2879" y="5022"/>
                    <a:pt x="2888" y="5261"/>
                    <a:pt x="2860" y="5498"/>
                  </a:cubicBezTo>
                  <a:lnTo>
                    <a:pt x="2860" y="5498"/>
                  </a:lnTo>
                  <a:cubicBezTo>
                    <a:pt x="2855" y="5532"/>
                    <a:pt x="2851" y="5566"/>
                    <a:pt x="2847" y="5599"/>
                  </a:cubicBezTo>
                  <a:lnTo>
                    <a:pt x="2847" y="5599"/>
                  </a:lnTo>
                  <a:cubicBezTo>
                    <a:pt x="2822" y="5728"/>
                    <a:pt x="2787" y="5854"/>
                    <a:pt x="2740" y="5976"/>
                  </a:cubicBezTo>
                  <a:lnTo>
                    <a:pt x="2740" y="5976"/>
                  </a:lnTo>
                  <a:cubicBezTo>
                    <a:pt x="2615" y="6236"/>
                    <a:pt x="2457" y="6475"/>
                    <a:pt x="2285" y="6707"/>
                  </a:cubicBezTo>
                  <a:lnTo>
                    <a:pt x="2285" y="6707"/>
                  </a:lnTo>
                  <a:cubicBezTo>
                    <a:pt x="1835" y="7288"/>
                    <a:pt x="1383" y="7852"/>
                    <a:pt x="1044" y="8507"/>
                  </a:cubicBezTo>
                  <a:cubicBezTo>
                    <a:pt x="669" y="9227"/>
                    <a:pt x="391" y="9994"/>
                    <a:pt x="217" y="10788"/>
                  </a:cubicBezTo>
                  <a:cubicBezTo>
                    <a:pt x="133" y="11171"/>
                    <a:pt x="94" y="11574"/>
                    <a:pt x="53" y="11965"/>
                  </a:cubicBezTo>
                  <a:cubicBezTo>
                    <a:pt x="19" y="12312"/>
                    <a:pt x="0" y="12664"/>
                    <a:pt x="35" y="13016"/>
                  </a:cubicBezTo>
                  <a:cubicBezTo>
                    <a:pt x="84" y="13487"/>
                    <a:pt x="197" y="13900"/>
                    <a:pt x="418" y="14324"/>
                  </a:cubicBezTo>
                  <a:cubicBezTo>
                    <a:pt x="585" y="14647"/>
                    <a:pt x="827" y="14943"/>
                    <a:pt x="1083" y="15205"/>
                  </a:cubicBezTo>
                  <a:cubicBezTo>
                    <a:pt x="1562" y="15695"/>
                    <a:pt x="2149" y="16075"/>
                    <a:pt x="2582" y="16613"/>
                  </a:cubicBezTo>
                  <a:lnTo>
                    <a:pt x="2582" y="16613"/>
                  </a:lnTo>
                  <a:cubicBezTo>
                    <a:pt x="2602" y="16639"/>
                    <a:pt x="2622" y="16665"/>
                    <a:pt x="2642" y="16691"/>
                  </a:cubicBezTo>
                  <a:lnTo>
                    <a:pt x="2642" y="16691"/>
                  </a:lnTo>
                  <a:cubicBezTo>
                    <a:pt x="2777" y="16877"/>
                    <a:pt x="2895" y="17071"/>
                    <a:pt x="2992" y="17278"/>
                  </a:cubicBezTo>
                  <a:lnTo>
                    <a:pt x="2992" y="17278"/>
                  </a:lnTo>
                  <a:cubicBezTo>
                    <a:pt x="3048" y="17425"/>
                    <a:pt x="3090" y="17577"/>
                    <a:pt x="3119" y="17732"/>
                  </a:cubicBezTo>
                  <a:lnTo>
                    <a:pt x="3119" y="17732"/>
                  </a:lnTo>
                  <a:cubicBezTo>
                    <a:pt x="3134" y="17901"/>
                    <a:pt x="3131" y="18073"/>
                    <a:pt x="3115" y="18243"/>
                  </a:cubicBezTo>
                  <a:lnTo>
                    <a:pt x="3115" y="18243"/>
                  </a:lnTo>
                  <a:cubicBezTo>
                    <a:pt x="3066" y="18518"/>
                    <a:pt x="2984" y="18783"/>
                    <a:pt x="2881" y="19042"/>
                  </a:cubicBezTo>
                  <a:lnTo>
                    <a:pt x="2881" y="19042"/>
                  </a:lnTo>
                  <a:cubicBezTo>
                    <a:pt x="2677" y="19505"/>
                    <a:pt x="2429" y="19946"/>
                    <a:pt x="2177" y="20384"/>
                  </a:cubicBezTo>
                  <a:cubicBezTo>
                    <a:pt x="1882" y="20897"/>
                    <a:pt x="1608" y="21415"/>
                    <a:pt x="1404" y="21975"/>
                  </a:cubicBezTo>
                  <a:cubicBezTo>
                    <a:pt x="1216" y="22493"/>
                    <a:pt x="1093" y="23082"/>
                    <a:pt x="1154" y="23637"/>
                  </a:cubicBezTo>
                  <a:cubicBezTo>
                    <a:pt x="1195" y="24007"/>
                    <a:pt x="1279" y="24330"/>
                    <a:pt x="1445" y="24664"/>
                  </a:cubicBezTo>
                  <a:cubicBezTo>
                    <a:pt x="1594" y="24958"/>
                    <a:pt x="1805" y="25218"/>
                    <a:pt x="2067" y="25423"/>
                  </a:cubicBezTo>
                  <a:cubicBezTo>
                    <a:pt x="2371" y="25662"/>
                    <a:pt x="2703" y="25854"/>
                    <a:pt x="3090" y="25936"/>
                  </a:cubicBezTo>
                  <a:cubicBezTo>
                    <a:pt x="3321" y="25985"/>
                    <a:pt x="3553" y="26006"/>
                    <a:pt x="3788" y="26013"/>
                  </a:cubicBezTo>
                  <a:lnTo>
                    <a:pt x="3788" y="26013"/>
                  </a:lnTo>
                  <a:cubicBezTo>
                    <a:pt x="3811" y="26015"/>
                    <a:pt x="3834" y="26016"/>
                    <a:pt x="3857" y="26016"/>
                  </a:cubicBezTo>
                  <a:lnTo>
                    <a:pt x="3992" y="26016"/>
                  </a:lnTo>
                  <a:cubicBezTo>
                    <a:pt x="4430" y="26016"/>
                    <a:pt x="4849" y="25631"/>
                    <a:pt x="4829" y="25179"/>
                  </a:cubicBezTo>
                  <a:cubicBezTo>
                    <a:pt x="4808" y="24727"/>
                    <a:pt x="4460" y="24342"/>
                    <a:pt x="3992" y="24342"/>
                  </a:cubicBezTo>
                  <a:cubicBezTo>
                    <a:pt x="3851" y="24342"/>
                    <a:pt x="3711" y="24342"/>
                    <a:pt x="3570" y="24331"/>
                  </a:cubicBezTo>
                  <a:lnTo>
                    <a:pt x="3570" y="24331"/>
                  </a:lnTo>
                  <a:cubicBezTo>
                    <a:pt x="3487" y="24314"/>
                    <a:pt x="3405" y="24292"/>
                    <a:pt x="3325" y="24266"/>
                  </a:cubicBezTo>
                  <a:lnTo>
                    <a:pt x="3325" y="24266"/>
                  </a:lnTo>
                  <a:cubicBezTo>
                    <a:pt x="3265" y="24235"/>
                    <a:pt x="3208" y="24200"/>
                    <a:pt x="3153" y="24164"/>
                  </a:cubicBezTo>
                  <a:lnTo>
                    <a:pt x="3153" y="24164"/>
                  </a:lnTo>
                  <a:cubicBezTo>
                    <a:pt x="3101" y="24119"/>
                    <a:pt x="3052" y="24072"/>
                    <a:pt x="3006" y="24021"/>
                  </a:cubicBezTo>
                  <a:lnTo>
                    <a:pt x="3006" y="24021"/>
                  </a:lnTo>
                  <a:cubicBezTo>
                    <a:pt x="2964" y="23957"/>
                    <a:pt x="2925" y="23890"/>
                    <a:pt x="2890" y="23822"/>
                  </a:cubicBezTo>
                  <a:lnTo>
                    <a:pt x="2890" y="23822"/>
                  </a:lnTo>
                  <a:cubicBezTo>
                    <a:pt x="2862" y="23738"/>
                    <a:pt x="2839" y="23653"/>
                    <a:pt x="2822" y="23566"/>
                  </a:cubicBezTo>
                  <a:lnTo>
                    <a:pt x="2822" y="23566"/>
                  </a:lnTo>
                  <a:cubicBezTo>
                    <a:pt x="2811" y="23421"/>
                    <a:pt x="2814" y="23277"/>
                    <a:pt x="2827" y="23132"/>
                  </a:cubicBezTo>
                  <a:lnTo>
                    <a:pt x="2827" y="23132"/>
                  </a:lnTo>
                  <a:cubicBezTo>
                    <a:pt x="2881" y="22831"/>
                    <a:pt x="2972" y="22540"/>
                    <a:pt x="3085" y="22256"/>
                  </a:cubicBezTo>
                  <a:lnTo>
                    <a:pt x="3085" y="22256"/>
                  </a:lnTo>
                  <a:cubicBezTo>
                    <a:pt x="3430" y="21485"/>
                    <a:pt x="3919" y="20786"/>
                    <a:pt x="4270" y="20017"/>
                  </a:cubicBezTo>
                  <a:cubicBezTo>
                    <a:pt x="4462" y="19602"/>
                    <a:pt x="4642" y="19172"/>
                    <a:pt x="4724" y="18718"/>
                  </a:cubicBezTo>
                  <a:cubicBezTo>
                    <a:pt x="4818" y="18205"/>
                    <a:pt x="4827" y="17703"/>
                    <a:pt x="4714" y="17190"/>
                  </a:cubicBezTo>
                  <a:cubicBezTo>
                    <a:pt x="4571" y="16556"/>
                    <a:pt x="4225" y="16005"/>
                    <a:pt x="3820" y="15506"/>
                  </a:cubicBezTo>
                  <a:lnTo>
                    <a:pt x="3820" y="15506"/>
                  </a:lnTo>
                  <a:lnTo>
                    <a:pt x="3883" y="15588"/>
                  </a:lnTo>
                  <a:lnTo>
                    <a:pt x="3883" y="15588"/>
                  </a:lnTo>
                  <a:cubicBezTo>
                    <a:pt x="3599" y="15227"/>
                    <a:pt x="3278" y="14920"/>
                    <a:pt x="2926" y="14622"/>
                  </a:cubicBezTo>
                  <a:cubicBezTo>
                    <a:pt x="2621" y="14364"/>
                    <a:pt x="2316" y="14106"/>
                    <a:pt x="2060" y="13801"/>
                  </a:cubicBezTo>
                  <a:lnTo>
                    <a:pt x="2060" y="13801"/>
                  </a:lnTo>
                  <a:cubicBezTo>
                    <a:pt x="1965" y="13666"/>
                    <a:pt x="1881" y="13523"/>
                    <a:pt x="1810" y="13375"/>
                  </a:cubicBezTo>
                  <a:lnTo>
                    <a:pt x="1810" y="13375"/>
                  </a:lnTo>
                  <a:cubicBezTo>
                    <a:pt x="1766" y="13253"/>
                    <a:pt x="1733" y="13127"/>
                    <a:pt x="1710" y="13000"/>
                  </a:cubicBezTo>
                  <a:lnTo>
                    <a:pt x="1710" y="13000"/>
                  </a:lnTo>
                  <a:cubicBezTo>
                    <a:pt x="1659" y="12471"/>
                    <a:pt x="1728" y="11942"/>
                    <a:pt x="1795" y="11418"/>
                  </a:cubicBezTo>
                  <a:lnTo>
                    <a:pt x="1795" y="11418"/>
                  </a:lnTo>
                  <a:cubicBezTo>
                    <a:pt x="1906" y="10858"/>
                    <a:pt x="2067" y="10313"/>
                    <a:pt x="2283" y="9785"/>
                  </a:cubicBezTo>
                  <a:lnTo>
                    <a:pt x="2283" y="9785"/>
                  </a:lnTo>
                  <a:cubicBezTo>
                    <a:pt x="2531" y="9232"/>
                    <a:pt x="2838" y="8709"/>
                    <a:pt x="3205" y="8228"/>
                  </a:cubicBezTo>
                  <a:lnTo>
                    <a:pt x="3205" y="8228"/>
                  </a:lnTo>
                  <a:cubicBezTo>
                    <a:pt x="3481" y="7879"/>
                    <a:pt x="3768" y="7537"/>
                    <a:pt x="4000" y="7159"/>
                  </a:cubicBezTo>
                  <a:cubicBezTo>
                    <a:pt x="4285" y="6700"/>
                    <a:pt x="4457" y="6205"/>
                    <a:pt x="4510" y="5668"/>
                  </a:cubicBezTo>
                  <a:lnTo>
                    <a:pt x="4510" y="5668"/>
                  </a:lnTo>
                  <a:cubicBezTo>
                    <a:pt x="4621" y="4814"/>
                    <a:pt x="4440" y="3942"/>
                    <a:pt x="4131" y="3145"/>
                  </a:cubicBezTo>
                  <a:cubicBezTo>
                    <a:pt x="3949" y="2676"/>
                    <a:pt x="3736" y="2218"/>
                    <a:pt x="3462" y="1796"/>
                  </a:cubicBezTo>
                  <a:cubicBezTo>
                    <a:pt x="3210" y="1408"/>
                    <a:pt x="2916" y="1025"/>
                    <a:pt x="2560" y="722"/>
                  </a:cubicBezTo>
                  <a:cubicBezTo>
                    <a:pt x="2361" y="554"/>
                    <a:pt x="2148" y="387"/>
                    <a:pt x="1911" y="272"/>
                  </a:cubicBezTo>
                  <a:cubicBezTo>
                    <a:pt x="1596" y="119"/>
                    <a:pt x="1322" y="47"/>
                    <a:pt x="980" y="4"/>
                  </a:cubicBezTo>
                  <a:cubicBezTo>
                    <a:pt x="964" y="2"/>
                    <a:pt x="947" y="1"/>
                    <a:pt x="929"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4572325" y="2915575"/>
              <a:ext cx="623925" cy="531900"/>
            </a:xfrm>
            <a:custGeom>
              <a:avLst/>
              <a:gdLst/>
              <a:ahLst/>
              <a:cxnLst/>
              <a:rect l="l" t="t" r="r" b="b"/>
              <a:pathLst>
                <a:path w="24957" h="21276" extrusionOk="0">
                  <a:moveTo>
                    <a:pt x="12478" y="0"/>
                  </a:moveTo>
                  <a:cubicBezTo>
                    <a:pt x="12096" y="0"/>
                    <a:pt x="11714" y="31"/>
                    <a:pt x="11351" y="92"/>
                  </a:cubicBezTo>
                  <a:cubicBezTo>
                    <a:pt x="8252" y="614"/>
                    <a:pt x="5481" y="2787"/>
                    <a:pt x="4055" y="5541"/>
                  </a:cubicBezTo>
                  <a:cubicBezTo>
                    <a:pt x="2701" y="8151"/>
                    <a:pt x="2666" y="11089"/>
                    <a:pt x="3370" y="13874"/>
                  </a:cubicBezTo>
                  <a:cubicBezTo>
                    <a:pt x="2736" y="13984"/>
                    <a:pt x="2206" y="14105"/>
                    <a:pt x="1635" y="14590"/>
                  </a:cubicBezTo>
                  <a:cubicBezTo>
                    <a:pt x="919" y="15195"/>
                    <a:pt x="365" y="16018"/>
                    <a:pt x="211" y="16955"/>
                  </a:cubicBezTo>
                  <a:cubicBezTo>
                    <a:pt x="0" y="18227"/>
                    <a:pt x="526" y="19745"/>
                    <a:pt x="1887" y="20065"/>
                  </a:cubicBezTo>
                  <a:cubicBezTo>
                    <a:pt x="2083" y="20111"/>
                    <a:pt x="2269" y="20131"/>
                    <a:pt x="2448" y="20131"/>
                  </a:cubicBezTo>
                  <a:cubicBezTo>
                    <a:pt x="3447" y="20131"/>
                    <a:pt x="4216" y="19499"/>
                    <a:pt x="5193" y="19244"/>
                  </a:cubicBezTo>
                  <a:cubicBezTo>
                    <a:pt x="5588" y="19140"/>
                    <a:pt x="5940" y="19093"/>
                    <a:pt x="6262" y="19093"/>
                  </a:cubicBezTo>
                  <a:cubicBezTo>
                    <a:pt x="7436" y="19093"/>
                    <a:pt x="8207" y="19720"/>
                    <a:pt x="9164" y="20517"/>
                  </a:cubicBezTo>
                  <a:cubicBezTo>
                    <a:pt x="9819" y="21062"/>
                    <a:pt x="10446" y="21275"/>
                    <a:pt x="11055" y="21275"/>
                  </a:cubicBezTo>
                  <a:cubicBezTo>
                    <a:pt x="11540" y="21275"/>
                    <a:pt x="12012" y="21141"/>
                    <a:pt x="12478" y="20932"/>
                  </a:cubicBezTo>
                  <a:cubicBezTo>
                    <a:pt x="12508" y="20919"/>
                    <a:pt x="12548" y="20913"/>
                    <a:pt x="12596" y="20913"/>
                  </a:cubicBezTo>
                  <a:cubicBezTo>
                    <a:pt x="12957" y="20913"/>
                    <a:pt x="13784" y="21237"/>
                    <a:pt x="14231" y="21237"/>
                  </a:cubicBezTo>
                  <a:cubicBezTo>
                    <a:pt x="14272" y="21237"/>
                    <a:pt x="14309" y="21234"/>
                    <a:pt x="14342" y="21229"/>
                  </a:cubicBezTo>
                  <a:cubicBezTo>
                    <a:pt x="15152" y="21088"/>
                    <a:pt x="15770" y="20525"/>
                    <a:pt x="16486" y="20165"/>
                  </a:cubicBezTo>
                  <a:cubicBezTo>
                    <a:pt x="17309" y="19748"/>
                    <a:pt x="18427" y="19197"/>
                    <a:pt x="19390" y="19197"/>
                  </a:cubicBezTo>
                  <a:cubicBezTo>
                    <a:pt x="19485" y="19197"/>
                    <a:pt x="19578" y="19202"/>
                    <a:pt x="19670" y="19213"/>
                  </a:cubicBezTo>
                  <a:cubicBezTo>
                    <a:pt x="20738" y="19343"/>
                    <a:pt x="21465" y="20128"/>
                    <a:pt x="22540" y="20128"/>
                  </a:cubicBezTo>
                  <a:cubicBezTo>
                    <a:pt x="22709" y="20128"/>
                    <a:pt x="22887" y="20109"/>
                    <a:pt x="23076" y="20065"/>
                  </a:cubicBezTo>
                  <a:cubicBezTo>
                    <a:pt x="24433" y="19745"/>
                    <a:pt x="24956" y="18225"/>
                    <a:pt x="24744" y="16955"/>
                  </a:cubicBezTo>
                  <a:cubicBezTo>
                    <a:pt x="24590" y="16018"/>
                    <a:pt x="24036" y="15195"/>
                    <a:pt x="23320" y="14590"/>
                  </a:cubicBezTo>
                  <a:cubicBezTo>
                    <a:pt x="22747" y="14105"/>
                    <a:pt x="22221" y="13984"/>
                    <a:pt x="21587" y="13874"/>
                  </a:cubicBezTo>
                  <a:cubicBezTo>
                    <a:pt x="22289" y="11093"/>
                    <a:pt x="22256" y="8151"/>
                    <a:pt x="20901" y="5541"/>
                  </a:cubicBezTo>
                  <a:cubicBezTo>
                    <a:pt x="19473" y="2789"/>
                    <a:pt x="16703" y="618"/>
                    <a:pt x="13604" y="92"/>
                  </a:cubicBezTo>
                  <a:cubicBezTo>
                    <a:pt x="13242" y="31"/>
                    <a:pt x="12860" y="0"/>
                    <a:pt x="12478" y="0"/>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4703150" y="3121375"/>
              <a:ext cx="135825" cy="143400"/>
            </a:xfrm>
            <a:custGeom>
              <a:avLst/>
              <a:gdLst/>
              <a:ahLst/>
              <a:cxnLst/>
              <a:rect l="l" t="t" r="r" b="b"/>
              <a:pathLst>
                <a:path w="5433" h="5736" extrusionOk="0">
                  <a:moveTo>
                    <a:pt x="2718" y="1"/>
                  </a:moveTo>
                  <a:cubicBezTo>
                    <a:pt x="1216" y="1"/>
                    <a:pt x="1" y="1286"/>
                    <a:pt x="1" y="2869"/>
                  </a:cubicBezTo>
                  <a:cubicBezTo>
                    <a:pt x="1" y="4451"/>
                    <a:pt x="1216" y="5736"/>
                    <a:pt x="2718" y="5736"/>
                  </a:cubicBezTo>
                  <a:cubicBezTo>
                    <a:pt x="4217" y="5736"/>
                    <a:pt x="5433" y="4451"/>
                    <a:pt x="5433" y="2869"/>
                  </a:cubicBezTo>
                  <a:cubicBezTo>
                    <a:pt x="5433" y="1286"/>
                    <a:pt x="4217" y="1"/>
                    <a:pt x="2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4946100" y="3121375"/>
              <a:ext cx="135825" cy="143400"/>
            </a:xfrm>
            <a:custGeom>
              <a:avLst/>
              <a:gdLst/>
              <a:ahLst/>
              <a:cxnLst/>
              <a:rect l="l" t="t" r="r" b="b"/>
              <a:pathLst>
                <a:path w="5433" h="5736" extrusionOk="0">
                  <a:moveTo>
                    <a:pt x="2718" y="1"/>
                  </a:moveTo>
                  <a:cubicBezTo>
                    <a:pt x="1216" y="1"/>
                    <a:pt x="1" y="1286"/>
                    <a:pt x="1" y="2869"/>
                  </a:cubicBezTo>
                  <a:cubicBezTo>
                    <a:pt x="1" y="4451"/>
                    <a:pt x="1218" y="5736"/>
                    <a:pt x="2718" y="5736"/>
                  </a:cubicBezTo>
                  <a:cubicBezTo>
                    <a:pt x="4218" y="5736"/>
                    <a:pt x="5433" y="4451"/>
                    <a:pt x="5433" y="2869"/>
                  </a:cubicBezTo>
                  <a:cubicBezTo>
                    <a:pt x="5433" y="1286"/>
                    <a:pt x="4218" y="1"/>
                    <a:pt x="2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4836650" y="3263725"/>
              <a:ext cx="108000" cy="54050"/>
            </a:xfrm>
            <a:custGeom>
              <a:avLst/>
              <a:gdLst/>
              <a:ahLst/>
              <a:cxnLst/>
              <a:rect l="l" t="t" r="r" b="b"/>
              <a:pathLst>
                <a:path w="4320" h="2162" extrusionOk="0">
                  <a:moveTo>
                    <a:pt x="1" y="1"/>
                  </a:moveTo>
                  <a:cubicBezTo>
                    <a:pt x="1" y="1196"/>
                    <a:pt x="964" y="2161"/>
                    <a:pt x="2159" y="2161"/>
                  </a:cubicBezTo>
                  <a:cubicBezTo>
                    <a:pt x="3354" y="2161"/>
                    <a:pt x="4320" y="1192"/>
                    <a:pt x="4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4969275" y="2985750"/>
              <a:ext cx="45300" cy="35100"/>
            </a:xfrm>
            <a:custGeom>
              <a:avLst/>
              <a:gdLst/>
              <a:ahLst/>
              <a:cxnLst/>
              <a:rect l="l" t="t" r="r" b="b"/>
              <a:pathLst>
                <a:path w="1812" h="1404" extrusionOk="0">
                  <a:moveTo>
                    <a:pt x="905" y="0"/>
                  </a:moveTo>
                  <a:cubicBezTo>
                    <a:pt x="1" y="2"/>
                    <a:pt x="1" y="1404"/>
                    <a:pt x="905" y="1404"/>
                  </a:cubicBezTo>
                  <a:cubicBezTo>
                    <a:pt x="1811" y="1404"/>
                    <a:pt x="1811" y="0"/>
                    <a:pt x="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5009325" y="3017925"/>
              <a:ext cx="55775" cy="63450"/>
            </a:xfrm>
            <a:custGeom>
              <a:avLst/>
              <a:gdLst/>
              <a:ahLst/>
              <a:cxnLst/>
              <a:rect l="l" t="t" r="r" b="b"/>
              <a:pathLst>
                <a:path w="2231" h="2538" extrusionOk="0">
                  <a:moveTo>
                    <a:pt x="447" y="0"/>
                  </a:moveTo>
                  <a:cubicBezTo>
                    <a:pt x="4" y="0"/>
                    <a:pt x="0" y="645"/>
                    <a:pt x="383" y="792"/>
                  </a:cubicBezTo>
                  <a:cubicBezTo>
                    <a:pt x="590" y="872"/>
                    <a:pt x="686" y="1189"/>
                    <a:pt x="737" y="1381"/>
                  </a:cubicBezTo>
                  <a:cubicBezTo>
                    <a:pt x="825" y="1708"/>
                    <a:pt x="858" y="2161"/>
                    <a:pt x="1124" y="2394"/>
                  </a:cubicBezTo>
                  <a:cubicBezTo>
                    <a:pt x="1228" y="2485"/>
                    <a:pt x="1362" y="2537"/>
                    <a:pt x="1494" y="2537"/>
                  </a:cubicBezTo>
                  <a:cubicBezTo>
                    <a:pt x="1615" y="2537"/>
                    <a:pt x="1735" y="2493"/>
                    <a:pt x="1830" y="2394"/>
                  </a:cubicBezTo>
                  <a:cubicBezTo>
                    <a:pt x="2231" y="1970"/>
                    <a:pt x="2030" y="1217"/>
                    <a:pt x="1760" y="769"/>
                  </a:cubicBezTo>
                  <a:cubicBezTo>
                    <a:pt x="1472" y="289"/>
                    <a:pt x="1042" y="51"/>
                    <a:pt x="490" y="2"/>
                  </a:cubicBezTo>
                  <a:cubicBezTo>
                    <a:pt x="475" y="1"/>
                    <a:pt x="461"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4728225" y="3166275"/>
              <a:ext cx="84725" cy="82625"/>
            </a:xfrm>
            <a:custGeom>
              <a:avLst/>
              <a:gdLst/>
              <a:ahLst/>
              <a:cxnLst/>
              <a:rect l="l" t="t" r="r" b="b"/>
              <a:pathLst>
                <a:path w="3389" h="3305" extrusionOk="0">
                  <a:moveTo>
                    <a:pt x="1705" y="1"/>
                  </a:moveTo>
                  <a:cubicBezTo>
                    <a:pt x="903" y="1"/>
                    <a:pt x="208" y="620"/>
                    <a:pt x="109" y="1462"/>
                  </a:cubicBezTo>
                  <a:cubicBezTo>
                    <a:pt x="0" y="2366"/>
                    <a:pt x="622" y="3187"/>
                    <a:pt x="1496" y="3293"/>
                  </a:cubicBezTo>
                  <a:cubicBezTo>
                    <a:pt x="1558" y="3301"/>
                    <a:pt x="1619" y="3304"/>
                    <a:pt x="1680" y="3304"/>
                  </a:cubicBezTo>
                  <a:cubicBezTo>
                    <a:pt x="2481" y="3304"/>
                    <a:pt x="3177" y="2683"/>
                    <a:pt x="3280" y="1843"/>
                  </a:cubicBezTo>
                  <a:cubicBezTo>
                    <a:pt x="3388" y="936"/>
                    <a:pt x="2764" y="116"/>
                    <a:pt x="1891" y="12"/>
                  </a:cubicBezTo>
                  <a:cubicBezTo>
                    <a:pt x="1828" y="4"/>
                    <a:pt x="1767" y="1"/>
                    <a:pt x="1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4748625" y="3175350"/>
              <a:ext cx="27300" cy="26600"/>
            </a:xfrm>
            <a:custGeom>
              <a:avLst/>
              <a:gdLst/>
              <a:ahLst/>
              <a:cxnLst/>
              <a:rect l="l" t="t" r="r" b="b"/>
              <a:pathLst>
                <a:path w="1092" h="1064" extrusionOk="0">
                  <a:moveTo>
                    <a:pt x="548" y="1"/>
                  </a:moveTo>
                  <a:cubicBezTo>
                    <a:pt x="292" y="1"/>
                    <a:pt x="70" y="202"/>
                    <a:pt x="35" y="471"/>
                  </a:cubicBezTo>
                  <a:cubicBezTo>
                    <a:pt x="1" y="764"/>
                    <a:pt x="201" y="1027"/>
                    <a:pt x="483" y="1060"/>
                  </a:cubicBezTo>
                  <a:cubicBezTo>
                    <a:pt x="503" y="1062"/>
                    <a:pt x="522" y="1064"/>
                    <a:pt x="541" y="1064"/>
                  </a:cubicBezTo>
                  <a:cubicBezTo>
                    <a:pt x="799" y="1064"/>
                    <a:pt x="1026" y="864"/>
                    <a:pt x="1056" y="592"/>
                  </a:cubicBezTo>
                  <a:cubicBezTo>
                    <a:pt x="1091" y="301"/>
                    <a:pt x="891" y="37"/>
                    <a:pt x="608" y="5"/>
                  </a:cubicBezTo>
                  <a:cubicBezTo>
                    <a:pt x="588" y="2"/>
                    <a:pt x="568" y="1"/>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9"/>
            <p:cNvSpPr/>
            <p:nvPr/>
          </p:nvSpPr>
          <p:spPr>
            <a:xfrm>
              <a:off x="4971675" y="3166275"/>
              <a:ext cx="84675" cy="82625"/>
            </a:xfrm>
            <a:custGeom>
              <a:avLst/>
              <a:gdLst/>
              <a:ahLst/>
              <a:cxnLst/>
              <a:rect l="l" t="t" r="r" b="b"/>
              <a:pathLst>
                <a:path w="3387" h="3305" extrusionOk="0">
                  <a:moveTo>
                    <a:pt x="1706" y="1"/>
                  </a:moveTo>
                  <a:cubicBezTo>
                    <a:pt x="906" y="1"/>
                    <a:pt x="210" y="620"/>
                    <a:pt x="109" y="1462"/>
                  </a:cubicBezTo>
                  <a:cubicBezTo>
                    <a:pt x="1" y="2366"/>
                    <a:pt x="623" y="3187"/>
                    <a:pt x="1496" y="3293"/>
                  </a:cubicBezTo>
                  <a:cubicBezTo>
                    <a:pt x="1558" y="3301"/>
                    <a:pt x="1620" y="3304"/>
                    <a:pt x="1681" y="3304"/>
                  </a:cubicBezTo>
                  <a:cubicBezTo>
                    <a:pt x="2482" y="3304"/>
                    <a:pt x="3178" y="2683"/>
                    <a:pt x="3280" y="1843"/>
                  </a:cubicBezTo>
                  <a:cubicBezTo>
                    <a:pt x="3387" y="936"/>
                    <a:pt x="2765" y="116"/>
                    <a:pt x="1891" y="12"/>
                  </a:cubicBezTo>
                  <a:cubicBezTo>
                    <a:pt x="1829" y="4"/>
                    <a:pt x="1767" y="1"/>
                    <a:pt x="1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9"/>
            <p:cNvSpPr/>
            <p:nvPr/>
          </p:nvSpPr>
          <p:spPr>
            <a:xfrm>
              <a:off x="4992100" y="3175350"/>
              <a:ext cx="27275" cy="26600"/>
            </a:xfrm>
            <a:custGeom>
              <a:avLst/>
              <a:gdLst/>
              <a:ahLst/>
              <a:cxnLst/>
              <a:rect l="l" t="t" r="r" b="b"/>
              <a:pathLst>
                <a:path w="1091" h="1064" extrusionOk="0">
                  <a:moveTo>
                    <a:pt x="547" y="1"/>
                  </a:moveTo>
                  <a:cubicBezTo>
                    <a:pt x="292" y="1"/>
                    <a:pt x="69" y="202"/>
                    <a:pt x="35" y="471"/>
                  </a:cubicBezTo>
                  <a:cubicBezTo>
                    <a:pt x="0" y="764"/>
                    <a:pt x="203" y="1027"/>
                    <a:pt x="483" y="1060"/>
                  </a:cubicBezTo>
                  <a:cubicBezTo>
                    <a:pt x="503" y="1062"/>
                    <a:pt x="522" y="1064"/>
                    <a:pt x="541" y="1064"/>
                  </a:cubicBezTo>
                  <a:cubicBezTo>
                    <a:pt x="800" y="1064"/>
                    <a:pt x="1025" y="864"/>
                    <a:pt x="1056" y="592"/>
                  </a:cubicBezTo>
                  <a:cubicBezTo>
                    <a:pt x="1091" y="301"/>
                    <a:pt x="890" y="37"/>
                    <a:pt x="608" y="5"/>
                  </a:cubicBezTo>
                  <a:cubicBezTo>
                    <a:pt x="587" y="2"/>
                    <a:pt x="567" y="1"/>
                    <a:pt x="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4910300" y="3228900"/>
              <a:ext cx="186725" cy="137200"/>
            </a:xfrm>
            <a:custGeom>
              <a:avLst/>
              <a:gdLst/>
              <a:ahLst/>
              <a:cxnLst/>
              <a:rect l="l" t="t" r="r" b="b"/>
              <a:pathLst>
                <a:path w="7469" h="5488" extrusionOk="0">
                  <a:moveTo>
                    <a:pt x="3735" y="1"/>
                  </a:moveTo>
                  <a:cubicBezTo>
                    <a:pt x="1672" y="1"/>
                    <a:pt x="1" y="1230"/>
                    <a:pt x="1" y="2744"/>
                  </a:cubicBezTo>
                  <a:cubicBezTo>
                    <a:pt x="1" y="4260"/>
                    <a:pt x="1672" y="5488"/>
                    <a:pt x="3735" y="5488"/>
                  </a:cubicBezTo>
                  <a:cubicBezTo>
                    <a:pt x="5797" y="5488"/>
                    <a:pt x="7468" y="4258"/>
                    <a:pt x="7468" y="2744"/>
                  </a:cubicBezTo>
                  <a:cubicBezTo>
                    <a:pt x="7468" y="1230"/>
                    <a:pt x="5797" y="1"/>
                    <a:pt x="3735"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4667350" y="3228900"/>
              <a:ext cx="186725" cy="137200"/>
            </a:xfrm>
            <a:custGeom>
              <a:avLst/>
              <a:gdLst/>
              <a:ahLst/>
              <a:cxnLst/>
              <a:rect l="l" t="t" r="r" b="b"/>
              <a:pathLst>
                <a:path w="7469" h="5488" extrusionOk="0">
                  <a:moveTo>
                    <a:pt x="3734" y="1"/>
                  </a:moveTo>
                  <a:cubicBezTo>
                    <a:pt x="1672" y="1"/>
                    <a:pt x="1" y="1228"/>
                    <a:pt x="1" y="2744"/>
                  </a:cubicBezTo>
                  <a:cubicBezTo>
                    <a:pt x="1" y="4260"/>
                    <a:pt x="1672" y="5488"/>
                    <a:pt x="3734" y="5488"/>
                  </a:cubicBezTo>
                  <a:cubicBezTo>
                    <a:pt x="5797" y="5488"/>
                    <a:pt x="7468" y="4258"/>
                    <a:pt x="7468" y="2744"/>
                  </a:cubicBezTo>
                  <a:cubicBezTo>
                    <a:pt x="7468" y="1230"/>
                    <a:pt x="5797" y="3"/>
                    <a:pt x="3734" y="1"/>
                  </a:cubicBezTo>
                  <a:close/>
                </a:path>
              </a:pathLst>
            </a:custGeom>
            <a:solidFill>
              <a:srgbClr val="479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39"/>
          <p:cNvGrpSpPr/>
          <p:nvPr/>
        </p:nvGrpSpPr>
        <p:grpSpPr>
          <a:xfrm>
            <a:off x="354375" y="265212"/>
            <a:ext cx="8570220" cy="4555030"/>
            <a:chOff x="354375" y="265212"/>
            <a:chExt cx="8570220" cy="4555030"/>
          </a:xfrm>
        </p:grpSpPr>
        <p:sp>
          <p:nvSpPr>
            <p:cNvPr id="1858" name="Google Shape;1858;p39"/>
            <p:cNvSpPr/>
            <p:nvPr/>
          </p:nvSpPr>
          <p:spPr>
            <a:xfrm rot="-959796">
              <a:off x="7819047" y="351055"/>
              <a:ext cx="723140" cy="712692"/>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rot="-397318">
              <a:off x="8372942" y="1163966"/>
              <a:ext cx="264298" cy="26052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1605354" y="604015"/>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354375" y="298990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862" name="Google Shape;1862;p39"/>
            <p:cNvSpPr/>
            <p:nvPr/>
          </p:nvSpPr>
          <p:spPr>
            <a:xfrm>
              <a:off x="574467" y="9805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8814495" y="471014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8642985" y="287979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421954" y="4679407"/>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13"/>
                                        </p:tgtEl>
                                        <p:attrNameLst>
                                          <p:attrName>style.visibility</p:attrName>
                                        </p:attrNameLst>
                                      </p:cBhvr>
                                      <p:to>
                                        <p:strVal val="visible"/>
                                      </p:to>
                                    </p:set>
                                    <p:animEffect transition="in" filter="barn(outVertical)">
                                      <p:cBhvr>
                                        <p:cTn id="7" dur="500"/>
                                        <p:tgtEl>
                                          <p:spTgt spid="18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16"/>
                                        </p:tgtEl>
                                        <p:attrNameLst>
                                          <p:attrName>style.visibility</p:attrName>
                                        </p:attrNameLst>
                                      </p:cBhvr>
                                      <p:to>
                                        <p:strVal val="visible"/>
                                      </p:to>
                                    </p:set>
                                    <p:animEffect transition="in" filter="barn(inVertical)">
                                      <p:cBhvr>
                                        <p:cTn id="12" dur="500"/>
                                        <p:tgtEl>
                                          <p:spTgt spid="1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 grpId="0" animBg="1"/>
      <p:bldP spid="18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40"/>
          <p:cNvSpPr txBox="1">
            <a:spLocks noGrp="1"/>
          </p:cNvSpPr>
          <p:nvPr>
            <p:ph type="title"/>
          </p:nvPr>
        </p:nvSpPr>
        <p:spPr>
          <a:xfrm>
            <a:off x="720000" y="532925"/>
            <a:ext cx="77040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accent3">
                    <a:lumMod val="75000"/>
                  </a:schemeClr>
                </a:solidFill>
                <a:latin typeface="+mn-lt"/>
              </a:rPr>
              <a:t>1. </a:t>
            </a:r>
            <a:r>
              <a:rPr lang="en-US" sz="2400" b="1" dirty="0" err="1">
                <a:solidFill>
                  <a:schemeClr val="accent3">
                    <a:lumMod val="75000"/>
                  </a:schemeClr>
                </a:solidFill>
                <a:latin typeface="+mn-lt"/>
              </a:rPr>
              <a:t>Công</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việc</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tùy</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thuộc</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vào</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điều</a:t>
            </a:r>
            <a:r>
              <a:rPr lang="en-US" sz="2400" b="1" dirty="0">
                <a:solidFill>
                  <a:schemeClr val="accent3">
                    <a:lumMod val="75000"/>
                  </a:schemeClr>
                </a:solidFill>
                <a:latin typeface="+mn-lt"/>
              </a:rPr>
              <a:t> </a:t>
            </a:r>
            <a:r>
              <a:rPr lang="en-US" sz="2400" b="1" dirty="0" err="1">
                <a:solidFill>
                  <a:schemeClr val="accent3">
                    <a:lumMod val="75000"/>
                  </a:schemeClr>
                </a:solidFill>
                <a:latin typeface="+mn-lt"/>
              </a:rPr>
              <a:t>kiện</a:t>
            </a:r>
            <a:endParaRPr sz="2400" b="1" dirty="0">
              <a:solidFill>
                <a:schemeClr val="accent3">
                  <a:lumMod val="75000"/>
                </a:schemeClr>
              </a:solidFill>
              <a:latin typeface="+mn-lt"/>
            </a:endParaRPr>
          </a:p>
        </p:txBody>
      </p:sp>
      <p:grpSp>
        <p:nvGrpSpPr>
          <p:cNvPr id="1872" name="Google Shape;1872;p40"/>
          <p:cNvGrpSpPr/>
          <p:nvPr/>
        </p:nvGrpSpPr>
        <p:grpSpPr>
          <a:xfrm>
            <a:off x="7047829" y="2804845"/>
            <a:ext cx="1925441" cy="1959670"/>
            <a:chOff x="5646725" y="1545525"/>
            <a:chExt cx="2687626" cy="3062676"/>
          </a:xfrm>
        </p:grpSpPr>
        <p:sp>
          <p:nvSpPr>
            <p:cNvPr id="1873" name="Google Shape;1873;p40"/>
            <p:cNvSpPr/>
            <p:nvPr/>
          </p:nvSpPr>
          <p:spPr>
            <a:xfrm>
              <a:off x="7386024" y="2687326"/>
              <a:ext cx="948327" cy="1544182"/>
            </a:xfrm>
            <a:custGeom>
              <a:avLst/>
              <a:gdLst/>
              <a:ahLst/>
              <a:cxnLst/>
              <a:rect l="l" t="t" r="r" b="b"/>
              <a:pathLst>
                <a:path w="32095" h="52261" extrusionOk="0">
                  <a:moveTo>
                    <a:pt x="10473" y="1"/>
                  </a:moveTo>
                  <a:cubicBezTo>
                    <a:pt x="9663" y="1"/>
                    <a:pt x="8853" y="187"/>
                    <a:pt x="8059" y="580"/>
                  </a:cubicBezTo>
                  <a:cubicBezTo>
                    <a:pt x="1" y="4566"/>
                    <a:pt x="11943" y="17521"/>
                    <a:pt x="11156" y="28827"/>
                  </a:cubicBezTo>
                  <a:cubicBezTo>
                    <a:pt x="10369" y="40132"/>
                    <a:pt x="1406" y="47345"/>
                    <a:pt x="1406" y="47345"/>
                  </a:cubicBezTo>
                  <a:lnTo>
                    <a:pt x="4276" y="52260"/>
                  </a:lnTo>
                  <a:cubicBezTo>
                    <a:pt x="32095" y="33047"/>
                    <a:pt x="21266" y="1"/>
                    <a:pt x="10473" y="1"/>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7427539" y="3773754"/>
              <a:ext cx="422972" cy="457809"/>
            </a:xfrm>
            <a:custGeom>
              <a:avLst/>
              <a:gdLst/>
              <a:ahLst/>
              <a:cxnLst/>
              <a:rect l="l" t="t" r="r" b="b"/>
              <a:pathLst>
                <a:path w="14315" h="15494" extrusionOk="0">
                  <a:moveTo>
                    <a:pt x="7773" y="1"/>
                  </a:moveTo>
                  <a:cubicBezTo>
                    <a:pt x="4901" y="6629"/>
                    <a:pt x="1" y="10578"/>
                    <a:pt x="1" y="10578"/>
                  </a:cubicBezTo>
                  <a:lnTo>
                    <a:pt x="2871" y="15494"/>
                  </a:lnTo>
                  <a:cubicBezTo>
                    <a:pt x="7853" y="12051"/>
                    <a:pt x="11590" y="8166"/>
                    <a:pt x="14315" y="4107"/>
                  </a:cubicBezTo>
                  <a:cubicBezTo>
                    <a:pt x="13965" y="3970"/>
                    <a:pt x="13542" y="3860"/>
                    <a:pt x="13087" y="3860"/>
                  </a:cubicBezTo>
                  <a:cubicBezTo>
                    <a:pt x="12702" y="3860"/>
                    <a:pt x="12294" y="3938"/>
                    <a:pt x="11888" y="4146"/>
                  </a:cubicBezTo>
                  <a:cubicBezTo>
                    <a:pt x="11962" y="2997"/>
                    <a:pt x="11445" y="1883"/>
                    <a:pt x="10338" y="1883"/>
                  </a:cubicBezTo>
                  <a:cubicBezTo>
                    <a:pt x="9984" y="1883"/>
                    <a:pt x="9568" y="1998"/>
                    <a:pt x="9092" y="2262"/>
                  </a:cubicBezTo>
                  <a:cubicBezTo>
                    <a:pt x="9382" y="725"/>
                    <a:pt x="8535" y="185"/>
                    <a:pt x="7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5646725" y="2577112"/>
              <a:ext cx="2105230" cy="2031066"/>
            </a:xfrm>
            <a:custGeom>
              <a:avLst/>
              <a:gdLst/>
              <a:ahLst/>
              <a:cxnLst/>
              <a:rect l="l" t="t" r="r" b="b"/>
              <a:pathLst>
                <a:path w="71249" h="68739" extrusionOk="0">
                  <a:moveTo>
                    <a:pt x="48810" y="0"/>
                  </a:moveTo>
                  <a:lnTo>
                    <a:pt x="15021" y="5488"/>
                  </a:lnTo>
                  <a:cubicBezTo>
                    <a:pt x="0" y="33560"/>
                    <a:pt x="3313" y="53681"/>
                    <a:pt x="6486" y="62971"/>
                  </a:cubicBezTo>
                  <a:cubicBezTo>
                    <a:pt x="7670" y="66436"/>
                    <a:pt x="10958" y="68739"/>
                    <a:pt x="14620" y="68739"/>
                  </a:cubicBezTo>
                  <a:lnTo>
                    <a:pt x="60592" y="68739"/>
                  </a:lnTo>
                  <a:cubicBezTo>
                    <a:pt x="64774" y="68739"/>
                    <a:pt x="68297" y="65600"/>
                    <a:pt x="68774" y="61445"/>
                  </a:cubicBezTo>
                  <a:cubicBezTo>
                    <a:pt x="71248" y="39906"/>
                    <a:pt x="53349" y="26038"/>
                    <a:pt x="53349" y="26038"/>
                  </a:cubicBezTo>
                  <a:cubicBezTo>
                    <a:pt x="52300" y="22300"/>
                    <a:pt x="50955" y="19093"/>
                    <a:pt x="49794" y="16697"/>
                  </a:cubicBezTo>
                  <a:cubicBezTo>
                    <a:pt x="48184" y="13372"/>
                    <a:pt x="47542" y="9663"/>
                    <a:pt x="48023" y="6001"/>
                  </a:cubicBezTo>
                  <a:lnTo>
                    <a:pt x="488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6803273" y="3146003"/>
              <a:ext cx="799674" cy="877856"/>
            </a:xfrm>
            <a:custGeom>
              <a:avLst/>
              <a:gdLst/>
              <a:ahLst/>
              <a:cxnLst/>
              <a:rect l="l" t="t" r="r" b="b"/>
              <a:pathLst>
                <a:path w="27064" h="29710" extrusionOk="0">
                  <a:moveTo>
                    <a:pt x="11813" y="1"/>
                  </a:moveTo>
                  <a:cubicBezTo>
                    <a:pt x="9913" y="1164"/>
                    <a:pt x="3039" y="5471"/>
                    <a:pt x="1597" y="12515"/>
                  </a:cubicBezTo>
                  <a:cubicBezTo>
                    <a:pt x="0" y="20313"/>
                    <a:pt x="1669" y="26781"/>
                    <a:pt x="10855" y="29273"/>
                  </a:cubicBezTo>
                  <a:cubicBezTo>
                    <a:pt x="11974" y="29576"/>
                    <a:pt x="13084" y="29709"/>
                    <a:pt x="14171" y="29709"/>
                  </a:cubicBezTo>
                  <a:cubicBezTo>
                    <a:pt x="19699" y="29709"/>
                    <a:pt x="24634" y="26264"/>
                    <a:pt x="27064" y="24231"/>
                  </a:cubicBezTo>
                  <a:cubicBezTo>
                    <a:pt x="22561" y="13263"/>
                    <a:pt x="14208" y="6785"/>
                    <a:pt x="14208" y="6785"/>
                  </a:cubicBezTo>
                  <a:cubicBezTo>
                    <a:pt x="13496" y="4247"/>
                    <a:pt x="12648" y="1962"/>
                    <a:pt x="1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6094588" y="2621848"/>
              <a:ext cx="1008870" cy="476394"/>
            </a:xfrm>
            <a:custGeom>
              <a:avLst/>
              <a:gdLst/>
              <a:ahLst/>
              <a:cxnLst/>
              <a:rect l="l" t="t" r="r" b="b"/>
              <a:pathLst>
                <a:path w="34144" h="16123" extrusionOk="0">
                  <a:moveTo>
                    <a:pt x="24325" y="0"/>
                  </a:moveTo>
                  <a:lnTo>
                    <a:pt x="12828" y="1869"/>
                  </a:lnTo>
                  <a:lnTo>
                    <a:pt x="1" y="5308"/>
                  </a:lnTo>
                  <a:cubicBezTo>
                    <a:pt x="1" y="5308"/>
                    <a:pt x="6850" y="16122"/>
                    <a:pt x="22063" y="16122"/>
                  </a:cubicBezTo>
                  <a:cubicBezTo>
                    <a:pt x="25625" y="16122"/>
                    <a:pt x="29646" y="15529"/>
                    <a:pt x="34144" y="14066"/>
                  </a:cubicBezTo>
                  <a:cubicBezTo>
                    <a:pt x="32902" y="11038"/>
                    <a:pt x="32437" y="7744"/>
                    <a:pt x="32865" y="4487"/>
                  </a:cubicBezTo>
                  <a:lnTo>
                    <a:pt x="33246" y="1580"/>
                  </a:lnTo>
                  <a:cubicBezTo>
                    <a:pt x="29959" y="844"/>
                    <a:pt x="26639" y="321"/>
                    <a:pt x="24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6146711" y="3119232"/>
              <a:ext cx="118101" cy="1488958"/>
            </a:xfrm>
            <a:custGeom>
              <a:avLst/>
              <a:gdLst/>
              <a:ahLst/>
              <a:cxnLst/>
              <a:rect l="l" t="t" r="r" b="b"/>
              <a:pathLst>
                <a:path w="3997" h="50392" fill="none" extrusionOk="0">
                  <a:moveTo>
                    <a:pt x="0" y="1"/>
                  </a:moveTo>
                  <a:cubicBezTo>
                    <a:pt x="0" y="1"/>
                    <a:pt x="3996" y="7611"/>
                    <a:pt x="3611" y="16023"/>
                  </a:cubicBezTo>
                  <a:cubicBezTo>
                    <a:pt x="3226" y="24434"/>
                    <a:pt x="2694" y="45120"/>
                    <a:pt x="2694" y="45120"/>
                  </a:cubicBezTo>
                  <a:lnTo>
                    <a:pt x="3611" y="50392"/>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6358602" y="3184445"/>
              <a:ext cx="301384" cy="1423746"/>
            </a:xfrm>
            <a:custGeom>
              <a:avLst/>
              <a:gdLst/>
              <a:ahLst/>
              <a:cxnLst/>
              <a:rect l="l" t="t" r="r" b="b"/>
              <a:pathLst>
                <a:path w="10200" h="48185" fill="none" extrusionOk="0">
                  <a:moveTo>
                    <a:pt x="10199" y="1"/>
                  </a:moveTo>
                  <a:cubicBezTo>
                    <a:pt x="10199" y="1"/>
                    <a:pt x="7491" y="5581"/>
                    <a:pt x="5430" y="20783"/>
                  </a:cubicBezTo>
                  <a:cubicBezTo>
                    <a:pt x="3368" y="35986"/>
                    <a:pt x="2309" y="43009"/>
                    <a:pt x="2309" y="43009"/>
                  </a:cubicBezTo>
                  <a:cubicBezTo>
                    <a:pt x="2309" y="43009"/>
                    <a:pt x="808" y="44662"/>
                    <a:pt x="1" y="48185"/>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6745034" y="3592654"/>
              <a:ext cx="329455" cy="1015548"/>
            </a:xfrm>
            <a:custGeom>
              <a:avLst/>
              <a:gdLst/>
              <a:ahLst/>
              <a:cxnLst/>
              <a:rect l="l" t="t" r="r" b="b"/>
              <a:pathLst>
                <a:path w="11150" h="34370" fill="none" extrusionOk="0">
                  <a:moveTo>
                    <a:pt x="11150" y="1"/>
                  </a:moveTo>
                  <a:lnTo>
                    <a:pt x="1" y="34370"/>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6944632" y="3785781"/>
              <a:ext cx="358736" cy="207158"/>
            </a:xfrm>
            <a:custGeom>
              <a:avLst/>
              <a:gdLst/>
              <a:ahLst/>
              <a:cxnLst/>
              <a:rect l="l" t="t" r="r" b="b"/>
              <a:pathLst>
                <a:path w="12141" h="7011" fill="none" extrusionOk="0">
                  <a:moveTo>
                    <a:pt x="12141" y="319"/>
                  </a:moveTo>
                  <a:cubicBezTo>
                    <a:pt x="12141" y="319"/>
                    <a:pt x="3167" y="1"/>
                    <a:pt x="1" y="7010"/>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5837193" y="1871057"/>
              <a:ext cx="1408293" cy="1091041"/>
            </a:xfrm>
            <a:custGeom>
              <a:avLst/>
              <a:gdLst/>
              <a:ahLst/>
              <a:cxnLst/>
              <a:rect l="l" t="t" r="r" b="b"/>
              <a:pathLst>
                <a:path w="47662" h="36925" extrusionOk="0">
                  <a:moveTo>
                    <a:pt x="20610" y="1"/>
                  </a:moveTo>
                  <a:cubicBezTo>
                    <a:pt x="12037" y="1"/>
                    <a:pt x="9320" y="5934"/>
                    <a:pt x="5312" y="11917"/>
                  </a:cubicBezTo>
                  <a:cubicBezTo>
                    <a:pt x="0" y="19846"/>
                    <a:pt x="3257" y="30793"/>
                    <a:pt x="16954" y="34778"/>
                  </a:cubicBezTo>
                  <a:cubicBezTo>
                    <a:pt x="22144" y="36288"/>
                    <a:pt x="26312" y="36924"/>
                    <a:pt x="29670" y="36924"/>
                  </a:cubicBezTo>
                  <a:cubicBezTo>
                    <a:pt x="40218" y="36924"/>
                    <a:pt x="42768" y="30647"/>
                    <a:pt x="43897" y="25479"/>
                  </a:cubicBezTo>
                  <a:cubicBezTo>
                    <a:pt x="45587" y="17735"/>
                    <a:pt x="47661" y="7755"/>
                    <a:pt x="31122" y="2100"/>
                  </a:cubicBezTo>
                  <a:cubicBezTo>
                    <a:pt x="26829" y="632"/>
                    <a:pt x="23408" y="1"/>
                    <a:pt x="20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6385254" y="2375357"/>
              <a:ext cx="291516" cy="280258"/>
            </a:xfrm>
            <a:custGeom>
              <a:avLst/>
              <a:gdLst/>
              <a:ahLst/>
              <a:cxnLst/>
              <a:rect l="l" t="t" r="r" b="b"/>
              <a:pathLst>
                <a:path w="9866" h="9485" extrusionOk="0">
                  <a:moveTo>
                    <a:pt x="5784" y="0"/>
                  </a:moveTo>
                  <a:lnTo>
                    <a:pt x="2352" y="195"/>
                  </a:lnTo>
                  <a:cubicBezTo>
                    <a:pt x="1020" y="271"/>
                    <a:pt x="0" y="1388"/>
                    <a:pt x="24" y="2722"/>
                  </a:cubicBezTo>
                  <a:cubicBezTo>
                    <a:pt x="70" y="5148"/>
                    <a:pt x="572" y="8641"/>
                    <a:pt x="2995" y="9363"/>
                  </a:cubicBezTo>
                  <a:cubicBezTo>
                    <a:pt x="3274" y="9446"/>
                    <a:pt x="3551" y="9485"/>
                    <a:pt x="3825" y="9485"/>
                  </a:cubicBezTo>
                  <a:cubicBezTo>
                    <a:pt x="5941" y="9485"/>
                    <a:pt x="7905" y="7204"/>
                    <a:pt x="9115" y="5429"/>
                  </a:cubicBezTo>
                  <a:cubicBezTo>
                    <a:pt x="9865" y="4327"/>
                    <a:pt x="9623" y="2832"/>
                    <a:pt x="8550" y="2041"/>
                  </a:cubicBezTo>
                  <a:lnTo>
                    <a:pt x="57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6482409" y="2345897"/>
              <a:ext cx="144546" cy="100521"/>
            </a:xfrm>
            <a:custGeom>
              <a:avLst/>
              <a:gdLst/>
              <a:ahLst/>
              <a:cxnLst/>
              <a:rect l="l" t="t" r="r" b="b"/>
              <a:pathLst>
                <a:path w="4892" h="3402" extrusionOk="0">
                  <a:moveTo>
                    <a:pt x="870" y="0"/>
                  </a:moveTo>
                  <a:cubicBezTo>
                    <a:pt x="369" y="0"/>
                    <a:pt x="1" y="552"/>
                    <a:pt x="267" y="1034"/>
                  </a:cubicBezTo>
                  <a:lnTo>
                    <a:pt x="1378" y="3042"/>
                  </a:lnTo>
                  <a:cubicBezTo>
                    <a:pt x="1505" y="3271"/>
                    <a:pt x="1743" y="3401"/>
                    <a:pt x="1988" y="3401"/>
                  </a:cubicBezTo>
                  <a:cubicBezTo>
                    <a:pt x="2098" y="3401"/>
                    <a:pt x="2209" y="3375"/>
                    <a:pt x="2313" y="3321"/>
                  </a:cubicBezTo>
                  <a:lnTo>
                    <a:pt x="4340" y="2247"/>
                  </a:lnTo>
                  <a:cubicBezTo>
                    <a:pt x="4891" y="1955"/>
                    <a:pt x="4810" y="1143"/>
                    <a:pt x="4213" y="965"/>
                  </a:cubicBezTo>
                  <a:lnTo>
                    <a:pt x="1075" y="31"/>
                  </a:lnTo>
                  <a:cubicBezTo>
                    <a:pt x="1005" y="10"/>
                    <a:pt x="936" y="0"/>
                    <a:pt x="870" y="0"/>
                  </a:cubicBezTo>
                  <a:close/>
                </a:path>
              </a:pathLst>
            </a:custGeom>
            <a:solidFill>
              <a:srgbClr val="3F2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6357331" y="2377395"/>
              <a:ext cx="198234" cy="123184"/>
            </a:xfrm>
            <a:custGeom>
              <a:avLst/>
              <a:gdLst/>
              <a:ahLst/>
              <a:cxnLst/>
              <a:rect l="l" t="t" r="r" b="b"/>
              <a:pathLst>
                <a:path w="6709" h="4169" fill="none" extrusionOk="0">
                  <a:moveTo>
                    <a:pt x="6708" y="0"/>
                  </a:moveTo>
                  <a:lnTo>
                    <a:pt x="6075" y="2126"/>
                  </a:lnTo>
                  <a:cubicBezTo>
                    <a:pt x="5702" y="3377"/>
                    <a:pt x="4453" y="4168"/>
                    <a:pt x="3169" y="3932"/>
                  </a:cubicBezTo>
                  <a:cubicBezTo>
                    <a:pt x="2062" y="3729"/>
                    <a:pt x="809" y="3190"/>
                    <a:pt x="0" y="1888"/>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6525786" y="2377395"/>
              <a:ext cx="165171" cy="174242"/>
            </a:xfrm>
            <a:custGeom>
              <a:avLst/>
              <a:gdLst/>
              <a:ahLst/>
              <a:cxnLst/>
              <a:rect l="l" t="t" r="r" b="b"/>
              <a:pathLst>
                <a:path w="5590" h="5897" fill="none" extrusionOk="0">
                  <a:moveTo>
                    <a:pt x="1007" y="0"/>
                  </a:moveTo>
                  <a:lnTo>
                    <a:pt x="374" y="2126"/>
                  </a:lnTo>
                  <a:cubicBezTo>
                    <a:pt x="1" y="3377"/>
                    <a:pt x="615" y="4723"/>
                    <a:pt x="1817" y="5227"/>
                  </a:cubicBezTo>
                  <a:cubicBezTo>
                    <a:pt x="2855" y="5663"/>
                    <a:pt x="4199" y="5897"/>
                    <a:pt x="5589" y="5250"/>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6934852" y="2589315"/>
              <a:ext cx="178585" cy="113108"/>
            </a:xfrm>
            <a:custGeom>
              <a:avLst/>
              <a:gdLst/>
              <a:ahLst/>
              <a:cxnLst/>
              <a:rect l="l" t="t" r="r" b="b"/>
              <a:pathLst>
                <a:path w="6044" h="3828" fill="none" extrusionOk="0">
                  <a:moveTo>
                    <a:pt x="1" y="0"/>
                  </a:moveTo>
                  <a:lnTo>
                    <a:pt x="6044" y="3828"/>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6873125" y="2680146"/>
              <a:ext cx="164698" cy="159675"/>
            </a:xfrm>
            <a:custGeom>
              <a:avLst/>
              <a:gdLst/>
              <a:ahLst/>
              <a:cxnLst/>
              <a:rect l="l" t="t" r="r" b="b"/>
              <a:pathLst>
                <a:path w="5574" h="5404" fill="none" extrusionOk="0">
                  <a:moveTo>
                    <a:pt x="0" y="0"/>
                  </a:moveTo>
                  <a:lnTo>
                    <a:pt x="5573" y="5404"/>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6796477" y="2748137"/>
              <a:ext cx="107967" cy="183313"/>
            </a:xfrm>
            <a:custGeom>
              <a:avLst/>
              <a:gdLst/>
              <a:ahLst/>
              <a:cxnLst/>
              <a:rect l="l" t="t" r="r" b="b"/>
              <a:pathLst>
                <a:path w="3654" h="6204" fill="none" extrusionOk="0">
                  <a:moveTo>
                    <a:pt x="0" y="1"/>
                  </a:moveTo>
                  <a:lnTo>
                    <a:pt x="3653" y="6203"/>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5935411" y="2351541"/>
              <a:ext cx="211324" cy="3043"/>
            </a:xfrm>
            <a:custGeom>
              <a:avLst/>
              <a:gdLst/>
              <a:ahLst/>
              <a:cxnLst/>
              <a:rect l="l" t="t" r="r" b="b"/>
              <a:pathLst>
                <a:path w="7152" h="103" fill="none" extrusionOk="0">
                  <a:moveTo>
                    <a:pt x="7151" y="103"/>
                  </a:moveTo>
                  <a:lnTo>
                    <a:pt x="0" y="1"/>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5923503" y="2464385"/>
              <a:ext cx="225241" cy="43583"/>
            </a:xfrm>
            <a:custGeom>
              <a:avLst/>
              <a:gdLst/>
              <a:ahLst/>
              <a:cxnLst/>
              <a:rect l="l" t="t" r="r" b="b"/>
              <a:pathLst>
                <a:path w="7623" h="1475" fill="none" extrusionOk="0">
                  <a:moveTo>
                    <a:pt x="7622" y="1"/>
                  </a:moveTo>
                  <a:lnTo>
                    <a:pt x="1" y="1475"/>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5985052" y="2563253"/>
              <a:ext cx="190670" cy="94404"/>
            </a:xfrm>
            <a:custGeom>
              <a:avLst/>
              <a:gdLst/>
              <a:ahLst/>
              <a:cxnLst/>
              <a:rect l="l" t="t" r="r" b="b"/>
              <a:pathLst>
                <a:path w="6453" h="3195" fill="none" extrusionOk="0">
                  <a:moveTo>
                    <a:pt x="6452" y="0"/>
                  </a:moveTo>
                  <a:lnTo>
                    <a:pt x="0" y="3194"/>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0"/>
            <p:cNvSpPr/>
            <p:nvPr/>
          </p:nvSpPr>
          <p:spPr>
            <a:xfrm>
              <a:off x="6941736" y="1802299"/>
              <a:ext cx="317488" cy="603567"/>
            </a:xfrm>
            <a:custGeom>
              <a:avLst/>
              <a:gdLst/>
              <a:ahLst/>
              <a:cxnLst/>
              <a:rect l="l" t="t" r="r" b="b"/>
              <a:pathLst>
                <a:path w="10745" h="20427" extrusionOk="0">
                  <a:moveTo>
                    <a:pt x="9409" y="1"/>
                  </a:moveTo>
                  <a:cubicBezTo>
                    <a:pt x="9082" y="1"/>
                    <a:pt x="8762" y="120"/>
                    <a:pt x="8542" y="393"/>
                  </a:cubicBezTo>
                  <a:lnTo>
                    <a:pt x="0" y="10965"/>
                  </a:lnTo>
                  <a:lnTo>
                    <a:pt x="7625" y="20426"/>
                  </a:lnTo>
                  <a:cubicBezTo>
                    <a:pt x="9673" y="15120"/>
                    <a:pt x="10433" y="6162"/>
                    <a:pt x="10706" y="1169"/>
                  </a:cubicBezTo>
                  <a:cubicBezTo>
                    <a:pt x="10744" y="479"/>
                    <a:pt x="10063" y="1"/>
                    <a:pt x="9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0"/>
            <p:cNvSpPr/>
            <p:nvPr/>
          </p:nvSpPr>
          <p:spPr>
            <a:xfrm>
              <a:off x="6094588" y="1545525"/>
              <a:ext cx="341569" cy="540956"/>
            </a:xfrm>
            <a:custGeom>
              <a:avLst/>
              <a:gdLst/>
              <a:ahLst/>
              <a:cxnLst/>
              <a:rect l="l" t="t" r="r" b="b"/>
              <a:pathLst>
                <a:path w="11560" h="18308" extrusionOk="0">
                  <a:moveTo>
                    <a:pt x="8898" y="1"/>
                  </a:moveTo>
                  <a:cubicBezTo>
                    <a:pt x="8521" y="1"/>
                    <a:pt x="8158" y="156"/>
                    <a:pt x="7958" y="502"/>
                  </a:cubicBezTo>
                  <a:cubicBezTo>
                    <a:pt x="5456" y="4830"/>
                    <a:pt x="1190" y="12744"/>
                    <a:pt x="1" y="18307"/>
                  </a:cubicBezTo>
                  <a:lnTo>
                    <a:pt x="11559" y="14560"/>
                  </a:lnTo>
                  <a:lnTo>
                    <a:pt x="10194" y="1035"/>
                  </a:lnTo>
                  <a:cubicBezTo>
                    <a:pt x="10130" y="394"/>
                    <a:pt x="9497" y="1"/>
                    <a:pt x="8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0"/>
            <p:cNvSpPr/>
            <p:nvPr/>
          </p:nvSpPr>
          <p:spPr>
            <a:xfrm>
              <a:off x="6615790" y="1906190"/>
              <a:ext cx="175660" cy="224886"/>
            </a:xfrm>
            <a:custGeom>
              <a:avLst/>
              <a:gdLst/>
              <a:ahLst/>
              <a:cxnLst/>
              <a:rect l="l" t="t" r="r" b="b"/>
              <a:pathLst>
                <a:path w="5945" h="7611" extrusionOk="0">
                  <a:moveTo>
                    <a:pt x="1835" y="0"/>
                  </a:moveTo>
                  <a:cubicBezTo>
                    <a:pt x="1119" y="2516"/>
                    <a:pt x="1" y="7221"/>
                    <a:pt x="1550" y="7589"/>
                  </a:cubicBezTo>
                  <a:cubicBezTo>
                    <a:pt x="1612" y="7603"/>
                    <a:pt x="1674" y="7611"/>
                    <a:pt x="1737" y="7611"/>
                  </a:cubicBezTo>
                  <a:cubicBezTo>
                    <a:pt x="3223" y="7611"/>
                    <a:pt x="5021" y="3652"/>
                    <a:pt x="5944" y="1335"/>
                  </a:cubicBezTo>
                  <a:cubicBezTo>
                    <a:pt x="5562" y="1192"/>
                    <a:pt x="5178" y="1049"/>
                    <a:pt x="4772" y="911"/>
                  </a:cubicBezTo>
                  <a:cubicBezTo>
                    <a:pt x="3742" y="559"/>
                    <a:pt x="2768" y="258"/>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0"/>
            <p:cNvSpPr/>
            <p:nvPr/>
          </p:nvSpPr>
          <p:spPr>
            <a:xfrm>
              <a:off x="6474076" y="1871767"/>
              <a:ext cx="124277" cy="230855"/>
            </a:xfrm>
            <a:custGeom>
              <a:avLst/>
              <a:gdLst/>
              <a:ahLst/>
              <a:cxnLst/>
              <a:rect l="l" t="t" r="r" b="b"/>
              <a:pathLst>
                <a:path w="4206" h="7813" extrusionOk="0">
                  <a:moveTo>
                    <a:pt x="0" y="0"/>
                  </a:moveTo>
                  <a:lnTo>
                    <a:pt x="0" y="0"/>
                  </a:lnTo>
                  <a:cubicBezTo>
                    <a:pt x="135" y="2547"/>
                    <a:pt x="584" y="7447"/>
                    <a:pt x="2069" y="7796"/>
                  </a:cubicBezTo>
                  <a:cubicBezTo>
                    <a:pt x="2118" y="7807"/>
                    <a:pt x="2166" y="7813"/>
                    <a:pt x="2212" y="7813"/>
                  </a:cubicBezTo>
                  <a:cubicBezTo>
                    <a:pt x="3552" y="7813"/>
                    <a:pt x="4038" y="3216"/>
                    <a:pt x="4206" y="576"/>
                  </a:cubicBezTo>
                  <a:cubicBezTo>
                    <a:pt x="2672" y="252"/>
                    <a:pt x="1270" y="6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6760280" y="1969276"/>
              <a:ext cx="196905" cy="214278"/>
            </a:xfrm>
            <a:custGeom>
              <a:avLst/>
              <a:gdLst/>
              <a:ahLst/>
              <a:cxnLst/>
              <a:rect l="l" t="t" r="r" b="b"/>
              <a:pathLst>
                <a:path w="6664" h="7252" extrusionOk="0">
                  <a:moveTo>
                    <a:pt x="3019" y="1"/>
                  </a:moveTo>
                  <a:cubicBezTo>
                    <a:pt x="1919" y="2110"/>
                    <a:pt x="0" y="6206"/>
                    <a:pt x="1183" y="7118"/>
                  </a:cubicBezTo>
                  <a:cubicBezTo>
                    <a:pt x="1301" y="7209"/>
                    <a:pt x="1436" y="7251"/>
                    <a:pt x="1585" y="7251"/>
                  </a:cubicBezTo>
                  <a:cubicBezTo>
                    <a:pt x="2913" y="7251"/>
                    <a:pt x="5347" y="3899"/>
                    <a:pt x="6663" y="1927"/>
                  </a:cubicBezTo>
                  <a:cubicBezTo>
                    <a:pt x="5601" y="1252"/>
                    <a:pt x="4394" y="608"/>
                    <a:pt x="3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6304440" y="2117489"/>
              <a:ext cx="227693" cy="197023"/>
            </a:xfrm>
            <a:custGeom>
              <a:avLst/>
              <a:gdLst/>
              <a:ahLst/>
              <a:cxnLst/>
              <a:rect l="l" t="t" r="r" b="b"/>
              <a:pathLst>
                <a:path w="7706" h="6668" extrusionOk="0">
                  <a:moveTo>
                    <a:pt x="4001" y="1"/>
                  </a:moveTo>
                  <a:cubicBezTo>
                    <a:pt x="2314" y="1"/>
                    <a:pt x="501" y="1232"/>
                    <a:pt x="92" y="1465"/>
                  </a:cubicBezTo>
                  <a:cubicBezTo>
                    <a:pt x="92" y="1465"/>
                    <a:pt x="0" y="4554"/>
                    <a:pt x="1933" y="6032"/>
                  </a:cubicBezTo>
                  <a:cubicBezTo>
                    <a:pt x="2517" y="6480"/>
                    <a:pt x="3190" y="6668"/>
                    <a:pt x="3871" y="6668"/>
                  </a:cubicBezTo>
                  <a:cubicBezTo>
                    <a:pt x="5444" y="6668"/>
                    <a:pt x="7057" y="5665"/>
                    <a:pt x="7706" y="4535"/>
                  </a:cubicBezTo>
                  <a:cubicBezTo>
                    <a:pt x="7706" y="4535"/>
                    <a:pt x="7439" y="1780"/>
                    <a:pt x="5526" y="447"/>
                  </a:cubicBezTo>
                  <a:cubicBezTo>
                    <a:pt x="5063" y="126"/>
                    <a:pt x="4539" y="1"/>
                    <a:pt x="4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6335524" y="2138941"/>
              <a:ext cx="179265" cy="160384"/>
            </a:xfrm>
            <a:custGeom>
              <a:avLst/>
              <a:gdLst/>
              <a:ahLst/>
              <a:cxnLst/>
              <a:rect l="l" t="t" r="r" b="b"/>
              <a:pathLst>
                <a:path w="6067" h="5428" extrusionOk="0">
                  <a:moveTo>
                    <a:pt x="3034" y="0"/>
                  </a:moveTo>
                  <a:cubicBezTo>
                    <a:pt x="1882" y="0"/>
                    <a:pt x="814" y="743"/>
                    <a:pt x="450" y="1902"/>
                  </a:cubicBezTo>
                  <a:cubicBezTo>
                    <a:pt x="1" y="3331"/>
                    <a:pt x="793" y="4853"/>
                    <a:pt x="2220" y="5302"/>
                  </a:cubicBezTo>
                  <a:cubicBezTo>
                    <a:pt x="2490" y="5387"/>
                    <a:pt x="2763" y="5427"/>
                    <a:pt x="3032" y="5427"/>
                  </a:cubicBezTo>
                  <a:cubicBezTo>
                    <a:pt x="4184" y="5427"/>
                    <a:pt x="5253" y="4685"/>
                    <a:pt x="5617" y="3526"/>
                  </a:cubicBezTo>
                  <a:cubicBezTo>
                    <a:pt x="6066" y="2097"/>
                    <a:pt x="5273" y="574"/>
                    <a:pt x="3846" y="126"/>
                  </a:cubicBezTo>
                  <a:cubicBezTo>
                    <a:pt x="3576" y="41"/>
                    <a:pt x="3303" y="0"/>
                    <a:pt x="303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6373051" y="2165653"/>
              <a:ext cx="56968" cy="52772"/>
            </a:xfrm>
            <a:custGeom>
              <a:avLst/>
              <a:gdLst/>
              <a:ahLst/>
              <a:cxnLst/>
              <a:rect l="l" t="t" r="r" b="b"/>
              <a:pathLst>
                <a:path w="1928" h="1786" extrusionOk="0">
                  <a:moveTo>
                    <a:pt x="986" y="0"/>
                  </a:moveTo>
                  <a:cubicBezTo>
                    <a:pt x="617" y="0"/>
                    <a:pt x="270" y="250"/>
                    <a:pt x="148" y="637"/>
                  </a:cubicBezTo>
                  <a:cubicBezTo>
                    <a:pt x="0" y="1108"/>
                    <a:pt x="245" y="1606"/>
                    <a:pt x="695" y="1747"/>
                  </a:cubicBezTo>
                  <a:cubicBezTo>
                    <a:pt x="777" y="1773"/>
                    <a:pt x="859" y="1785"/>
                    <a:pt x="940" y="1785"/>
                  </a:cubicBezTo>
                  <a:cubicBezTo>
                    <a:pt x="1309" y="1785"/>
                    <a:pt x="1657" y="1535"/>
                    <a:pt x="1778" y="1149"/>
                  </a:cubicBezTo>
                  <a:cubicBezTo>
                    <a:pt x="1927" y="677"/>
                    <a:pt x="1682" y="180"/>
                    <a:pt x="1232" y="38"/>
                  </a:cubicBezTo>
                  <a:cubicBezTo>
                    <a:pt x="1150" y="13"/>
                    <a:pt x="1067" y="0"/>
                    <a:pt x="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6660378" y="2225931"/>
              <a:ext cx="244417" cy="196195"/>
            </a:xfrm>
            <a:custGeom>
              <a:avLst/>
              <a:gdLst/>
              <a:ahLst/>
              <a:cxnLst/>
              <a:rect l="l" t="t" r="r" b="b"/>
              <a:pathLst>
                <a:path w="8272" h="6640" extrusionOk="0">
                  <a:moveTo>
                    <a:pt x="4395" y="1"/>
                  </a:moveTo>
                  <a:cubicBezTo>
                    <a:pt x="2065" y="1"/>
                    <a:pt x="161" y="2183"/>
                    <a:pt x="161" y="2183"/>
                  </a:cubicBezTo>
                  <a:cubicBezTo>
                    <a:pt x="0" y="4007"/>
                    <a:pt x="1651" y="6640"/>
                    <a:pt x="4010" y="6640"/>
                  </a:cubicBezTo>
                  <a:cubicBezTo>
                    <a:pt x="4056" y="6640"/>
                    <a:pt x="4102" y="6639"/>
                    <a:pt x="4148" y="6637"/>
                  </a:cubicBezTo>
                  <a:cubicBezTo>
                    <a:pt x="6580" y="6530"/>
                    <a:pt x="8271" y="3943"/>
                    <a:pt x="8271" y="3943"/>
                  </a:cubicBezTo>
                  <a:cubicBezTo>
                    <a:pt x="8006" y="3383"/>
                    <a:pt x="6729" y="3"/>
                    <a:pt x="4399" y="1"/>
                  </a:cubicBezTo>
                  <a:cubicBezTo>
                    <a:pt x="4398" y="1"/>
                    <a:pt x="4396" y="1"/>
                    <a:pt x="4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6685198" y="2251993"/>
              <a:ext cx="179265" cy="160354"/>
            </a:xfrm>
            <a:custGeom>
              <a:avLst/>
              <a:gdLst/>
              <a:ahLst/>
              <a:cxnLst/>
              <a:rect l="l" t="t" r="r" b="b"/>
              <a:pathLst>
                <a:path w="6067" h="5427" extrusionOk="0">
                  <a:moveTo>
                    <a:pt x="3036" y="0"/>
                  </a:moveTo>
                  <a:cubicBezTo>
                    <a:pt x="1884" y="0"/>
                    <a:pt x="814" y="743"/>
                    <a:pt x="450" y="1902"/>
                  </a:cubicBezTo>
                  <a:cubicBezTo>
                    <a:pt x="0" y="3331"/>
                    <a:pt x="792" y="4854"/>
                    <a:pt x="2219" y="5302"/>
                  </a:cubicBezTo>
                  <a:cubicBezTo>
                    <a:pt x="2489" y="5387"/>
                    <a:pt x="2762" y="5427"/>
                    <a:pt x="3031" y="5427"/>
                  </a:cubicBezTo>
                  <a:cubicBezTo>
                    <a:pt x="4183" y="5427"/>
                    <a:pt x="5252" y="4685"/>
                    <a:pt x="5617" y="3526"/>
                  </a:cubicBezTo>
                  <a:cubicBezTo>
                    <a:pt x="6066" y="2097"/>
                    <a:pt x="5274" y="574"/>
                    <a:pt x="3847" y="125"/>
                  </a:cubicBezTo>
                  <a:cubicBezTo>
                    <a:pt x="3578" y="40"/>
                    <a:pt x="3305" y="0"/>
                    <a:pt x="30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6722695" y="2278704"/>
              <a:ext cx="56968" cy="52742"/>
            </a:xfrm>
            <a:custGeom>
              <a:avLst/>
              <a:gdLst/>
              <a:ahLst/>
              <a:cxnLst/>
              <a:rect l="l" t="t" r="r" b="b"/>
              <a:pathLst>
                <a:path w="1928" h="1785" extrusionOk="0">
                  <a:moveTo>
                    <a:pt x="987" y="1"/>
                  </a:moveTo>
                  <a:cubicBezTo>
                    <a:pt x="618" y="1"/>
                    <a:pt x="271" y="250"/>
                    <a:pt x="150" y="637"/>
                  </a:cubicBezTo>
                  <a:cubicBezTo>
                    <a:pt x="1" y="1108"/>
                    <a:pt x="245" y="1606"/>
                    <a:pt x="696" y="1746"/>
                  </a:cubicBezTo>
                  <a:cubicBezTo>
                    <a:pt x="778" y="1772"/>
                    <a:pt x="860" y="1784"/>
                    <a:pt x="942" y="1784"/>
                  </a:cubicBezTo>
                  <a:cubicBezTo>
                    <a:pt x="1311" y="1784"/>
                    <a:pt x="1658" y="1535"/>
                    <a:pt x="1780" y="1149"/>
                  </a:cubicBezTo>
                  <a:cubicBezTo>
                    <a:pt x="1928" y="677"/>
                    <a:pt x="1683" y="180"/>
                    <a:pt x="1233" y="39"/>
                  </a:cubicBezTo>
                  <a:cubicBezTo>
                    <a:pt x="1151" y="13"/>
                    <a:pt x="1068"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40"/>
          <p:cNvGrpSpPr/>
          <p:nvPr/>
        </p:nvGrpSpPr>
        <p:grpSpPr>
          <a:xfrm>
            <a:off x="6128428" y="317801"/>
            <a:ext cx="921565" cy="722555"/>
            <a:chOff x="7602588" y="1339900"/>
            <a:chExt cx="1119629" cy="877848"/>
          </a:xfrm>
        </p:grpSpPr>
        <p:sp>
          <p:nvSpPr>
            <p:cNvPr id="1905" name="Google Shape;1905;p40"/>
            <p:cNvSpPr/>
            <p:nvPr/>
          </p:nvSpPr>
          <p:spPr>
            <a:xfrm>
              <a:off x="8449727" y="1670770"/>
              <a:ext cx="272490" cy="322259"/>
            </a:xfrm>
            <a:custGeom>
              <a:avLst/>
              <a:gdLst/>
              <a:ahLst/>
              <a:cxnLst/>
              <a:rect l="l" t="t" r="r" b="b"/>
              <a:pathLst>
                <a:path w="7824" h="9253" extrusionOk="0">
                  <a:moveTo>
                    <a:pt x="2725" y="1"/>
                  </a:moveTo>
                  <a:cubicBezTo>
                    <a:pt x="2593" y="1"/>
                    <a:pt x="2454" y="21"/>
                    <a:pt x="2311" y="63"/>
                  </a:cubicBezTo>
                  <a:cubicBezTo>
                    <a:pt x="133" y="701"/>
                    <a:pt x="1" y="5376"/>
                    <a:pt x="1" y="5376"/>
                  </a:cubicBezTo>
                  <a:lnTo>
                    <a:pt x="2400" y="9091"/>
                  </a:lnTo>
                  <a:cubicBezTo>
                    <a:pt x="2400" y="9091"/>
                    <a:pt x="3437" y="9253"/>
                    <a:pt x="4572" y="9253"/>
                  </a:cubicBezTo>
                  <a:cubicBezTo>
                    <a:pt x="6108" y="9253"/>
                    <a:pt x="7824" y="8957"/>
                    <a:pt x="7394" y="7566"/>
                  </a:cubicBezTo>
                  <a:cubicBezTo>
                    <a:pt x="7009" y="6321"/>
                    <a:pt x="5809" y="6018"/>
                    <a:pt x="4734" y="6018"/>
                  </a:cubicBezTo>
                  <a:cubicBezTo>
                    <a:pt x="3720" y="6018"/>
                    <a:pt x="2817" y="6288"/>
                    <a:pt x="2817" y="6288"/>
                  </a:cubicBezTo>
                  <a:cubicBezTo>
                    <a:pt x="5284" y="4027"/>
                    <a:pt x="4601"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8034499" y="1892313"/>
              <a:ext cx="311602" cy="325428"/>
            </a:xfrm>
            <a:custGeom>
              <a:avLst/>
              <a:gdLst/>
              <a:ahLst/>
              <a:cxnLst/>
              <a:rect l="l" t="t" r="r" b="b"/>
              <a:pathLst>
                <a:path w="8947" h="9344" extrusionOk="0">
                  <a:moveTo>
                    <a:pt x="2982" y="1"/>
                  </a:moveTo>
                  <a:cubicBezTo>
                    <a:pt x="2457" y="1"/>
                    <a:pt x="1971" y="122"/>
                    <a:pt x="1587" y="431"/>
                  </a:cubicBezTo>
                  <a:cubicBezTo>
                    <a:pt x="0" y="1709"/>
                    <a:pt x="2327" y="4521"/>
                    <a:pt x="5346" y="4521"/>
                  </a:cubicBezTo>
                  <a:cubicBezTo>
                    <a:pt x="5692" y="4521"/>
                    <a:pt x="6048" y="4484"/>
                    <a:pt x="6408" y="4404"/>
                  </a:cubicBezTo>
                  <a:lnTo>
                    <a:pt x="6408" y="4404"/>
                  </a:lnTo>
                  <a:cubicBezTo>
                    <a:pt x="6408" y="4404"/>
                    <a:pt x="3283" y="6892"/>
                    <a:pt x="4841" y="8888"/>
                  </a:cubicBezTo>
                  <a:cubicBezTo>
                    <a:pt x="5091" y="9209"/>
                    <a:pt x="5367" y="9343"/>
                    <a:pt x="5653" y="9343"/>
                  </a:cubicBezTo>
                  <a:cubicBezTo>
                    <a:pt x="7151" y="9343"/>
                    <a:pt x="8947" y="5661"/>
                    <a:pt x="8947" y="5661"/>
                  </a:cubicBezTo>
                  <a:lnTo>
                    <a:pt x="7268" y="1570"/>
                  </a:lnTo>
                  <a:cubicBezTo>
                    <a:pt x="7268" y="1570"/>
                    <a:pt x="487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0"/>
            <p:cNvSpPr/>
            <p:nvPr/>
          </p:nvSpPr>
          <p:spPr>
            <a:xfrm>
              <a:off x="8178237" y="1731929"/>
              <a:ext cx="95776" cy="50256"/>
            </a:xfrm>
            <a:custGeom>
              <a:avLst/>
              <a:gdLst/>
              <a:ahLst/>
              <a:cxnLst/>
              <a:rect l="l" t="t" r="r" b="b"/>
              <a:pathLst>
                <a:path w="2750" h="1443" extrusionOk="0">
                  <a:moveTo>
                    <a:pt x="312" y="1"/>
                  </a:moveTo>
                  <a:cubicBezTo>
                    <a:pt x="198" y="1"/>
                    <a:pt x="93" y="70"/>
                    <a:pt x="50" y="179"/>
                  </a:cubicBezTo>
                  <a:cubicBezTo>
                    <a:pt x="0" y="302"/>
                    <a:pt x="43" y="442"/>
                    <a:pt x="152" y="518"/>
                  </a:cubicBezTo>
                  <a:cubicBezTo>
                    <a:pt x="200" y="551"/>
                    <a:pt x="256" y="567"/>
                    <a:pt x="312" y="567"/>
                  </a:cubicBezTo>
                  <a:cubicBezTo>
                    <a:pt x="382" y="567"/>
                    <a:pt x="451" y="541"/>
                    <a:pt x="505" y="491"/>
                  </a:cubicBezTo>
                  <a:lnTo>
                    <a:pt x="2507" y="1442"/>
                  </a:lnTo>
                  <a:lnTo>
                    <a:pt x="2750" y="1162"/>
                  </a:lnTo>
                  <a:lnTo>
                    <a:pt x="596" y="265"/>
                  </a:lnTo>
                  <a:cubicBezTo>
                    <a:pt x="587" y="133"/>
                    <a:pt x="488" y="25"/>
                    <a:pt x="357" y="4"/>
                  </a:cubicBezTo>
                  <a:cubicBezTo>
                    <a:pt x="342" y="2"/>
                    <a:pt x="327" y="1"/>
                    <a:pt x="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8313616" y="1651231"/>
              <a:ext cx="21280" cy="99920"/>
            </a:xfrm>
            <a:custGeom>
              <a:avLst/>
              <a:gdLst/>
              <a:ahLst/>
              <a:cxnLst/>
              <a:rect l="l" t="t" r="r" b="b"/>
              <a:pathLst>
                <a:path w="611" h="2869" extrusionOk="0">
                  <a:moveTo>
                    <a:pt x="308" y="0"/>
                  </a:moveTo>
                  <a:cubicBezTo>
                    <a:pt x="180" y="0"/>
                    <a:pt x="66" y="87"/>
                    <a:pt x="34" y="212"/>
                  </a:cubicBezTo>
                  <a:cubicBezTo>
                    <a:pt x="1" y="340"/>
                    <a:pt x="60" y="474"/>
                    <a:pt x="178" y="535"/>
                  </a:cubicBezTo>
                  <a:lnTo>
                    <a:pt x="135" y="2868"/>
                  </a:lnTo>
                  <a:lnTo>
                    <a:pt x="489" y="2759"/>
                  </a:lnTo>
                  <a:lnTo>
                    <a:pt x="421" y="543"/>
                  </a:lnTo>
                  <a:cubicBezTo>
                    <a:pt x="542" y="490"/>
                    <a:pt x="611" y="360"/>
                    <a:pt x="587" y="230"/>
                  </a:cubicBezTo>
                  <a:cubicBezTo>
                    <a:pt x="562" y="101"/>
                    <a:pt x="450" y="5"/>
                    <a:pt x="318" y="1"/>
                  </a:cubicBezTo>
                  <a:cubicBezTo>
                    <a:pt x="315" y="0"/>
                    <a:pt x="311" y="0"/>
                    <a:pt x="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8206169" y="1736700"/>
              <a:ext cx="437294" cy="448892"/>
            </a:xfrm>
            <a:custGeom>
              <a:avLst/>
              <a:gdLst/>
              <a:ahLst/>
              <a:cxnLst/>
              <a:rect l="l" t="t" r="r" b="b"/>
              <a:pathLst>
                <a:path w="12556" h="12889" extrusionOk="0">
                  <a:moveTo>
                    <a:pt x="4026" y="0"/>
                  </a:moveTo>
                  <a:cubicBezTo>
                    <a:pt x="3211" y="0"/>
                    <a:pt x="2452" y="345"/>
                    <a:pt x="1772" y="1051"/>
                  </a:cubicBezTo>
                  <a:cubicBezTo>
                    <a:pt x="1" y="2890"/>
                    <a:pt x="1209" y="6703"/>
                    <a:pt x="1843" y="8336"/>
                  </a:cubicBezTo>
                  <a:cubicBezTo>
                    <a:pt x="2028" y="8813"/>
                    <a:pt x="2166" y="9103"/>
                    <a:pt x="2166" y="9103"/>
                  </a:cubicBezTo>
                  <a:cubicBezTo>
                    <a:pt x="2345" y="9673"/>
                    <a:pt x="2551" y="10162"/>
                    <a:pt x="2773" y="10581"/>
                  </a:cubicBezTo>
                  <a:cubicBezTo>
                    <a:pt x="3013" y="11031"/>
                    <a:pt x="3272" y="11400"/>
                    <a:pt x="3543" y="11699"/>
                  </a:cubicBezTo>
                  <a:cubicBezTo>
                    <a:pt x="4373" y="12615"/>
                    <a:pt x="5317" y="12888"/>
                    <a:pt x="6132" y="12888"/>
                  </a:cubicBezTo>
                  <a:cubicBezTo>
                    <a:pt x="6868" y="12888"/>
                    <a:pt x="7498" y="12665"/>
                    <a:pt x="7843" y="12491"/>
                  </a:cubicBezTo>
                  <a:cubicBezTo>
                    <a:pt x="8690" y="12069"/>
                    <a:pt x="12556" y="11009"/>
                    <a:pt x="11351" y="7319"/>
                  </a:cubicBezTo>
                  <a:cubicBezTo>
                    <a:pt x="11241" y="6970"/>
                    <a:pt x="11081" y="6601"/>
                    <a:pt x="10870" y="6207"/>
                  </a:cubicBezTo>
                  <a:cubicBezTo>
                    <a:pt x="10757" y="5991"/>
                    <a:pt x="10628" y="5769"/>
                    <a:pt x="10483" y="5538"/>
                  </a:cubicBezTo>
                  <a:cubicBezTo>
                    <a:pt x="10234" y="5145"/>
                    <a:pt x="9984" y="4769"/>
                    <a:pt x="9737" y="4418"/>
                  </a:cubicBezTo>
                  <a:lnTo>
                    <a:pt x="9735" y="4418"/>
                  </a:lnTo>
                  <a:cubicBezTo>
                    <a:pt x="7709" y="1526"/>
                    <a:pt x="5741" y="0"/>
                    <a:pt x="40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8206169" y="1736665"/>
              <a:ext cx="339046" cy="290357"/>
            </a:xfrm>
            <a:custGeom>
              <a:avLst/>
              <a:gdLst/>
              <a:ahLst/>
              <a:cxnLst/>
              <a:rect l="l" t="t" r="r" b="b"/>
              <a:pathLst>
                <a:path w="9735" h="8337" extrusionOk="0">
                  <a:moveTo>
                    <a:pt x="4027" y="1"/>
                  </a:moveTo>
                  <a:cubicBezTo>
                    <a:pt x="3211" y="1"/>
                    <a:pt x="2453" y="345"/>
                    <a:pt x="1772" y="1052"/>
                  </a:cubicBezTo>
                  <a:cubicBezTo>
                    <a:pt x="1" y="2891"/>
                    <a:pt x="1209" y="6704"/>
                    <a:pt x="1843" y="8337"/>
                  </a:cubicBezTo>
                  <a:cubicBezTo>
                    <a:pt x="3263" y="7435"/>
                    <a:pt x="6781" y="5317"/>
                    <a:pt x="9735" y="4419"/>
                  </a:cubicBezTo>
                  <a:cubicBezTo>
                    <a:pt x="7709" y="1527"/>
                    <a:pt x="5742" y="1"/>
                    <a:pt x="4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0"/>
            <p:cNvSpPr/>
            <p:nvPr/>
          </p:nvSpPr>
          <p:spPr>
            <a:xfrm>
              <a:off x="8302750" y="1952880"/>
              <a:ext cx="298820" cy="191307"/>
            </a:xfrm>
            <a:custGeom>
              <a:avLst/>
              <a:gdLst/>
              <a:ahLst/>
              <a:cxnLst/>
              <a:rect l="l" t="t" r="r" b="b"/>
              <a:pathLst>
                <a:path w="8580" h="5493" extrusionOk="0">
                  <a:moveTo>
                    <a:pt x="8099" y="0"/>
                  </a:moveTo>
                  <a:cubicBezTo>
                    <a:pt x="5323" y="847"/>
                    <a:pt x="1546" y="3314"/>
                    <a:pt x="0" y="4374"/>
                  </a:cubicBezTo>
                  <a:cubicBezTo>
                    <a:pt x="240" y="4824"/>
                    <a:pt x="499" y="5193"/>
                    <a:pt x="770" y="5492"/>
                  </a:cubicBezTo>
                  <a:cubicBezTo>
                    <a:pt x="2653" y="4032"/>
                    <a:pt x="6558" y="2079"/>
                    <a:pt x="8579" y="1112"/>
                  </a:cubicBezTo>
                  <a:cubicBezTo>
                    <a:pt x="8468" y="765"/>
                    <a:pt x="8308" y="394"/>
                    <a:pt x="8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0"/>
            <p:cNvSpPr/>
            <p:nvPr/>
          </p:nvSpPr>
          <p:spPr>
            <a:xfrm>
              <a:off x="8480898" y="2131480"/>
              <a:ext cx="82715" cy="86268"/>
            </a:xfrm>
            <a:custGeom>
              <a:avLst/>
              <a:gdLst/>
              <a:ahLst/>
              <a:cxnLst/>
              <a:rect l="l" t="t" r="r" b="b"/>
              <a:pathLst>
                <a:path w="2375" h="2477" extrusionOk="0">
                  <a:moveTo>
                    <a:pt x="1024" y="1"/>
                  </a:moveTo>
                  <a:lnTo>
                    <a:pt x="1" y="527"/>
                  </a:lnTo>
                  <a:cubicBezTo>
                    <a:pt x="1" y="527"/>
                    <a:pt x="1683" y="2410"/>
                    <a:pt x="2047" y="2475"/>
                  </a:cubicBezTo>
                  <a:cubicBezTo>
                    <a:pt x="2051" y="2476"/>
                    <a:pt x="2056" y="2477"/>
                    <a:pt x="2060" y="2477"/>
                  </a:cubicBezTo>
                  <a:cubicBezTo>
                    <a:pt x="2375" y="2477"/>
                    <a:pt x="1024" y="1"/>
                    <a:pt x="1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0"/>
            <p:cNvSpPr/>
            <p:nvPr/>
          </p:nvSpPr>
          <p:spPr>
            <a:xfrm>
              <a:off x="8331065" y="1772330"/>
              <a:ext cx="98875" cy="102358"/>
            </a:xfrm>
            <a:custGeom>
              <a:avLst/>
              <a:gdLst/>
              <a:ahLst/>
              <a:cxnLst/>
              <a:rect l="l" t="t" r="r" b="b"/>
              <a:pathLst>
                <a:path w="2839" h="2939" extrusionOk="0">
                  <a:moveTo>
                    <a:pt x="1420" y="0"/>
                  </a:moveTo>
                  <a:cubicBezTo>
                    <a:pt x="636" y="0"/>
                    <a:pt x="1" y="658"/>
                    <a:pt x="1" y="1469"/>
                  </a:cubicBezTo>
                  <a:cubicBezTo>
                    <a:pt x="1" y="2281"/>
                    <a:pt x="636" y="2938"/>
                    <a:pt x="1420" y="2938"/>
                  </a:cubicBezTo>
                  <a:cubicBezTo>
                    <a:pt x="2203" y="2938"/>
                    <a:pt x="2839" y="2281"/>
                    <a:pt x="2839" y="1469"/>
                  </a:cubicBezTo>
                  <a:cubicBezTo>
                    <a:pt x="2839" y="658"/>
                    <a:pt x="2203" y="0"/>
                    <a:pt x="1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0"/>
            <p:cNvSpPr/>
            <p:nvPr/>
          </p:nvSpPr>
          <p:spPr>
            <a:xfrm>
              <a:off x="8357152" y="1789430"/>
              <a:ext cx="63630" cy="65824"/>
            </a:xfrm>
            <a:custGeom>
              <a:avLst/>
              <a:gdLst/>
              <a:ahLst/>
              <a:cxnLst/>
              <a:rect l="l" t="t" r="r" b="b"/>
              <a:pathLst>
                <a:path w="1827" h="1890" extrusionOk="0">
                  <a:moveTo>
                    <a:pt x="913" y="0"/>
                  </a:moveTo>
                  <a:cubicBezTo>
                    <a:pt x="409" y="0"/>
                    <a:pt x="0" y="423"/>
                    <a:pt x="0" y="945"/>
                  </a:cubicBezTo>
                  <a:cubicBezTo>
                    <a:pt x="0" y="1467"/>
                    <a:pt x="409" y="1890"/>
                    <a:pt x="913" y="1890"/>
                  </a:cubicBezTo>
                  <a:cubicBezTo>
                    <a:pt x="1417" y="1890"/>
                    <a:pt x="1826" y="1467"/>
                    <a:pt x="1826" y="945"/>
                  </a:cubicBezTo>
                  <a:cubicBezTo>
                    <a:pt x="1826" y="423"/>
                    <a:pt x="1417"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8387035" y="1797580"/>
              <a:ext cx="20548" cy="21245"/>
            </a:xfrm>
            <a:custGeom>
              <a:avLst/>
              <a:gdLst/>
              <a:ahLst/>
              <a:cxnLst/>
              <a:rect l="l" t="t" r="r" b="b"/>
              <a:pathLst>
                <a:path w="590" h="610" extrusionOk="0">
                  <a:moveTo>
                    <a:pt x="295" y="1"/>
                  </a:moveTo>
                  <a:cubicBezTo>
                    <a:pt x="132" y="1"/>
                    <a:pt x="1" y="137"/>
                    <a:pt x="1" y="305"/>
                  </a:cubicBezTo>
                  <a:cubicBezTo>
                    <a:pt x="1" y="473"/>
                    <a:pt x="132" y="610"/>
                    <a:pt x="295" y="610"/>
                  </a:cubicBezTo>
                  <a:cubicBezTo>
                    <a:pt x="457" y="610"/>
                    <a:pt x="589" y="473"/>
                    <a:pt x="589" y="305"/>
                  </a:cubicBezTo>
                  <a:cubicBezTo>
                    <a:pt x="589" y="137"/>
                    <a:pt x="457" y="1"/>
                    <a:pt x="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8238456" y="1833453"/>
              <a:ext cx="90377" cy="93512"/>
            </a:xfrm>
            <a:custGeom>
              <a:avLst/>
              <a:gdLst/>
              <a:ahLst/>
              <a:cxnLst/>
              <a:rect l="l" t="t" r="r" b="b"/>
              <a:pathLst>
                <a:path w="2595" h="2685" extrusionOk="0">
                  <a:moveTo>
                    <a:pt x="1297" y="1"/>
                  </a:moveTo>
                  <a:cubicBezTo>
                    <a:pt x="581" y="1"/>
                    <a:pt x="0" y="602"/>
                    <a:pt x="0" y="1343"/>
                  </a:cubicBezTo>
                  <a:cubicBezTo>
                    <a:pt x="0" y="2083"/>
                    <a:pt x="581" y="2684"/>
                    <a:pt x="1297" y="2684"/>
                  </a:cubicBezTo>
                  <a:cubicBezTo>
                    <a:pt x="2014" y="2684"/>
                    <a:pt x="2594" y="2083"/>
                    <a:pt x="2594" y="1343"/>
                  </a:cubicBezTo>
                  <a:cubicBezTo>
                    <a:pt x="2594" y="602"/>
                    <a:pt x="2014" y="1"/>
                    <a:pt x="1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8262244" y="1849057"/>
              <a:ext cx="58162" cy="60217"/>
            </a:xfrm>
            <a:custGeom>
              <a:avLst/>
              <a:gdLst/>
              <a:ahLst/>
              <a:cxnLst/>
              <a:rect l="l" t="t" r="r" b="b"/>
              <a:pathLst>
                <a:path w="1670" h="1729" extrusionOk="0">
                  <a:moveTo>
                    <a:pt x="835" y="1"/>
                  </a:moveTo>
                  <a:cubicBezTo>
                    <a:pt x="375" y="1"/>
                    <a:pt x="1" y="387"/>
                    <a:pt x="1" y="864"/>
                  </a:cubicBezTo>
                  <a:cubicBezTo>
                    <a:pt x="1" y="1341"/>
                    <a:pt x="375" y="1728"/>
                    <a:pt x="835" y="1728"/>
                  </a:cubicBezTo>
                  <a:cubicBezTo>
                    <a:pt x="1296" y="1728"/>
                    <a:pt x="1670" y="1341"/>
                    <a:pt x="1670" y="864"/>
                  </a:cubicBezTo>
                  <a:cubicBezTo>
                    <a:pt x="1670" y="387"/>
                    <a:pt x="1296" y="1"/>
                    <a:pt x="8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8289619" y="1856545"/>
              <a:ext cx="18702" cy="19434"/>
            </a:xfrm>
            <a:custGeom>
              <a:avLst/>
              <a:gdLst/>
              <a:ahLst/>
              <a:cxnLst/>
              <a:rect l="l" t="t" r="r" b="b"/>
              <a:pathLst>
                <a:path w="537" h="558" extrusionOk="0">
                  <a:moveTo>
                    <a:pt x="268" y="1"/>
                  </a:moveTo>
                  <a:cubicBezTo>
                    <a:pt x="120" y="1"/>
                    <a:pt x="0" y="125"/>
                    <a:pt x="0" y="279"/>
                  </a:cubicBezTo>
                  <a:cubicBezTo>
                    <a:pt x="0" y="432"/>
                    <a:pt x="120" y="557"/>
                    <a:pt x="268" y="557"/>
                  </a:cubicBezTo>
                  <a:cubicBezTo>
                    <a:pt x="416" y="557"/>
                    <a:pt x="537" y="432"/>
                    <a:pt x="537" y="279"/>
                  </a:cubicBezTo>
                  <a:cubicBezTo>
                    <a:pt x="537" y="125"/>
                    <a:pt x="416"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8331065" y="1881865"/>
              <a:ext cx="68262" cy="50778"/>
            </a:xfrm>
            <a:custGeom>
              <a:avLst/>
              <a:gdLst/>
              <a:ahLst/>
              <a:cxnLst/>
              <a:rect l="l" t="t" r="r" b="b"/>
              <a:pathLst>
                <a:path w="1960" h="1458" extrusionOk="0">
                  <a:moveTo>
                    <a:pt x="1705" y="0"/>
                  </a:moveTo>
                  <a:lnTo>
                    <a:pt x="1" y="854"/>
                  </a:lnTo>
                  <a:cubicBezTo>
                    <a:pt x="1" y="854"/>
                    <a:pt x="596" y="1458"/>
                    <a:pt x="1108" y="1458"/>
                  </a:cubicBezTo>
                  <a:cubicBezTo>
                    <a:pt x="1218" y="1458"/>
                    <a:pt x="1325" y="1429"/>
                    <a:pt x="1420" y="1361"/>
                  </a:cubicBezTo>
                  <a:cubicBezTo>
                    <a:pt x="1959" y="976"/>
                    <a:pt x="1705" y="0"/>
                    <a:pt x="1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0" name="Google Shape;1920;p40"/>
            <p:cNvGrpSpPr/>
            <p:nvPr/>
          </p:nvGrpSpPr>
          <p:grpSpPr>
            <a:xfrm>
              <a:off x="7602588" y="1339900"/>
              <a:ext cx="624227" cy="536530"/>
              <a:chOff x="7602588" y="1339900"/>
              <a:chExt cx="624227" cy="536530"/>
            </a:xfrm>
          </p:grpSpPr>
          <p:sp>
            <p:nvSpPr>
              <p:cNvPr id="1921" name="Google Shape;1921;p40"/>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2" name="Google Shape;1942;p40"/>
          <p:cNvGrpSpPr/>
          <p:nvPr/>
        </p:nvGrpSpPr>
        <p:grpSpPr>
          <a:xfrm>
            <a:off x="97150" y="1496072"/>
            <a:ext cx="554251" cy="476385"/>
            <a:chOff x="7602588" y="1339900"/>
            <a:chExt cx="624227" cy="536530"/>
          </a:xfrm>
        </p:grpSpPr>
        <p:sp>
          <p:nvSpPr>
            <p:cNvPr id="1943" name="Google Shape;1943;p40"/>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40"/>
          <p:cNvGrpSpPr/>
          <p:nvPr/>
        </p:nvGrpSpPr>
        <p:grpSpPr>
          <a:xfrm>
            <a:off x="308967" y="326925"/>
            <a:ext cx="8482836" cy="4481006"/>
            <a:chOff x="308967" y="326925"/>
            <a:chExt cx="8482836" cy="4481006"/>
          </a:xfrm>
        </p:grpSpPr>
        <p:sp>
          <p:nvSpPr>
            <p:cNvPr id="1965" name="Google Shape;1965;p40"/>
            <p:cNvSpPr/>
            <p:nvPr/>
          </p:nvSpPr>
          <p:spPr>
            <a:xfrm>
              <a:off x="485550" y="33707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66" name="Google Shape;1966;p40"/>
            <p:cNvSpPr/>
            <p:nvPr/>
          </p:nvSpPr>
          <p:spPr>
            <a:xfrm>
              <a:off x="308967" y="120889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924375" y="44599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68" name="Google Shape;1968;p40"/>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69" name="Google Shape;1969;p40"/>
            <p:cNvSpPr/>
            <p:nvPr/>
          </p:nvSpPr>
          <p:spPr>
            <a:xfrm>
              <a:off x="5112913" y="3675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70" name="Google Shape;1970;p40"/>
            <p:cNvSpPr/>
            <p:nvPr/>
          </p:nvSpPr>
          <p:spPr>
            <a:xfrm>
              <a:off x="7989463" y="70168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71" name="Google Shape;1971;p40"/>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72" name="Google Shape;1972;p40"/>
            <p:cNvSpPr/>
            <p:nvPr/>
          </p:nvSpPr>
          <p:spPr>
            <a:xfrm flipH="1">
              <a:off x="8683803" y="460817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73" name="Google Shape;1973;p40"/>
            <p:cNvSpPr/>
            <p:nvPr/>
          </p:nvSpPr>
          <p:spPr>
            <a:xfrm flipH="1">
              <a:off x="901878" y="3269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1974" name="Google Shape;1974;p40"/>
            <p:cNvSpPr/>
            <p:nvPr/>
          </p:nvSpPr>
          <p:spPr>
            <a:xfrm rot="21202722">
              <a:off x="385031" y="822712"/>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rot="-397242">
              <a:off x="2205145" y="4180301"/>
              <a:ext cx="411355" cy="405502"/>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1353232" y="1350012"/>
            <a:ext cx="5694597" cy="1251101"/>
          </a:xfrm>
          <a:prstGeom prst="wedgeRoundRectCallout">
            <a:avLst>
              <a:gd name="adj1" fmla="val 57821"/>
              <a:gd name="adj2" fmla="val 54762"/>
              <a:gd name="adj3" fmla="val 16667"/>
            </a:avLst>
          </a:prstGeom>
          <a:solidFill>
            <a:schemeClr val="tx2"/>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tx1">
                    <a:lumMod val="50000"/>
                  </a:schemeClr>
                </a:solidFill>
              </a:rPr>
              <a:t>Trong</a:t>
            </a:r>
            <a:r>
              <a:rPr lang="en-US" sz="2000" dirty="0">
                <a:solidFill>
                  <a:schemeClr val="tx1">
                    <a:lumMod val="50000"/>
                  </a:schemeClr>
                </a:solidFill>
              </a:rPr>
              <a:t> </a:t>
            </a:r>
            <a:r>
              <a:rPr lang="en-US" sz="2000" dirty="0" err="1">
                <a:solidFill>
                  <a:schemeClr val="tx1">
                    <a:lumMod val="50000"/>
                  </a:schemeClr>
                </a:solidFill>
              </a:rPr>
              <a:t>cuộc</a:t>
            </a:r>
            <a:r>
              <a:rPr lang="en-US" sz="2000" dirty="0">
                <a:solidFill>
                  <a:schemeClr val="tx1">
                    <a:lumMod val="50000"/>
                  </a:schemeClr>
                </a:solidFill>
              </a:rPr>
              <a:t> </a:t>
            </a:r>
            <a:r>
              <a:rPr lang="en-US" sz="2000" dirty="0" err="1">
                <a:solidFill>
                  <a:schemeClr val="tx1">
                    <a:lumMod val="50000"/>
                  </a:schemeClr>
                </a:solidFill>
              </a:rPr>
              <a:t>sống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việc</a:t>
            </a:r>
            <a:r>
              <a:rPr lang="en-US" sz="2000" dirty="0">
                <a:solidFill>
                  <a:schemeClr val="tx1">
                    <a:lumMod val="50000"/>
                  </a:schemeClr>
                </a:solidFill>
              </a:rPr>
              <a:t> </a:t>
            </a:r>
            <a:r>
              <a:rPr lang="en-US" sz="2000" dirty="0" err="1">
                <a:solidFill>
                  <a:schemeClr val="tx1">
                    <a:lumMod val="50000"/>
                  </a:schemeClr>
                </a:solidFill>
              </a:rPr>
              <a:t>chúng</a:t>
            </a:r>
            <a:r>
              <a:rPr lang="en-US" sz="2000" dirty="0">
                <a:solidFill>
                  <a:schemeClr val="tx1">
                    <a:lumMod val="50000"/>
                  </a:schemeClr>
                </a:solidFill>
              </a:rPr>
              <a:t> ta </a:t>
            </a:r>
            <a:r>
              <a:rPr lang="en-US" sz="2000" dirty="0" err="1">
                <a:solidFill>
                  <a:schemeClr val="tx1">
                    <a:lumMod val="50000"/>
                  </a:schemeClr>
                </a:solidFill>
              </a:rPr>
              <a:t>chỉ</a:t>
            </a:r>
            <a:r>
              <a:rPr lang="en-US" sz="2000" dirty="0">
                <a:solidFill>
                  <a:schemeClr val="tx1">
                    <a:lumMod val="50000"/>
                  </a:schemeClr>
                </a:solidFill>
              </a:rPr>
              <a:t> </a:t>
            </a: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điều</a:t>
            </a:r>
            <a:r>
              <a:rPr lang="en-US" sz="2000" dirty="0">
                <a:solidFill>
                  <a:schemeClr val="tx1">
                    <a:lumMod val="50000"/>
                  </a:schemeClr>
                </a:solidFill>
              </a:rPr>
              <a:t> </a:t>
            </a:r>
            <a:r>
              <a:rPr lang="en-US" sz="2000" dirty="0" err="1">
                <a:solidFill>
                  <a:schemeClr val="tx1">
                    <a:lumMod val="50000"/>
                  </a:schemeClr>
                </a:solidFill>
              </a:rPr>
              <a:t>kiện</a:t>
            </a:r>
            <a:r>
              <a:rPr lang="en-US" sz="2000" dirty="0">
                <a:solidFill>
                  <a:schemeClr val="tx1">
                    <a:lumMod val="50000"/>
                  </a:schemeClr>
                </a:solidFill>
              </a:rPr>
              <a:t> </a:t>
            </a:r>
            <a:r>
              <a:rPr lang="en-US" sz="2000" dirty="0" err="1">
                <a:solidFill>
                  <a:schemeClr val="tx1">
                    <a:lumMod val="50000"/>
                  </a:schemeClr>
                </a:solidFill>
              </a:rPr>
              <a:t>nào</a:t>
            </a:r>
            <a:r>
              <a:rPr lang="en-US" sz="2000" dirty="0">
                <a:solidFill>
                  <a:schemeClr val="tx1">
                    <a:lumMod val="50000"/>
                  </a:schemeClr>
                </a:solidFill>
              </a:rPr>
              <a:t> </a:t>
            </a:r>
            <a:r>
              <a:rPr lang="en-US" sz="2000" dirty="0" err="1">
                <a:solidFill>
                  <a:schemeClr val="tx1">
                    <a:lumMod val="50000"/>
                  </a:schemeClr>
                </a:solidFill>
              </a:rPr>
              <a:t>đó</a:t>
            </a:r>
            <a:r>
              <a:rPr lang="en-US" sz="2000" dirty="0">
                <a:solidFill>
                  <a:schemeClr val="tx1">
                    <a:lumMod val="50000"/>
                  </a:schemeClr>
                </a:solidFill>
              </a:rPr>
              <a:t> </a:t>
            </a:r>
            <a:r>
              <a:rPr lang="en-US" sz="2000" dirty="0" err="1">
                <a:solidFill>
                  <a:schemeClr val="tx1">
                    <a:lumMod val="50000"/>
                  </a:schemeClr>
                </a:solidFill>
              </a:rPr>
              <a:t>xảy</a:t>
            </a:r>
            <a:r>
              <a:rPr lang="en-US" sz="2000" dirty="0">
                <a:solidFill>
                  <a:schemeClr val="tx1">
                    <a:lumMod val="50000"/>
                  </a:schemeClr>
                </a:solidFill>
              </a:rPr>
              <a:t> </a:t>
            </a:r>
            <a:r>
              <a:rPr lang="en-US" sz="2000" dirty="0" err="1">
                <a:solidFill>
                  <a:schemeClr val="tx1">
                    <a:lumMod val="50000"/>
                  </a:schemeClr>
                </a:solidFill>
              </a:rPr>
              <a:t>ra.</a:t>
            </a:r>
            <a:endParaRPr lang="en-US" sz="2000" dirty="0">
              <a:solidFill>
                <a:schemeClr val="tx1">
                  <a:lumMod val="50000"/>
                </a:schemeClr>
              </a:solidFill>
            </a:endParaRPr>
          </a:p>
        </p:txBody>
      </p:sp>
      <p:sp>
        <p:nvSpPr>
          <p:cNvPr id="4" name="Rectangle 3"/>
          <p:cNvSpPr/>
          <p:nvPr/>
        </p:nvSpPr>
        <p:spPr>
          <a:xfrm>
            <a:off x="1383121" y="2742167"/>
            <a:ext cx="5443218" cy="1477328"/>
          </a:xfrm>
          <a:prstGeom prst="rect">
            <a:avLst/>
          </a:prstGeom>
        </p:spPr>
        <p:txBody>
          <a:bodyPr wrap="square">
            <a:spAutoFit/>
          </a:bodyPr>
          <a:lstStyle/>
          <a:p>
            <a:pPr algn="just">
              <a:lnSpc>
                <a:spcPct val="150000"/>
              </a:lnSpc>
            </a:pPr>
            <a:r>
              <a:rPr lang="vi-VN" sz="2000" dirty="0"/>
              <a:t>Ví dụ, chuẩn bị đi học → thấy trời mưa → mặc áo mưa để không bị ướt. Vậy việc mặc áo mưa phụ thuộc vào trời mưa hay không.</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70"/>
                                        </p:tgtEl>
                                        <p:attrNameLst>
                                          <p:attrName>style.visibility</p:attrName>
                                        </p:attrNameLst>
                                      </p:cBhvr>
                                      <p:to>
                                        <p:strVal val="visible"/>
                                      </p:to>
                                    </p:set>
                                    <p:anim calcmode="lin" valueType="num">
                                      <p:cBhvr additive="base">
                                        <p:cTn id="7" dur="500" fill="hold"/>
                                        <p:tgtEl>
                                          <p:spTgt spid="1870"/>
                                        </p:tgtEl>
                                        <p:attrNameLst>
                                          <p:attrName>ppt_x</p:attrName>
                                        </p:attrNameLst>
                                      </p:cBhvr>
                                      <p:tavLst>
                                        <p:tav tm="0">
                                          <p:val>
                                            <p:strVal val="#ppt_x"/>
                                          </p:val>
                                        </p:tav>
                                        <p:tav tm="100000">
                                          <p:val>
                                            <p:strVal val="#ppt_x"/>
                                          </p:val>
                                        </p:tav>
                                      </p:tavLst>
                                    </p:anim>
                                    <p:anim calcmode="lin" valueType="num">
                                      <p:cBhvr additive="base">
                                        <p:cTn id="8" dur="500" fill="hold"/>
                                        <p:tgtEl>
                                          <p:spTgt spid="18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72"/>
                                        </p:tgtEl>
                                        <p:attrNameLst>
                                          <p:attrName>style.visibility</p:attrName>
                                        </p:attrNameLst>
                                      </p:cBhvr>
                                      <p:to>
                                        <p:strVal val="visible"/>
                                      </p:to>
                                    </p:set>
                                    <p:animEffect transition="in" filter="fade">
                                      <p:cBhvr>
                                        <p:cTn id="13" dur="500"/>
                                        <p:tgtEl>
                                          <p:spTgt spid="187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9"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0"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p41"/>
          <p:cNvSpPr/>
          <p:nvPr/>
        </p:nvSpPr>
        <p:spPr>
          <a:xfrm>
            <a:off x="1691318" y="1778711"/>
            <a:ext cx="5639529" cy="218724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nvGrpSpPr>
          <p:cNvPr id="1984" name="Google Shape;1984;p41"/>
          <p:cNvGrpSpPr/>
          <p:nvPr/>
        </p:nvGrpSpPr>
        <p:grpSpPr>
          <a:xfrm>
            <a:off x="1578157" y="1664442"/>
            <a:ext cx="5861067" cy="2474012"/>
            <a:chOff x="2244650" y="589875"/>
            <a:chExt cx="2753525" cy="1155450"/>
          </a:xfrm>
        </p:grpSpPr>
        <p:sp>
          <p:nvSpPr>
            <p:cNvPr id="1985" name="Google Shape;1985;p41"/>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6" name="Google Shape;1986;p41"/>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7" name="Google Shape;1987;p41"/>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8" name="Google Shape;1988;p41"/>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89" name="Google Shape;1989;p41"/>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0" name="Google Shape;1990;p41"/>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1" name="Google Shape;1991;p41"/>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2" name="Google Shape;1992;p41"/>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3" name="Google Shape;1993;p41"/>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4" name="Google Shape;1994;p41"/>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5" name="Google Shape;1995;p41"/>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6" name="Google Shape;1996;p41"/>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7" name="Google Shape;1997;p41"/>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98" name="Google Shape;1998;p41"/>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28575"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999" name="Google Shape;1999;p41"/>
          <p:cNvGrpSpPr/>
          <p:nvPr/>
        </p:nvGrpSpPr>
        <p:grpSpPr>
          <a:xfrm>
            <a:off x="1507770" y="263678"/>
            <a:ext cx="1171167" cy="1194844"/>
            <a:chOff x="7158619" y="469606"/>
            <a:chExt cx="1171167" cy="1194844"/>
          </a:xfrm>
        </p:grpSpPr>
        <p:sp>
          <p:nvSpPr>
            <p:cNvPr id="2000" name="Google Shape;2000;p41"/>
            <p:cNvSpPr/>
            <p:nvPr/>
          </p:nvSpPr>
          <p:spPr>
            <a:xfrm>
              <a:off x="7523757" y="469675"/>
              <a:ext cx="209373" cy="385423"/>
            </a:xfrm>
            <a:custGeom>
              <a:avLst/>
              <a:gdLst/>
              <a:ahLst/>
              <a:cxnLst/>
              <a:rect l="l" t="t" r="r" b="b"/>
              <a:pathLst>
                <a:path w="6013" h="11069" extrusionOk="0">
                  <a:moveTo>
                    <a:pt x="3335" y="1"/>
                  </a:moveTo>
                  <a:cubicBezTo>
                    <a:pt x="3231" y="1"/>
                    <a:pt x="3123" y="16"/>
                    <a:pt x="3011" y="49"/>
                  </a:cubicBezTo>
                  <a:cubicBezTo>
                    <a:pt x="1" y="932"/>
                    <a:pt x="3553" y="11069"/>
                    <a:pt x="3553" y="11069"/>
                  </a:cubicBezTo>
                  <a:lnTo>
                    <a:pt x="5901" y="10566"/>
                  </a:lnTo>
                  <a:cubicBezTo>
                    <a:pt x="5901" y="10566"/>
                    <a:pt x="6012" y="1"/>
                    <a:pt x="3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1"/>
            <p:cNvSpPr/>
            <p:nvPr/>
          </p:nvSpPr>
          <p:spPr>
            <a:xfrm>
              <a:off x="7641975" y="469606"/>
              <a:ext cx="216720" cy="379608"/>
            </a:xfrm>
            <a:custGeom>
              <a:avLst/>
              <a:gdLst/>
              <a:ahLst/>
              <a:cxnLst/>
              <a:rect l="l" t="t" r="r" b="b"/>
              <a:pathLst>
                <a:path w="6224" h="10902" extrusionOk="0">
                  <a:moveTo>
                    <a:pt x="3208" y="1"/>
                  </a:moveTo>
                  <a:cubicBezTo>
                    <a:pt x="3184" y="1"/>
                    <a:pt x="3159" y="2"/>
                    <a:pt x="3134" y="3"/>
                  </a:cubicBezTo>
                  <a:cubicBezTo>
                    <a:pt x="1" y="184"/>
                    <a:pt x="1170" y="10859"/>
                    <a:pt x="1170" y="10859"/>
                  </a:cubicBezTo>
                  <a:lnTo>
                    <a:pt x="3571" y="10902"/>
                  </a:lnTo>
                  <a:cubicBezTo>
                    <a:pt x="3571" y="10902"/>
                    <a:pt x="6223"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1"/>
            <p:cNvSpPr/>
            <p:nvPr/>
          </p:nvSpPr>
          <p:spPr>
            <a:xfrm>
              <a:off x="7742574" y="490916"/>
              <a:ext cx="261916" cy="373375"/>
            </a:xfrm>
            <a:custGeom>
              <a:avLst/>
              <a:gdLst/>
              <a:ahLst/>
              <a:cxnLst/>
              <a:rect l="l" t="t" r="r" b="b"/>
              <a:pathLst>
                <a:path w="7522" h="10723" extrusionOk="0">
                  <a:moveTo>
                    <a:pt x="4203" y="0"/>
                  </a:moveTo>
                  <a:cubicBezTo>
                    <a:pt x="1278" y="0"/>
                    <a:pt x="0" y="10124"/>
                    <a:pt x="0" y="10124"/>
                  </a:cubicBezTo>
                  <a:lnTo>
                    <a:pt x="2325" y="10723"/>
                  </a:lnTo>
                  <a:cubicBezTo>
                    <a:pt x="2325" y="10723"/>
                    <a:pt x="7522" y="575"/>
                    <a:pt x="4433" y="21"/>
                  </a:cubicBezTo>
                  <a:cubicBezTo>
                    <a:pt x="4355" y="7"/>
                    <a:pt x="4278" y="0"/>
                    <a:pt x="4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1"/>
            <p:cNvSpPr/>
            <p:nvPr/>
          </p:nvSpPr>
          <p:spPr>
            <a:xfrm>
              <a:off x="7777396" y="541129"/>
              <a:ext cx="330337" cy="350080"/>
            </a:xfrm>
            <a:custGeom>
              <a:avLst/>
              <a:gdLst/>
              <a:ahLst/>
              <a:cxnLst/>
              <a:rect l="l" t="t" r="r" b="b"/>
              <a:pathLst>
                <a:path w="9487" h="10054" extrusionOk="0">
                  <a:moveTo>
                    <a:pt x="6095" y="0"/>
                  </a:moveTo>
                  <a:cubicBezTo>
                    <a:pt x="3302" y="0"/>
                    <a:pt x="0" y="8944"/>
                    <a:pt x="0" y="8944"/>
                  </a:cubicBezTo>
                  <a:lnTo>
                    <a:pt x="2130" y="10053"/>
                  </a:lnTo>
                  <a:cubicBezTo>
                    <a:pt x="2130" y="10053"/>
                    <a:pt x="9486" y="1343"/>
                    <a:pt x="6602" y="105"/>
                  </a:cubicBezTo>
                  <a:cubicBezTo>
                    <a:pt x="6436" y="34"/>
                    <a:pt x="6266" y="0"/>
                    <a:pt x="6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1"/>
            <p:cNvSpPr/>
            <p:nvPr/>
          </p:nvSpPr>
          <p:spPr>
            <a:xfrm>
              <a:off x="7824718" y="628008"/>
              <a:ext cx="389497" cy="301715"/>
            </a:xfrm>
            <a:custGeom>
              <a:avLst/>
              <a:gdLst/>
              <a:ahLst/>
              <a:cxnLst/>
              <a:rect l="l" t="t" r="r" b="b"/>
              <a:pathLst>
                <a:path w="11186" h="8665" extrusionOk="0">
                  <a:moveTo>
                    <a:pt x="7889" y="1"/>
                  </a:moveTo>
                  <a:cubicBezTo>
                    <a:pt x="5084" y="1"/>
                    <a:pt x="1" y="7022"/>
                    <a:pt x="1" y="7022"/>
                  </a:cubicBezTo>
                  <a:lnTo>
                    <a:pt x="1753" y="8664"/>
                  </a:lnTo>
                  <a:cubicBezTo>
                    <a:pt x="1753" y="8664"/>
                    <a:pt x="11186" y="2260"/>
                    <a:pt x="8743" y="291"/>
                  </a:cubicBezTo>
                  <a:cubicBezTo>
                    <a:pt x="8495" y="91"/>
                    <a:pt x="8207" y="1"/>
                    <a:pt x="7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1"/>
            <p:cNvSpPr/>
            <p:nvPr/>
          </p:nvSpPr>
          <p:spPr>
            <a:xfrm>
              <a:off x="7850869" y="719483"/>
              <a:ext cx="416830" cy="247292"/>
            </a:xfrm>
            <a:custGeom>
              <a:avLst/>
              <a:gdLst/>
              <a:ahLst/>
              <a:cxnLst/>
              <a:rect l="l" t="t" r="r" b="b"/>
              <a:pathLst>
                <a:path w="11971" h="7102" extrusionOk="0">
                  <a:moveTo>
                    <a:pt x="8808" y="1"/>
                  </a:moveTo>
                  <a:cubicBezTo>
                    <a:pt x="5868" y="1"/>
                    <a:pt x="1" y="5105"/>
                    <a:pt x="1" y="5105"/>
                  </a:cubicBezTo>
                  <a:lnTo>
                    <a:pt x="1336" y="7101"/>
                  </a:lnTo>
                  <a:cubicBezTo>
                    <a:pt x="1336" y="7101"/>
                    <a:pt x="11970" y="2996"/>
                    <a:pt x="10037" y="526"/>
                  </a:cubicBezTo>
                  <a:cubicBezTo>
                    <a:pt x="9749" y="158"/>
                    <a:pt x="9323" y="1"/>
                    <a:pt x="8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1"/>
            <p:cNvSpPr/>
            <p:nvPr/>
          </p:nvSpPr>
          <p:spPr>
            <a:xfrm>
              <a:off x="7879806" y="836727"/>
              <a:ext cx="423133" cy="193773"/>
            </a:xfrm>
            <a:custGeom>
              <a:avLst/>
              <a:gdLst/>
              <a:ahLst/>
              <a:cxnLst/>
              <a:rect l="l" t="t" r="r" b="b"/>
              <a:pathLst>
                <a:path w="12152" h="5565" extrusionOk="0">
                  <a:moveTo>
                    <a:pt x="8984" y="1"/>
                  </a:moveTo>
                  <a:cubicBezTo>
                    <a:pt x="5849" y="1"/>
                    <a:pt x="1" y="3346"/>
                    <a:pt x="1" y="3346"/>
                  </a:cubicBezTo>
                  <a:lnTo>
                    <a:pt x="919" y="5564"/>
                  </a:lnTo>
                  <a:cubicBezTo>
                    <a:pt x="919" y="5564"/>
                    <a:pt x="12152" y="3615"/>
                    <a:pt x="10738" y="814"/>
                  </a:cubicBezTo>
                  <a:cubicBezTo>
                    <a:pt x="10444" y="232"/>
                    <a:pt x="9808" y="1"/>
                    <a:pt x="8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1"/>
            <p:cNvSpPr/>
            <p:nvPr/>
          </p:nvSpPr>
          <p:spPr>
            <a:xfrm>
              <a:off x="7898296" y="930257"/>
              <a:ext cx="417596" cy="153870"/>
            </a:xfrm>
            <a:custGeom>
              <a:avLst/>
              <a:gdLst/>
              <a:ahLst/>
              <a:cxnLst/>
              <a:rect l="l" t="t" r="r" b="b"/>
              <a:pathLst>
                <a:path w="11993" h="4419" extrusionOk="0">
                  <a:moveTo>
                    <a:pt x="8545" y="1"/>
                  </a:moveTo>
                  <a:cubicBezTo>
                    <a:pt x="5278" y="1"/>
                    <a:pt x="1" y="2092"/>
                    <a:pt x="1" y="2092"/>
                  </a:cubicBezTo>
                  <a:lnTo>
                    <a:pt x="596" y="4418"/>
                  </a:lnTo>
                  <a:cubicBezTo>
                    <a:pt x="596" y="4418"/>
                    <a:pt x="11992" y="4081"/>
                    <a:pt x="10989" y="1107"/>
                  </a:cubicBezTo>
                  <a:cubicBezTo>
                    <a:pt x="10715" y="296"/>
                    <a:pt x="9771" y="1"/>
                    <a:pt x="8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1"/>
            <p:cNvSpPr/>
            <p:nvPr/>
          </p:nvSpPr>
          <p:spPr>
            <a:xfrm>
              <a:off x="7389207" y="532110"/>
              <a:ext cx="313763" cy="357845"/>
            </a:xfrm>
            <a:custGeom>
              <a:avLst/>
              <a:gdLst/>
              <a:ahLst/>
              <a:cxnLst/>
              <a:rect l="l" t="t" r="r" b="b"/>
              <a:pathLst>
                <a:path w="9011" h="10277" extrusionOk="0">
                  <a:moveTo>
                    <a:pt x="3388" y="0"/>
                  </a:moveTo>
                  <a:cubicBezTo>
                    <a:pt x="3243" y="0"/>
                    <a:pt x="3098" y="25"/>
                    <a:pt x="2953" y="77"/>
                  </a:cubicBezTo>
                  <a:cubicBezTo>
                    <a:pt x="0" y="1139"/>
                    <a:pt x="6818" y="10277"/>
                    <a:pt x="6818" y="10277"/>
                  </a:cubicBezTo>
                  <a:lnTo>
                    <a:pt x="9010" y="9299"/>
                  </a:lnTo>
                  <a:cubicBezTo>
                    <a:pt x="9010" y="9299"/>
                    <a:pt x="6203" y="0"/>
                    <a:pt x="3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1"/>
            <p:cNvSpPr/>
            <p:nvPr/>
          </p:nvSpPr>
          <p:spPr>
            <a:xfrm>
              <a:off x="7274958" y="604678"/>
              <a:ext cx="371216" cy="321563"/>
            </a:xfrm>
            <a:custGeom>
              <a:avLst/>
              <a:gdLst/>
              <a:ahLst/>
              <a:cxnLst/>
              <a:rect l="l" t="t" r="r" b="b"/>
              <a:pathLst>
                <a:path w="10661" h="9235" extrusionOk="0">
                  <a:moveTo>
                    <a:pt x="3348" y="0"/>
                  </a:moveTo>
                  <a:cubicBezTo>
                    <a:pt x="3091" y="0"/>
                    <a:pt x="2848" y="67"/>
                    <a:pt x="2626" y="213"/>
                  </a:cubicBezTo>
                  <a:cubicBezTo>
                    <a:pt x="1" y="1931"/>
                    <a:pt x="8755" y="9234"/>
                    <a:pt x="8755" y="9234"/>
                  </a:cubicBezTo>
                  <a:lnTo>
                    <a:pt x="10660" y="7773"/>
                  </a:lnTo>
                  <a:cubicBezTo>
                    <a:pt x="10660" y="7773"/>
                    <a:pt x="6128" y="0"/>
                    <a:pt x="3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1"/>
            <p:cNvSpPr/>
            <p:nvPr/>
          </p:nvSpPr>
          <p:spPr>
            <a:xfrm>
              <a:off x="7210120" y="689816"/>
              <a:ext cx="407603" cy="272153"/>
            </a:xfrm>
            <a:custGeom>
              <a:avLst/>
              <a:gdLst/>
              <a:ahLst/>
              <a:cxnLst/>
              <a:rect l="l" t="t" r="r" b="b"/>
              <a:pathLst>
                <a:path w="11706" h="7816" extrusionOk="0">
                  <a:moveTo>
                    <a:pt x="3219" y="1"/>
                  </a:moveTo>
                  <a:cubicBezTo>
                    <a:pt x="2803" y="1"/>
                    <a:pt x="2445" y="126"/>
                    <a:pt x="2170" y="413"/>
                  </a:cubicBezTo>
                  <a:cubicBezTo>
                    <a:pt x="1" y="2681"/>
                    <a:pt x="10180" y="7816"/>
                    <a:pt x="10180" y="7816"/>
                  </a:cubicBezTo>
                  <a:lnTo>
                    <a:pt x="11705" y="5962"/>
                  </a:lnTo>
                  <a:cubicBezTo>
                    <a:pt x="11705" y="5962"/>
                    <a:pt x="6087" y="1"/>
                    <a:pt x="3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1"/>
            <p:cNvSpPr/>
            <p:nvPr/>
          </p:nvSpPr>
          <p:spPr>
            <a:xfrm>
              <a:off x="7158619" y="810785"/>
              <a:ext cx="423307" cy="200006"/>
            </a:xfrm>
            <a:custGeom>
              <a:avLst/>
              <a:gdLst/>
              <a:ahLst/>
              <a:cxnLst/>
              <a:rect l="l" t="t" r="r" b="b"/>
              <a:pathLst>
                <a:path w="12157" h="5744" extrusionOk="0">
                  <a:moveTo>
                    <a:pt x="3155" y="1"/>
                  </a:moveTo>
                  <a:cubicBezTo>
                    <a:pt x="2377" y="1"/>
                    <a:pt x="1773" y="222"/>
                    <a:pt x="1478" y="776"/>
                  </a:cubicBezTo>
                  <a:cubicBezTo>
                    <a:pt x="1" y="3544"/>
                    <a:pt x="11188" y="5744"/>
                    <a:pt x="11188" y="5744"/>
                  </a:cubicBezTo>
                  <a:lnTo>
                    <a:pt x="12157" y="3546"/>
                  </a:lnTo>
                  <a:cubicBezTo>
                    <a:pt x="12157" y="3546"/>
                    <a:pt x="6267"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1"/>
            <p:cNvSpPr/>
            <p:nvPr/>
          </p:nvSpPr>
          <p:spPr>
            <a:xfrm>
              <a:off x="7160952" y="912916"/>
              <a:ext cx="406663" cy="137121"/>
            </a:xfrm>
            <a:custGeom>
              <a:avLst/>
              <a:gdLst/>
              <a:ahLst/>
              <a:cxnLst/>
              <a:rect l="l" t="t" r="r" b="b"/>
              <a:pathLst>
                <a:path w="11679" h="3938" extrusionOk="0">
                  <a:moveTo>
                    <a:pt x="3585" y="0"/>
                  </a:moveTo>
                  <a:cubicBezTo>
                    <a:pt x="2084" y="0"/>
                    <a:pt x="903" y="327"/>
                    <a:pt x="649" y="1278"/>
                  </a:cubicBezTo>
                  <a:cubicBezTo>
                    <a:pt x="1" y="3692"/>
                    <a:pt x="7105" y="3937"/>
                    <a:pt x="10018" y="3937"/>
                  </a:cubicBezTo>
                  <a:cubicBezTo>
                    <a:pt x="10761" y="3937"/>
                    <a:pt x="11231" y="3921"/>
                    <a:pt x="11231" y="3921"/>
                  </a:cubicBezTo>
                  <a:lnTo>
                    <a:pt x="11678" y="1561"/>
                  </a:lnTo>
                  <a:cubicBezTo>
                    <a:pt x="11678" y="1561"/>
                    <a:pt x="6866" y="0"/>
                    <a:pt x="3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1"/>
            <p:cNvSpPr/>
            <p:nvPr/>
          </p:nvSpPr>
          <p:spPr>
            <a:xfrm>
              <a:off x="7181636" y="1021419"/>
              <a:ext cx="382045" cy="127720"/>
            </a:xfrm>
            <a:custGeom>
              <a:avLst/>
              <a:gdLst/>
              <a:ahLst/>
              <a:cxnLst/>
              <a:rect l="l" t="t" r="r" b="b"/>
              <a:pathLst>
                <a:path w="10972" h="3668" extrusionOk="0">
                  <a:moveTo>
                    <a:pt x="6471" y="1"/>
                  </a:moveTo>
                  <a:cubicBezTo>
                    <a:pt x="3525" y="1"/>
                    <a:pt x="191" y="388"/>
                    <a:pt x="77" y="2125"/>
                  </a:cubicBezTo>
                  <a:cubicBezTo>
                    <a:pt x="0" y="3300"/>
                    <a:pt x="1516" y="3667"/>
                    <a:pt x="3440" y="3667"/>
                  </a:cubicBezTo>
                  <a:cubicBezTo>
                    <a:pt x="6641" y="3667"/>
                    <a:pt x="10971" y="2651"/>
                    <a:pt x="10971" y="2651"/>
                  </a:cubicBezTo>
                  <a:lnTo>
                    <a:pt x="10950" y="250"/>
                  </a:lnTo>
                  <a:cubicBezTo>
                    <a:pt x="10950" y="250"/>
                    <a:pt x="8835" y="1"/>
                    <a:pt x="6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1"/>
            <p:cNvSpPr/>
            <p:nvPr/>
          </p:nvSpPr>
          <p:spPr>
            <a:xfrm>
              <a:off x="7177736" y="1078317"/>
              <a:ext cx="386258" cy="157978"/>
            </a:xfrm>
            <a:custGeom>
              <a:avLst/>
              <a:gdLst/>
              <a:ahLst/>
              <a:cxnLst/>
              <a:rect l="l" t="t" r="r" b="b"/>
              <a:pathLst>
                <a:path w="11093" h="4537" extrusionOk="0">
                  <a:moveTo>
                    <a:pt x="10739" y="1"/>
                  </a:moveTo>
                  <a:cubicBezTo>
                    <a:pt x="10739" y="1"/>
                    <a:pt x="1" y="234"/>
                    <a:pt x="231" y="3363"/>
                  </a:cubicBezTo>
                  <a:cubicBezTo>
                    <a:pt x="294" y="4225"/>
                    <a:pt x="1147" y="4537"/>
                    <a:pt x="2349" y="4537"/>
                  </a:cubicBezTo>
                  <a:cubicBezTo>
                    <a:pt x="5511" y="4537"/>
                    <a:pt x="11093" y="2376"/>
                    <a:pt x="11093" y="2376"/>
                  </a:cubicBezTo>
                  <a:lnTo>
                    <a:pt x="107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1"/>
            <p:cNvSpPr/>
            <p:nvPr/>
          </p:nvSpPr>
          <p:spPr>
            <a:xfrm>
              <a:off x="7751245" y="1279027"/>
              <a:ext cx="209407" cy="385423"/>
            </a:xfrm>
            <a:custGeom>
              <a:avLst/>
              <a:gdLst/>
              <a:ahLst/>
              <a:cxnLst/>
              <a:rect l="l" t="t" r="r" b="b"/>
              <a:pathLst>
                <a:path w="6014" h="11069" extrusionOk="0">
                  <a:moveTo>
                    <a:pt x="2460" y="0"/>
                  </a:moveTo>
                  <a:lnTo>
                    <a:pt x="112" y="502"/>
                  </a:lnTo>
                  <a:cubicBezTo>
                    <a:pt x="112" y="502"/>
                    <a:pt x="0" y="11068"/>
                    <a:pt x="2678" y="11068"/>
                  </a:cubicBezTo>
                  <a:cubicBezTo>
                    <a:pt x="2781" y="11068"/>
                    <a:pt x="2889" y="11052"/>
                    <a:pt x="3002" y="11019"/>
                  </a:cubicBezTo>
                  <a:cubicBezTo>
                    <a:pt x="6013" y="10135"/>
                    <a:pt x="2460" y="0"/>
                    <a:pt x="2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1"/>
            <p:cNvSpPr/>
            <p:nvPr/>
          </p:nvSpPr>
          <p:spPr>
            <a:xfrm>
              <a:off x="7625714" y="1284912"/>
              <a:ext cx="216685" cy="379538"/>
            </a:xfrm>
            <a:custGeom>
              <a:avLst/>
              <a:gdLst/>
              <a:ahLst/>
              <a:cxnLst/>
              <a:rect l="l" t="t" r="r" b="b"/>
              <a:pathLst>
                <a:path w="6223" h="10900" extrusionOk="0">
                  <a:moveTo>
                    <a:pt x="2653" y="0"/>
                  </a:moveTo>
                  <a:lnTo>
                    <a:pt x="2653" y="0"/>
                  </a:lnTo>
                  <a:cubicBezTo>
                    <a:pt x="2653" y="0"/>
                    <a:pt x="1" y="10900"/>
                    <a:pt x="3015" y="10900"/>
                  </a:cubicBezTo>
                  <a:cubicBezTo>
                    <a:pt x="3039" y="10900"/>
                    <a:pt x="3064" y="10899"/>
                    <a:pt x="3090" y="10897"/>
                  </a:cubicBezTo>
                  <a:cubicBezTo>
                    <a:pt x="6223" y="10718"/>
                    <a:pt x="5053" y="41"/>
                    <a:pt x="5053" y="41"/>
                  </a:cubicBezTo>
                  <a:lnTo>
                    <a:pt x="26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1"/>
            <p:cNvSpPr/>
            <p:nvPr/>
          </p:nvSpPr>
          <p:spPr>
            <a:xfrm>
              <a:off x="7479882" y="1269834"/>
              <a:ext cx="261916" cy="373375"/>
            </a:xfrm>
            <a:custGeom>
              <a:avLst/>
              <a:gdLst/>
              <a:ahLst/>
              <a:cxnLst/>
              <a:rect l="l" t="t" r="r" b="b"/>
              <a:pathLst>
                <a:path w="7522" h="10723" extrusionOk="0">
                  <a:moveTo>
                    <a:pt x="5196" y="1"/>
                  </a:moveTo>
                  <a:cubicBezTo>
                    <a:pt x="5196" y="1"/>
                    <a:pt x="1" y="10149"/>
                    <a:pt x="3088" y="10702"/>
                  </a:cubicBezTo>
                  <a:cubicBezTo>
                    <a:pt x="3166" y="10716"/>
                    <a:pt x="3243" y="10723"/>
                    <a:pt x="3319" y="10723"/>
                  </a:cubicBezTo>
                  <a:cubicBezTo>
                    <a:pt x="6244" y="10723"/>
                    <a:pt x="7521" y="600"/>
                    <a:pt x="7521" y="600"/>
                  </a:cubicBezTo>
                  <a:lnTo>
                    <a:pt x="5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1"/>
            <p:cNvSpPr/>
            <p:nvPr/>
          </p:nvSpPr>
          <p:spPr>
            <a:xfrm>
              <a:off x="7376671" y="1242917"/>
              <a:ext cx="330337" cy="350045"/>
            </a:xfrm>
            <a:custGeom>
              <a:avLst/>
              <a:gdLst/>
              <a:ahLst/>
              <a:cxnLst/>
              <a:rect l="l" t="t" r="r" b="b"/>
              <a:pathLst>
                <a:path w="9487" h="10053" extrusionOk="0">
                  <a:moveTo>
                    <a:pt x="7357" y="0"/>
                  </a:moveTo>
                  <a:cubicBezTo>
                    <a:pt x="7357" y="0"/>
                    <a:pt x="0" y="8710"/>
                    <a:pt x="2883" y="9947"/>
                  </a:cubicBezTo>
                  <a:cubicBezTo>
                    <a:pt x="3050" y="10019"/>
                    <a:pt x="3220" y="10053"/>
                    <a:pt x="3391" y="10053"/>
                  </a:cubicBezTo>
                  <a:cubicBezTo>
                    <a:pt x="6185" y="10053"/>
                    <a:pt x="9486" y="1109"/>
                    <a:pt x="9486" y="1109"/>
                  </a:cubicBezTo>
                  <a:lnTo>
                    <a:pt x="73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1"/>
            <p:cNvSpPr/>
            <p:nvPr/>
          </p:nvSpPr>
          <p:spPr>
            <a:xfrm>
              <a:off x="7270152" y="1204405"/>
              <a:ext cx="389462" cy="301680"/>
            </a:xfrm>
            <a:custGeom>
              <a:avLst/>
              <a:gdLst/>
              <a:ahLst/>
              <a:cxnLst/>
              <a:rect l="l" t="t" r="r" b="b"/>
              <a:pathLst>
                <a:path w="11185" h="8664" extrusionOk="0">
                  <a:moveTo>
                    <a:pt x="9433" y="1"/>
                  </a:moveTo>
                  <a:cubicBezTo>
                    <a:pt x="9433" y="1"/>
                    <a:pt x="1" y="6404"/>
                    <a:pt x="2443" y="8374"/>
                  </a:cubicBezTo>
                  <a:cubicBezTo>
                    <a:pt x="2692" y="8574"/>
                    <a:pt x="2980" y="8664"/>
                    <a:pt x="3297" y="8664"/>
                  </a:cubicBezTo>
                  <a:cubicBezTo>
                    <a:pt x="6101" y="8664"/>
                    <a:pt x="11185" y="1643"/>
                    <a:pt x="11185" y="1643"/>
                  </a:cubicBezTo>
                  <a:lnTo>
                    <a:pt x="94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1"/>
            <p:cNvSpPr/>
            <p:nvPr/>
          </p:nvSpPr>
          <p:spPr>
            <a:xfrm>
              <a:off x="7216632" y="1167355"/>
              <a:ext cx="416830" cy="247257"/>
            </a:xfrm>
            <a:custGeom>
              <a:avLst/>
              <a:gdLst/>
              <a:ahLst/>
              <a:cxnLst/>
              <a:rect l="l" t="t" r="r" b="b"/>
              <a:pathLst>
                <a:path w="11971" h="7101" extrusionOk="0">
                  <a:moveTo>
                    <a:pt x="10637" y="0"/>
                  </a:moveTo>
                  <a:cubicBezTo>
                    <a:pt x="10637" y="0"/>
                    <a:pt x="0" y="4106"/>
                    <a:pt x="1934" y="6576"/>
                  </a:cubicBezTo>
                  <a:cubicBezTo>
                    <a:pt x="2223" y="6944"/>
                    <a:pt x="2648" y="7101"/>
                    <a:pt x="3163" y="7101"/>
                  </a:cubicBezTo>
                  <a:cubicBezTo>
                    <a:pt x="6104" y="7101"/>
                    <a:pt x="11971" y="1996"/>
                    <a:pt x="11971" y="1996"/>
                  </a:cubicBezTo>
                  <a:lnTo>
                    <a:pt x="106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1"/>
            <p:cNvSpPr/>
            <p:nvPr/>
          </p:nvSpPr>
          <p:spPr>
            <a:xfrm>
              <a:off x="7187800" y="1123306"/>
              <a:ext cx="423202" cy="193738"/>
            </a:xfrm>
            <a:custGeom>
              <a:avLst/>
              <a:gdLst/>
              <a:ahLst/>
              <a:cxnLst/>
              <a:rect l="l" t="t" r="r" b="b"/>
              <a:pathLst>
                <a:path w="12154" h="5564" extrusionOk="0">
                  <a:moveTo>
                    <a:pt x="11234" y="1"/>
                  </a:moveTo>
                  <a:cubicBezTo>
                    <a:pt x="11234" y="1"/>
                    <a:pt x="0" y="1950"/>
                    <a:pt x="1415" y="4750"/>
                  </a:cubicBezTo>
                  <a:cubicBezTo>
                    <a:pt x="1709" y="5333"/>
                    <a:pt x="2346" y="5564"/>
                    <a:pt x="3169" y="5564"/>
                  </a:cubicBezTo>
                  <a:cubicBezTo>
                    <a:pt x="6305" y="5564"/>
                    <a:pt x="12153" y="2219"/>
                    <a:pt x="12153" y="2219"/>
                  </a:cubicBezTo>
                  <a:lnTo>
                    <a:pt x="1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1"/>
            <p:cNvSpPr/>
            <p:nvPr/>
          </p:nvSpPr>
          <p:spPr>
            <a:xfrm>
              <a:off x="7781435" y="1244101"/>
              <a:ext cx="313728" cy="357880"/>
            </a:xfrm>
            <a:custGeom>
              <a:avLst/>
              <a:gdLst/>
              <a:ahLst/>
              <a:cxnLst/>
              <a:rect l="l" t="t" r="r" b="b"/>
              <a:pathLst>
                <a:path w="9010" h="10278" extrusionOk="0">
                  <a:moveTo>
                    <a:pt x="2192" y="1"/>
                  </a:moveTo>
                  <a:lnTo>
                    <a:pt x="0" y="980"/>
                  </a:lnTo>
                  <a:cubicBezTo>
                    <a:pt x="0" y="980"/>
                    <a:pt x="2807" y="10277"/>
                    <a:pt x="5621" y="10277"/>
                  </a:cubicBezTo>
                  <a:cubicBezTo>
                    <a:pt x="5766" y="10277"/>
                    <a:pt x="5912" y="10253"/>
                    <a:pt x="6056" y="10201"/>
                  </a:cubicBezTo>
                  <a:cubicBezTo>
                    <a:pt x="9009" y="9140"/>
                    <a:pt x="2192" y="1"/>
                    <a:pt x="2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1"/>
            <p:cNvSpPr/>
            <p:nvPr/>
          </p:nvSpPr>
          <p:spPr>
            <a:xfrm>
              <a:off x="7838229" y="1207852"/>
              <a:ext cx="371181" cy="321563"/>
            </a:xfrm>
            <a:custGeom>
              <a:avLst/>
              <a:gdLst/>
              <a:ahLst/>
              <a:cxnLst/>
              <a:rect l="l" t="t" r="r" b="b"/>
              <a:pathLst>
                <a:path w="10660" h="9235" extrusionOk="0">
                  <a:moveTo>
                    <a:pt x="1905" y="0"/>
                  </a:moveTo>
                  <a:lnTo>
                    <a:pt x="0" y="1462"/>
                  </a:lnTo>
                  <a:cubicBezTo>
                    <a:pt x="0" y="1462"/>
                    <a:pt x="4531" y="9235"/>
                    <a:pt x="7312" y="9235"/>
                  </a:cubicBezTo>
                  <a:cubicBezTo>
                    <a:pt x="7569" y="9235"/>
                    <a:pt x="7812" y="9168"/>
                    <a:pt x="8035" y="9022"/>
                  </a:cubicBezTo>
                  <a:cubicBezTo>
                    <a:pt x="10660" y="7304"/>
                    <a:pt x="1905"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1"/>
            <p:cNvSpPr/>
            <p:nvPr/>
          </p:nvSpPr>
          <p:spPr>
            <a:xfrm>
              <a:off x="7866643" y="1172126"/>
              <a:ext cx="407568" cy="272188"/>
            </a:xfrm>
            <a:custGeom>
              <a:avLst/>
              <a:gdLst/>
              <a:ahLst/>
              <a:cxnLst/>
              <a:rect l="l" t="t" r="r" b="b"/>
              <a:pathLst>
                <a:path w="11705" h="7817" extrusionOk="0">
                  <a:moveTo>
                    <a:pt x="1526" y="0"/>
                  </a:moveTo>
                  <a:lnTo>
                    <a:pt x="0" y="1855"/>
                  </a:lnTo>
                  <a:cubicBezTo>
                    <a:pt x="0" y="1855"/>
                    <a:pt x="5619" y="7816"/>
                    <a:pt x="8488" y="7816"/>
                  </a:cubicBezTo>
                  <a:cubicBezTo>
                    <a:pt x="8904" y="7816"/>
                    <a:pt x="9262" y="7691"/>
                    <a:pt x="9537" y="7403"/>
                  </a:cubicBezTo>
                  <a:cubicBezTo>
                    <a:pt x="11705" y="5134"/>
                    <a:pt x="1526" y="0"/>
                    <a:pt x="1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1"/>
            <p:cNvSpPr/>
            <p:nvPr/>
          </p:nvSpPr>
          <p:spPr>
            <a:xfrm>
              <a:off x="7902405" y="1123306"/>
              <a:ext cx="423307" cy="200006"/>
            </a:xfrm>
            <a:custGeom>
              <a:avLst/>
              <a:gdLst/>
              <a:ahLst/>
              <a:cxnLst/>
              <a:rect l="l" t="t" r="r" b="b"/>
              <a:pathLst>
                <a:path w="12157" h="5744" extrusionOk="0">
                  <a:moveTo>
                    <a:pt x="970" y="1"/>
                  </a:moveTo>
                  <a:lnTo>
                    <a:pt x="1" y="2197"/>
                  </a:lnTo>
                  <a:cubicBezTo>
                    <a:pt x="1" y="2197"/>
                    <a:pt x="5892" y="5743"/>
                    <a:pt x="9003" y="5743"/>
                  </a:cubicBezTo>
                  <a:cubicBezTo>
                    <a:pt x="9781" y="5743"/>
                    <a:pt x="10385" y="5522"/>
                    <a:pt x="10680" y="4969"/>
                  </a:cubicBezTo>
                  <a:cubicBezTo>
                    <a:pt x="12157" y="2200"/>
                    <a:pt x="970" y="1"/>
                    <a:pt x="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1"/>
            <p:cNvSpPr/>
            <p:nvPr/>
          </p:nvSpPr>
          <p:spPr>
            <a:xfrm>
              <a:off x="7923193" y="1103806"/>
              <a:ext cx="406593" cy="137086"/>
            </a:xfrm>
            <a:custGeom>
              <a:avLst/>
              <a:gdLst/>
              <a:ahLst/>
              <a:cxnLst/>
              <a:rect l="l" t="t" r="r" b="b"/>
              <a:pathLst>
                <a:path w="11677" h="3937" extrusionOk="0">
                  <a:moveTo>
                    <a:pt x="1659" y="0"/>
                  </a:moveTo>
                  <a:cubicBezTo>
                    <a:pt x="917" y="0"/>
                    <a:pt x="446" y="16"/>
                    <a:pt x="446" y="16"/>
                  </a:cubicBezTo>
                  <a:lnTo>
                    <a:pt x="0" y="2376"/>
                  </a:lnTo>
                  <a:cubicBezTo>
                    <a:pt x="0" y="2376"/>
                    <a:pt x="4811" y="3937"/>
                    <a:pt x="8093" y="3937"/>
                  </a:cubicBezTo>
                  <a:cubicBezTo>
                    <a:pt x="9593" y="3937"/>
                    <a:pt x="10774" y="3611"/>
                    <a:pt x="11029" y="2660"/>
                  </a:cubicBezTo>
                  <a:cubicBezTo>
                    <a:pt x="11676" y="245"/>
                    <a:pt x="4572" y="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1"/>
            <p:cNvSpPr/>
            <p:nvPr/>
          </p:nvSpPr>
          <p:spPr>
            <a:xfrm>
              <a:off x="7938445" y="1016022"/>
              <a:ext cx="385840" cy="124656"/>
            </a:xfrm>
            <a:custGeom>
              <a:avLst/>
              <a:gdLst/>
              <a:ahLst/>
              <a:cxnLst/>
              <a:rect l="l" t="t" r="r" b="b"/>
              <a:pathLst>
                <a:path w="11081" h="3580" extrusionOk="0">
                  <a:moveTo>
                    <a:pt x="6930" y="1"/>
                  </a:moveTo>
                  <a:cubicBezTo>
                    <a:pt x="3834" y="1"/>
                    <a:pt x="77" y="721"/>
                    <a:pt x="77" y="721"/>
                  </a:cubicBezTo>
                  <a:lnTo>
                    <a:pt x="0" y="3121"/>
                  </a:lnTo>
                  <a:cubicBezTo>
                    <a:pt x="0" y="3121"/>
                    <a:pt x="2873" y="3579"/>
                    <a:pt x="5675" y="3579"/>
                  </a:cubicBezTo>
                  <a:cubicBezTo>
                    <a:pt x="8258" y="3579"/>
                    <a:pt x="10780" y="3190"/>
                    <a:pt x="10940" y="1693"/>
                  </a:cubicBezTo>
                  <a:cubicBezTo>
                    <a:pt x="11081" y="381"/>
                    <a:pt x="9179" y="1"/>
                    <a:pt x="6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1"/>
            <p:cNvSpPr/>
            <p:nvPr/>
          </p:nvSpPr>
          <p:spPr>
            <a:xfrm>
              <a:off x="7431480" y="788325"/>
              <a:ext cx="634560" cy="634525"/>
            </a:xfrm>
            <a:custGeom>
              <a:avLst/>
              <a:gdLst/>
              <a:ahLst/>
              <a:cxnLst/>
              <a:rect l="l" t="t" r="r" b="b"/>
              <a:pathLst>
                <a:path w="18224" h="18223" extrusionOk="0">
                  <a:moveTo>
                    <a:pt x="9111" y="0"/>
                  </a:moveTo>
                  <a:cubicBezTo>
                    <a:pt x="4079" y="0"/>
                    <a:pt x="2" y="4081"/>
                    <a:pt x="2" y="9114"/>
                  </a:cubicBezTo>
                  <a:cubicBezTo>
                    <a:pt x="0" y="10444"/>
                    <a:pt x="291" y="11758"/>
                    <a:pt x="853" y="12963"/>
                  </a:cubicBezTo>
                  <a:cubicBezTo>
                    <a:pt x="2303" y="16071"/>
                    <a:pt x="5456" y="18223"/>
                    <a:pt x="9111" y="18223"/>
                  </a:cubicBezTo>
                  <a:cubicBezTo>
                    <a:pt x="14141" y="18223"/>
                    <a:pt x="18221" y="14144"/>
                    <a:pt x="18221" y="9114"/>
                  </a:cubicBezTo>
                  <a:cubicBezTo>
                    <a:pt x="18224" y="7574"/>
                    <a:pt x="17834" y="6058"/>
                    <a:pt x="17089" y="4711"/>
                  </a:cubicBezTo>
                  <a:cubicBezTo>
                    <a:pt x="15535" y="1903"/>
                    <a:pt x="12546" y="0"/>
                    <a:pt x="9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1"/>
            <p:cNvSpPr/>
            <p:nvPr/>
          </p:nvSpPr>
          <p:spPr>
            <a:xfrm>
              <a:off x="7563314" y="935724"/>
              <a:ext cx="153104" cy="156446"/>
            </a:xfrm>
            <a:custGeom>
              <a:avLst/>
              <a:gdLst/>
              <a:ahLst/>
              <a:cxnLst/>
              <a:rect l="l" t="t" r="r" b="b"/>
              <a:pathLst>
                <a:path w="4397" h="4493" extrusionOk="0">
                  <a:moveTo>
                    <a:pt x="2199" y="1"/>
                  </a:moveTo>
                  <a:cubicBezTo>
                    <a:pt x="984" y="1"/>
                    <a:pt x="0" y="1006"/>
                    <a:pt x="0" y="2247"/>
                  </a:cubicBezTo>
                  <a:cubicBezTo>
                    <a:pt x="0" y="3487"/>
                    <a:pt x="984" y="4493"/>
                    <a:pt x="2199" y="4493"/>
                  </a:cubicBezTo>
                  <a:cubicBezTo>
                    <a:pt x="3413" y="4493"/>
                    <a:pt x="4397" y="3487"/>
                    <a:pt x="4397" y="2247"/>
                  </a:cubicBezTo>
                  <a:cubicBezTo>
                    <a:pt x="4397" y="1006"/>
                    <a:pt x="3413" y="1"/>
                    <a:pt x="2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1"/>
            <p:cNvSpPr/>
            <p:nvPr/>
          </p:nvSpPr>
          <p:spPr>
            <a:xfrm>
              <a:off x="7768029" y="941748"/>
              <a:ext cx="153104" cy="156760"/>
            </a:xfrm>
            <a:custGeom>
              <a:avLst/>
              <a:gdLst/>
              <a:ahLst/>
              <a:cxnLst/>
              <a:rect l="l" t="t" r="r" b="b"/>
              <a:pathLst>
                <a:path w="4397" h="4502" extrusionOk="0">
                  <a:moveTo>
                    <a:pt x="2199" y="0"/>
                  </a:moveTo>
                  <a:cubicBezTo>
                    <a:pt x="985" y="0"/>
                    <a:pt x="0" y="1008"/>
                    <a:pt x="0" y="2251"/>
                  </a:cubicBezTo>
                  <a:cubicBezTo>
                    <a:pt x="0" y="3493"/>
                    <a:pt x="985" y="4501"/>
                    <a:pt x="2199" y="4501"/>
                  </a:cubicBezTo>
                  <a:cubicBezTo>
                    <a:pt x="3413" y="4501"/>
                    <a:pt x="4397" y="3493"/>
                    <a:pt x="4397" y="2251"/>
                  </a:cubicBezTo>
                  <a:cubicBezTo>
                    <a:pt x="4397" y="1008"/>
                    <a:pt x="3413" y="0"/>
                    <a:pt x="2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1"/>
            <p:cNvSpPr/>
            <p:nvPr/>
          </p:nvSpPr>
          <p:spPr>
            <a:xfrm>
              <a:off x="7570417" y="957417"/>
              <a:ext cx="119363" cy="119398"/>
            </a:xfrm>
            <a:custGeom>
              <a:avLst/>
              <a:gdLst/>
              <a:ahLst/>
              <a:cxnLst/>
              <a:rect l="l" t="t" r="r" b="b"/>
              <a:pathLst>
                <a:path w="3428" h="3429" extrusionOk="0">
                  <a:moveTo>
                    <a:pt x="1714" y="1"/>
                  </a:moveTo>
                  <a:cubicBezTo>
                    <a:pt x="767" y="1"/>
                    <a:pt x="1" y="768"/>
                    <a:pt x="1" y="1714"/>
                  </a:cubicBezTo>
                  <a:cubicBezTo>
                    <a:pt x="1" y="2660"/>
                    <a:pt x="767" y="3428"/>
                    <a:pt x="1714" y="3428"/>
                  </a:cubicBezTo>
                  <a:cubicBezTo>
                    <a:pt x="2660" y="3428"/>
                    <a:pt x="3427" y="2660"/>
                    <a:pt x="3427" y="1714"/>
                  </a:cubicBezTo>
                  <a:cubicBezTo>
                    <a:pt x="3427" y="768"/>
                    <a:pt x="2660" y="1"/>
                    <a:pt x="17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1"/>
            <p:cNvSpPr/>
            <p:nvPr/>
          </p:nvSpPr>
          <p:spPr>
            <a:xfrm>
              <a:off x="7621709" y="977927"/>
              <a:ext cx="53553" cy="53588"/>
            </a:xfrm>
            <a:custGeom>
              <a:avLst/>
              <a:gdLst/>
              <a:ahLst/>
              <a:cxnLst/>
              <a:rect l="l" t="t" r="r" b="b"/>
              <a:pathLst>
                <a:path w="1538" h="1539" extrusionOk="0">
                  <a:moveTo>
                    <a:pt x="769" y="0"/>
                  </a:moveTo>
                  <a:cubicBezTo>
                    <a:pt x="345" y="0"/>
                    <a:pt x="0" y="344"/>
                    <a:pt x="0" y="769"/>
                  </a:cubicBezTo>
                  <a:cubicBezTo>
                    <a:pt x="0" y="1193"/>
                    <a:pt x="345" y="1538"/>
                    <a:pt x="769" y="1538"/>
                  </a:cubicBezTo>
                  <a:cubicBezTo>
                    <a:pt x="1194" y="1538"/>
                    <a:pt x="1538" y="1193"/>
                    <a:pt x="1538" y="769"/>
                  </a:cubicBezTo>
                  <a:cubicBezTo>
                    <a:pt x="1538" y="344"/>
                    <a:pt x="1194" y="0"/>
                    <a:pt x="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1"/>
            <p:cNvSpPr/>
            <p:nvPr/>
          </p:nvSpPr>
          <p:spPr>
            <a:xfrm>
              <a:off x="7772451" y="957417"/>
              <a:ext cx="124064" cy="119363"/>
            </a:xfrm>
            <a:custGeom>
              <a:avLst/>
              <a:gdLst/>
              <a:ahLst/>
              <a:cxnLst/>
              <a:rect l="l" t="t" r="r" b="b"/>
              <a:pathLst>
                <a:path w="3563" h="3428" extrusionOk="0">
                  <a:moveTo>
                    <a:pt x="1849" y="1"/>
                  </a:moveTo>
                  <a:cubicBezTo>
                    <a:pt x="1156" y="1"/>
                    <a:pt x="531" y="418"/>
                    <a:pt x="266" y="1058"/>
                  </a:cubicBezTo>
                  <a:cubicBezTo>
                    <a:pt x="1" y="1698"/>
                    <a:pt x="148" y="2436"/>
                    <a:pt x="638" y="2926"/>
                  </a:cubicBezTo>
                  <a:cubicBezTo>
                    <a:pt x="965" y="3253"/>
                    <a:pt x="1403" y="3428"/>
                    <a:pt x="1849" y="3428"/>
                  </a:cubicBezTo>
                  <a:cubicBezTo>
                    <a:pt x="2070" y="3428"/>
                    <a:pt x="2292" y="3385"/>
                    <a:pt x="2504" y="3297"/>
                  </a:cubicBezTo>
                  <a:cubicBezTo>
                    <a:pt x="3144" y="3032"/>
                    <a:pt x="3563" y="2407"/>
                    <a:pt x="3563" y="1714"/>
                  </a:cubicBezTo>
                  <a:cubicBezTo>
                    <a:pt x="3563" y="768"/>
                    <a:pt x="2795" y="1"/>
                    <a:pt x="184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1"/>
            <p:cNvSpPr/>
            <p:nvPr/>
          </p:nvSpPr>
          <p:spPr>
            <a:xfrm>
              <a:off x="7828409" y="977927"/>
              <a:ext cx="53588" cy="53588"/>
            </a:xfrm>
            <a:custGeom>
              <a:avLst/>
              <a:gdLst/>
              <a:ahLst/>
              <a:cxnLst/>
              <a:rect l="l" t="t" r="r" b="b"/>
              <a:pathLst>
                <a:path w="1539" h="1539" extrusionOk="0">
                  <a:moveTo>
                    <a:pt x="770" y="0"/>
                  </a:moveTo>
                  <a:cubicBezTo>
                    <a:pt x="346" y="0"/>
                    <a:pt x="1" y="344"/>
                    <a:pt x="1" y="769"/>
                  </a:cubicBezTo>
                  <a:cubicBezTo>
                    <a:pt x="1" y="1193"/>
                    <a:pt x="346" y="1538"/>
                    <a:pt x="770" y="1538"/>
                  </a:cubicBezTo>
                  <a:cubicBezTo>
                    <a:pt x="1195" y="1538"/>
                    <a:pt x="1539" y="1193"/>
                    <a:pt x="1539" y="769"/>
                  </a:cubicBezTo>
                  <a:cubicBezTo>
                    <a:pt x="1539" y="344"/>
                    <a:pt x="1195" y="0"/>
                    <a:pt x="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1"/>
            <p:cNvSpPr/>
            <p:nvPr/>
          </p:nvSpPr>
          <p:spPr>
            <a:xfrm>
              <a:off x="7680244" y="1118571"/>
              <a:ext cx="116090" cy="92169"/>
            </a:xfrm>
            <a:custGeom>
              <a:avLst/>
              <a:gdLst/>
              <a:ahLst/>
              <a:cxnLst/>
              <a:rect l="l" t="t" r="r" b="b"/>
              <a:pathLst>
                <a:path w="3334" h="2647" extrusionOk="0">
                  <a:moveTo>
                    <a:pt x="24" y="0"/>
                  </a:moveTo>
                  <a:cubicBezTo>
                    <a:pt x="1" y="366"/>
                    <a:pt x="14" y="689"/>
                    <a:pt x="63" y="973"/>
                  </a:cubicBezTo>
                  <a:cubicBezTo>
                    <a:pt x="257" y="2158"/>
                    <a:pt x="995" y="2646"/>
                    <a:pt x="1664" y="2646"/>
                  </a:cubicBezTo>
                  <a:cubicBezTo>
                    <a:pt x="1857" y="2646"/>
                    <a:pt x="2043" y="2606"/>
                    <a:pt x="2210" y="2530"/>
                  </a:cubicBezTo>
                  <a:cubicBezTo>
                    <a:pt x="2671" y="2322"/>
                    <a:pt x="2955" y="1681"/>
                    <a:pt x="3122" y="1113"/>
                  </a:cubicBezTo>
                  <a:cubicBezTo>
                    <a:pt x="3219" y="793"/>
                    <a:pt x="3289" y="467"/>
                    <a:pt x="3334" y="136"/>
                  </a:cubicBezTo>
                  <a:lnTo>
                    <a:pt x="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1"/>
            <p:cNvSpPr/>
            <p:nvPr/>
          </p:nvSpPr>
          <p:spPr>
            <a:xfrm>
              <a:off x="7610984" y="855321"/>
              <a:ext cx="92203" cy="31582"/>
            </a:xfrm>
            <a:custGeom>
              <a:avLst/>
              <a:gdLst/>
              <a:ahLst/>
              <a:cxnLst/>
              <a:rect l="l" t="t" r="r" b="b"/>
              <a:pathLst>
                <a:path w="2648" h="907" extrusionOk="0">
                  <a:moveTo>
                    <a:pt x="1178" y="1"/>
                  </a:moveTo>
                  <a:cubicBezTo>
                    <a:pt x="424" y="1"/>
                    <a:pt x="0" y="615"/>
                    <a:pt x="0" y="615"/>
                  </a:cubicBezTo>
                  <a:cubicBezTo>
                    <a:pt x="251" y="824"/>
                    <a:pt x="642" y="907"/>
                    <a:pt x="1024" y="907"/>
                  </a:cubicBezTo>
                  <a:cubicBezTo>
                    <a:pt x="1858" y="907"/>
                    <a:pt x="2647" y="511"/>
                    <a:pt x="1846" y="153"/>
                  </a:cubicBezTo>
                  <a:cubicBezTo>
                    <a:pt x="1601" y="44"/>
                    <a:pt x="1378" y="1"/>
                    <a:pt x="1178"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1"/>
            <p:cNvSpPr/>
            <p:nvPr/>
          </p:nvSpPr>
          <p:spPr>
            <a:xfrm>
              <a:off x="7786798" y="855321"/>
              <a:ext cx="92238" cy="31582"/>
            </a:xfrm>
            <a:custGeom>
              <a:avLst/>
              <a:gdLst/>
              <a:ahLst/>
              <a:cxnLst/>
              <a:rect l="l" t="t" r="r" b="b"/>
              <a:pathLst>
                <a:path w="2649" h="907" extrusionOk="0">
                  <a:moveTo>
                    <a:pt x="1179" y="1"/>
                  </a:moveTo>
                  <a:cubicBezTo>
                    <a:pt x="424" y="1"/>
                    <a:pt x="0" y="615"/>
                    <a:pt x="0" y="615"/>
                  </a:cubicBezTo>
                  <a:cubicBezTo>
                    <a:pt x="251" y="824"/>
                    <a:pt x="643" y="907"/>
                    <a:pt x="1025" y="907"/>
                  </a:cubicBezTo>
                  <a:cubicBezTo>
                    <a:pt x="1858" y="907"/>
                    <a:pt x="2648" y="511"/>
                    <a:pt x="1847" y="153"/>
                  </a:cubicBezTo>
                  <a:cubicBezTo>
                    <a:pt x="1602" y="44"/>
                    <a:pt x="1379" y="1"/>
                    <a:pt x="1179"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5" name="Google Shape;2055;p41"/>
          <p:cNvSpPr txBox="1">
            <a:spLocks noGrp="1"/>
          </p:cNvSpPr>
          <p:nvPr>
            <p:ph type="subTitle" idx="1"/>
          </p:nvPr>
        </p:nvSpPr>
        <p:spPr>
          <a:xfrm>
            <a:off x="3220421" y="692112"/>
            <a:ext cx="2440147" cy="546273"/>
          </a:xfrm>
          <a:prstGeom prst="rect">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tx2"/>
                </a:solidFill>
                <a:latin typeface="+mj-lt"/>
              </a:rPr>
              <a:t>KẾT LUẬN</a:t>
            </a:r>
            <a:endParaRPr sz="2800" b="1" dirty="0">
              <a:solidFill>
                <a:schemeClr val="tx2"/>
              </a:solidFill>
              <a:latin typeface="+mj-lt"/>
            </a:endParaRPr>
          </a:p>
        </p:txBody>
      </p:sp>
      <p:grpSp>
        <p:nvGrpSpPr>
          <p:cNvPr id="2056" name="Google Shape;2056;p41"/>
          <p:cNvGrpSpPr/>
          <p:nvPr/>
        </p:nvGrpSpPr>
        <p:grpSpPr>
          <a:xfrm rot="-458246">
            <a:off x="7306496" y="2239262"/>
            <a:ext cx="1506095" cy="1626339"/>
            <a:chOff x="2285779" y="3523413"/>
            <a:chExt cx="1506139" cy="1626387"/>
          </a:xfrm>
        </p:grpSpPr>
        <p:sp>
          <p:nvSpPr>
            <p:cNvPr id="2057" name="Google Shape;2057;p41"/>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1"/>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1"/>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1"/>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1"/>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1"/>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1"/>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1"/>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1"/>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1"/>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1"/>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1"/>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1"/>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1"/>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1"/>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1"/>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1"/>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1"/>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1"/>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1"/>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1"/>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41"/>
          <p:cNvGrpSpPr/>
          <p:nvPr/>
        </p:nvGrpSpPr>
        <p:grpSpPr>
          <a:xfrm rot="-759708">
            <a:off x="501045" y="3461534"/>
            <a:ext cx="1534000" cy="733733"/>
            <a:chOff x="6275088" y="4174408"/>
            <a:chExt cx="1533970" cy="733718"/>
          </a:xfrm>
        </p:grpSpPr>
        <p:sp>
          <p:nvSpPr>
            <p:cNvPr id="2079" name="Google Shape;2079;p41"/>
            <p:cNvSpPr/>
            <p:nvPr/>
          </p:nvSpPr>
          <p:spPr>
            <a:xfrm>
              <a:off x="7220345" y="455344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1"/>
            <p:cNvSpPr/>
            <p:nvPr/>
          </p:nvSpPr>
          <p:spPr>
            <a:xfrm>
              <a:off x="6275088" y="4259673"/>
              <a:ext cx="955144" cy="648448"/>
            </a:xfrm>
            <a:custGeom>
              <a:avLst/>
              <a:gdLst/>
              <a:ahLst/>
              <a:cxnLst/>
              <a:rect l="l" t="t" r="r" b="b"/>
              <a:pathLst>
                <a:path w="28499" h="19348" extrusionOk="0">
                  <a:moveTo>
                    <a:pt x="17988" y="0"/>
                  </a:moveTo>
                  <a:cubicBezTo>
                    <a:pt x="15756" y="0"/>
                    <a:pt x="13049" y="472"/>
                    <a:pt x="9774" y="1629"/>
                  </a:cubicBezTo>
                  <a:cubicBezTo>
                    <a:pt x="9774" y="1629"/>
                    <a:pt x="4996" y="3247"/>
                    <a:pt x="3222" y="7793"/>
                  </a:cubicBezTo>
                  <a:cubicBezTo>
                    <a:pt x="1906" y="11170"/>
                    <a:pt x="546" y="11827"/>
                    <a:pt x="159" y="12730"/>
                  </a:cubicBezTo>
                  <a:cubicBezTo>
                    <a:pt x="22" y="13042"/>
                    <a:pt x="0" y="13385"/>
                    <a:pt x="141" y="13880"/>
                  </a:cubicBezTo>
                  <a:cubicBezTo>
                    <a:pt x="681" y="15808"/>
                    <a:pt x="3377" y="14959"/>
                    <a:pt x="6075" y="16578"/>
                  </a:cubicBezTo>
                  <a:cubicBezTo>
                    <a:pt x="8187" y="17845"/>
                    <a:pt x="10252" y="19348"/>
                    <a:pt x="14379" y="19348"/>
                  </a:cubicBezTo>
                  <a:cubicBezTo>
                    <a:pt x="15522" y="19348"/>
                    <a:pt x="16822" y="19233"/>
                    <a:pt x="18326" y="18965"/>
                  </a:cubicBezTo>
                  <a:cubicBezTo>
                    <a:pt x="25262" y="17732"/>
                    <a:pt x="28498" y="11184"/>
                    <a:pt x="28033" y="7947"/>
                  </a:cubicBezTo>
                  <a:cubicBezTo>
                    <a:pt x="27970" y="7511"/>
                    <a:pt x="27874" y="7081"/>
                    <a:pt x="27746" y="6660"/>
                  </a:cubicBezTo>
                  <a:cubicBezTo>
                    <a:pt x="26928" y="3943"/>
                    <a:pt x="24441" y="0"/>
                    <a:pt x="17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1"/>
            <p:cNvSpPr/>
            <p:nvPr/>
          </p:nvSpPr>
          <p:spPr>
            <a:xfrm>
              <a:off x="6275088" y="4482855"/>
              <a:ext cx="955144" cy="425272"/>
            </a:xfrm>
            <a:custGeom>
              <a:avLst/>
              <a:gdLst/>
              <a:ahLst/>
              <a:cxnLst/>
              <a:rect l="l" t="t" r="r" b="b"/>
              <a:pathLst>
                <a:path w="28499" h="12689" extrusionOk="0">
                  <a:moveTo>
                    <a:pt x="27746" y="1"/>
                  </a:moveTo>
                  <a:cubicBezTo>
                    <a:pt x="26171" y="2644"/>
                    <a:pt x="22697" y="6937"/>
                    <a:pt x="16465" y="7711"/>
                  </a:cubicBezTo>
                  <a:cubicBezTo>
                    <a:pt x="15203" y="7867"/>
                    <a:pt x="13933" y="7934"/>
                    <a:pt x="12680" y="7934"/>
                  </a:cubicBezTo>
                  <a:cubicBezTo>
                    <a:pt x="7642" y="7934"/>
                    <a:pt x="2895" y="6846"/>
                    <a:pt x="159" y="6071"/>
                  </a:cubicBezTo>
                  <a:cubicBezTo>
                    <a:pt x="22" y="6383"/>
                    <a:pt x="0" y="6726"/>
                    <a:pt x="141" y="7221"/>
                  </a:cubicBezTo>
                  <a:cubicBezTo>
                    <a:pt x="681" y="9149"/>
                    <a:pt x="3377" y="8300"/>
                    <a:pt x="6075" y="9919"/>
                  </a:cubicBezTo>
                  <a:cubicBezTo>
                    <a:pt x="8187" y="11186"/>
                    <a:pt x="10252" y="12689"/>
                    <a:pt x="14379" y="12689"/>
                  </a:cubicBezTo>
                  <a:cubicBezTo>
                    <a:pt x="15522" y="12689"/>
                    <a:pt x="16822" y="12574"/>
                    <a:pt x="18326" y="12306"/>
                  </a:cubicBezTo>
                  <a:cubicBezTo>
                    <a:pt x="25262" y="11073"/>
                    <a:pt x="28498" y="4525"/>
                    <a:pt x="28033" y="1288"/>
                  </a:cubicBezTo>
                  <a:cubicBezTo>
                    <a:pt x="27970" y="852"/>
                    <a:pt x="27874" y="422"/>
                    <a:pt x="27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1"/>
            <p:cNvSpPr/>
            <p:nvPr/>
          </p:nvSpPr>
          <p:spPr>
            <a:xfrm>
              <a:off x="7120291" y="4174408"/>
              <a:ext cx="688767" cy="702206"/>
            </a:xfrm>
            <a:custGeom>
              <a:avLst/>
              <a:gdLst/>
              <a:ahLst/>
              <a:cxnLst/>
              <a:rect l="l" t="t" r="r" b="b"/>
              <a:pathLst>
                <a:path w="20551" h="20952" extrusionOk="0">
                  <a:moveTo>
                    <a:pt x="12577" y="1"/>
                  </a:moveTo>
                  <a:cubicBezTo>
                    <a:pt x="10088" y="1"/>
                    <a:pt x="7273" y="967"/>
                    <a:pt x="5988" y="2615"/>
                  </a:cubicBezTo>
                  <a:cubicBezTo>
                    <a:pt x="5988" y="2615"/>
                    <a:pt x="2647" y="5961"/>
                    <a:pt x="2386" y="9497"/>
                  </a:cubicBezTo>
                  <a:cubicBezTo>
                    <a:pt x="2126" y="13033"/>
                    <a:pt x="0" y="12764"/>
                    <a:pt x="856" y="14190"/>
                  </a:cubicBezTo>
                  <a:cubicBezTo>
                    <a:pt x="1714" y="15615"/>
                    <a:pt x="2990" y="14087"/>
                    <a:pt x="4100" y="16125"/>
                  </a:cubicBezTo>
                  <a:cubicBezTo>
                    <a:pt x="5081" y="17925"/>
                    <a:pt x="8879" y="20951"/>
                    <a:pt x="13413" y="20951"/>
                  </a:cubicBezTo>
                  <a:cubicBezTo>
                    <a:pt x="14011" y="20951"/>
                    <a:pt x="14621" y="20899"/>
                    <a:pt x="15240" y="20784"/>
                  </a:cubicBezTo>
                  <a:cubicBezTo>
                    <a:pt x="20550" y="19795"/>
                    <a:pt x="18510" y="2688"/>
                    <a:pt x="16071" y="918"/>
                  </a:cubicBezTo>
                  <a:cubicBezTo>
                    <a:pt x="15208" y="291"/>
                    <a:pt x="13941" y="1"/>
                    <a:pt x="12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1"/>
            <p:cNvSpPr/>
            <p:nvPr/>
          </p:nvSpPr>
          <p:spPr>
            <a:xfrm>
              <a:off x="7382586" y="4208360"/>
              <a:ext cx="330592" cy="610141"/>
            </a:xfrm>
            <a:custGeom>
              <a:avLst/>
              <a:gdLst/>
              <a:ahLst/>
              <a:cxnLst/>
              <a:rect l="l" t="t" r="r" b="b"/>
              <a:pathLst>
                <a:path w="9864" h="18205" extrusionOk="0">
                  <a:moveTo>
                    <a:pt x="5856" y="0"/>
                  </a:moveTo>
                  <a:cubicBezTo>
                    <a:pt x="5856" y="0"/>
                    <a:pt x="2281" y="462"/>
                    <a:pt x="1140" y="6164"/>
                  </a:cubicBezTo>
                  <a:cubicBezTo>
                    <a:pt x="0" y="11866"/>
                    <a:pt x="2390" y="16490"/>
                    <a:pt x="4701" y="17723"/>
                  </a:cubicBezTo>
                  <a:cubicBezTo>
                    <a:pt x="5329" y="18057"/>
                    <a:pt x="5900" y="18205"/>
                    <a:pt x="6407" y="18205"/>
                  </a:cubicBezTo>
                  <a:cubicBezTo>
                    <a:pt x="7770" y="18205"/>
                    <a:pt x="8680" y="17144"/>
                    <a:pt x="9016" y="15796"/>
                  </a:cubicBezTo>
                  <a:cubicBezTo>
                    <a:pt x="9478" y="13947"/>
                    <a:pt x="9863" y="5471"/>
                    <a:pt x="9016" y="3314"/>
                  </a:cubicBezTo>
                  <a:cubicBezTo>
                    <a:pt x="8168" y="1156"/>
                    <a:pt x="7398" y="77"/>
                    <a:pt x="5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1"/>
            <p:cNvSpPr/>
            <p:nvPr/>
          </p:nvSpPr>
          <p:spPr>
            <a:xfrm>
              <a:off x="7538837" y="4239463"/>
              <a:ext cx="100746" cy="264601"/>
            </a:xfrm>
            <a:custGeom>
              <a:avLst/>
              <a:gdLst/>
              <a:ahLst/>
              <a:cxnLst/>
              <a:rect l="l" t="t" r="r" b="b"/>
              <a:pathLst>
                <a:path w="3006" h="7895" extrusionOk="0">
                  <a:moveTo>
                    <a:pt x="1433" y="0"/>
                  </a:moveTo>
                  <a:cubicBezTo>
                    <a:pt x="1032" y="0"/>
                    <a:pt x="554" y="105"/>
                    <a:pt x="0" y="382"/>
                  </a:cubicBezTo>
                  <a:cubicBezTo>
                    <a:pt x="0" y="382"/>
                    <a:pt x="1502" y="7895"/>
                    <a:pt x="1965" y="7895"/>
                  </a:cubicBezTo>
                  <a:cubicBezTo>
                    <a:pt x="2428" y="7895"/>
                    <a:pt x="3006" y="1306"/>
                    <a:pt x="3006" y="960"/>
                  </a:cubicBezTo>
                  <a:cubicBezTo>
                    <a:pt x="3006" y="710"/>
                    <a:pt x="2477" y="0"/>
                    <a:pt x="1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1"/>
            <p:cNvSpPr/>
            <p:nvPr/>
          </p:nvSpPr>
          <p:spPr>
            <a:xfrm>
              <a:off x="7432960" y="4287122"/>
              <a:ext cx="150214" cy="228070"/>
            </a:xfrm>
            <a:custGeom>
              <a:avLst/>
              <a:gdLst/>
              <a:ahLst/>
              <a:cxnLst/>
              <a:rect l="l" t="t" r="r" b="b"/>
              <a:pathLst>
                <a:path w="4482" h="6805" extrusionOk="0">
                  <a:moveTo>
                    <a:pt x="2196" y="1"/>
                  </a:moveTo>
                  <a:cubicBezTo>
                    <a:pt x="1234" y="1041"/>
                    <a:pt x="1" y="5241"/>
                    <a:pt x="288" y="5842"/>
                  </a:cubicBezTo>
                  <a:cubicBezTo>
                    <a:pt x="530" y="6348"/>
                    <a:pt x="3380" y="6805"/>
                    <a:pt x="4232" y="6805"/>
                  </a:cubicBezTo>
                  <a:cubicBezTo>
                    <a:pt x="4392" y="6805"/>
                    <a:pt x="4482" y="6788"/>
                    <a:pt x="4470" y="6753"/>
                  </a:cubicBezTo>
                  <a:cubicBezTo>
                    <a:pt x="4393" y="6531"/>
                    <a:pt x="2196" y="1"/>
                    <a:pt x="2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1"/>
            <p:cNvSpPr/>
            <p:nvPr/>
          </p:nvSpPr>
          <p:spPr>
            <a:xfrm>
              <a:off x="7635664" y="4348892"/>
              <a:ext cx="50071" cy="164693"/>
            </a:xfrm>
            <a:custGeom>
              <a:avLst/>
              <a:gdLst/>
              <a:ahLst/>
              <a:cxnLst/>
              <a:rect l="l" t="t" r="r" b="b"/>
              <a:pathLst>
                <a:path w="1494" h="4914" extrusionOk="0">
                  <a:moveTo>
                    <a:pt x="1042" y="1"/>
                  </a:moveTo>
                  <a:cubicBezTo>
                    <a:pt x="976" y="1"/>
                    <a:pt x="899" y="62"/>
                    <a:pt x="810" y="200"/>
                  </a:cubicBezTo>
                  <a:cubicBezTo>
                    <a:pt x="810" y="200"/>
                    <a:pt x="1" y="4842"/>
                    <a:pt x="117" y="4910"/>
                  </a:cubicBezTo>
                  <a:cubicBezTo>
                    <a:pt x="121" y="4913"/>
                    <a:pt x="126" y="4914"/>
                    <a:pt x="132" y="4914"/>
                  </a:cubicBezTo>
                  <a:cubicBezTo>
                    <a:pt x="310" y="4914"/>
                    <a:pt x="1389" y="4030"/>
                    <a:pt x="1426" y="3398"/>
                  </a:cubicBezTo>
                  <a:cubicBezTo>
                    <a:pt x="1460" y="2826"/>
                    <a:pt x="1493"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1"/>
            <p:cNvSpPr/>
            <p:nvPr/>
          </p:nvSpPr>
          <p:spPr>
            <a:xfrm>
              <a:off x="7434569" y="4534335"/>
              <a:ext cx="168413" cy="103796"/>
            </a:xfrm>
            <a:custGeom>
              <a:avLst/>
              <a:gdLst/>
              <a:ahLst/>
              <a:cxnLst/>
              <a:rect l="l" t="t" r="r" b="b"/>
              <a:pathLst>
                <a:path w="5025" h="3097" extrusionOk="0">
                  <a:moveTo>
                    <a:pt x="4334" y="0"/>
                  </a:moveTo>
                  <a:cubicBezTo>
                    <a:pt x="3142" y="0"/>
                    <a:pt x="198" y="343"/>
                    <a:pt x="198" y="343"/>
                  </a:cubicBezTo>
                  <a:cubicBezTo>
                    <a:pt x="0" y="1803"/>
                    <a:pt x="1327" y="3096"/>
                    <a:pt x="1700" y="3096"/>
                  </a:cubicBezTo>
                  <a:cubicBezTo>
                    <a:pt x="1714" y="3096"/>
                    <a:pt x="1727" y="3095"/>
                    <a:pt x="1738" y="3091"/>
                  </a:cubicBezTo>
                  <a:cubicBezTo>
                    <a:pt x="2046" y="2989"/>
                    <a:pt x="5025" y="291"/>
                    <a:pt x="4819" y="60"/>
                  </a:cubicBezTo>
                  <a:cubicBezTo>
                    <a:pt x="4782" y="18"/>
                    <a:pt x="4602" y="0"/>
                    <a:pt x="4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1"/>
            <p:cNvSpPr/>
            <p:nvPr/>
          </p:nvSpPr>
          <p:spPr>
            <a:xfrm>
              <a:off x="7624503" y="4513354"/>
              <a:ext cx="63712" cy="93607"/>
            </a:xfrm>
            <a:custGeom>
              <a:avLst/>
              <a:gdLst/>
              <a:ahLst/>
              <a:cxnLst/>
              <a:rect l="l" t="t" r="r" b="b"/>
              <a:pathLst>
                <a:path w="1901" h="2793" extrusionOk="0">
                  <a:moveTo>
                    <a:pt x="1691" y="0"/>
                  </a:moveTo>
                  <a:cubicBezTo>
                    <a:pt x="1354" y="0"/>
                    <a:pt x="133" y="644"/>
                    <a:pt x="0" y="1020"/>
                  </a:cubicBezTo>
                  <a:cubicBezTo>
                    <a:pt x="0" y="1020"/>
                    <a:pt x="1284" y="2793"/>
                    <a:pt x="1592" y="2793"/>
                  </a:cubicBezTo>
                  <a:cubicBezTo>
                    <a:pt x="1900" y="2793"/>
                    <a:pt x="1782" y="320"/>
                    <a:pt x="1777" y="54"/>
                  </a:cubicBezTo>
                  <a:cubicBezTo>
                    <a:pt x="1777" y="17"/>
                    <a:pt x="1745" y="0"/>
                    <a:pt x="1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1"/>
            <p:cNvSpPr/>
            <p:nvPr/>
          </p:nvSpPr>
          <p:spPr>
            <a:xfrm>
              <a:off x="7514873" y="4576699"/>
              <a:ext cx="92133" cy="199079"/>
            </a:xfrm>
            <a:custGeom>
              <a:avLst/>
              <a:gdLst/>
              <a:ahLst/>
              <a:cxnLst/>
              <a:rect l="l" t="t" r="r" b="b"/>
              <a:pathLst>
                <a:path w="2749" h="5940" extrusionOk="0">
                  <a:moveTo>
                    <a:pt x="2381" y="0"/>
                  </a:moveTo>
                  <a:cubicBezTo>
                    <a:pt x="2341" y="0"/>
                    <a:pt x="2288" y="67"/>
                    <a:pt x="2219" y="215"/>
                  </a:cubicBezTo>
                  <a:cubicBezTo>
                    <a:pt x="2219" y="215"/>
                    <a:pt x="0" y="3548"/>
                    <a:pt x="107" y="4215"/>
                  </a:cubicBezTo>
                  <a:cubicBezTo>
                    <a:pt x="211" y="4861"/>
                    <a:pt x="959" y="5940"/>
                    <a:pt x="1426" y="5940"/>
                  </a:cubicBezTo>
                  <a:cubicBezTo>
                    <a:pt x="1442" y="5940"/>
                    <a:pt x="1458" y="5939"/>
                    <a:pt x="1473" y="5936"/>
                  </a:cubicBezTo>
                  <a:cubicBezTo>
                    <a:pt x="1891" y="5866"/>
                    <a:pt x="2749" y="0"/>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1"/>
            <p:cNvSpPr/>
            <p:nvPr/>
          </p:nvSpPr>
          <p:spPr>
            <a:xfrm>
              <a:off x="7608114" y="4572074"/>
              <a:ext cx="65488" cy="209737"/>
            </a:xfrm>
            <a:custGeom>
              <a:avLst/>
              <a:gdLst/>
              <a:ahLst/>
              <a:cxnLst/>
              <a:rect l="l" t="t" r="r" b="b"/>
              <a:pathLst>
                <a:path w="1954" h="6258" extrusionOk="0">
                  <a:moveTo>
                    <a:pt x="383" y="1"/>
                  </a:moveTo>
                  <a:cubicBezTo>
                    <a:pt x="313" y="1"/>
                    <a:pt x="243" y="142"/>
                    <a:pt x="232" y="422"/>
                  </a:cubicBezTo>
                  <a:cubicBezTo>
                    <a:pt x="232" y="422"/>
                    <a:pt x="1" y="5869"/>
                    <a:pt x="232" y="6203"/>
                  </a:cubicBezTo>
                  <a:cubicBezTo>
                    <a:pt x="258" y="6240"/>
                    <a:pt x="290" y="6258"/>
                    <a:pt x="328" y="6258"/>
                  </a:cubicBezTo>
                  <a:cubicBezTo>
                    <a:pt x="631" y="6258"/>
                    <a:pt x="1280" y="5144"/>
                    <a:pt x="1596" y="4072"/>
                  </a:cubicBezTo>
                  <a:cubicBezTo>
                    <a:pt x="1954" y="2864"/>
                    <a:pt x="566" y="393"/>
                    <a:pt x="489" y="139"/>
                  </a:cubicBezTo>
                  <a:cubicBezTo>
                    <a:pt x="462" y="47"/>
                    <a:pt x="422" y="1"/>
                    <a:pt x="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1" name="Google Shape;2091;p41"/>
          <p:cNvSpPr/>
          <p:nvPr/>
        </p:nvSpPr>
        <p:spPr>
          <a:xfrm>
            <a:off x="8226635" y="233047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2" name="Google Shape;2092;p41"/>
          <p:cNvGrpSpPr/>
          <p:nvPr/>
        </p:nvGrpSpPr>
        <p:grpSpPr>
          <a:xfrm>
            <a:off x="313215" y="230683"/>
            <a:ext cx="8600755" cy="4753631"/>
            <a:chOff x="313215" y="230683"/>
            <a:chExt cx="8600755" cy="4753631"/>
          </a:xfrm>
        </p:grpSpPr>
        <p:sp>
          <p:nvSpPr>
            <p:cNvPr id="2093" name="Google Shape;2093;p41"/>
            <p:cNvSpPr/>
            <p:nvPr/>
          </p:nvSpPr>
          <p:spPr>
            <a:xfrm rot="-959905">
              <a:off x="445808" y="470174"/>
              <a:ext cx="441773" cy="435407"/>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1"/>
            <p:cNvSpPr/>
            <p:nvPr/>
          </p:nvSpPr>
          <p:spPr>
            <a:xfrm rot="-397278">
              <a:off x="323969" y="10605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1"/>
            <p:cNvSpPr/>
            <p:nvPr/>
          </p:nvSpPr>
          <p:spPr>
            <a:xfrm rot="-397278">
              <a:off x="6410444" y="545931"/>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1"/>
            <p:cNvSpPr/>
            <p:nvPr/>
          </p:nvSpPr>
          <p:spPr>
            <a:xfrm rot="-397271">
              <a:off x="6035425" y="885935"/>
              <a:ext cx="455882" cy="44938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1"/>
            <p:cNvSpPr/>
            <p:nvPr/>
          </p:nvSpPr>
          <p:spPr>
            <a:xfrm>
              <a:off x="1212992" y="41771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1"/>
            <p:cNvSpPr/>
            <p:nvPr/>
          </p:nvSpPr>
          <p:spPr>
            <a:xfrm>
              <a:off x="526975" y="302525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01" name="Google Shape;2101;p41"/>
            <p:cNvSpPr/>
            <p:nvPr/>
          </p:nvSpPr>
          <p:spPr>
            <a:xfrm>
              <a:off x="2950978" y="2306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1"/>
            <p:cNvSpPr/>
            <p:nvPr/>
          </p:nvSpPr>
          <p:spPr>
            <a:xfrm>
              <a:off x="8746695" y="346971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1"/>
            <p:cNvSpPr/>
            <p:nvPr/>
          </p:nvSpPr>
          <p:spPr>
            <a:xfrm>
              <a:off x="2773692" y="11595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1"/>
            <p:cNvSpPr/>
            <p:nvPr/>
          </p:nvSpPr>
          <p:spPr>
            <a:xfrm>
              <a:off x="4883259" y="4874214"/>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1"/>
            <p:cNvSpPr/>
            <p:nvPr/>
          </p:nvSpPr>
          <p:spPr>
            <a:xfrm>
              <a:off x="2571754" y="4755607"/>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1"/>
            <p:cNvSpPr/>
            <p:nvPr/>
          </p:nvSpPr>
          <p:spPr>
            <a:xfrm>
              <a:off x="421954" y="4679407"/>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1"/>
            <p:cNvSpPr/>
            <p:nvPr/>
          </p:nvSpPr>
          <p:spPr>
            <a:xfrm>
              <a:off x="8803870" y="63281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1"/>
            <p:cNvSpPr/>
            <p:nvPr/>
          </p:nvSpPr>
          <p:spPr>
            <a:xfrm rot="-397278">
              <a:off x="7315319" y="206065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244505" y="2083162"/>
            <a:ext cx="4572000" cy="1553054"/>
          </a:xfrm>
          <a:prstGeom prst="rect">
            <a:avLst/>
          </a:prstGeom>
        </p:spPr>
        <p:txBody>
          <a:bodyPr>
            <a:spAutoFit/>
          </a:bodyPr>
          <a:lstStyle/>
          <a:p>
            <a:pPr algn="just">
              <a:lnSpc>
                <a:spcPct val="150000"/>
              </a:lnSpc>
            </a:pPr>
            <a:r>
              <a:rPr lang="vi-VN" sz="2200" dirty="0"/>
              <a:t>Có những việc được thực hiện hay không tùy thuộc vào một điều kiện nào đó có xảy ra hay không.</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grpSp>
        <p:nvGrpSpPr>
          <p:cNvPr id="2117" name="Google Shape;2117;p42"/>
          <p:cNvGrpSpPr/>
          <p:nvPr/>
        </p:nvGrpSpPr>
        <p:grpSpPr>
          <a:xfrm>
            <a:off x="526975" y="250880"/>
            <a:ext cx="8329820" cy="4532400"/>
            <a:chOff x="526975" y="250880"/>
            <a:chExt cx="8329820" cy="4532400"/>
          </a:xfrm>
        </p:grpSpPr>
        <p:sp>
          <p:nvSpPr>
            <p:cNvPr id="2118" name="Google Shape;2118;p42"/>
            <p:cNvSpPr/>
            <p:nvPr/>
          </p:nvSpPr>
          <p:spPr>
            <a:xfrm rot="20972124">
              <a:off x="7997266" y="818049"/>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2"/>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2"/>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2"/>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122" name="Google Shape;2122;p42"/>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2"/>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2"/>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2"/>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2"/>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2"/>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2"/>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2"/>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2"/>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42"/>
          <p:cNvGrpSpPr/>
          <p:nvPr/>
        </p:nvGrpSpPr>
        <p:grpSpPr>
          <a:xfrm>
            <a:off x="137326" y="4300061"/>
            <a:ext cx="779297" cy="845145"/>
            <a:chOff x="5764350" y="1279487"/>
            <a:chExt cx="1063436" cy="1153293"/>
          </a:xfrm>
        </p:grpSpPr>
        <p:sp>
          <p:nvSpPr>
            <p:cNvPr id="2132" name="Google Shape;2132;p42"/>
            <p:cNvSpPr/>
            <p:nvPr/>
          </p:nvSpPr>
          <p:spPr>
            <a:xfrm>
              <a:off x="5764350" y="1568102"/>
              <a:ext cx="1063436" cy="864678"/>
            </a:xfrm>
            <a:custGeom>
              <a:avLst/>
              <a:gdLst/>
              <a:ahLst/>
              <a:cxnLst/>
              <a:rect l="l" t="t" r="r" b="b"/>
              <a:pathLst>
                <a:path w="59047" h="48011" extrusionOk="0">
                  <a:moveTo>
                    <a:pt x="19200" y="1"/>
                  </a:moveTo>
                  <a:cubicBezTo>
                    <a:pt x="17008" y="1"/>
                    <a:pt x="14798" y="445"/>
                    <a:pt x="12750" y="1283"/>
                  </a:cubicBezTo>
                  <a:cubicBezTo>
                    <a:pt x="7682" y="3356"/>
                    <a:pt x="3396" y="7474"/>
                    <a:pt x="1383" y="12596"/>
                  </a:cubicBezTo>
                  <a:cubicBezTo>
                    <a:pt x="254" y="15470"/>
                    <a:pt x="0" y="18600"/>
                    <a:pt x="270" y="21658"/>
                  </a:cubicBezTo>
                  <a:cubicBezTo>
                    <a:pt x="535" y="24657"/>
                    <a:pt x="1190" y="27610"/>
                    <a:pt x="2215" y="30441"/>
                  </a:cubicBezTo>
                  <a:cubicBezTo>
                    <a:pt x="4119" y="35680"/>
                    <a:pt x="7442" y="40192"/>
                    <a:pt x="12150" y="43227"/>
                  </a:cubicBezTo>
                  <a:cubicBezTo>
                    <a:pt x="16583" y="46083"/>
                    <a:pt x="21832" y="47554"/>
                    <a:pt x="27065" y="47917"/>
                  </a:cubicBezTo>
                  <a:cubicBezTo>
                    <a:pt x="27941" y="47979"/>
                    <a:pt x="28821" y="48010"/>
                    <a:pt x="29702" y="48010"/>
                  </a:cubicBezTo>
                  <a:cubicBezTo>
                    <a:pt x="34623" y="48010"/>
                    <a:pt x="39557" y="47026"/>
                    <a:pt x="43925" y="44717"/>
                  </a:cubicBezTo>
                  <a:cubicBezTo>
                    <a:pt x="48524" y="42286"/>
                    <a:pt x="52440" y="38533"/>
                    <a:pt x="55017" y="34010"/>
                  </a:cubicBezTo>
                  <a:cubicBezTo>
                    <a:pt x="57887" y="28968"/>
                    <a:pt x="59046" y="22982"/>
                    <a:pt x="58362" y="17227"/>
                  </a:cubicBezTo>
                  <a:cubicBezTo>
                    <a:pt x="58018" y="14331"/>
                    <a:pt x="57258" y="11418"/>
                    <a:pt x="55917" y="8817"/>
                  </a:cubicBezTo>
                  <a:cubicBezTo>
                    <a:pt x="54637" y="6340"/>
                    <a:pt x="52661" y="4357"/>
                    <a:pt x="50198" y="3054"/>
                  </a:cubicBezTo>
                  <a:cubicBezTo>
                    <a:pt x="47544" y="1649"/>
                    <a:pt x="44671" y="1089"/>
                    <a:pt x="41765" y="1089"/>
                  </a:cubicBezTo>
                  <a:cubicBezTo>
                    <a:pt x="38717" y="1089"/>
                    <a:pt x="35633" y="1706"/>
                    <a:pt x="32728" y="2611"/>
                  </a:cubicBezTo>
                  <a:cubicBezTo>
                    <a:pt x="32006" y="2836"/>
                    <a:pt x="31296" y="3099"/>
                    <a:pt x="30575" y="3324"/>
                  </a:cubicBezTo>
                  <a:cubicBezTo>
                    <a:pt x="30166" y="3451"/>
                    <a:pt x="29730" y="3569"/>
                    <a:pt x="29302" y="3569"/>
                  </a:cubicBezTo>
                  <a:cubicBezTo>
                    <a:pt x="29080" y="3569"/>
                    <a:pt x="28861" y="3537"/>
                    <a:pt x="28648" y="3459"/>
                  </a:cubicBezTo>
                  <a:cubicBezTo>
                    <a:pt x="26004" y="1087"/>
                    <a:pt x="22625" y="1"/>
                    <a:pt x="19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2"/>
            <p:cNvSpPr/>
            <p:nvPr/>
          </p:nvSpPr>
          <p:spPr>
            <a:xfrm>
              <a:off x="6127401" y="1678264"/>
              <a:ext cx="370178" cy="59613"/>
            </a:xfrm>
            <a:custGeom>
              <a:avLst/>
              <a:gdLst/>
              <a:ahLst/>
              <a:cxnLst/>
              <a:rect l="l" t="t" r="r" b="b"/>
              <a:pathLst>
                <a:path w="20554" h="3310" extrusionOk="0">
                  <a:moveTo>
                    <a:pt x="720" y="1"/>
                  </a:moveTo>
                  <a:cubicBezTo>
                    <a:pt x="288" y="1"/>
                    <a:pt x="1" y="635"/>
                    <a:pt x="467" y="872"/>
                  </a:cubicBezTo>
                  <a:cubicBezTo>
                    <a:pt x="3628" y="2489"/>
                    <a:pt x="7154" y="3309"/>
                    <a:pt x="10688" y="3309"/>
                  </a:cubicBezTo>
                  <a:cubicBezTo>
                    <a:pt x="12407" y="3309"/>
                    <a:pt x="14129" y="3115"/>
                    <a:pt x="15811" y="2724"/>
                  </a:cubicBezTo>
                  <a:cubicBezTo>
                    <a:pt x="17281" y="2382"/>
                    <a:pt x="18705" y="1881"/>
                    <a:pt x="20075" y="1247"/>
                  </a:cubicBezTo>
                  <a:cubicBezTo>
                    <a:pt x="20553" y="1025"/>
                    <a:pt x="20256" y="382"/>
                    <a:pt x="19810" y="382"/>
                  </a:cubicBezTo>
                  <a:cubicBezTo>
                    <a:pt x="19742" y="382"/>
                    <a:pt x="19671" y="397"/>
                    <a:pt x="19598" y="430"/>
                  </a:cubicBezTo>
                  <a:cubicBezTo>
                    <a:pt x="16804" y="1724"/>
                    <a:pt x="13739" y="2367"/>
                    <a:pt x="10674" y="2367"/>
                  </a:cubicBezTo>
                  <a:cubicBezTo>
                    <a:pt x="7312" y="2367"/>
                    <a:pt x="3949" y="1593"/>
                    <a:pt x="943" y="57"/>
                  </a:cubicBezTo>
                  <a:cubicBezTo>
                    <a:pt x="867" y="18"/>
                    <a:pt x="791" y="1"/>
                    <a:pt x="720"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2"/>
            <p:cNvSpPr/>
            <p:nvPr/>
          </p:nvSpPr>
          <p:spPr>
            <a:xfrm>
              <a:off x="6079099" y="1985267"/>
              <a:ext cx="400380" cy="145107"/>
            </a:xfrm>
            <a:custGeom>
              <a:avLst/>
              <a:gdLst/>
              <a:ahLst/>
              <a:cxnLst/>
              <a:rect l="l" t="t" r="r" b="b"/>
              <a:pathLst>
                <a:path w="22231" h="8057" extrusionOk="0">
                  <a:moveTo>
                    <a:pt x="2958" y="1"/>
                  </a:moveTo>
                  <a:cubicBezTo>
                    <a:pt x="2721" y="1"/>
                    <a:pt x="2476" y="153"/>
                    <a:pt x="2461" y="456"/>
                  </a:cubicBezTo>
                  <a:cubicBezTo>
                    <a:pt x="2392" y="1708"/>
                    <a:pt x="1610" y="2780"/>
                    <a:pt x="480" y="3294"/>
                  </a:cubicBezTo>
                  <a:cubicBezTo>
                    <a:pt x="0" y="3513"/>
                    <a:pt x="299" y="4157"/>
                    <a:pt x="747" y="4157"/>
                  </a:cubicBezTo>
                  <a:cubicBezTo>
                    <a:pt x="814" y="4157"/>
                    <a:pt x="885" y="4142"/>
                    <a:pt x="957" y="4109"/>
                  </a:cubicBezTo>
                  <a:cubicBezTo>
                    <a:pt x="1484" y="3869"/>
                    <a:pt x="1955" y="3519"/>
                    <a:pt x="2338" y="3083"/>
                  </a:cubicBezTo>
                  <a:cubicBezTo>
                    <a:pt x="3708" y="5251"/>
                    <a:pt x="5856" y="6875"/>
                    <a:pt x="8312" y="7624"/>
                  </a:cubicBezTo>
                  <a:cubicBezTo>
                    <a:pt x="9269" y="7916"/>
                    <a:pt x="10256" y="8057"/>
                    <a:pt x="11241" y="8057"/>
                  </a:cubicBezTo>
                  <a:cubicBezTo>
                    <a:pt x="12914" y="8057"/>
                    <a:pt x="14582" y="7651"/>
                    <a:pt x="16091" y="6887"/>
                  </a:cubicBezTo>
                  <a:cubicBezTo>
                    <a:pt x="17467" y="6191"/>
                    <a:pt x="18672" y="5201"/>
                    <a:pt x="19622" y="3988"/>
                  </a:cubicBezTo>
                  <a:cubicBezTo>
                    <a:pt x="19631" y="3976"/>
                    <a:pt x="19640" y="3964"/>
                    <a:pt x="19648" y="3951"/>
                  </a:cubicBezTo>
                  <a:cubicBezTo>
                    <a:pt x="20102" y="4542"/>
                    <a:pt x="20666" y="5041"/>
                    <a:pt x="21309" y="5419"/>
                  </a:cubicBezTo>
                  <a:cubicBezTo>
                    <a:pt x="21390" y="5467"/>
                    <a:pt x="21470" y="5488"/>
                    <a:pt x="21546" y="5488"/>
                  </a:cubicBezTo>
                  <a:cubicBezTo>
                    <a:pt x="21959" y="5488"/>
                    <a:pt x="22231" y="4864"/>
                    <a:pt x="21787" y="4603"/>
                  </a:cubicBezTo>
                  <a:cubicBezTo>
                    <a:pt x="20584" y="3898"/>
                    <a:pt x="19773" y="2737"/>
                    <a:pt x="19497" y="1373"/>
                  </a:cubicBezTo>
                  <a:cubicBezTo>
                    <a:pt x="19449" y="1135"/>
                    <a:pt x="19276" y="1033"/>
                    <a:pt x="19092" y="1033"/>
                  </a:cubicBezTo>
                  <a:cubicBezTo>
                    <a:pt x="18815" y="1033"/>
                    <a:pt x="18514" y="1266"/>
                    <a:pt x="18586" y="1624"/>
                  </a:cubicBezTo>
                  <a:cubicBezTo>
                    <a:pt x="18695" y="2166"/>
                    <a:pt x="18885" y="2687"/>
                    <a:pt x="19147" y="3174"/>
                  </a:cubicBezTo>
                  <a:cubicBezTo>
                    <a:pt x="19070" y="3203"/>
                    <a:pt x="19002" y="3253"/>
                    <a:pt x="18953" y="3319"/>
                  </a:cubicBezTo>
                  <a:cubicBezTo>
                    <a:pt x="17432" y="5271"/>
                    <a:pt x="15225" y="6581"/>
                    <a:pt x="12785" y="6997"/>
                  </a:cubicBezTo>
                  <a:cubicBezTo>
                    <a:pt x="12292" y="7080"/>
                    <a:pt x="11797" y="7121"/>
                    <a:pt x="11303" y="7121"/>
                  </a:cubicBezTo>
                  <a:cubicBezTo>
                    <a:pt x="9371" y="7121"/>
                    <a:pt x="7464" y="6500"/>
                    <a:pt x="5859" y="5406"/>
                  </a:cubicBezTo>
                  <a:cubicBezTo>
                    <a:pt x="4705" y="4618"/>
                    <a:pt x="3735" y="3588"/>
                    <a:pt x="3019" y="2388"/>
                  </a:cubicBezTo>
                  <a:cubicBezTo>
                    <a:pt x="2989" y="2338"/>
                    <a:pt x="2950" y="2293"/>
                    <a:pt x="2905" y="2256"/>
                  </a:cubicBezTo>
                  <a:cubicBezTo>
                    <a:pt x="3199" y="1698"/>
                    <a:pt x="3370" y="1086"/>
                    <a:pt x="3405" y="456"/>
                  </a:cubicBezTo>
                  <a:cubicBezTo>
                    <a:pt x="3422" y="152"/>
                    <a:pt x="3194" y="1"/>
                    <a:pt x="29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2"/>
            <p:cNvSpPr/>
            <p:nvPr/>
          </p:nvSpPr>
          <p:spPr>
            <a:xfrm>
              <a:off x="5980606" y="2027966"/>
              <a:ext cx="95795" cy="81027"/>
            </a:xfrm>
            <a:custGeom>
              <a:avLst/>
              <a:gdLst/>
              <a:ahLst/>
              <a:cxnLst/>
              <a:rect l="l" t="t" r="r" b="b"/>
              <a:pathLst>
                <a:path w="5319" h="4499" extrusionOk="0">
                  <a:moveTo>
                    <a:pt x="2146" y="1"/>
                  </a:moveTo>
                  <a:cubicBezTo>
                    <a:pt x="1952" y="1"/>
                    <a:pt x="1761" y="27"/>
                    <a:pt x="1579" y="86"/>
                  </a:cubicBezTo>
                  <a:cubicBezTo>
                    <a:pt x="709" y="131"/>
                    <a:pt x="107" y="618"/>
                    <a:pt x="39" y="1615"/>
                  </a:cubicBezTo>
                  <a:cubicBezTo>
                    <a:pt x="1" y="2175"/>
                    <a:pt x="121" y="2764"/>
                    <a:pt x="394" y="3260"/>
                  </a:cubicBezTo>
                  <a:cubicBezTo>
                    <a:pt x="555" y="3748"/>
                    <a:pt x="869" y="4173"/>
                    <a:pt x="1370" y="4372"/>
                  </a:cubicBezTo>
                  <a:cubicBezTo>
                    <a:pt x="1588" y="4459"/>
                    <a:pt x="1815" y="4498"/>
                    <a:pt x="2040" y="4498"/>
                  </a:cubicBezTo>
                  <a:cubicBezTo>
                    <a:pt x="2224" y="4498"/>
                    <a:pt x="2408" y="4472"/>
                    <a:pt x="2586" y="4423"/>
                  </a:cubicBezTo>
                  <a:cubicBezTo>
                    <a:pt x="4071" y="4205"/>
                    <a:pt x="5319" y="2464"/>
                    <a:pt x="4236" y="1048"/>
                  </a:cubicBezTo>
                  <a:cubicBezTo>
                    <a:pt x="3780" y="451"/>
                    <a:pt x="2939" y="1"/>
                    <a:pt x="2146"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2"/>
            <p:cNvSpPr/>
            <p:nvPr/>
          </p:nvSpPr>
          <p:spPr>
            <a:xfrm>
              <a:off x="6492990" y="2058600"/>
              <a:ext cx="95777" cy="81027"/>
            </a:xfrm>
            <a:custGeom>
              <a:avLst/>
              <a:gdLst/>
              <a:ahLst/>
              <a:cxnLst/>
              <a:rect l="l" t="t" r="r" b="b"/>
              <a:pathLst>
                <a:path w="5318" h="4499" extrusionOk="0">
                  <a:moveTo>
                    <a:pt x="2146" y="1"/>
                  </a:moveTo>
                  <a:cubicBezTo>
                    <a:pt x="1952" y="1"/>
                    <a:pt x="1760" y="28"/>
                    <a:pt x="1578" y="86"/>
                  </a:cubicBezTo>
                  <a:cubicBezTo>
                    <a:pt x="709" y="130"/>
                    <a:pt x="105" y="618"/>
                    <a:pt x="38" y="1615"/>
                  </a:cubicBezTo>
                  <a:cubicBezTo>
                    <a:pt x="1" y="2176"/>
                    <a:pt x="121" y="2765"/>
                    <a:pt x="394" y="3261"/>
                  </a:cubicBezTo>
                  <a:cubicBezTo>
                    <a:pt x="555" y="3749"/>
                    <a:pt x="868" y="4173"/>
                    <a:pt x="1369" y="4372"/>
                  </a:cubicBezTo>
                  <a:cubicBezTo>
                    <a:pt x="1588" y="4459"/>
                    <a:pt x="1815" y="4499"/>
                    <a:pt x="2042" y="4499"/>
                  </a:cubicBezTo>
                  <a:cubicBezTo>
                    <a:pt x="2225" y="4499"/>
                    <a:pt x="2408" y="4473"/>
                    <a:pt x="2585" y="4424"/>
                  </a:cubicBezTo>
                  <a:cubicBezTo>
                    <a:pt x="4070" y="4206"/>
                    <a:pt x="5318" y="2464"/>
                    <a:pt x="4235" y="1048"/>
                  </a:cubicBezTo>
                  <a:cubicBezTo>
                    <a:pt x="3779" y="452"/>
                    <a:pt x="2940" y="1"/>
                    <a:pt x="2146" y="1"/>
                  </a:cubicBezTo>
                  <a:close/>
                </a:path>
              </a:pathLst>
            </a:custGeom>
            <a:solidFill>
              <a:srgbClr val="A61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2"/>
            <p:cNvSpPr/>
            <p:nvPr/>
          </p:nvSpPr>
          <p:spPr>
            <a:xfrm>
              <a:off x="6158845" y="1864713"/>
              <a:ext cx="103197" cy="105467"/>
            </a:xfrm>
            <a:custGeom>
              <a:avLst/>
              <a:gdLst/>
              <a:ahLst/>
              <a:cxnLst/>
              <a:rect l="l" t="t" r="r" b="b"/>
              <a:pathLst>
                <a:path w="5730" h="5856" extrusionOk="0">
                  <a:moveTo>
                    <a:pt x="2865" y="0"/>
                  </a:moveTo>
                  <a:cubicBezTo>
                    <a:pt x="1282" y="0"/>
                    <a:pt x="0" y="1310"/>
                    <a:pt x="0" y="2927"/>
                  </a:cubicBezTo>
                  <a:cubicBezTo>
                    <a:pt x="0" y="4544"/>
                    <a:pt x="1282" y="5856"/>
                    <a:pt x="2865" y="5856"/>
                  </a:cubicBezTo>
                  <a:cubicBezTo>
                    <a:pt x="4446" y="5856"/>
                    <a:pt x="5730" y="4544"/>
                    <a:pt x="5730" y="2927"/>
                  </a:cubicBezTo>
                  <a:cubicBezTo>
                    <a:pt x="5730" y="1310"/>
                    <a:pt x="4446"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2"/>
            <p:cNvSpPr/>
            <p:nvPr/>
          </p:nvSpPr>
          <p:spPr>
            <a:xfrm>
              <a:off x="6296851" y="1868747"/>
              <a:ext cx="103197" cy="105683"/>
            </a:xfrm>
            <a:custGeom>
              <a:avLst/>
              <a:gdLst/>
              <a:ahLst/>
              <a:cxnLst/>
              <a:rect l="l" t="t" r="r" b="b"/>
              <a:pathLst>
                <a:path w="5730" h="5868" extrusionOk="0">
                  <a:moveTo>
                    <a:pt x="2865" y="0"/>
                  </a:moveTo>
                  <a:cubicBezTo>
                    <a:pt x="1284" y="0"/>
                    <a:pt x="0" y="1314"/>
                    <a:pt x="0" y="2934"/>
                  </a:cubicBezTo>
                  <a:cubicBezTo>
                    <a:pt x="0" y="4553"/>
                    <a:pt x="1284" y="5867"/>
                    <a:pt x="2865" y="5867"/>
                  </a:cubicBezTo>
                  <a:cubicBezTo>
                    <a:pt x="4448" y="5867"/>
                    <a:pt x="5730" y="4555"/>
                    <a:pt x="5730" y="2934"/>
                  </a:cubicBezTo>
                  <a:cubicBezTo>
                    <a:pt x="5730" y="1314"/>
                    <a:pt x="4448"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2"/>
            <p:cNvSpPr/>
            <p:nvPr/>
          </p:nvSpPr>
          <p:spPr>
            <a:xfrm>
              <a:off x="6163599" y="1879319"/>
              <a:ext cx="80487" cy="80469"/>
            </a:xfrm>
            <a:custGeom>
              <a:avLst/>
              <a:gdLst/>
              <a:ahLst/>
              <a:cxnLst/>
              <a:rect l="l" t="t" r="r" b="b"/>
              <a:pathLst>
                <a:path w="4469" h="4468" extrusionOk="0">
                  <a:moveTo>
                    <a:pt x="2235" y="1"/>
                  </a:moveTo>
                  <a:cubicBezTo>
                    <a:pt x="1001" y="1"/>
                    <a:pt x="1" y="1001"/>
                    <a:pt x="1" y="2234"/>
                  </a:cubicBezTo>
                  <a:cubicBezTo>
                    <a:pt x="1" y="3467"/>
                    <a:pt x="1001" y="4468"/>
                    <a:pt x="2235" y="4468"/>
                  </a:cubicBezTo>
                  <a:cubicBezTo>
                    <a:pt x="3468" y="4468"/>
                    <a:pt x="4468" y="3467"/>
                    <a:pt x="4468" y="2234"/>
                  </a:cubicBezTo>
                  <a:cubicBezTo>
                    <a:pt x="4468" y="1001"/>
                    <a:pt x="3468" y="1"/>
                    <a:pt x="2235"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2"/>
            <p:cNvSpPr/>
            <p:nvPr/>
          </p:nvSpPr>
          <p:spPr>
            <a:xfrm>
              <a:off x="6198177" y="1893114"/>
              <a:ext cx="36128" cy="36128"/>
            </a:xfrm>
            <a:custGeom>
              <a:avLst/>
              <a:gdLst/>
              <a:ahLst/>
              <a:cxnLst/>
              <a:rect l="l" t="t" r="r" b="b"/>
              <a:pathLst>
                <a:path w="2006" h="2006" extrusionOk="0">
                  <a:moveTo>
                    <a:pt x="1003" y="1"/>
                  </a:moveTo>
                  <a:cubicBezTo>
                    <a:pt x="449" y="1"/>
                    <a:pt x="1" y="451"/>
                    <a:pt x="1" y="1004"/>
                  </a:cubicBezTo>
                  <a:cubicBezTo>
                    <a:pt x="1" y="1557"/>
                    <a:pt x="449" y="2005"/>
                    <a:pt x="1003" y="2005"/>
                  </a:cubicBezTo>
                  <a:cubicBezTo>
                    <a:pt x="1557" y="2005"/>
                    <a:pt x="2006" y="1557"/>
                    <a:pt x="2006" y="1004"/>
                  </a:cubicBezTo>
                  <a:cubicBezTo>
                    <a:pt x="2006" y="451"/>
                    <a:pt x="1557"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2"/>
            <p:cNvSpPr/>
            <p:nvPr/>
          </p:nvSpPr>
          <p:spPr>
            <a:xfrm>
              <a:off x="6299822" y="1879337"/>
              <a:ext cx="83620" cy="80451"/>
            </a:xfrm>
            <a:custGeom>
              <a:avLst/>
              <a:gdLst/>
              <a:ahLst/>
              <a:cxnLst/>
              <a:rect l="l" t="t" r="r" b="b"/>
              <a:pathLst>
                <a:path w="4643" h="4467" extrusionOk="0">
                  <a:moveTo>
                    <a:pt x="2409" y="1"/>
                  </a:moveTo>
                  <a:cubicBezTo>
                    <a:pt x="1506" y="1"/>
                    <a:pt x="693" y="545"/>
                    <a:pt x="346" y="1378"/>
                  </a:cubicBezTo>
                  <a:cubicBezTo>
                    <a:pt x="1" y="2213"/>
                    <a:pt x="192" y="3174"/>
                    <a:pt x="830" y="3812"/>
                  </a:cubicBezTo>
                  <a:cubicBezTo>
                    <a:pt x="1258" y="4239"/>
                    <a:pt x="1829" y="4466"/>
                    <a:pt x="2410" y="4466"/>
                  </a:cubicBezTo>
                  <a:cubicBezTo>
                    <a:pt x="2698" y="4466"/>
                    <a:pt x="2988" y="4411"/>
                    <a:pt x="3264" y="4296"/>
                  </a:cubicBezTo>
                  <a:cubicBezTo>
                    <a:pt x="4099" y="3951"/>
                    <a:pt x="4642" y="3137"/>
                    <a:pt x="4642" y="2233"/>
                  </a:cubicBezTo>
                  <a:cubicBezTo>
                    <a:pt x="4642" y="1000"/>
                    <a:pt x="3642" y="1"/>
                    <a:pt x="2409"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2"/>
            <p:cNvSpPr/>
            <p:nvPr/>
          </p:nvSpPr>
          <p:spPr>
            <a:xfrm>
              <a:off x="6337552" y="1893114"/>
              <a:ext cx="36110" cy="36128"/>
            </a:xfrm>
            <a:custGeom>
              <a:avLst/>
              <a:gdLst/>
              <a:ahLst/>
              <a:cxnLst/>
              <a:rect l="l" t="t" r="r" b="b"/>
              <a:pathLst>
                <a:path w="2005" h="2006" extrusionOk="0">
                  <a:moveTo>
                    <a:pt x="1002" y="1"/>
                  </a:moveTo>
                  <a:cubicBezTo>
                    <a:pt x="449" y="1"/>
                    <a:pt x="0" y="451"/>
                    <a:pt x="0" y="1004"/>
                  </a:cubicBezTo>
                  <a:cubicBezTo>
                    <a:pt x="0" y="1557"/>
                    <a:pt x="449" y="2005"/>
                    <a:pt x="1002" y="2005"/>
                  </a:cubicBezTo>
                  <a:cubicBezTo>
                    <a:pt x="1556" y="2005"/>
                    <a:pt x="2005" y="1557"/>
                    <a:pt x="2005" y="1004"/>
                  </a:cubicBezTo>
                  <a:cubicBezTo>
                    <a:pt x="2005" y="451"/>
                    <a:pt x="1556" y="1"/>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2"/>
            <p:cNvSpPr/>
            <p:nvPr/>
          </p:nvSpPr>
          <p:spPr>
            <a:xfrm>
              <a:off x="6190938" y="1810506"/>
              <a:ext cx="62171" cy="21288"/>
            </a:xfrm>
            <a:custGeom>
              <a:avLst/>
              <a:gdLst/>
              <a:ahLst/>
              <a:cxnLst/>
              <a:rect l="l" t="t" r="r" b="b"/>
              <a:pathLst>
                <a:path w="3452" h="1182" extrusionOk="0">
                  <a:moveTo>
                    <a:pt x="1536" y="1"/>
                  </a:moveTo>
                  <a:cubicBezTo>
                    <a:pt x="553" y="1"/>
                    <a:pt x="1" y="802"/>
                    <a:pt x="1" y="802"/>
                  </a:cubicBezTo>
                  <a:cubicBezTo>
                    <a:pt x="328" y="1073"/>
                    <a:pt x="838" y="1182"/>
                    <a:pt x="1336" y="1182"/>
                  </a:cubicBezTo>
                  <a:cubicBezTo>
                    <a:pt x="2422" y="1182"/>
                    <a:pt x="3452" y="666"/>
                    <a:pt x="2408" y="200"/>
                  </a:cubicBezTo>
                  <a:cubicBezTo>
                    <a:pt x="2088" y="57"/>
                    <a:pt x="1797" y="1"/>
                    <a:pt x="1536"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2"/>
            <p:cNvSpPr/>
            <p:nvPr/>
          </p:nvSpPr>
          <p:spPr>
            <a:xfrm>
              <a:off x="6309475" y="1810506"/>
              <a:ext cx="62171" cy="21288"/>
            </a:xfrm>
            <a:custGeom>
              <a:avLst/>
              <a:gdLst/>
              <a:ahLst/>
              <a:cxnLst/>
              <a:rect l="l" t="t" r="r" b="b"/>
              <a:pathLst>
                <a:path w="3452" h="1182" extrusionOk="0">
                  <a:moveTo>
                    <a:pt x="1536" y="1"/>
                  </a:moveTo>
                  <a:cubicBezTo>
                    <a:pt x="553" y="1"/>
                    <a:pt x="0" y="802"/>
                    <a:pt x="0" y="802"/>
                  </a:cubicBezTo>
                  <a:cubicBezTo>
                    <a:pt x="328" y="1073"/>
                    <a:pt x="838" y="1182"/>
                    <a:pt x="1336" y="1182"/>
                  </a:cubicBezTo>
                  <a:cubicBezTo>
                    <a:pt x="2422" y="1182"/>
                    <a:pt x="3452" y="666"/>
                    <a:pt x="2407" y="200"/>
                  </a:cubicBezTo>
                  <a:cubicBezTo>
                    <a:pt x="2088" y="57"/>
                    <a:pt x="1797" y="1"/>
                    <a:pt x="1536"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2"/>
            <p:cNvSpPr/>
            <p:nvPr/>
          </p:nvSpPr>
          <p:spPr>
            <a:xfrm>
              <a:off x="6259031" y="1279487"/>
              <a:ext cx="362721" cy="438489"/>
            </a:xfrm>
            <a:custGeom>
              <a:avLst/>
              <a:gdLst/>
              <a:ahLst/>
              <a:cxnLst/>
              <a:rect l="l" t="t" r="r" b="b"/>
              <a:pathLst>
                <a:path w="20140" h="24347" extrusionOk="0">
                  <a:moveTo>
                    <a:pt x="2944" y="0"/>
                  </a:moveTo>
                  <a:cubicBezTo>
                    <a:pt x="2533" y="0"/>
                    <a:pt x="2119" y="117"/>
                    <a:pt x="1806" y="344"/>
                  </a:cubicBezTo>
                  <a:cubicBezTo>
                    <a:pt x="487" y="1305"/>
                    <a:pt x="653" y="3463"/>
                    <a:pt x="549" y="4896"/>
                  </a:cubicBezTo>
                  <a:cubicBezTo>
                    <a:pt x="257" y="8931"/>
                    <a:pt x="0" y="12974"/>
                    <a:pt x="60" y="17022"/>
                  </a:cubicBezTo>
                  <a:cubicBezTo>
                    <a:pt x="93" y="19302"/>
                    <a:pt x="233" y="21581"/>
                    <a:pt x="515" y="23845"/>
                  </a:cubicBezTo>
                  <a:cubicBezTo>
                    <a:pt x="539" y="24032"/>
                    <a:pt x="643" y="24270"/>
                    <a:pt x="863" y="24300"/>
                  </a:cubicBezTo>
                  <a:cubicBezTo>
                    <a:pt x="1065" y="24329"/>
                    <a:pt x="1264" y="24344"/>
                    <a:pt x="1459" y="24344"/>
                  </a:cubicBezTo>
                  <a:cubicBezTo>
                    <a:pt x="1846" y="24344"/>
                    <a:pt x="2220" y="24286"/>
                    <a:pt x="2586" y="24168"/>
                  </a:cubicBezTo>
                  <a:cubicBezTo>
                    <a:pt x="2688" y="24286"/>
                    <a:pt x="2844" y="24346"/>
                    <a:pt x="2993" y="24346"/>
                  </a:cubicBezTo>
                  <a:cubicBezTo>
                    <a:pt x="3153" y="24346"/>
                    <a:pt x="3305" y="24277"/>
                    <a:pt x="3377" y="24139"/>
                  </a:cubicBezTo>
                  <a:cubicBezTo>
                    <a:pt x="3736" y="24227"/>
                    <a:pt x="4100" y="24268"/>
                    <a:pt x="4468" y="24268"/>
                  </a:cubicBezTo>
                  <a:cubicBezTo>
                    <a:pt x="7206" y="24268"/>
                    <a:pt x="10122" y="22009"/>
                    <a:pt x="11985" y="20366"/>
                  </a:cubicBezTo>
                  <a:cubicBezTo>
                    <a:pt x="14745" y="17933"/>
                    <a:pt x="16950" y="14863"/>
                    <a:pt x="18396" y="11481"/>
                  </a:cubicBezTo>
                  <a:cubicBezTo>
                    <a:pt x="19211" y="9576"/>
                    <a:pt x="19787" y="7585"/>
                    <a:pt x="20094" y="5536"/>
                  </a:cubicBezTo>
                  <a:cubicBezTo>
                    <a:pt x="20139" y="5230"/>
                    <a:pt x="19948" y="4939"/>
                    <a:pt x="19643" y="4939"/>
                  </a:cubicBezTo>
                  <a:cubicBezTo>
                    <a:pt x="19601" y="4939"/>
                    <a:pt x="19557" y="4944"/>
                    <a:pt x="19511" y="4956"/>
                  </a:cubicBezTo>
                  <a:cubicBezTo>
                    <a:pt x="13716" y="6438"/>
                    <a:pt x="6959" y="8485"/>
                    <a:pt x="3894" y="14046"/>
                  </a:cubicBezTo>
                  <a:cubicBezTo>
                    <a:pt x="3887" y="13639"/>
                    <a:pt x="3872" y="13230"/>
                    <a:pt x="3849" y="12822"/>
                  </a:cubicBezTo>
                  <a:cubicBezTo>
                    <a:pt x="3846" y="12706"/>
                    <a:pt x="3799" y="12596"/>
                    <a:pt x="3717" y="12513"/>
                  </a:cubicBezTo>
                  <a:cubicBezTo>
                    <a:pt x="4078" y="8935"/>
                    <a:pt x="4497" y="5355"/>
                    <a:pt x="4422" y="1761"/>
                  </a:cubicBezTo>
                  <a:cubicBezTo>
                    <a:pt x="4421" y="1712"/>
                    <a:pt x="4413" y="1665"/>
                    <a:pt x="4399" y="1618"/>
                  </a:cubicBezTo>
                  <a:cubicBezTo>
                    <a:pt x="4518" y="1506"/>
                    <a:pt x="4573" y="1343"/>
                    <a:pt x="4547" y="1182"/>
                  </a:cubicBezTo>
                  <a:cubicBezTo>
                    <a:pt x="4427" y="383"/>
                    <a:pt x="3689" y="0"/>
                    <a:pt x="2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2"/>
            <p:cNvSpPr/>
            <p:nvPr/>
          </p:nvSpPr>
          <p:spPr>
            <a:xfrm>
              <a:off x="6312879" y="1297136"/>
              <a:ext cx="280866" cy="413960"/>
            </a:xfrm>
            <a:custGeom>
              <a:avLst/>
              <a:gdLst/>
              <a:ahLst/>
              <a:cxnLst/>
              <a:rect l="l" t="t" r="r" b="b"/>
              <a:pathLst>
                <a:path w="15595" h="22985" extrusionOk="0">
                  <a:moveTo>
                    <a:pt x="1414" y="0"/>
                  </a:moveTo>
                  <a:cubicBezTo>
                    <a:pt x="1177" y="0"/>
                    <a:pt x="942" y="152"/>
                    <a:pt x="944" y="457"/>
                  </a:cubicBezTo>
                  <a:cubicBezTo>
                    <a:pt x="988" y="7825"/>
                    <a:pt x="682" y="15184"/>
                    <a:pt x="27" y="22532"/>
                  </a:cubicBezTo>
                  <a:cubicBezTo>
                    <a:pt x="0" y="22834"/>
                    <a:pt x="222" y="22985"/>
                    <a:pt x="458" y="22985"/>
                  </a:cubicBezTo>
                  <a:cubicBezTo>
                    <a:pt x="694" y="22985"/>
                    <a:pt x="945" y="22833"/>
                    <a:pt x="972" y="22532"/>
                  </a:cubicBezTo>
                  <a:cubicBezTo>
                    <a:pt x="987" y="22361"/>
                    <a:pt x="1001" y="22191"/>
                    <a:pt x="1016" y="22021"/>
                  </a:cubicBezTo>
                  <a:cubicBezTo>
                    <a:pt x="1106" y="21985"/>
                    <a:pt x="1182" y="21923"/>
                    <a:pt x="1235" y="21842"/>
                  </a:cubicBezTo>
                  <a:cubicBezTo>
                    <a:pt x="5089" y="16201"/>
                    <a:pt x="9819" y="11190"/>
                    <a:pt x="15214" y="6999"/>
                  </a:cubicBezTo>
                  <a:cubicBezTo>
                    <a:pt x="15595" y="6703"/>
                    <a:pt x="15248" y="6223"/>
                    <a:pt x="14852" y="6223"/>
                  </a:cubicBezTo>
                  <a:cubicBezTo>
                    <a:pt x="14749" y="6223"/>
                    <a:pt x="14643" y="6255"/>
                    <a:pt x="14546" y="6331"/>
                  </a:cubicBezTo>
                  <a:cubicBezTo>
                    <a:pt x="9427" y="10307"/>
                    <a:pt x="4917" y="15026"/>
                    <a:pt x="1160" y="20303"/>
                  </a:cubicBezTo>
                  <a:cubicBezTo>
                    <a:pt x="1685" y="13701"/>
                    <a:pt x="1929" y="7087"/>
                    <a:pt x="1890" y="457"/>
                  </a:cubicBezTo>
                  <a:cubicBezTo>
                    <a:pt x="1888" y="153"/>
                    <a:pt x="1651" y="0"/>
                    <a:pt x="1414" y="0"/>
                  </a:cubicBezTo>
                  <a:close/>
                </a:path>
              </a:pathLst>
            </a:custGeom>
            <a:solidFill>
              <a:srgbClr val="439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a:off x="2327096" y="506818"/>
            <a:ext cx="5567967"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ghép</a:t>
            </a:r>
            <a:r>
              <a:rPr lang="en-US" sz="2000" dirty="0"/>
              <a:t> </a:t>
            </a:r>
            <a:r>
              <a:rPr lang="en-US" sz="2000" dirty="0" err="1"/>
              <a:t>mỗi</a:t>
            </a:r>
            <a:r>
              <a:rPr lang="en-US" sz="2000" dirty="0"/>
              <a:t> </a:t>
            </a:r>
            <a:r>
              <a:rPr lang="en-US" sz="2000" dirty="0" err="1"/>
              <a:t>mục</a:t>
            </a:r>
            <a:r>
              <a:rPr lang="en-US" sz="2000" dirty="0"/>
              <a:t> ở </a:t>
            </a:r>
            <a:r>
              <a:rPr lang="en-US" sz="2000" dirty="0" err="1"/>
              <a:t>cột</a:t>
            </a:r>
            <a:r>
              <a:rPr lang="en-US" sz="2000" dirty="0"/>
              <a:t> A </a:t>
            </a:r>
            <a:r>
              <a:rPr lang="en-US" sz="2000" dirty="0" err="1"/>
              <a:t>với</a:t>
            </a:r>
            <a:r>
              <a:rPr lang="en-US" sz="2000" dirty="0"/>
              <a:t> </a:t>
            </a:r>
            <a:r>
              <a:rPr lang="en-US" sz="2000" dirty="0" err="1"/>
              <a:t>một</a:t>
            </a:r>
            <a:r>
              <a:rPr lang="en-US" sz="2000" dirty="0"/>
              <a:t> </a:t>
            </a:r>
            <a:r>
              <a:rPr lang="en-US" sz="2000" dirty="0" err="1"/>
              <a:t>mục</a:t>
            </a:r>
            <a:r>
              <a:rPr lang="en-US" sz="2000" dirty="0"/>
              <a:t> </a:t>
            </a:r>
            <a:r>
              <a:rPr lang="en-US" sz="2000" dirty="0" err="1"/>
              <a:t>thích</a:t>
            </a:r>
            <a:r>
              <a:rPr lang="en-US" sz="2000" dirty="0"/>
              <a:t> </a:t>
            </a:r>
            <a:r>
              <a:rPr lang="en-US" sz="2000" dirty="0" err="1"/>
              <a:t>hợp</a:t>
            </a:r>
            <a:r>
              <a:rPr lang="en-US" sz="2000" dirty="0"/>
              <a:t> ở </a:t>
            </a:r>
            <a:r>
              <a:rPr lang="en-US" sz="2000" dirty="0" err="1"/>
              <a:t>cột</a:t>
            </a:r>
            <a:r>
              <a:rPr lang="en-US" sz="2000" dirty="0"/>
              <a:t> B.</a:t>
            </a:r>
          </a:p>
        </p:txBody>
      </p:sp>
      <p:sp>
        <p:nvSpPr>
          <p:cNvPr id="10" name="Rounded Rectangular Callout 9"/>
          <p:cNvSpPr/>
          <p:nvPr/>
        </p:nvSpPr>
        <p:spPr>
          <a:xfrm>
            <a:off x="1539673" y="615165"/>
            <a:ext cx="678095" cy="493159"/>
          </a:xfrm>
          <a:prstGeom prst="wedgeRoundRectCallout">
            <a:avLst>
              <a:gd name="adj1" fmla="val 37482"/>
              <a:gd name="adj2" fmla="val 68056"/>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graphicFrame>
        <p:nvGraphicFramePr>
          <p:cNvPr id="11" name="Table 10"/>
          <p:cNvGraphicFramePr>
            <a:graphicFrameLocks noGrp="1"/>
          </p:cNvGraphicFramePr>
          <p:nvPr>
            <p:extLst>
              <p:ext uri="{D42A27DB-BD31-4B8C-83A1-F6EECF244321}">
                <p14:modId xmlns:p14="http://schemas.microsoft.com/office/powerpoint/2010/main" val="2587148879"/>
              </p:ext>
            </p:extLst>
          </p:nvPr>
        </p:nvGraphicFramePr>
        <p:xfrm>
          <a:off x="1574327" y="1556306"/>
          <a:ext cx="6292294" cy="2575245"/>
        </p:xfrm>
        <a:graphic>
          <a:graphicData uri="http://schemas.openxmlformats.org/drawingml/2006/table">
            <a:tbl>
              <a:tblPr firstRow="1" firstCol="1" bandRow="1"/>
              <a:tblGrid>
                <a:gridCol w="3145587">
                  <a:extLst>
                    <a:ext uri="{9D8B030D-6E8A-4147-A177-3AD203B41FA5}">
                      <a16:colId xmlns:a16="http://schemas.microsoft.com/office/drawing/2014/main" val="20000"/>
                    </a:ext>
                  </a:extLst>
                </a:gridCol>
                <a:gridCol w="3146707">
                  <a:extLst>
                    <a:ext uri="{9D8B030D-6E8A-4147-A177-3AD203B41FA5}">
                      <a16:colId xmlns:a16="http://schemas.microsoft.com/office/drawing/2014/main" val="20001"/>
                    </a:ext>
                  </a:extLst>
                </a:gridCol>
              </a:tblGrid>
              <a:tr h="0">
                <a:tc>
                  <a:txBody>
                    <a:bodyPr/>
                    <a:lstStyle/>
                    <a:p>
                      <a:pPr algn="ctr">
                        <a:lnSpc>
                          <a:spcPct val="200000"/>
                        </a:lnSpc>
                        <a:spcAft>
                          <a:spcPts val="0"/>
                        </a:spcAft>
                      </a:pPr>
                      <a:r>
                        <a:rPr lang="vi-VN" sz="2000" b="1" i="0" dirty="0">
                          <a:solidFill>
                            <a:srgbClr val="000000"/>
                          </a:solidFill>
                          <a:effectLst/>
                          <a:latin typeface="+mn-lt"/>
                          <a:ea typeface="Calibri" panose="020F0502020204030204" pitchFamily="34" charset="0"/>
                          <a:cs typeface="Times New Roman" panose="02020603050405020304" pitchFamily="18" charset="0"/>
                        </a:rPr>
                        <a:t>A</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200000"/>
                        </a:lnSpc>
                        <a:spcAft>
                          <a:spcPts val="0"/>
                        </a:spcAft>
                      </a:pPr>
                      <a:r>
                        <a:rPr lang="vi-VN" sz="2000" b="1" i="0" dirty="0">
                          <a:solidFill>
                            <a:srgbClr val="000000"/>
                          </a:solidFill>
                          <a:effectLst/>
                          <a:latin typeface="+mn-lt"/>
                          <a:ea typeface="Calibri" panose="020F0502020204030204" pitchFamily="34" charset="0"/>
                          <a:cs typeface="Times New Roman" panose="02020603050405020304" pitchFamily="18" charset="0"/>
                        </a:rPr>
                        <a:t>B</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0">
                <a:tc>
                  <a:txBody>
                    <a:bodyPr/>
                    <a:lstStyle/>
                    <a:p>
                      <a:pPr>
                        <a:lnSpc>
                          <a:spcPct val="200000"/>
                        </a:lnSpc>
                        <a:spcAft>
                          <a:spcPts val="0"/>
                        </a:spcAft>
                      </a:pPr>
                      <a:r>
                        <a:rPr lang="vi-VN" sz="2000" i="0" dirty="0">
                          <a:solidFill>
                            <a:srgbClr val="000000"/>
                          </a:solidFill>
                          <a:effectLst/>
                          <a:latin typeface="+mn-lt"/>
                          <a:ea typeface="Calibri" panose="020F0502020204030204" pitchFamily="34" charset="0"/>
                          <a:cs typeface="Times New Roman" panose="02020603050405020304" pitchFamily="18" charset="0"/>
                        </a:rPr>
                        <a:t>1) Gặp cô giáo</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200000"/>
                        </a:lnSpc>
                        <a:spcAft>
                          <a:spcPts val="0"/>
                        </a:spcAft>
                      </a:pPr>
                      <a:r>
                        <a:rPr lang="vi-VN" sz="2000" i="0">
                          <a:solidFill>
                            <a:srgbClr val="000000"/>
                          </a:solidFill>
                          <a:effectLst/>
                          <a:latin typeface="+mn-lt"/>
                          <a:ea typeface="Calibri" panose="020F0502020204030204" pitchFamily="34" charset="0"/>
                          <a:cs typeface="Times New Roman" panose="02020603050405020304" pitchFamily="18" charset="0"/>
                        </a:rPr>
                        <a:t>a) bơm mực</a:t>
                      </a:r>
                      <a:endParaRPr lang="en-US" sz="2000" i="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0">
                <a:tc>
                  <a:txBody>
                    <a:bodyPr/>
                    <a:lstStyle/>
                    <a:p>
                      <a:pPr>
                        <a:lnSpc>
                          <a:spcPct val="200000"/>
                        </a:lnSpc>
                        <a:spcAft>
                          <a:spcPts val="0"/>
                        </a:spcAft>
                      </a:pPr>
                      <a:r>
                        <a:rPr lang="vi-VN" sz="2000" i="0" dirty="0">
                          <a:solidFill>
                            <a:srgbClr val="000000"/>
                          </a:solidFill>
                          <a:effectLst/>
                          <a:latin typeface="+mn-lt"/>
                          <a:ea typeface="Calibri" panose="020F0502020204030204" pitchFamily="34" charset="0"/>
                          <a:cs typeface="Times New Roman" panose="02020603050405020304" pitchFamily="18" charset="0"/>
                        </a:rPr>
                        <a:t>2) Giặt xong quần áo</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200000"/>
                        </a:lnSpc>
                        <a:spcAft>
                          <a:spcPts val="0"/>
                        </a:spcAft>
                      </a:pPr>
                      <a:r>
                        <a:rPr lang="vi-VN" sz="2000" i="0" dirty="0">
                          <a:solidFill>
                            <a:srgbClr val="000000"/>
                          </a:solidFill>
                          <a:effectLst/>
                          <a:latin typeface="+mn-lt"/>
                          <a:ea typeface="Calibri" panose="020F0502020204030204" pitchFamily="34" charset="0"/>
                          <a:cs typeface="Times New Roman" panose="02020603050405020304" pitchFamily="18" charset="0"/>
                        </a:rPr>
                        <a:t>b) cặp nhiệt độ</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0">
                <a:tc>
                  <a:txBody>
                    <a:bodyPr/>
                    <a:lstStyle/>
                    <a:p>
                      <a:pPr>
                        <a:lnSpc>
                          <a:spcPct val="200000"/>
                        </a:lnSpc>
                        <a:spcAft>
                          <a:spcPts val="0"/>
                        </a:spcAft>
                      </a:pPr>
                      <a:r>
                        <a:rPr lang="vi-VN" sz="2000" i="0">
                          <a:solidFill>
                            <a:srgbClr val="000000"/>
                          </a:solidFill>
                          <a:effectLst/>
                          <a:latin typeface="+mn-lt"/>
                          <a:ea typeface="Calibri" panose="020F0502020204030204" pitchFamily="34" charset="0"/>
                          <a:cs typeface="Times New Roman" panose="02020603050405020304" pitchFamily="18" charset="0"/>
                        </a:rPr>
                        <a:t>3) Bị sốt</a:t>
                      </a:r>
                      <a:endParaRPr lang="en-US" sz="2000" i="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200000"/>
                        </a:lnSpc>
                        <a:spcAft>
                          <a:spcPts val="0"/>
                        </a:spcAft>
                      </a:pPr>
                      <a:r>
                        <a:rPr lang="vi-VN" sz="2000" i="0" dirty="0">
                          <a:solidFill>
                            <a:srgbClr val="000000"/>
                          </a:solidFill>
                          <a:effectLst/>
                          <a:latin typeface="+mn-lt"/>
                          <a:ea typeface="Calibri" panose="020F0502020204030204" pitchFamily="34" charset="0"/>
                          <a:cs typeface="Times New Roman" panose="02020603050405020304" pitchFamily="18" charset="0"/>
                        </a:rPr>
                        <a:t>c) phơi quần áo</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3"/>
                  </a:ext>
                </a:extLst>
              </a:tr>
              <a:tr h="0">
                <a:tc>
                  <a:txBody>
                    <a:bodyPr/>
                    <a:lstStyle/>
                    <a:p>
                      <a:pPr>
                        <a:lnSpc>
                          <a:spcPct val="200000"/>
                        </a:lnSpc>
                        <a:spcAft>
                          <a:spcPts val="0"/>
                        </a:spcAft>
                      </a:pPr>
                      <a:r>
                        <a:rPr lang="vi-VN" sz="2000" i="0" dirty="0">
                          <a:solidFill>
                            <a:srgbClr val="000000"/>
                          </a:solidFill>
                          <a:effectLst/>
                          <a:latin typeface="+mn-lt"/>
                          <a:ea typeface="Calibri" panose="020F0502020204030204" pitchFamily="34" charset="0"/>
                          <a:cs typeface="Times New Roman" panose="02020603050405020304" pitchFamily="18" charset="0"/>
                        </a:rPr>
                        <a:t>4) Bút bị hết mực</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200000"/>
                        </a:lnSpc>
                        <a:spcAft>
                          <a:spcPts val="0"/>
                        </a:spcAft>
                      </a:pPr>
                      <a:r>
                        <a:rPr lang="vi-VN" sz="2000" i="0" dirty="0">
                          <a:solidFill>
                            <a:srgbClr val="000000"/>
                          </a:solidFill>
                          <a:effectLst/>
                          <a:latin typeface="+mn-lt"/>
                          <a:ea typeface="Calibri" panose="020F0502020204030204" pitchFamily="34" charset="0"/>
                          <a:cs typeface="Times New Roman" panose="02020603050405020304" pitchFamily="18" charset="0"/>
                        </a:rPr>
                        <a:t>d) em nói “Em chào cô ạ!”</a:t>
                      </a:r>
                      <a:endParaRPr lang="en-US" sz="2000" i="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4"/>
                  </a:ext>
                </a:extLst>
              </a:tr>
            </a:tbl>
          </a:graphicData>
        </a:graphic>
      </p:graphicFrame>
      <p:cxnSp>
        <p:nvCxnSpPr>
          <p:cNvPr id="13" name="Straight Arrow Connector 12"/>
          <p:cNvCxnSpPr>
            <a:cxnSpLocks/>
          </p:cNvCxnSpPr>
          <p:nvPr/>
        </p:nvCxnSpPr>
        <p:spPr>
          <a:xfrm>
            <a:off x="3806438" y="2284626"/>
            <a:ext cx="1172316" cy="1649599"/>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82101" y="2802124"/>
            <a:ext cx="867242" cy="563341"/>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169666" y="2789038"/>
            <a:ext cx="914400" cy="624986"/>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3714800" y="2376147"/>
            <a:ext cx="1134602" cy="1591903"/>
          </a:xfrm>
          <a:prstGeom prst="straightConnector1">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grpSp>
        <p:nvGrpSpPr>
          <p:cNvPr id="2511" name="Google Shape;2511;p46"/>
          <p:cNvGrpSpPr/>
          <p:nvPr/>
        </p:nvGrpSpPr>
        <p:grpSpPr>
          <a:xfrm>
            <a:off x="454241" y="267494"/>
            <a:ext cx="8235518" cy="4608512"/>
            <a:chOff x="2244650" y="589875"/>
            <a:chExt cx="2753525" cy="1155450"/>
          </a:xfrm>
        </p:grpSpPr>
        <p:sp>
          <p:nvSpPr>
            <p:cNvPr id="2512" name="Google Shape;2512;p46"/>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3" name="Google Shape;2513;p46"/>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4" name="Google Shape;2514;p46"/>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5" name="Google Shape;2515;p46"/>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6" name="Google Shape;2516;p46"/>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7" name="Google Shape;2517;p46"/>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8" name="Google Shape;2518;p46"/>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19" name="Google Shape;2519;p46"/>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0" name="Google Shape;2520;p46"/>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1" name="Google Shape;2521;p46"/>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2" name="Google Shape;2522;p46"/>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3" name="Google Shape;2523;p46"/>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4" name="Google Shape;2524;p46"/>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525" name="Google Shape;2525;p46"/>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noFill/>
            <a:ln w="38100" cap="rnd" cmpd="sng">
              <a:solidFill>
                <a:schemeClr val="accent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2526" name="Google Shape;2526;p46"/>
          <p:cNvGrpSpPr/>
          <p:nvPr/>
        </p:nvGrpSpPr>
        <p:grpSpPr>
          <a:xfrm>
            <a:off x="482449" y="2977986"/>
            <a:ext cx="1472550" cy="1678040"/>
            <a:chOff x="5646725" y="1545525"/>
            <a:chExt cx="2687626" cy="3062676"/>
          </a:xfrm>
        </p:grpSpPr>
        <p:sp>
          <p:nvSpPr>
            <p:cNvPr id="2527" name="Google Shape;2527;p46"/>
            <p:cNvSpPr/>
            <p:nvPr/>
          </p:nvSpPr>
          <p:spPr>
            <a:xfrm>
              <a:off x="7386024" y="2687326"/>
              <a:ext cx="948327" cy="1544182"/>
            </a:xfrm>
            <a:custGeom>
              <a:avLst/>
              <a:gdLst/>
              <a:ahLst/>
              <a:cxnLst/>
              <a:rect l="l" t="t" r="r" b="b"/>
              <a:pathLst>
                <a:path w="32095" h="52261" extrusionOk="0">
                  <a:moveTo>
                    <a:pt x="10473" y="1"/>
                  </a:moveTo>
                  <a:cubicBezTo>
                    <a:pt x="9663" y="1"/>
                    <a:pt x="8853" y="187"/>
                    <a:pt x="8059" y="580"/>
                  </a:cubicBezTo>
                  <a:cubicBezTo>
                    <a:pt x="1" y="4566"/>
                    <a:pt x="11943" y="17521"/>
                    <a:pt x="11156" y="28827"/>
                  </a:cubicBezTo>
                  <a:cubicBezTo>
                    <a:pt x="10369" y="40132"/>
                    <a:pt x="1406" y="47345"/>
                    <a:pt x="1406" y="47345"/>
                  </a:cubicBezTo>
                  <a:lnTo>
                    <a:pt x="4276" y="52260"/>
                  </a:lnTo>
                  <a:cubicBezTo>
                    <a:pt x="32095" y="33047"/>
                    <a:pt x="21266" y="1"/>
                    <a:pt x="10473" y="1"/>
                  </a:cubicBezTo>
                  <a:close/>
                </a:path>
              </a:pathLst>
            </a:custGeom>
            <a:solidFill>
              <a:srgbClr val="EA94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7427539" y="3773754"/>
              <a:ext cx="422972" cy="457809"/>
            </a:xfrm>
            <a:custGeom>
              <a:avLst/>
              <a:gdLst/>
              <a:ahLst/>
              <a:cxnLst/>
              <a:rect l="l" t="t" r="r" b="b"/>
              <a:pathLst>
                <a:path w="14315" h="15494" extrusionOk="0">
                  <a:moveTo>
                    <a:pt x="7773" y="1"/>
                  </a:moveTo>
                  <a:cubicBezTo>
                    <a:pt x="4901" y="6629"/>
                    <a:pt x="1" y="10578"/>
                    <a:pt x="1" y="10578"/>
                  </a:cubicBezTo>
                  <a:lnTo>
                    <a:pt x="2871" y="15494"/>
                  </a:lnTo>
                  <a:cubicBezTo>
                    <a:pt x="7853" y="12051"/>
                    <a:pt x="11590" y="8166"/>
                    <a:pt x="14315" y="4107"/>
                  </a:cubicBezTo>
                  <a:cubicBezTo>
                    <a:pt x="13965" y="3970"/>
                    <a:pt x="13542" y="3860"/>
                    <a:pt x="13087" y="3860"/>
                  </a:cubicBezTo>
                  <a:cubicBezTo>
                    <a:pt x="12702" y="3860"/>
                    <a:pt x="12294" y="3938"/>
                    <a:pt x="11888" y="4146"/>
                  </a:cubicBezTo>
                  <a:cubicBezTo>
                    <a:pt x="11962" y="2997"/>
                    <a:pt x="11445" y="1883"/>
                    <a:pt x="10338" y="1883"/>
                  </a:cubicBezTo>
                  <a:cubicBezTo>
                    <a:pt x="9984" y="1883"/>
                    <a:pt x="9568" y="1998"/>
                    <a:pt x="9092" y="2262"/>
                  </a:cubicBezTo>
                  <a:cubicBezTo>
                    <a:pt x="9382" y="725"/>
                    <a:pt x="8535" y="185"/>
                    <a:pt x="7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5646725" y="2577112"/>
              <a:ext cx="2105230" cy="2031066"/>
            </a:xfrm>
            <a:custGeom>
              <a:avLst/>
              <a:gdLst/>
              <a:ahLst/>
              <a:cxnLst/>
              <a:rect l="l" t="t" r="r" b="b"/>
              <a:pathLst>
                <a:path w="71249" h="68739" extrusionOk="0">
                  <a:moveTo>
                    <a:pt x="48810" y="0"/>
                  </a:moveTo>
                  <a:lnTo>
                    <a:pt x="15021" y="5488"/>
                  </a:lnTo>
                  <a:cubicBezTo>
                    <a:pt x="0" y="33560"/>
                    <a:pt x="3313" y="53681"/>
                    <a:pt x="6486" y="62971"/>
                  </a:cubicBezTo>
                  <a:cubicBezTo>
                    <a:pt x="7670" y="66436"/>
                    <a:pt x="10958" y="68739"/>
                    <a:pt x="14620" y="68739"/>
                  </a:cubicBezTo>
                  <a:lnTo>
                    <a:pt x="60592" y="68739"/>
                  </a:lnTo>
                  <a:cubicBezTo>
                    <a:pt x="64774" y="68739"/>
                    <a:pt x="68297" y="65600"/>
                    <a:pt x="68774" y="61445"/>
                  </a:cubicBezTo>
                  <a:cubicBezTo>
                    <a:pt x="71248" y="39906"/>
                    <a:pt x="53349" y="26038"/>
                    <a:pt x="53349" y="26038"/>
                  </a:cubicBezTo>
                  <a:cubicBezTo>
                    <a:pt x="52300" y="22300"/>
                    <a:pt x="50955" y="19093"/>
                    <a:pt x="49794" y="16697"/>
                  </a:cubicBezTo>
                  <a:cubicBezTo>
                    <a:pt x="48184" y="13372"/>
                    <a:pt x="47542" y="9663"/>
                    <a:pt x="48023" y="6001"/>
                  </a:cubicBezTo>
                  <a:lnTo>
                    <a:pt x="488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6803273" y="3146003"/>
              <a:ext cx="799674" cy="877856"/>
            </a:xfrm>
            <a:custGeom>
              <a:avLst/>
              <a:gdLst/>
              <a:ahLst/>
              <a:cxnLst/>
              <a:rect l="l" t="t" r="r" b="b"/>
              <a:pathLst>
                <a:path w="27064" h="29710" extrusionOk="0">
                  <a:moveTo>
                    <a:pt x="11813" y="1"/>
                  </a:moveTo>
                  <a:cubicBezTo>
                    <a:pt x="9913" y="1164"/>
                    <a:pt x="3039" y="5471"/>
                    <a:pt x="1597" y="12515"/>
                  </a:cubicBezTo>
                  <a:cubicBezTo>
                    <a:pt x="0" y="20313"/>
                    <a:pt x="1669" y="26781"/>
                    <a:pt x="10855" y="29273"/>
                  </a:cubicBezTo>
                  <a:cubicBezTo>
                    <a:pt x="11974" y="29576"/>
                    <a:pt x="13084" y="29709"/>
                    <a:pt x="14171" y="29709"/>
                  </a:cubicBezTo>
                  <a:cubicBezTo>
                    <a:pt x="19699" y="29709"/>
                    <a:pt x="24634" y="26264"/>
                    <a:pt x="27064" y="24231"/>
                  </a:cubicBezTo>
                  <a:cubicBezTo>
                    <a:pt x="22561" y="13263"/>
                    <a:pt x="14208" y="6785"/>
                    <a:pt x="14208" y="6785"/>
                  </a:cubicBezTo>
                  <a:cubicBezTo>
                    <a:pt x="13496" y="4247"/>
                    <a:pt x="12648" y="1962"/>
                    <a:pt x="1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6094588" y="2621848"/>
              <a:ext cx="1008870" cy="476394"/>
            </a:xfrm>
            <a:custGeom>
              <a:avLst/>
              <a:gdLst/>
              <a:ahLst/>
              <a:cxnLst/>
              <a:rect l="l" t="t" r="r" b="b"/>
              <a:pathLst>
                <a:path w="34144" h="16123" extrusionOk="0">
                  <a:moveTo>
                    <a:pt x="24325" y="0"/>
                  </a:moveTo>
                  <a:lnTo>
                    <a:pt x="12828" y="1869"/>
                  </a:lnTo>
                  <a:lnTo>
                    <a:pt x="1" y="5308"/>
                  </a:lnTo>
                  <a:cubicBezTo>
                    <a:pt x="1" y="5308"/>
                    <a:pt x="6850" y="16122"/>
                    <a:pt x="22063" y="16122"/>
                  </a:cubicBezTo>
                  <a:cubicBezTo>
                    <a:pt x="25625" y="16122"/>
                    <a:pt x="29646" y="15529"/>
                    <a:pt x="34144" y="14066"/>
                  </a:cubicBezTo>
                  <a:cubicBezTo>
                    <a:pt x="32902" y="11038"/>
                    <a:pt x="32437" y="7744"/>
                    <a:pt x="32865" y="4487"/>
                  </a:cubicBezTo>
                  <a:lnTo>
                    <a:pt x="33246" y="1580"/>
                  </a:lnTo>
                  <a:cubicBezTo>
                    <a:pt x="29959" y="844"/>
                    <a:pt x="26639" y="321"/>
                    <a:pt x="243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6146711" y="3119232"/>
              <a:ext cx="118101" cy="1488958"/>
            </a:xfrm>
            <a:custGeom>
              <a:avLst/>
              <a:gdLst/>
              <a:ahLst/>
              <a:cxnLst/>
              <a:rect l="l" t="t" r="r" b="b"/>
              <a:pathLst>
                <a:path w="3997" h="50392" fill="none" extrusionOk="0">
                  <a:moveTo>
                    <a:pt x="0" y="1"/>
                  </a:moveTo>
                  <a:cubicBezTo>
                    <a:pt x="0" y="1"/>
                    <a:pt x="3996" y="7611"/>
                    <a:pt x="3611" y="16023"/>
                  </a:cubicBezTo>
                  <a:cubicBezTo>
                    <a:pt x="3226" y="24434"/>
                    <a:pt x="2694" y="45120"/>
                    <a:pt x="2694" y="45120"/>
                  </a:cubicBezTo>
                  <a:lnTo>
                    <a:pt x="3611" y="50392"/>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a:off x="6358602" y="3184445"/>
              <a:ext cx="301384" cy="1423746"/>
            </a:xfrm>
            <a:custGeom>
              <a:avLst/>
              <a:gdLst/>
              <a:ahLst/>
              <a:cxnLst/>
              <a:rect l="l" t="t" r="r" b="b"/>
              <a:pathLst>
                <a:path w="10200" h="48185" fill="none" extrusionOk="0">
                  <a:moveTo>
                    <a:pt x="10199" y="1"/>
                  </a:moveTo>
                  <a:cubicBezTo>
                    <a:pt x="10199" y="1"/>
                    <a:pt x="7491" y="5581"/>
                    <a:pt x="5430" y="20783"/>
                  </a:cubicBezTo>
                  <a:cubicBezTo>
                    <a:pt x="3368" y="35986"/>
                    <a:pt x="2309" y="43009"/>
                    <a:pt x="2309" y="43009"/>
                  </a:cubicBezTo>
                  <a:cubicBezTo>
                    <a:pt x="2309" y="43009"/>
                    <a:pt x="808" y="44662"/>
                    <a:pt x="1" y="48185"/>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a:off x="6745034" y="3592654"/>
              <a:ext cx="329455" cy="1015548"/>
            </a:xfrm>
            <a:custGeom>
              <a:avLst/>
              <a:gdLst/>
              <a:ahLst/>
              <a:cxnLst/>
              <a:rect l="l" t="t" r="r" b="b"/>
              <a:pathLst>
                <a:path w="11150" h="34370" fill="none" extrusionOk="0">
                  <a:moveTo>
                    <a:pt x="11150" y="1"/>
                  </a:moveTo>
                  <a:lnTo>
                    <a:pt x="1" y="34370"/>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6944632" y="3785781"/>
              <a:ext cx="358736" cy="207158"/>
            </a:xfrm>
            <a:custGeom>
              <a:avLst/>
              <a:gdLst/>
              <a:ahLst/>
              <a:cxnLst/>
              <a:rect l="l" t="t" r="r" b="b"/>
              <a:pathLst>
                <a:path w="12141" h="7011" fill="none" extrusionOk="0">
                  <a:moveTo>
                    <a:pt x="12141" y="319"/>
                  </a:moveTo>
                  <a:cubicBezTo>
                    <a:pt x="12141" y="319"/>
                    <a:pt x="3167" y="1"/>
                    <a:pt x="1" y="7010"/>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5837193" y="1871057"/>
              <a:ext cx="1408293" cy="1091041"/>
            </a:xfrm>
            <a:custGeom>
              <a:avLst/>
              <a:gdLst/>
              <a:ahLst/>
              <a:cxnLst/>
              <a:rect l="l" t="t" r="r" b="b"/>
              <a:pathLst>
                <a:path w="47662" h="36925" extrusionOk="0">
                  <a:moveTo>
                    <a:pt x="20610" y="1"/>
                  </a:moveTo>
                  <a:cubicBezTo>
                    <a:pt x="12037" y="1"/>
                    <a:pt x="9320" y="5934"/>
                    <a:pt x="5312" y="11917"/>
                  </a:cubicBezTo>
                  <a:cubicBezTo>
                    <a:pt x="0" y="19846"/>
                    <a:pt x="3257" y="30793"/>
                    <a:pt x="16954" y="34778"/>
                  </a:cubicBezTo>
                  <a:cubicBezTo>
                    <a:pt x="22144" y="36288"/>
                    <a:pt x="26312" y="36924"/>
                    <a:pt x="29670" y="36924"/>
                  </a:cubicBezTo>
                  <a:cubicBezTo>
                    <a:pt x="40218" y="36924"/>
                    <a:pt x="42768" y="30647"/>
                    <a:pt x="43897" y="25479"/>
                  </a:cubicBezTo>
                  <a:cubicBezTo>
                    <a:pt x="45587" y="17735"/>
                    <a:pt x="47661" y="7755"/>
                    <a:pt x="31122" y="2100"/>
                  </a:cubicBezTo>
                  <a:cubicBezTo>
                    <a:pt x="26829" y="632"/>
                    <a:pt x="23408" y="1"/>
                    <a:pt x="20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a:off x="6385254" y="2375357"/>
              <a:ext cx="291516" cy="280258"/>
            </a:xfrm>
            <a:custGeom>
              <a:avLst/>
              <a:gdLst/>
              <a:ahLst/>
              <a:cxnLst/>
              <a:rect l="l" t="t" r="r" b="b"/>
              <a:pathLst>
                <a:path w="9866" h="9485" extrusionOk="0">
                  <a:moveTo>
                    <a:pt x="5784" y="0"/>
                  </a:moveTo>
                  <a:lnTo>
                    <a:pt x="2352" y="195"/>
                  </a:lnTo>
                  <a:cubicBezTo>
                    <a:pt x="1020" y="271"/>
                    <a:pt x="0" y="1388"/>
                    <a:pt x="24" y="2722"/>
                  </a:cubicBezTo>
                  <a:cubicBezTo>
                    <a:pt x="70" y="5148"/>
                    <a:pt x="572" y="8641"/>
                    <a:pt x="2995" y="9363"/>
                  </a:cubicBezTo>
                  <a:cubicBezTo>
                    <a:pt x="3274" y="9446"/>
                    <a:pt x="3551" y="9485"/>
                    <a:pt x="3825" y="9485"/>
                  </a:cubicBezTo>
                  <a:cubicBezTo>
                    <a:pt x="5941" y="9485"/>
                    <a:pt x="7905" y="7204"/>
                    <a:pt x="9115" y="5429"/>
                  </a:cubicBezTo>
                  <a:cubicBezTo>
                    <a:pt x="9865" y="4327"/>
                    <a:pt x="9623" y="2832"/>
                    <a:pt x="8550" y="2041"/>
                  </a:cubicBezTo>
                  <a:lnTo>
                    <a:pt x="57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a:off x="6482409" y="2345897"/>
              <a:ext cx="144546" cy="100521"/>
            </a:xfrm>
            <a:custGeom>
              <a:avLst/>
              <a:gdLst/>
              <a:ahLst/>
              <a:cxnLst/>
              <a:rect l="l" t="t" r="r" b="b"/>
              <a:pathLst>
                <a:path w="4892" h="3402" extrusionOk="0">
                  <a:moveTo>
                    <a:pt x="870" y="0"/>
                  </a:moveTo>
                  <a:cubicBezTo>
                    <a:pt x="369" y="0"/>
                    <a:pt x="1" y="552"/>
                    <a:pt x="267" y="1034"/>
                  </a:cubicBezTo>
                  <a:lnTo>
                    <a:pt x="1378" y="3042"/>
                  </a:lnTo>
                  <a:cubicBezTo>
                    <a:pt x="1505" y="3271"/>
                    <a:pt x="1743" y="3401"/>
                    <a:pt x="1988" y="3401"/>
                  </a:cubicBezTo>
                  <a:cubicBezTo>
                    <a:pt x="2098" y="3401"/>
                    <a:pt x="2209" y="3375"/>
                    <a:pt x="2313" y="3321"/>
                  </a:cubicBezTo>
                  <a:lnTo>
                    <a:pt x="4340" y="2247"/>
                  </a:lnTo>
                  <a:cubicBezTo>
                    <a:pt x="4891" y="1955"/>
                    <a:pt x="4810" y="1143"/>
                    <a:pt x="4213" y="965"/>
                  </a:cubicBezTo>
                  <a:lnTo>
                    <a:pt x="1075" y="31"/>
                  </a:lnTo>
                  <a:cubicBezTo>
                    <a:pt x="1005" y="10"/>
                    <a:pt x="936" y="0"/>
                    <a:pt x="870" y="0"/>
                  </a:cubicBezTo>
                  <a:close/>
                </a:path>
              </a:pathLst>
            </a:custGeom>
            <a:solidFill>
              <a:srgbClr val="3F23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6357331" y="2377395"/>
              <a:ext cx="198234" cy="123184"/>
            </a:xfrm>
            <a:custGeom>
              <a:avLst/>
              <a:gdLst/>
              <a:ahLst/>
              <a:cxnLst/>
              <a:rect l="l" t="t" r="r" b="b"/>
              <a:pathLst>
                <a:path w="6709" h="4169" fill="none" extrusionOk="0">
                  <a:moveTo>
                    <a:pt x="6708" y="0"/>
                  </a:moveTo>
                  <a:lnTo>
                    <a:pt x="6075" y="2126"/>
                  </a:lnTo>
                  <a:cubicBezTo>
                    <a:pt x="5702" y="3377"/>
                    <a:pt x="4453" y="4168"/>
                    <a:pt x="3169" y="3932"/>
                  </a:cubicBezTo>
                  <a:cubicBezTo>
                    <a:pt x="2062" y="3729"/>
                    <a:pt x="809" y="3190"/>
                    <a:pt x="0" y="1888"/>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6525786" y="2377395"/>
              <a:ext cx="165171" cy="174242"/>
            </a:xfrm>
            <a:custGeom>
              <a:avLst/>
              <a:gdLst/>
              <a:ahLst/>
              <a:cxnLst/>
              <a:rect l="l" t="t" r="r" b="b"/>
              <a:pathLst>
                <a:path w="5590" h="5897" fill="none" extrusionOk="0">
                  <a:moveTo>
                    <a:pt x="1007" y="0"/>
                  </a:moveTo>
                  <a:lnTo>
                    <a:pt x="374" y="2126"/>
                  </a:lnTo>
                  <a:cubicBezTo>
                    <a:pt x="1" y="3377"/>
                    <a:pt x="615" y="4723"/>
                    <a:pt x="1817" y="5227"/>
                  </a:cubicBezTo>
                  <a:cubicBezTo>
                    <a:pt x="2855" y="5663"/>
                    <a:pt x="4199" y="5897"/>
                    <a:pt x="5589" y="5250"/>
                  </a:cubicBez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6934852" y="2589315"/>
              <a:ext cx="178585" cy="113108"/>
            </a:xfrm>
            <a:custGeom>
              <a:avLst/>
              <a:gdLst/>
              <a:ahLst/>
              <a:cxnLst/>
              <a:rect l="l" t="t" r="r" b="b"/>
              <a:pathLst>
                <a:path w="6044" h="3828" fill="none" extrusionOk="0">
                  <a:moveTo>
                    <a:pt x="1" y="0"/>
                  </a:moveTo>
                  <a:lnTo>
                    <a:pt x="6044" y="3828"/>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6873125" y="2680146"/>
              <a:ext cx="164698" cy="159675"/>
            </a:xfrm>
            <a:custGeom>
              <a:avLst/>
              <a:gdLst/>
              <a:ahLst/>
              <a:cxnLst/>
              <a:rect l="l" t="t" r="r" b="b"/>
              <a:pathLst>
                <a:path w="5574" h="5404" fill="none" extrusionOk="0">
                  <a:moveTo>
                    <a:pt x="0" y="0"/>
                  </a:moveTo>
                  <a:lnTo>
                    <a:pt x="5573" y="5404"/>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6796477" y="2748137"/>
              <a:ext cx="107967" cy="183313"/>
            </a:xfrm>
            <a:custGeom>
              <a:avLst/>
              <a:gdLst/>
              <a:ahLst/>
              <a:cxnLst/>
              <a:rect l="l" t="t" r="r" b="b"/>
              <a:pathLst>
                <a:path w="3654" h="6204" fill="none" extrusionOk="0">
                  <a:moveTo>
                    <a:pt x="0" y="1"/>
                  </a:moveTo>
                  <a:lnTo>
                    <a:pt x="3653" y="6203"/>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5935411" y="2351541"/>
              <a:ext cx="211324" cy="3043"/>
            </a:xfrm>
            <a:custGeom>
              <a:avLst/>
              <a:gdLst/>
              <a:ahLst/>
              <a:cxnLst/>
              <a:rect l="l" t="t" r="r" b="b"/>
              <a:pathLst>
                <a:path w="7152" h="103" fill="none" extrusionOk="0">
                  <a:moveTo>
                    <a:pt x="7151" y="103"/>
                  </a:moveTo>
                  <a:lnTo>
                    <a:pt x="0" y="1"/>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5923503" y="2464385"/>
              <a:ext cx="225241" cy="43583"/>
            </a:xfrm>
            <a:custGeom>
              <a:avLst/>
              <a:gdLst/>
              <a:ahLst/>
              <a:cxnLst/>
              <a:rect l="l" t="t" r="r" b="b"/>
              <a:pathLst>
                <a:path w="7623" h="1475" fill="none" extrusionOk="0">
                  <a:moveTo>
                    <a:pt x="7622" y="1"/>
                  </a:moveTo>
                  <a:lnTo>
                    <a:pt x="1" y="1475"/>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a:off x="5985052" y="2563253"/>
              <a:ext cx="190670" cy="94404"/>
            </a:xfrm>
            <a:custGeom>
              <a:avLst/>
              <a:gdLst/>
              <a:ahLst/>
              <a:cxnLst/>
              <a:rect l="l" t="t" r="r" b="b"/>
              <a:pathLst>
                <a:path w="6453" h="3195" fill="none" extrusionOk="0">
                  <a:moveTo>
                    <a:pt x="6452" y="0"/>
                  </a:moveTo>
                  <a:lnTo>
                    <a:pt x="0" y="3194"/>
                  </a:lnTo>
                </a:path>
              </a:pathLst>
            </a:custGeom>
            <a:noFill/>
            <a:ln w="19050" cap="flat" cmpd="sng">
              <a:solidFill>
                <a:schemeClr val="accent6"/>
              </a:solidFill>
              <a:prstDash val="solid"/>
              <a:miter lim="12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6941736" y="1802299"/>
              <a:ext cx="317488" cy="603567"/>
            </a:xfrm>
            <a:custGeom>
              <a:avLst/>
              <a:gdLst/>
              <a:ahLst/>
              <a:cxnLst/>
              <a:rect l="l" t="t" r="r" b="b"/>
              <a:pathLst>
                <a:path w="10745" h="20427" extrusionOk="0">
                  <a:moveTo>
                    <a:pt x="9409" y="1"/>
                  </a:moveTo>
                  <a:cubicBezTo>
                    <a:pt x="9082" y="1"/>
                    <a:pt x="8762" y="120"/>
                    <a:pt x="8542" y="393"/>
                  </a:cubicBezTo>
                  <a:lnTo>
                    <a:pt x="0" y="10965"/>
                  </a:lnTo>
                  <a:lnTo>
                    <a:pt x="7625" y="20426"/>
                  </a:lnTo>
                  <a:cubicBezTo>
                    <a:pt x="9673" y="15120"/>
                    <a:pt x="10433" y="6162"/>
                    <a:pt x="10706" y="1169"/>
                  </a:cubicBezTo>
                  <a:cubicBezTo>
                    <a:pt x="10744" y="479"/>
                    <a:pt x="10063" y="1"/>
                    <a:pt x="9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6094588" y="1545525"/>
              <a:ext cx="341569" cy="540956"/>
            </a:xfrm>
            <a:custGeom>
              <a:avLst/>
              <a:gdLst/>
              <a:ahLst/>
              <a:cxnLst/>
              <a:rect l="l" t="t" r="r" b="b"/>
              <a:pathLst>
                <a:path w="11560" h="18308" extrusionOk="0">
                  <a:moveTo>
                    <a:pt x="8898" y="1"/>
                  </a:moveTo>
                  <a:cubicBezTo>
                    <a:pt x="8521" y="1"/>
                    <a:pt x="8158" y="156"/>
                    <a:pt x="7958" y="502"/>
                  </a:cubicBezTo>
                  <a:cubicBezTo>
                    <a:pt x="5456" y="4830"/>
                    <a:pt x="1190" y="12744"/>
                    <a:pt x="1" y="18307"/>
                  </a:cubicBezTo>
                  <a:lnTo>
                    <a:pt x="11559" y="14560"/>
                  </a:lnTo>
                  <a:lnTo>
                    <a:pt x="10194" y="1035"/>
                  </a:lnTo>
                  <a:cubicBezTo>
                    <a:pt x="10130" y="394"/>
                    <a:pt x="9497" y="1"/>
                    <a:pt x="8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6615790" y="1906190"/>
              <a:ext cx="175660" cy="224886"/>
            </a:xfrm>
            <a:custGeom>
              <a:avLst/>
              <a:gdLst/>
              <a:ahLst/>
              <a:cxnLst/>
              <a:rect l="l" t="t" r="r" b="b"/>
              <a:pathLst>
                <a:path w="5945" h="7611" extrusionOk="0">
                  <a:moveTo>
                    <a:pt x="1835" y="0"/>
                  </a:moveTo>
                  <a:cubicBezTo>
                    <a:pt x="1119" y="2516"/>
                    <a:pt x="1" y="7221"/>
                    <a:pt x="1550" y="7589"/>
                  </a:cubicBezTo>
                  <a:cubicBezTo>
                    <a:pt x="1612" y="7603"/>
                    <a:pt x="1674" y="7611"/>
                    <a:pt x="1737" y="7611"/>
                  </a:cubicBezTo>
                  <a:cubicBezTo>
                    <a:pt x="3223" y="7611"/>
                    <a:pt x="5021" y="3652"/>
                    <a:pt x="5944" y="1335"/>
                  </a:cubicBezTo>
                  <a:cubicBezTo>
                    <a:pt x="5562" y="1192"/>
                    <a:pt x="5178" y="1049"/>
                    <a:pt x="4772" y="911"/>
                  </a:cubicBezTo>
                  <a:cubicBezTo>
                    <a:pt x="3742" y="559"/>
                    <a:pt x="2768" y="258"/>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6474076" y="1871767"/>
              <a:ext cx="124277" cy="230855"/>
            </a:xfrm>
            <a:custGeom>
              <a:avLst/>
              <a:gdLst/>
              <a:ahLst/>
              <a:cxnLst/>
              <a:rect l="l" t="t" r="r" b="b"/>
              <a:pathLst>
                <a:path w="4206" h="7813" extrusionOk="0">
                  <a:moveTo>
                    <a:pt x="0" y="0"/>
                  </a:moveTo>
                  <a:lnTo>
                    <a:pt x="0" y="0"/>
                  </a:lnTo>
                  <a:cubicBezTo>
                    <a:pt x="135" y="2547"/>
                    <a:pt x="584" y="7447"/>
                    <a:pt x="2069" y="7796"/>
                  </a:cubicBezTo>
                  <a:cubicBezTo>
                    <a:pt x="2118" y="7807"/>
                    <a:pt x="2166" y="7813"/>
                    <a:pt x="2212" y="7813"/>
                  </a:cubicBezTo>
                  <a:cubicBezTo>
                    <a:pt x="3552" y="7813"/>
                    <a:pt x="4038" y="3216"/>
                    <a:pt x="4206" y="576"/>
                  </a:cubicBezTo>
                  <a:cubicBezTo>
                    <a:pt x="2672" y="252"/>
                    <a:pt x="1270" y="6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6760280" y="1969276"/>
              <a:ext cx="196905" cy="214278"/>
            </a:xfrm>
            <a:custGeom>
              <a:avLst/>
              <a:gdLst/>
              <a:ahLst/>
              <a:cxnLst/>
              <a:rect l="l" t="t" r="r" b="b"/>
              <a:pathLst>
                <a:path w="6664" h="7252" extrusionOk="0">
                  <a:moveTo>
                    <a:pt x="3019" y="1"/>
                  </a:moveTo>
                  <a:cubicBezTo>
                    <a:pt x="1919" y="2110"/>
                    <a:pt x="0" y="6206"/>
                    <a:pt x="1183" y="7118"/>
                  </a:cubicBezTo>
                  <a:cubicBezTo>
                    <a:pt x="1301" y="7209"/>
                    <a:pt x="1436" y="7251"/>
                    <a:pt x="1585" y="7251"/>
                  </a:cubicBezTo>
                  <a:cubicBezTo>
                    <a:pt x="2913" y="7251"/>
                    <a:pt x="5347" y="3899"/>
                    <a:pt x="6663" y="1927"/>
                  </a:cubicBezTo>
                  <a:cubicBezTo>
                    <a:pt x="5601" y="1252"/>
                    <a:pt x="4394" y="608"/>
                    <a:pt x="3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a:off x="6304440" y="2117489"/>
              <a:ext cx="227693" cy="197023"/>
            </a:xfrm>
            <a:custGeom>
              <a:avLst/>
              <a:gdLst/>
              <a:ahLst/>
              <a:cxnLst/>
              <a:rect l="l" t="t" r="r" b="b"/>
              <a:pathLst>
                <a:path w="7706" h="6668" extrusionOk="0">
                  <a:moveTo>
                    <a:pt x="4001" y="1"/>
                  </a:moveTo>
                  <a:cubicBezTo>
                    <a:pt x="2314" y="1"/>
                    <a:pt x="501" y="1232"/>
                    <a:pt x="92" y="1465"/>
                  </a:cubicBezTo>
                  <a:cubicBezTo>
                    <a:pt x="92" y="1465"/>
                    <a:pt x="0" y="4554"/>
                    <a:pt x="1933" y="6032"/>
                  </a:cubicBezTo>
                  <a:cubicBezTo>
                    <a:pt x="2517" y="6480"/>
                    <a:pt x="3190" y="6668"/>
                    <a:pt x="3871" y="6668"/>
                  </a:cubicBezTo>
                  <a:cubicBezTo>
                    <a:pt x="5444" y="6668"/>
                    <a:pt x="7057" y="5665"/>
                    <a:pt x="7706" y="4535"/>
                  </a:cubicBezTo>
                  <a:cubicBezTo>
                    <a:pt x="7706" y="4535"/>
                    <a:pt x="7439" y="1780"/>
                    <a:pt x="5526" y="447"/>
                  </a:cubicBezTo>
                  <a:cubicBezTo>
                    <a:pt x="5063" y="126"/>
                    <a:pt x="4539" y="1"/>
                    <a:pt x="4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a:off x="6335524" y="2138941"/>
              <a:ext cx="179265" cy="160384"/>
            </a:xfrm>
            <a:custGeom>
              <a:avLst/>
              <a:gdLst/>
              <a:ahLst/>
              <a:cxnLst/>
              <a:rect l="l" t="t" r="r" b="b"/>
              <a:pathLst>
                <a:path w="6067" h="5428" extrusionOk="0">
                  <a:moveTo>
                    <a:pt x="3034" y="0"/>
                  </a:moveTo>
                  <a:cubicBezTo>
                    <a:pt x="1882" y="0"/>
                    <a:pt x="814" y="743"/>
                    <a:pt x="450" y="1902"/>
                  </a:cubicBezTo>
                  <a:cubicBezTo>
                    <a:pt x="1" y="3331"/>
                    <a:pt x="793" y="4853"/>
                    <a:pt x="2220" y="5302"/>
                  </a:cubicBezTo>
                  <a:cubicBezTo>
                    <a:pt x="2490" y="5387"/>
                    <a:pt x="2763" y="5427"/>
                    <a:pt x="3032" y="5427"/>
                  </a:cubicBezTo>
                  <a:cubicBezTo>
                    <a:pt x="4184" y="5427"/>
                    <a:pt x="5253" y="4685"/>
                    <a:pt x="5617" y="3526"/>
                  </a:cubicBezTo>
                  <a:cubicBezTo>
                    <a:pt x="6066" y="2097"/>
                    <a:pt x="5273" y="574"/>
                    <a:pt x="3846" y="126"/>
                  </a:cubicBezTo>
                  <a:cubicBezTo>
                    <a:pt x="3576" y="41"/>
                    <a:pt x="3303" y="0"/>
                    <a:pt x="3034"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6373051" y="2165653"/>
              <a:ext cx="56968" cy="52772"/>
            </a:xfrm>
            <a:custGeom>
              <a:avLst/>
              <a:gdLst/>
              <a:ahLst/>
              <a:cxnLst/>
              <a:rect l="l" t="t" r="r" b="b"/>
              <a:pathLst>
                <a:path w="1928" h="1786" extrusionOk="0">
                  <a:moveTo>
                    <a:pt x="986" y="0"/>
                  </a:moveTo>
                  <a:cubicBezTo>
                    <a:pt x="617" y="0"/>
                    <a:pt x="270" y="250"/>
                    <a:pt x="148" y="637"/>
                  </a:cubicBezTo>
                  <a:cubicBezTo>
                    <a:pt x="0" y="1108"/>
                    <a:pt x="245" y="1606"/>
                    <a:pt x="695" y="1747"/>
                  </a:cubicBezTo>
                  <a:cubicBezTo>
                    <a:pt x="777" y="1773"/>
                    <a:pt x="859" y="1785"/>
                    <a:pt x="940" y="1785"/>
                  </a:cubicBezTo>
                  <a:cubicBezTo>
                    <a:pt x="1309" y="1785"/>
                    <a:pt x="1657" y="1535"/>
                    <a:pt x="1778" y="1149"/>
                  </a:cubicBezTo>
                  <a:cubicBezTo>
                    <a:pt x="1927" y="677"/>
                    <a:pt x="1682" y="180"/>
                    <a:pt x="1232" y="38"/>
                  </a:cubicBezTo>
                  <a:cubicBezTo>
                    <a:pt x="1150" y="13"/>
                    <a:pt x="1067" y="0"/>
                    <a:pt x="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6660378" y="2225931"/>
              <a:ext cx="244417" cy="196195"/>
            </a:xfrm>
            <a:custGeom>
              <a:avLst/>
              <a:gdLst/>
              <a:ahLst/>
              <a:cxnLst/>
              <a:rect l="l" t="t" r="r" b="b"/>
              <a:pathLst>
                <a:path w="8272" h="6640" extrusionOk="0">
                  <a:moveTo>
                    <a:pt x="4395" y="1"/>
                  </a:moveTo>
                  <a:cubicBezTo>
                    <a:pt x="2065" y="1"/>
                    <a:pt x="161" y="2183"/>
                    <a:pt x="161" y="2183"/>
                  </a:cubicBezTo>
                  <a:cubicBezTo>
                    <a:pt x="0" y="4007"/>
                    <a:pt x="1651" y="6640"/>
                    <a:pt x="4010" y="6640"/>
                  </a:cubicBezTo>
                  <a:cubicBezTo>
                    <a:pt x="4056" y="6640"/>
                    <a:pt x="4102" y="6639"/>
                    <a:pt x="4148" y="6637"/>
                  </a:cubicBezTo>
                  <a:cubicBezTo>
                    <a:pt x="6580" y="6530"/>
                    <a:pt x="8271" y="3943"/>
                    <a:pt x="8271" y="3943"/>
                  </a:cubicBezTo>
                  <a:cubicBezTo>
                    <a:pt x="8006" y="3383"/>
                    <a:pt x="6729" y="3"/>
                    <a:pt x="4399" y="1"/>
                  </a:cubicBezTo>
                  <a:cubicBezTo>
                    <a:pt x="4398" y="1"/>
                    <a:pt x="4396" y="1"/>
                    <a:pt x="43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6685198" y="2251993"/>
              <a:ext cx="179265" cy="160354"/>
            </a:xfrm>
            <a:custGeom>
              <a:avLst/>
              <a:gdLst/>
              <a:ahLst/>
              <a:cxnLst/>
              <a:rect l="l" t="t" r="r" b="b"/>
              <a:pathLst>
                <a:path w="6067" h="5427" extrusionOk="0">
                  <a:moveTo>
                    <a:pt x="3036" y="0"/>
                  </a:moveTo>
                  <a:cubicBezTo>
                    <a:pt x="1884" y="0"/>
                    <a:pt x="814" y="743"/>
                    <a:pt x="450" y="1902"/>
                  </a:cubicBezTo>
                  <a:cubicBezTo>
                    <a:pt x="0" y="3331"/>
                    <a:pt x="792" y="4854"/>
                    <a:pt x="2219" y="5302"/>
                  </a:cubicBezTo>
                  <a:cubicBezTo>
                    <a:pt x="2489" y="5387"/>
                    <a:pt x="2762" y="5427"/>
                    <a:pt x="3031" y="5427"/>
                  </a:cubicBezTo>
                  <a:cubicBezTo>
                    <a:pt x="4183" y="5427"/>
                    <a:pt x="5252" y="4685"/>
                    <a:pt x="5617" y="3526"/>
                  </a:cubicBezTo>
                  <a:cubicBezTo>
                    <a:pt x="6066" y="2097"/>
                    <a:pt x="5274" y="574"/>
                    <a:pt x="3847" y="125"/>
                  </a:cubicBezTo>
                  <a:cubicBezTo>
                    <a:pt x="3578" y="40"/>
                    <a:pt x="3305" y="0"/>
                    <a:pt x="30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6722695" y="2278704"/>
              <a:ext cx="56968" cy="52742"/>
            </a:xfrm>
            <a:custGeom>
              <a:avLst/>
              <a:gdLst/>
              <a:ahLst/>
              <a:cxnLst/>
              <a:rect l="l" t="t" r="r" b="b"/>
              <a:pathLst>
                <a:path w="1928" h="1785" extrusionOk="0">
                  <a:moveTo>
                    <a:pt x="987" y="1"/>
                  </a:moveTo>
                  <a:cubicBezTo>
                    <a:pt x="618" y="1"/>
                    <a:pt x="271" y="250"/>
                    <a:pt x="150" y="637"/>
                  </a:cubicBezTo>
                  <a:cubicBezTo>
                    <a:pt x="1" y="1108"/>
                    <a:pt x="245" y="1606"/>
                    <a:pt x="696" y="1746"/>
                  </a:cubicBezTo>
                  <a:cubicBezTo>
                    <a:pt x="778" y="1772"/>
                    <a:pt x="860" y="1784"/>
                    <a:pt x="942" y="1784"/>
                  </a:cubicBezTo>
                  <a:cubicBezTo>
                    <a:pt x="1311" y="1784"/>
                    <a:pt x="1658" y="1535"/>
                    <a:pt x="1780" y="1149"/>
                  </a:cubicBezTo>
                  <a:cubicBezTo>
                    <a:pt x="1928" y="677"/>
                    <a:pt x="1683" y="180"/>
                    <a:pt x="1233" y="39"/>
                  </a:cubicBezTo>
                  <a:cubicBezTo>
                    <a:pt x="1151" y="13"/>
                    <a:pt x="1068"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8" name="Google Shape;2558;p46"/>
          <p:cNvGrpSpPr/>
          <p:nvPr/>
        </p:nvGrpSpPr>
        <p:grpSpPr>
          <a:xfrm flipH="1">
            <a:off x="7676867" y="792181"/>
            <a:ext cx="1133752" cy="1202728"/>
            <a:chOff x="390275" y="406500"/>
            <a:chExt cx="1690905" cy="1793778"/>
          </a:xfrm>
        </p:grpSpPr>
        <p:sp>
          <p:nvSpPr>
            <p:cNvPr id="2559" name="Google Shape;2559;p46"/>
            <p:cNvSpPr/>
            <p:nvPr/>
          </p:nvSpPr>
          <p:spPr>
            <a:xfrm>
              <a:off x="1453705" y="1245711"/>
              <a:ext cx="306310" cy="262030"/>
            </a:xfrm>
            <a:custGeom>
              <a:avLst/>
              <a:gdLst/>
              <a:ahLst/>
              <a:cxnLst/>
              <a:rect l="l" t="t" r="r" b="b"/>
              <a:pathLst>
                <a:path w="10743" h="9190" extrusionOk="0">
                  <a:moveTo>
                    <a:pt x="3578" y="1"/>
                  </a:moveTo>
                  <a:lnTo>
                    <a:pt x="86" y="512"/>
                  </a:lnTo>
                  <a:cubicBezTo>
                    <a:pt x="86" y="512"/>
                    <a:pt x="3152" y="4430"/>
                    <a:pt x="2513" y="4595"/>
                  </a:cubicBezTo>
                  <a:cubicBezTo>
                    <a:pt x="1874" y="4761"/>
                    <a:pt x="1" y="5793"/>
                    <a:pt x="1364" y="6730"/>
                  </a:cubicBezTo>
                  <a:cubicBezTo>
                    <a:pt x="2727" y="7667"/>
                    <a:pt x="5196" y="7326"/>
                    <a:pt x="7325" y="8554"/>
                  </a:cubicBezTo>
                  <a:cubicBezTo>
                    <a:pt x="8066" y="8981"/>
                    <a:pt x="8756" y="9190"/>
                    <a:pt x="9290" y="9190"/>
                  </a:cubicBezTo>
                  <a:cubicBezTo>
                    <a:pt x="10290" y="9190"/>
                    <a:pt x="10743" y="8459"/>
                    <a:pt x="9966" y="7070"/>
                  </a:cubicBezTo>
                  <a:cubicBezTo>
                    <a:pt x="8773" y="4941"/>
                    <a:pt x="6559" y="5622"/>
                    <a:pt x="5966" y="5026"/>
                  </a:cubicBezTo>
                  <a:cubicBezTo>
                    <a:pt x="5374" y="4430"/>
                    <a:pt x="3578" y="1"/>
                    <a:pt x="3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390275" y="406500"/>
              <a:ext cx="1690905" cy="1793778"/>
            </a:xfrm>
            <a:custGeom>
              <a:avLst/>
              <a:gdLst/>
              <a:ahLst/>
              <a:cxnLst/>
              <a:rect l="l" t="t" r="r" b="b"/>
              <a:pathLst>
                <a:path w="59304" h="62912" extrusionOk="0">
                  <a:moveTo>
                    <a:pt x="38102" y="0"/>
                  </a:moveTo>
                  <a:cubicBezTo>
                    <a:pt x="36498" y="0"/>
                    <a:pt x="34925" y="925"/>
                    <a:pt x="33636" y="2860"/>
                  </a:cubicBezTo>
                  <a:cubicBezTo>
                    <a:pt x="32417" y="4688"/>
                    <a:pt x="31884" y="7340"/>
                    <a:pt x="31660" y="8975"/>
                  </a:cubicBezTo>
                  <a:cubicBezTo>
                    <a:pt x="31082" y="9046"/>
                    <a:pt x="30316" y="9097"/>
                    <a:pt x="29309" y="9097"/>
                  </a:cubicBezTo>
                  <a:cubicBezTo>
                    <a:pt x="27694" y="9097"/>
                    <a:pt x="25460" y="8964"/>
                    <a:pt x="22392" y="8566"/>
                  </a:cubicBezTo>
                  <a:cubicBezTo>
                    <a:pt x="21362" y="8432"/>
                    <a:pt x="20373" y="8371"/>
                    <a:pt x="19429" y="8371"/>
                  </a:cubicBezTo>
                  <a:cubicBezTo>
                    <a:pt x="11941" y="8371"/>
                    <a:pt x="7290" y="12202"/>
                    <a:pt x="7743" y="14018"/>
                  </a:cubicBezTo>
                  <a:cubicBezTo>
                    <a:pt x="8099" y="15445"/>
                    <a:pt x="9202" y="15660"/>
                    <a:pt x="9836" y="15660"/>
                  </a:cubicBezTo>
                  <a:cubicBezTo>
                    <a:pt x="10076" y="15660"/>
                    <a:pt x="10249" y="15629"/>
                    <a:pt x="10288" y="15622"/>
                  </a:cubicBezTo>
                  <a:lnTo>
                    <a:pt x="10288" y="15622"/>
                  </a:lnTo>
                  <a:cubicBezTo>
                    <a:pt x="10205" y="15667"/>
                    <a:pt x="9564" y="16009"/>
                    <a:pt x="8640" y="16716"/>
                  </a:cubicBezTo>
                  <a:cubicBezTo>
                    <a:pt x="7453" y="17619"/>
                    <a:pt x="5803" y="19124"/>
                    <a:pt x="4261" y="21363"/>
                  </a:cubicBezTo>
                  <a:cubicBezTo>
                    <a:pt x="3361" y="22670"/>
                    <a:pt x="2502" y="24228"/>
                    <a:pt x="1793" y="26065"/>
                  </a:cubicBezTo>
                  <a:cubicBezTo>
                    <a:pt x="1131" y="27784"/>
                    <a:pt x="606" y="29749"/>
                    <a:pt x="312" y="31979"/>
                  </a:cubicBezTo>
                  <a:cubicBezTo>
                    <a:pt x="94" y="33604"/>
                    <a:pt x="1" y="35371"/>
                    <a:pt x="70" y="37289"/>
                  </a:cubicBezTo>
                  <a:cubicBezTo>
                    <a:pt x="72" y="37365"/>
                    <a:pt x="75" y="37446"/>
                    <a:pt x="79" y="37527"/>
                  </a:cubicBezTo>
                  <a:cubicBezTo>
                    <a:pt x="168" y="39655"/>
                    <a:pt x="457" y="41659"/>
                    <a:pt x="922" y="43530"/>
                  </a:cubicBezTo>
                  <a:cubicBezTo>
                    <a:pt x="4023" y="56039"/>
                    <a:pt x="14853" y="62759"/>
                    <a:pt x="24776" y="62908"/>
                  </a:cubicBezTo>
                  <a:cubicBezTo>
                    <a:pt x="24950" y="62910"/>
                    <a:pt x="25121" y="62912"/>
                    <a:pt x="25292" y="62912"/>
                  </a:cubicBezTo>
                  <a:cubicBezTo>
                    <a:pt x="36356" y="62912"/>
                    <a:pt x="41674" y="57522"/>
                    <a:pt x="43266" y="50644"/>
                  </a:cubicBezTo>
                  <a:cubicBezTo>
                    <a:pt x="44689" y="44478"/>
                    <a:pt x="40499" y="40796"/>
                    <a:pt x="36792" y="40796"/>
                  </a:cubicBezTo>
                  <a:cubicBezTo>
                    <a:pt x="36300" y="40796"/>
                    <a:pt x="35815" y="40861"/>
                    <a:pt x="35354" y="40994"/>
                  </a:cubicBezTo>
                  <a:cubicBezTo>
                    <a:pt x="31421" y="42127"/>
                    <a:pt x="28697" y="45108"/>
                    <a:pt x="28950" y="49621"/>
                  </a:cubicBezTo>
                  <a:cubicBezTo>
                    <a:pt x="29063" y="51592"/>
                    <a:pt x="30164" y="52992"/>
                    <a:pt x="31370" y="53949"/>
                  </a:cubicBezTo>
                  <a:cubicBezTo>
                    <a:pt x="32927" y="55181"/>
                    <a:pt x="34658" y="55666"/>
                    <a:pt x="34658" y="55666"/>
                  </a:cubicBezTo>
                  <a:cubicBezTo>
                    <a:pt x="34658" y="55666"/>
                    <a:pt x="32226" y="58331"/>
                    <a:pt x="28609" y="58331"/>
                  </a:cubicBezTo>
                  <a:cubicBezTo>
                    <a:pt x="26853" y="58331"/>
                    <a:pt x="24819" y="57703"/>
                    <a:pt x="22648" y="55839"/>
                  </a:cubicBezTo>
                  <a:cubicBezTo>
                    <a:pt x="16006" y="50132"/>
                    <a:pt x="24353" y="35991"/>
                    <a:pt x="26821" y="33607"/>
                  </a:cubicBezTo>
                  <a:cubicBezTo>
                    <a:pt x="29293" y="31222"/>
                    <a:pt x="34820" y="29699"/>
                    <a:pt x="34820" y="29699"/>
                  </a:cubicBezTo>
                  <a:lnTo>
                    <a:pt x="34820" y="29696"/>
                  </a:lnTo>
                  <a:cubicBezTo>
                    <a:pt x="36684" y="30661"/>
                    <a:pt x="38844" y="31236"/>
                    <a:pt x="41259" y="31236"/>
                  </a:cubicBezTo>
                  <a:cubicBezTo>
                    <a:pt x="41470" y="31236"/>
                    <a:pt x="41683" y="31231"/>
                    <a:pt x="41897" y="31222"/>
                  </a:cubicBezTo>
                  <a:cubicBezTo>
                    <a:pt x="49677" y="30904"/>
                    <a:pt x="58666" y="24691"/>
                    <a:pt x="59262" y="21548"/>
                  </a:cubicBezTo>
                  <a:cubicBezTo>
                    <a:pt x="59298" y="21355"/>
                    <a:pt x="59303" y="21173"/>
                    <a:pt x="59274" y="21004"/>
                  </a:cubicBezTo>
                  <a:cubicBezTo>
                    <a:pt x="58761" y="18106"/>
                    <a:pt x="56036" y="19471"/>
                    <a:pt x="55357" y="15381"/>
                  </a:cubicBezTo>
                  <a:cubicBezTo>
                    <a:pt x="54674" y="11294"/>
                    <a:pt x="51606" y="9588"/>
                    <a:pt x="47689" y="7546"/>
                  </a:cubicBezTo>
                  <a:cubicBezTo>
                    <a:pt x="43772" y="5502"/>
                    <a:pt x="42580" y="1754"/>
                    <a:pt x="40278" y="562"/>
                  </a:cubicBezTo>
                  <a:cubicBezTo>
                    <a:pt x="39562" y="190"/>
                    <a:pt x="38829" y="0"/>
                    <a:pt x="38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664444" y="1020868"/>
              <a:ext cx="1415532" cy="1095165"/>
            </a:xfrm>
            <a:custGeom>
              <a:avLst/>
              <a:gdLst/>
              <a:ahLst/>
              <a:cxnLst/>
              <a:rect l="l" t="t" r="r" b="b"/>
              <a:pathLst>
                <a:path w="49646" h="38410" extrusionOk="0">
                  <a:moveTo>
                    <a:pt x="49646" y="0"/>
                  </a:moveTo>
                  <a:lnTo>
                    <a:pt x="49646" y="0"/>
                  </a:lnTo>
                  <a:cubicBezTo>
                    <a:pt x="46972" y="998"/>
                    <a:pt x="40930" y="2918"/>
                    <a:pt x="34126" y="2918"/>
                  </a:cubicBezTo>
                  <a:cubicBezTo>
                    <a:pt x="32837" y="2918"/>
                    <a:pt x="31520" y="2849"/>
                    <a:pt x="30194" y="2692"/>
                  </a:cubicBezTo>
                  <a:cubicBezTo>
                    <a:pt x="26722" y="2281"/>
                    <a:pt x="23509" y="1975"/>
                    <a:pt x="20564" y="1975"/>
                  </a:cubicBezTo>
                  <a:cubicBezTo>
                    <a:pt x="14371" y="1975"/>
                    <a:pt x="9356" y="3326"/>
                    <a:pt x="5576" y="7886"/>
                  </a:cubicBezTo>
                  <a:cubicBezTo>
                    <a:pt x="1" y="14616"/>
                    <a:pt x="1406" y="30375"/>
                    <a:pt x="8731" y="34972"/>
                  </a:cubicBezTo>
                  <a:cubicBezTo>
                    <a:pt x="12223" y="37165"/>
                    <a:pt x="16403" y="38409"/>
                    <a:pt x="20116" y="38409"/>
                  </a:cubicBezTo>
                  <a:cubicBezTo>
                    <a:pt x="24191" y="38409"/>
                    <a:pt x="27704" y="36910"/>
                    <a:pt x="29130" y="33522"/>
                  </a:cubicBezTo>
                  <a:cubicBezTo>
                    <a:pt x="31337" y="28280"/>
                    <a:pt x="28740" y="25160"/>
                    <a:pt x="26406" y="25160"/>
                  </a:cubicBezTo>
                  <a:cubicBezTo>
                    <a:pt x="25859" y="25160"/>
                    <a:pt x="25326" y="25332"/>
                    <a:pt x="24873" y="25688"/>
                  </a:cubicBezTo>
                  <a:cubicBezTo>
                    <a:pt x="22488" y="27560"/>
                    <a:pt x="23844" y="32023"/>
                    <a:pt x="23844" y="32023"/>
                  </a:cubicBezTo>
                  <a:cubicBezTo>
                    <a:pt x="23844" y="32023"/>
                    <a:pt x="22967" y="32402"/>
                    <a:pt x="21834" y="32402"/>
                  </a:cubicBezTo>
                  <a:cubicBezTo>
                    <a:pt x="21808" y="32402"/>
                    <a:pt x="21781" y="32402"/>
                    <a:pt x="21754" y="32401"/>
                  </a:cubicBezTo>
                  <a:lnTo>
                    <a:pt x="21754" y="32401"/>
                  </a:lnTo>
                  <a:cubicBezTo>
                    <a:pt x="23311" y="33633"/>
                    <a:pt x="25042" y="34118"/>
                    <a:pt x="25042" y="34118"/>
                  </a:cubicBezTo>
                  <a:cubicBezTo>
                    <a:pt x="25042" y="34118"/>
                    <a:pt x="22610" y="36783"/>
                    <a:pt x="18993" y="36783"/>
                  </a:cubicBezTo>
                  <a:cubicBezTo>
                    <a:pt x="17237" y="36783"/>
                    <a:pt x="15203" y="36155"/>
                    <a:pt x="13032" y="34291"/>
                  </a:cubicBezTo>
                  <a:cubicBezTo>
                    <a:pt x="6390" y="28584"/>
                    <a:pt x="14737" y="14443"/>
                    <a:pt x="17205" y="12059"/>
                  </a:cubicBezTo>
                  <a:cubicBezTo>
                    <a:pt x="19677" y="9674"/>
                    <a:pt x="25204" y="8151"/>
                    <a:pt x="25204" y="8151"/>
                  </a:cubicBezTo>
                  <a:lnTo>
                    <a:pt x="25204" y="8148"/>
                  </a:lnTo>
                  <a:cubicBezTo>
                    <a:pt x="27068" y="9113"/>
                    <a:pt x="29228" y="9688"/>
                    <a:pt x="31643" y="9688"/>
                  </a:cubicBezTo>
                  <a:cubicBezTo>
                    <a:pt x="31854" y="9688"/>
                    <a:pt x="32067" y="9683"/>
                    <a:pt x="32281" y="9674"/>
                  </a:cubicBezTo>
                  <a:cubicBezTo>
                    <a:pt x="40061" y="9356"/>
                    <a:pt x="49050" y="3143"/>
                    <a:pt x="49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525355" y="645199"/>
              <a:ext cx="296901" cy="307336"/>
            </a:xfrm>
            <a:custGeom>
              <a:avLst/>
              <a:gdLst/>
              <a:ahLst/>
              <a:cxnLst/>
              <a:rect l="l" t="t" r="r" b="b"/>
              <a:pathLst>
                <a:path w="10413" h="10779" extrusionOk="0">
                  <a:moveTo>
                    <a:pt x="5206" y="1"/>
                  </a:moveTo>
                  <a:cubicBezTo>
                    <a:pt x="2331" y="1"/>
                    <a:pt x="0" y="2413"/>
                    <a:pt x="0" y="5389"/>
                  </a:cubicBezTo>
                  <a:cubicBezTo>
                    <a:pt x="0" y="6819"/>
                    <a:pt x="548" y="8190"/>
                    <a:pt x="1525" y="9200"/>
                  </a:cubicBezTo>
                  <a:cubicBezTo>
                    <a:pt x="2502" y="10211"/>
                    <a:pt x="3825" y="10779"/>
                    <a:pt x="5206" y="10779"/>
                  </a:cubicBezTo>
                  <a:cubicBezTo>
                    <a:pt x="6587" y="10779"/>
                    <a:pt x="7911" y="10211"/>
                    <a:pt x="8888" y="9200"/>
                  </a:cubicBezTo>
                  <a:cubicBezTo>
                    <a:pt x="9864" y="8190"/>
                    <a:pt x="10412" y="6819"/>
                    <a:pt x="10412" y="5389"/>
                  </a:cubicBezTo>
                  <a:cubicBezTo>
                    <a:pt x="10412" y="3961"/>
                    <a:pt x="9864" y="2590"/>
                    <a:pt x="8888" y="1579"/>
                  </a:cubicBezTo>
                  <a:cubicBezTo>
                    <a:pt x="7911" y="569"/>
                    <a:pt x="6587" y="1"/>
                    <a:pt x="5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994723" y="1004360"/>
              <a:ext cx="359457" cy="544218"/>
            </a:xfrm>
            <a:custGeom>
              <a:avLst/>
              <a:gdLst/>
              <a:ahLst/>
              <a:cxnLst/>
              <a:rect l="l" t="t" r="r" b="b"/>
              <a:pathLst>
                <a:path w="12607" h="19087" extrusionOk="0">
                  <a:moveTo>
                    <a:pt x="3186" y="0"/>
                  </a:moveTo>
                  <a:cubicBezTo>
                    <a:pt x="3005" y="0"/>
                    <a:pt x="2823" y="11"/>
                    <a:pt x="2641" y="35"/>
                  </a:cubicBezTo>
                  <a:cubicBezTo>
                    <a:pt x="1" y="375"/>
                    <a:pt x="426" y="6136"/>
                    <a:pt x="3323" y="9543"/>
                  </a:cubicBezTo>
                  <a:cubicBezTo>
                    <a:pt x="6219" y="12950"/>
                    <a:pt x="7410" y="13919"/>
                    <a:pt x="7410" y="13919"/>
                  </a:cubicBezTo>
                  <a:cubicBezTo>
                    <a:pt x="7410" y="13919"/>
                    <a:pt x="6303" y="18092"/>
                    <a:pt x="7837" y="18859"/>
                  </a:cubicBezTo>
                  <a:cubicBezTo>
                    <a:pt x="8151" y="19016"/>
                    <a:pt x="8440" y="19087"/>
                    <a:pt x="8701" y="19087"/>
                  </a:cubicBezTo>
                  <a:cubicBezTo>
                    <a:pt x="9714" y="19087"/>
                    <a:pt x="10307" y="18016"/>
                    <a:pt x="10307" y="16729"/>
                  </a:cubicBezTo>
                  <a:cubicBezTo>
                    <a:pt x="10307" y="15111"/>
                    <a:pt x="10732" y="12641"/>
                    <a:pt x="11670" y="12385"/>
                  </a:cubicBezTo>
                  <a:cubicBezTo>
                    <a:pt x="12606" y="12129"/>
                    <a:pt x="12435" y="11022"/>
                    <a:pt x="11116" y="10766"/>
                  </a:cubicBezTo>
                  <a:cubicBezTo>
                    <a:pt x="11022" y="10748"/>
                    <a:pt x="10932" y="10740"/>
                    <a:pt x="10844" y="10740"/>
                  </a:cubicBezTo>
                  <a:cubicBezTo>
                    <a:pt x="9989" y="10740"/>
                    <a:pt x="9426" y="11523"/>
                    <a:pt x="8997" y="11523"/>
                  </a:cubicBezTo>
                  <a:cubicBezTo>
                    <a:pt x="8852" y="11523"/>
                    <a:pt x="8723" y="11433"/>
                    <a:pt x="8603" y="11193"/>
                  </a:cubicBezTo>
                  <a:cubicBezTo>
                    <a:pt x="8092" y="10170"/>
                    <a:pt x="6278" y="6168"/>
                    <a:pt x="6036" y="5741"/>
                  </a:cubicBezTo>
                  <a:cubicBezTo>
                    <a:pt x="6008" y="5691"/>
                    <a:pt x="6016" y="5669"/>
                    <a:pt x="6053" y="5669"/>
                  </a:cubicBezTo>
                  <a:cubicBezTo>
                    <a:pt x="6301" y="5669"/>
                    <a:pt x="7856" y="6641"/>
                    <a:pt x="8618" y="6641"/>
                  </a:cubicBezTo>
                  <a:cubicBezTo>
                    <a:pt x="8711" y="6641"/>
                    <a:pt x="8793" y="6626"/>
                    <a:pt x="8859" y="6593"/>
                  </a:cubicBezTo>
                  <a:cubicBezTo>
                    <a:pt x="9540" y="6253"/>
                    <a:pt x="8708" y="2651"/>
                    <a:pt x="7837" y="1994"/>
                  </a:cubicBezTo>
                  <a:cubicBezTo>
                    <a:pt x="7837" y="1994"/>
                    <a:pt x="5622" y="0"/>
                    <a:pt x="3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654750" y="1489570"/>
              <a:ext cx="462986" cy="365673"/>
            </a:xfrm>
            <a:custGeom>
              <a:avLst/>
              <a:gdLst/>
              <a:ahLst/>
              <a:cxnLst/>
              <a:rect l="l" t="t" r="r" b="b"/>
              <a:pathLst>
                <a:path w="16238" h="12825" extrusionOk="0">
                  <a:moveTo>
                    <a:pt x="5612" y="1"/>
                  </a:moveTo>
                  <a:cubicBezTo>
                    <a:pt x="4882" y="1"/>
                    <a:pt x="3980" y="168"/>
                    <a:pt x="2875" y="583"/>
                  </a:cubicBezTo>
                  <a:cubicBezTo>
                    <a:pt x="2875" y="583"/>
                    <a:pt x="1" y="2244"/>
                    <a:pt x="64" y="5502"/>
                  </a:cubicBezTo>
                  <a:cubicBezTo>
                    <a:pt x="124" y="8519"/>
                    <a:pt x="7082" y="9480"/>
                    <a:pt x="9231" y="9480"/>
                  </a:cubicBezTo>
                  <a:cubicBezTo>
                    <a:pt x="9401" y="9480"/>
                    <a:pt x="9542" y="9474"/>
                    <a:pt x="9646" y="9463"/>
                  </a:cubicBezTo>
                  <a:cubicBezTo>
                    <a:pt x="9688" y="9458"/>
                    <a:pt x="9729" y="9456"/>
                    <a:pt x="9768" y="9456"/>
                  </a:cubicBezTo>
                  <a:cubicBezTo>
                    <a:pt x="11084" y="9456"/>
                    <a:pt x="11502" y="11912"/>
                    <a:pt x="13735" y="12657"/>
                  </a:cubicBezTo>
                  <a:cubicBezTo>
                    <a:pt x="14084" y="12773"/>
                    <a:pt x="14387" y="12825"/>
                    <a:pt x="14648" y="12825"/>
                  </a:cubicBezTo>
                  <a:cubicBezTo>
                    <a:pt x="16106" y="12825"/>
                    <a:pt x="16237" y="11214"/>
                    <a:pt x="15587" y="10293"/>
                  </a:cubicBezTo>
                  <a:cubicBezTo>
                    <a:pt x="14820" y="9207"/>
                    <a:pt x="13163" y="8995"/>
                    <a:pt x="12522" y="7482"/>
                  </a:cubicBezTo>
                  <a:cubicBezTo>
                    <a:pt x="11882" y="5969"/>
                    <a:pt x="13331" y="5577"/>
                    <a:pt x="13040" y="4607"/>
                  </a:cubicBezTo>
                  <a:cubicBezTo>
                    <a:pt x="12900" y="4139"/>
                    <a:pt x="12476" y="3899"/>
                    <a:pt x="11945" y="3899"/>
                  </a:cubicBezTo>
                  <a:cubicBezTo>
                    <a:pt x="11377" y="3899"/>
                    <a:pt x="10688" y="4173"/>
                    <a:pt x="10094" y="4735"/>
                  </a:cubicBezTo>
                  <a:cubicBezTo>
                    <a:pt x="9535" y="5262"/>
                    <a:pt x="8845" y="5519"/>
                    <a:pt x="8132" y="5519"/>
                  </a:cubicBezTo>
                  <a:cubicBezTo>
                    <a:pt x="7376" y="5519"/>
                    <a:pt x="6595" y="5230"/>
                    <a:pt x="5917" y="4671"/>
                  </a:cubicBezTo>
                  <a:cubicBezTo>
                    <a:pt x="4599" y="3585"/>
                    <a:pt x="8177" y="3585"/>
                    <a:pt x="8369" y="2499"/>
                  </a:cubicBezTo>
                  <a:cubicBezTo>
                    <a:pt x="8514" y="1675"/>
                    <a:pt x="7922" y="1"/>
                    <a:pt x="5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511763" y="883100"/>
              <a:ext cx="200243" cy="215155"/>
            </a:xfrm>
            <a:custGeom>
              <a:avLst/>
              <a:gdLst/>
              <a:ahLst/>
              <a:cxnLst/>
              <a:rect l="l" t="t" r="r" b="b"/>
              <a:pathLst>
                <a:path w="7023" h="7546" extrusionOk="0">
                  <a:moveTo>
                    <a:pt x="4379" y="1"/>
                  </a:moveTo>
                  <a:cubicBezTo>
                    <a:pt x="3192" y="903"/>
                    <a:pt x="1542" y="2409"/>
                    <a:pt x="0" y="4647"/>
                  </a:cubicBezTo>
                  <a:cubicBezTo>
                    <a:pt x="1539" y="5878"/>
                    <a:pt x="4485" y="7546"/>
                    <a:pt x="5970" y="7546"/>
                  </a:cubicBezTo>
                  <a:cubicBezTo>
                    <a:pt x="6490" y="7546"/>
                    <a:pt x="6831" y="7341"/>
                    <a:pt x="6869" y="6842"/>
                  </a:cubicBezTo>
                  <a:cubicBezTo>
                    <a:pt x="7023" y="4806"/>
                    <a:pt x="5094" y="1240"/>
                    <a:pt x="4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399142" y="1149627"/>
              <a:ext cx="233261" cy="170505"/>
            </a:xfrm>
            <a:custGeom>
              <a:avLst/>
              <a:gdLst/>
              <a:ahLst/>
              <a:cxnLst/>
              <a:rect l="l" t="t" r="r" b="b"/>
              <a:pathLst>
                <a:path w="8181" h="5980" extrusionOk="0">
                  <a:moveTo>
                    <a:pt x="1482" y="1"/>
                  </a:moveTo>
                  <a:cubicBezTo>
                    <a:pt x="820" y="1721"/>
                    <a:pt x="295" y="3686"/>
                    <a:pt x="1" y="5915"/>
                  </a:cubicBezTo>
                  <a:cubicBezTo>
                    <a:pt x="283" y="5956"/>
                    <a:pt x="717" y="5980"/>
                    <a:pt x="1239" y="5980"/>
                  </a:cubicBezTo>
                  <a:cubicBezTo>
                    <a:pt x="3721" y="5980"/>
                    <a:pt x="8181" y="5438"/>
                    <a:pt x="7688" y="3563"/>
                  </a:cubicBezTo>
                  <a:cubicBezTo>
                    <a:pt x="7229" y="1813"/>
                    <a:pt x="3520" y="564"/>
                    <a:pt x="1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392242" y="1448200"/>
              <a:ext cx="224336" cy="199473"/>
            </a:xfrm>
            <a:custGeom>
              <a:avLst/>
              <a:gdLst/>
              <a:ahLst/>
              <a:cxnLst/>
              <a:rect l="l" t="t" r="r" b="b"/>
              <a:pathLst>
                <a:path w="7868" h="6996" extrusionOk="0">
                  <a:moveTo>
                    <a:pt x="4182" y="0"/>
                  </a:moveTo>
                  <a:cubicBezTo>
                    <a:pt x="2733" y="0"/>
                    <a:pt x="1075" y="422"/>
                    <a:pt x="1" y="753"/>
                  </a:cubicBezTo>
                  <a:cubicBezTo>
                    <a:pt x="3" y="830"/>
                    <a:pt x="6" y="911"/>
                    <a:pt x="10" y="991"/>
                  </a:cubicBezTo>
                  <a:cubicBezTo>
                    <a:pt x="99" y="3120"/>
                    <a:pt x="388" y="5123"/>
                    <a:pt x="853" y="6995"/>
                  </a:cubicBezTo>
                  <a:cubicBezTo>
                    <a:pt x="2988" y="5615"/>
                    <a:pt x="7868" y="1162"/>
                    <a:pt x="5951" y="309"/>
                  </a:cubicBezTo>
                  <a:cubicBezTo>
                    <a:pt x="5453" y="87"/>
                    <a:pt x="4839" y="0"/>
                    <a:pt x="4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774185" y="753173"/>
              <a:ext cx="490073" cy="79749"/>
            </a:xfrm>
            <a:custGeom>
              <a:avLst/>
              <a:gdLst/>
              <a:ahLst/>
              <a:cxnLst/>
              <a:rect l="l" t="t" r="r" b="b"/>
              <a:pathLst>
                <a:path w="17188" h="2797" extrusionOk="0">
                  <a:moveTo>
                    <a:pt x="9938" y="1"/>
                  </a:moveTo>
                  <a:cubicBezTo>
                    <a:pt x="5277" y="1"/>
                    <a:pt x="1" y="694"/>
                    <a:pt x="1262" y="2797"/>
                  </a:cubicBezTo>
                  <a:cubicBezTo>
                    <a:pt x="1262" y="2797"/>
                    <a:pt x="14028" y="2201"/>
                    <a:pt x="16205" y="1008"/>
                  </a:cubicBezTo>
                  <a:cubicBezTo>
                    <a:pt x="17188" y="470"/>
                    <a:pt x="13771" y="1"/>
                    <a:pt x="99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1578501" y="726030"/>
              <a:ext cx="103500" cy="99594"/>
            </a:xfrm>
            <a:custGeom>
              <a:avLst/>
              <a:gdLst/>
              <a:ahLst/>
              <a:cxnLst/>
              <a:rect l="l" t="t" r="r" b="b"/>
              <a:pathLst>
                <a:path w="3630" h="3493" extrusionOk="0">
                  <a:moveTo>
                    <a:pt x="1884" y="0"/>
                  </a:moveTo>
                  <a:cubicBezTo>
                    <a:pt x="1177" y="0"/>
                    <a:pt x="540" y="426"/>
                    <a:pt x="270" y="1078"/>
                  </a:cubicBezTo>
                  <a:cubicBezTo>
                    <a:pt x="0" y="1731"/>
                    <a:pt x="150" y="2481"/>
                    <a:pt x="649" y="2981"/>
                  </a:cubicBezTo>
                  <a:cubicBezTo>
                    <a:pt x="983" y="3315"/>
                    <a:pt x="1429" y="3492"/>
                    <a:pt x="1884" y="3492"/>
                  </a:cubicBezTo>
                  <a:cubicBezTo>
                    <a:pt x="2109" y="3492"/>
                    <a:pt x="2336" y="3449"/>
                    <a:pt x="2552" y="3359"/>
                  </a:cubicBezTo>
                  <a:cubicBezTo>
                    <a:pt x="3204" y="3089"/>
                    <a:pt x="3629" y="2453"/>
                    <a:pt x="3629" y="1747"/>
                  </a:cubicBezTo>
                  <a:cubicBezTo>
                    <a:pt x="3629" y="782"/>
                    <a:pt x="2848" y="0"/>
                    <a:pt x="18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46"/>
          <p:cNvGrpSpPr/>
          <p:nvPr/>
        </p:nvGrpSpPr>
        <p:grpSpPr>
          <a:xfrm>
            <a:off x="7676877" y="204959"/>
            <a:ext cx="309367" cy="265850"/>
            <a:chOff x="7602588" y="1339900"/>
            <a:chExt cx="624227" cy="536530"/>
          </a:xfrm>
        </p:grpSpPr>
        <p:sp>
          <p:nvSpPr>
            <p:cNvPr id="2571" name="Google Shape;2571;p46"/>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2" name="Google Shape;2592;p46"/>
          <p:cNvGrpSpPr/>
          <p:nvPr/>
        </p:nvGrpSpPr>
        <p:grpSpPr>
          <a:xfrm flipH="1">
            <a:off x="8135581" y="331727"/>
            <a:ext cx="351689" cy="265850"/>
            <a:chOff x="7602588" y="1339900"/>
            <a:chExt cx="624227" cy="536530"/>
          </a:xfrm>
        </p:grpSpPr>
        <p:sp>
          <p:nvSpPr>
            <p:cNvPr id="2593" name="Google Shape;2593;p46"/>
            <p:cNvSpPr/>
            <p:nvPr/>
          </p:nvSpPr>
          <p:spPr>
            <a:xfrm>
              <a:off x="7602588" y="1382809"/>
              <a:ext cx="205134" cy="301049"/>
            </a:xfrm>
            <a:custGeom>
              <a:avLst/>
              <a:gdLst/>
              <a:ahLst/>
              <a:cxnLst/>
              <a:rect l="l" t="t" r="r" b="b"/>
              <a:pathLst>
                <a:path w="5890" h="8644" extrusionOk="0">
                  <a:moveTo>
                    <a:pt x="2662" y="0"/>
                  </a:moveTo>
                  <a:cubicBezTo>
                    <a:pt x="691" y="0"/>
                    <a:pt x="880" y="3990"/>
                    <a:pt x="3677" y="5463"/>
                  </a:cubicBezTo>
                  <a:cubicBezTo>
                    <a:pt x="3677" y="5463"/>
                    <a:pt x="3646" y="5462"/>
                    <a:pt x="3590" y="5462"/>
                  </a:cubicBezTo>
                  <a:cubicBezTo>
                    <a:pt x="3043" y="5462"/>
                    <a:pt x="121" y="5557"/>
                    <a:pt x="35" y="7595"/>
                  </a:cubicBezTo>
                  <a:cubicBezTo>
                    <a:pt x="1" y="8387"/>
                    <a:pt x="566" y="8643"/>
                    <a:pt x="1312" y="8643"/>
                  </a:cubicBezTo>
                  <a:cubicBezTo>
                    <a:pt x="2685" y="8643"/>
                    <a:pt x="4670" y="7775"/>
                    <a:pt x="4670" y="7775"/>
                  </a:cubicBezTo>
                  <a:lnTo>
                    <a:pt x="5890" y="4042"/>
                  </a:lnTo>
                  <a:cubicBezTo>
                    <a:pt x="5890" y="4042"/>
                    <a:pt x="4720" y="56"/>
                    <a:pt x="2703" y="1"/>
                  </a:cubicBezTo>
                  <a:cubicBezTo>
                    <a:pt x="2690" y="0"/>
                    <a:pt x="2676" y="0"/>
                    <a:pt x="2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7983649" y="1502270"/>
              <a:ext cx="243166" cy="304532"/>
            </a:xfrm>
            <a:custGeom>
              <a:avLst/>
              <a:gdLst/>
              <a:ahLst/>
              <a:cxnLst/>
              <a:rect l="l" t="t" r="r" b="b"/>
              <a:pathLst>
                <a:path w="6982" h="8744" extrusionOk="0">
                  <a:moveTo>
                    <a:pt x="4458" y="0"/>
                  </a:moveTo>
                  <a:cubicBezTo>
                    <a:pt x="2684" y="0"/>
                    <a:pt x="517" y="2403"/>
                    <a:pt x="517" y="2403"/>
                  </a:cubicBezTo>
                  <a:lnTo>
                    <a:pt x="0" y="6296"/>
                  </a:lnTo>
                  <a:cubicBezTo>
                    <a:pt x="0" y="6296"/>
                    <a:pt x="2108" y="8744"/>
                    <a:pt x="3428" y="8744"/>
                  </a:cubicBezTo>
                  <a:cubicBezTo>
                    <a:pt x="3777" y="8744"/>
                    <a:pt x="4071" y="8573"/>
                    <a:pt x="4256" y="8141"/>
                  </a:cubicBezTo>
                  <a:cubicBezTo>
                    <a:pt x="5145" y="6073"/>
                    <a:pt x="1898" y="4641"/>
                    <a:pt x="1898" y="4641"/>
                  </a:cubicBezTo>
                  <a:cubicBezTo>
                    <a:pt x="5077" y="4525"/>
                    <a:pt x="6982" y="963"/>
                    <a:pt x="5140" y="140"/>
                  </a:cubicBezTo>
                  <a:cubicBezTo>
                    <a:pt x="4924" y="43"/>
                    <a:pt x="4694"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7973862" y="1378594"/>
              <a:ext cx="75541" cy="60739"/>
            </a:xfrm>
            <a:custGeom>
              <a:avLst/>
              <a:gdLst/>
              <a:ahLst/>
              <a:cxnLst/>
              <a:rect l="l" t="t" r="r" b="b"/>
              <a:pathLst>
                <a:path w="2169" h="1744" extrusionOk="0">
                  <a:moveTo>
                    <a:pt x="1896" y="1"/>
                  </a:moveTo>
                  <a:cubicBezTo>
                    <a:pt x="1862" y="1"/>
                    <a:pt x="1827" y="7"/>
                    <a:pt x="1795" y="22"/>
                  </a:cubicBezTo>
                  <a:cubicBezTo>
                    <a:pt x="1687" y="69"/>
                    <a:pt x="1626" y="185"/>
                    <a:pt x="1649" y="301"/>
                  </a:cubicBezTo>
                  <a:lnTo>
                    <a:pt x="1" y="1557"/>
                  </a:lnTo>
                  <a:lnTo>
                    <a:pt x="272" y="1744"/>
                  </a:lnTo>
                  <a:lnTo>
                    <a:pt x="1778" y="475"/>
                  </a:lnTo>
                  <a:cubicBezTo>
                    <a:pt x="1815" y="495"/>
                    <a:pt x="1855" y="504"/>
                    <a:pt x="1896" y="504"/>
                  </a:cubicBezTo>
                  <a:cubicBezTo>
                    <a:pt x="1967" y="504"/>
                    <a:pt x="2038" y="474"/>
                    <a:pt x="2087" y="417"/>
                  </a:cubicBezTo>
                  <a:cubicBezTo>
                    <a:pt x="2164" y="328"/>
                    <a:pt x="2168" y="198"/>
                    <a:pt x="2098" y="102"/>
                  </a:cubicBezTo>
                  <a:cubicBezTo>
                    <a:pt x="2050" y="37"/>
                    <a:pt x="1974" y="1"/>
                    <a:pt x="18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7896403" y="1339900"/>
              <a:ext cx="34619" cy="84735"/>
            </a:xfrm>
            <a:custGeom>
              <a:avLst/>
              <a:gdLst/>
              <a:ahLst/>
              <a:cxnLst/>
              <a:rect l="l" t="t" r="r" b="b"/>
              <a:pathLst>
                <a:path w="994" h="2433" extrusionOk="0">
                  <a:moveTo>
                    <a:pt x="260" y="1"/>
                  </a:moveTo>
                  <a:cubicBezTo>
                    <a:pt x="236" y="1"/>
                    <a:pt x="212" y="4"/>
                    <a:pt x="188" y="11"/>
                  </a:cubicBezTo>
                  <a:cubicBezTo>
                    <a:pt x="75" y="44"/>
                    <a:pt x="1" y="152"/>
                    <a:pt x="9" y="270"/>
                  </a:cubicBezTo>
                  <a:cubicBezTo>
                    <a:pt x="17" y="387"/>
                    <a:pt x="105" y="483"/>
                    <a:pt x="222" y="501"/>
                  </a:cubicBezTo>
                  <a:lnTo>
                    <a:pt x="665" y="2419"/>
                  </a:lnTo>
                  <a:lnTo>
                    <a:pt x="994" y="2433"/>
                  </a:lnTo>
                  <a:lnTo>
                    <a:pt x="429" y="439"/>
                  </a:lnTo>
                  <a:cubicBezTo>
                    <a:pt x="517" y="359"/>
                    <a:pt x="537" y="231"/>
                    <a:pt x="480" y="128"/>
                  </a:cubicBezTo>
                  <a:cubicBezTo>
                    <a:pt x="434" y="48"/>
                    <a:pt x="349"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7735146" y="1415721"/>
              <a:ext cx="311671" cy="408979"/>
            </a:xfrm>
            <a:custGeom>
              <a:avLst/>
              <a:gdLst/>
              <a:ahLst/>
              <a:cxnLst/>
              <a:rect l="l" t="t" r="r" b="b"/>
              <a:pathLst>
                <a:path w="8949" h="11743" extrusionOk="0">
                  <a:moveTo>
                    <a:pt x="5466" y="0"/>
                  </a:moveTo>
                  <a:cubicBezTo>
                    <a:pt x="3747" y="0"/>
                    <a:pt x="2172" y="1813"/>
                    <a:pt x="933" y="5168"/>
                  </a:cubicBezTo>
                  <a:lnTo>
                    <a:pt x="931" y="5169"/>
                  </a:lnTo>
                  <a:cubicBezTo>
                    <a:pt x="799" y="5527"/>
                    <a:pt x="669" y="5906"/>
                    <a:pt x="543" y="6300"/>
                  </a:cubicBezTo>
                  <a:cubicBezTo>
                    <a:pt x="472" y="6533"/>
                    <a:pt x="411" y="6752"/>
                    <a:pt x="362" y="6963"/>
                  </a:cubicBezTo>
                  <a:cubicBezTo>
                    <a:pt x="271" y="7349"/>
                    <a:pt x="217" y="7703"/>
                    <a:pt x="201" y="8026"/>
                  </a:cubicBezTo>
                  <a:cubicBezTo>
                    <a:pt x="1" y="11469"/>
                    <a:pt x="3561" y="11505"/>
                    <a:pt x="4384" y="11676"/>
                  </a:cubicBezTo>
                  <a:cubicBezTo>
                    <a:pt x="4553" y="11712"/>
                    <a:pt x="4787" y="11743"/>
                    <a:pt x="5058" y="11743"/>
                  </a:cubicBezTo>
                  <a:cubicBezTo>
                    <a:pt x="5923" y="11743"/>
                    <a:pt x="7165" y="11435"/>
                    <a:pt x="7898" y="10023"/>
                  </a:cubicBezTo>
                  <a:cubicBezTo>
                    <a:pt x="8064" y="9706"/>
                    <a:pt x="8203" y="9330"/>
                    <a:pt x="8308" y="8889"/>
                  </a:cubicBezTo>
                  <a:cubicBezTo>
                    <a:pt x="8403" y="8479"/>
                    <a:pt x="8470" y="8011"/>
                    <a:pt x="8494" y="7481"/>
                  </a:cubicBezTo>
                  <a:cubicBezTo>
                    <a:pt x="8494" y="7481"/>
                    <a:pt x="8548" y="7200"/>
                    <a:pt x="8598" y="6749"/>
                  </a:cubicBezTo>
                  <a:cubicBezTo>
                    <a:pt x="8774" y="5203"/>
                    <a:pt x="8949" y="1653"/>
                    <a:pt x="7012" y="475"/>
                  </a:cubicBezTo>
                  <a:cubicBezTo>
                    <a:pt x="6488" y="156"/>
                    <a:pt x="5971" y="0"/>
                    <a:pt x="5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7767641" y="1415721"/>
              <a:ext cx="279177" cy="235051"/>
            </a:xfrm>
            <a:custGeom>
              <a:avLst/>
              <a:gdLst/>
              <a:ahLst/>
              <a:cxnLst/>
              <a:rect l="l" t="t" r="r" b="b"/>
              <a:pathLst>
                <a:path w="8016" h="6749" extrusionOk="0">
                  <a:moveTo>
                    <a:pt x="4533" y="0"/>
                  </a:moveTo>
                  <a:cubicBezTo>
                    <a:pt x="2814" y="0"/>
                    <a:pt x="1239" y="1813"/>
                    <a:pt x="0" y="5168"/>
                  </a:cubicBezTo>
                  <a:cubicBezTo>
                    <a:pt x="2741" y="5273"/>
                    <a:pt x="6241" y="6295"/>
                    <a:pt x="7665" y="6749"/>
                  </a:cubicBezTo>
                  <a:cubicBezTo>
                    <a:pt x="7841" y="5203"/>
                    <a:pt x="8016" y="1655"/>
                    <a:pt x="6079" y="475"/>
                  </a:cubicBezTo>
                  <a:cubicBezTo>
                    <a:pt x="5555" y="156"/>
                    <a:pt x="5038" y="0"/>
                    <a:pt x="4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7742112" y="1658232"/>
              <a:ext cx="282381" cy="106607"/>
            </a:xfrm>
            <a:custGeom>
              <a:avLst/>
              <a:gdLst/>
              <a:ahLst/>
              <a:cxnLst/>
              <a:rect l="l" t="t" r="r" b="b"/>
              <a:pathLst>
                <a:path w="8108" h="3061" extrusionOk="0">
                  <a:moveTo>
                    <a:pt x="162" y="1"/>
                  </a:moveTo>
                  <a:cubicBezTo>
                    <a:pt x="71" y="386"/>
                    <a:pt x="17" y="740"/>
                    <a:pt x="1" y="1064"/>
                  </a:cubicBezTo>
                  <a:cubicBezTo>
                    <a:pt x="1955" y="1437"/>
                    <a:pt x="5751" y="2232"/>
                    <a:pt x="7698" y="3060"/>
                  </a:cubicBezTo>
                  <a:cubicBezTo>
                    <a:pt x="7864" y="2743"/>
                    <a:pt x="8003" y="2367"/>
                    <a:pt x="8108" y="1926"/>
                  </a:cubicBezTo>
                  <a:cubicBezTo>
                    <a:pt x="6540" y="1365"/>
                    <a:pt x="2738" y="100"/>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a:off x="7814660" y="1794097"/>
              <a:ext cx="55097" cy="82332"/>
            </a:xfrm>
            <a:custGeom>
              <a:avLst/>
              <a:gdLst/>
              <a:ahLst/>
              <a:cxnLst/>
              <a:rect l="l" t="t" r="r" b="b"/>
              <a:pathLst>
                <a:path w="1582" h="2364" extrusionOk="0">
                  <a:moveTo>
                    <a:pt x="582" y="1"/>
                  </a:moveTo>
                  <a:cubicBezTo>
                    <a:pt x="582" y="1"/>
                    <a:pt x="0" y="2364"/>
                    <a:pt x="242" y="2364"/>
                  </a:cubicBezTo>
                  <a:cubicBezTo>
                    <a:pt x="248" y="2364"/>
                    <a:pt x="256" y="2362"/>
                    <a:pt x="264" y="2358"/>
                  </a:cubicBezTo>
                  <a:cubicBezTo>
                    <a:pt x="560" y="2219"/>
                    <a:pt x="1581" y="221"/>
                    <a:pt x="1581" y="221"/>
                  </a:cubicBezTo>
                  <a:lnTo>
                    <a:pt x="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a:off x="7898597" y="1553224"/>
              <a:ext cx="57779" cy="39564"/>
            </a:xfrm>
            <a:custGeom>
              <a:avLst/>
              <a:gdLst/>
              <a:ahLst/>
              <a:cxnLst/>
              <a:rect l="l" t="t" r="r" b="b"/>
              <a:pathLst>
                <a:path w="1659" h="1136" extrusionOk="0">
                  <a:moveTo>
                    <a:pt x="1" y="1"/>
                  </a:moveTo>
                  <a:cubicBezTo>
                    <a:pt x="1" y="1"/>
                    <a:pt x="3" y="896"/>
                    <a:pt x="554" y="1105"/>
                  </a:cubicBezTo>
                  <a:cubicBezTo>
                    <a:pt x="607" y="1126"/>
                    <a:pt x="661" y="1135"/>
                    <a:pt x="715" y="1135"/>
                  </a:cubicBezTo>
                  <a:cubicBezTo>
                    <a:pt x="1206" y="1135"/>
                    <a:pt x="1658" y="350"/>
                    <a:pt x="1658" y="35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a:off x="7922106" y="1448565"/>
              <a:ext cx="24623" cy="24936"/>
            </a:xfrm>
            <a:custGeom>
              <a:avLst/>
              <a:gdLst/>
              <a:ahLst/>
              <a:cxnLst/>
              <a:rect l="l" t="t" r="r" b="b"/>
              <a:pathLst>
                <a:path w="707" h="716" extrusionOk="0">
                  <a:moveTo>
                    <a:pt x="583" y="1"/>
                  </a:moveTo>
                  <a:cubicBezTo>
                    <a:pt x="445" y="1"/>
                    <a:pt x="1" y="571"/>
                    <a:pt x="1" y="571"/>
                  </a:cubicBezTo>
                  <a:lnTo>
                    <a:pt x="102" y="715"/>
                  </a:lnTo>
                  <a:cubicBezTo>
                    <a:pt x="102" y="715"/>
                    <a:pt x="706" y="100"/>
                    <a:pt x="607" y="9"/>
                  </a:cubicBezTo>
                  <a:cubicBezTo>
                    <a:pt x="601" y="3"/>
                    <a:pt x="593" y="1"/>
                    <a:pt x="583"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a:off x="7910125" y="1436340"/>
              <a:ext cx="15324" cy="29778"/>
            </a:xfrm>
            <a:custGeom>
              <a:avLst/>
              <a:gdLst/>
              <a:ahLst/>
              <a:cxnLst/>
              <a:rect l="l" t="t" r="r" b="b"/>
              <a:pathLst>
                <a:path w="440" h="855" extrusionOk="0">
                  <a:moveTo>
                    <a:pt x="302" y="0"/>
                  </a:moveTo>
                  <a:cubicBezTo>
                    <a:pt x="175" y="0"/>
                    <a:pt x="1" y="768"/>
                    <a:pt x="1" y="768"/>
                  </a:cubicBezTo>
                  <a:lnTo>
                    <a:pt x="154" y="855"/>
                  </a:lnTo>
                  <a:cubicBezTo>
                    <a:pt x="154" y="855"/>
                    <a:pt x="440" y="42"/>
                    <a:pt x="311" y="2"/>
                  </a:cubicBezTo>
                  <a:cubicBezTo>
                    <a:pt x="308" y="1"/>
                    <a:pt x="305" y="0"/>
                    <a:pt x="302"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a:off x="7890412" y="1431255"/>
              <a:ext cx="10065" cy="29778"/>
            </a:xfrm>
            <a:custGeom>
              <a:avLst/>
              <a:gdLst/>
              <a:ahLst/>
              <a:cxnLst/>
              <a:rect l="l" t="t" r="r" b="b"/>
              <a:pathLst>
                <a:path w="289" h="855" extrusionOk="0">
                  <a:moveTo>
                    <a:pt x="137" y="1"/>
                  </a:moveTo>
                  <a:cubicBezTo>
                    <a:pt x="136" y="1"/>
                    <a:pt x="135" y="1"/>
                    <a:pt x="135" y="1"/>
                  </a:cubicBezTo>
                  <a:cubicBezTo>
                    <a:pt x="0" y="9"/>
                    <a:pt x="115" y="828"/>
                    <a:pt x="115" y="828"/>
                  </a:cubicBezTo>
                  <a:lnTo>
                    <a:pt x="289" y="855"/>
                  </a:lnTo>
                  <a:cubicBezTo>
                    <a:pt x="289" y="855"/>
                    <a:pt x="269" y="1"/>
                    <a:pt x="137"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8012835" y="1474616"/>
              <a:ext cx="21036" cy="27653"/>
            </a:xfrm>
            <a:custGeom>
              <a:avLst/>
              <a:gdLst/>
              <a:ahLst/>
              <a:cxnLst/>
              <a:rect l="l" t="t" r="r" b="b"/>
              <a:pathLst>
                <a:path w="604" h="794" extrusionOk="0">
                  <a:moveTo>
                    <a:pt x="473" y="0"/>
                  </a:moveTo>
                  <a:cubicBezTo>
                    <a:pt x="342" y="0"/>
                    <a:pt x="0" y="673"/>
                    <a:pt x="0" y="673"/>
                  </a:cubicBezTo>
                  <a:lnTo>
                    <a:pt x="128" y="793"/>
                  </a:lnTo>
                  <a:cubicBezTo>
                    <a:pt x="128" y="793"/>
                    <a:pt x="604" y="76"/>
                    <a:pt x="490" y="5"/>
                  </a:cubicBezTo>
                  <a:cubicBezTo>
                    <a:pt x="485" y="2"/>
                    <a:pt x="479" y="0"/>
                    <a:pt x="473"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7997476" y="1463297"/>
              <a:ext cx="15324" cy="29812"/>
            </a:xfrm>
            <a:custGeom>
              <a:avLst/>
              <a:gdLst/>
              <a:ahLst/>
              <a:cxnLst/>
              <a:rect l="l" t="t" r="r" b="b"/>
              <a:pathLst>
                <a:path w="440" h="856" extrusionOk="0">
                  <a:moveTo>
                    <a:pt x="302" y="1"/>
                  </a:moveTo>
                  <a:cubicBezTo>
                    <a:pt x="175" y="1"/>
                    <a:pt x="1" y="769"/>
                    <a:pt x="1" y="769"/>
                  </a:cubicBezTo>
                  <a:lnTo>
                    <a:pt x="154" y="855"/>
                  </a:lnTo>
                  <a:cubicBezTo>
                    <a:pt x="154" y="855"/>
                    <a:pt x="440" y="43"/>
                    <a:pt x="311" y="2"/>
                  </a:cubicBezTo>
                  <a:cubicBezTo>
                    <a:pt x="308" y="1"/>
                    <a:pt x="305" y="1"/>
                    <a:pt x="302" y="1"/>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7977798" y="1458247"/>
              <a:ext cx="10030" cy="29778"/>
            </a:xfrm>
            <a:custGeom>
              <a:avLst/>
              <a:gdLst/>
              <a:ahLst/>
              <a:cxnLst/>
              <a:rect l="l" t="t" r="r" b="b"/>
              <a:pathLst>
                <a:path w="288" h="855" extrusionOk="0">
                  <a:moveTo>
                    <a:pt x="136" y="0"/>
                  </a:moveTo>
                  <a:cubicBezTo>
                    <a:pt x="135" y="0"/>
                    <a:pt x="134" y="0"/>
                    <a:pt x="134" y="0"/>
                  </a:cubicBezTo>
                  <a:cubicBezTo>
                    <a:pt x="0" y="8"/>
                    <a:pt x="114" y="828"/>
                    <a:pt x="114" y="828"/>
                  </a:cubicBezTo>
                  <a:lnTo>
                    <a:pt x="288" y="854"/>
                  </a:lnTo>
                  <a:cubicBezTo>
                    <a:pt x="288" y="854"/>
                    <a:pt x="268" y="0"/>
                    <a:pt x="136" y="0"/>
                  </a:cubicBezTo>
                  <a:close/>
                </a:path>
              </a:pathLst>
            </a:custGeom>
            <a:solidFill>
              <a:srgbClr val="392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7945372" y="1486214"/>
              <a:ext cx="89298" cy="82924"/>
            </a:xfrm>
            <a:custGeom>
              <a:avLst/>
              <a:gdLst/>
              <a:ahLst/>
              <a:cxnLst/>
              <a:rect l="l" t="t" r="r" b="b"/>
              <a:pathLst>
                <a:path w="2564" h="2381" extrusionOk="0">
                  <a:moveTo>
                    <a:pt x="1263" y="0"/>
                  </a:moveTo>
                  <a:cubicBezTo>
                    <a:pt x="1169" y="0"/>
                    <a:pt x="1074" y="12"/>
                    <a:pt x="979" y="37"/>
                  </a:cubicBezTo>
                  <a:cubicBezTo>
                    <a:pt x="362" y="200"/>
                    <a:pt x="0" y="848"/>
                    <a:pt x="168" y="1483"/>
                  </a:cubicBezTo>
                  <a:cubicBezTo>
                    <a:pt x="309" y="2022"/>
                    <a:pt x="785" y="2380"/>
                    <a:pt x="1301" y="2380"/>
                  </a:cubicBezTo>
                  <a:cubicBezTo>
                    <a:pt x="1395" y="2380"/>
                    <a:pt x="1490" y="2368"/>
                    <a:pt x="1585" y="2343"/>
                  </a:cubicBezTo>
                  <a:cubicBezTo>
                    <a:pt x="2200" y="2181"/>
                    <a:pt x="2564" y="1534"/>
                    <a:pt x="2396" y="897"/>
                  </a:cubicBezTo>
                  <a:cubicBezTo>
                    <a:pt x="2254" y="359"/>
                    <a:pt x="1778" y="0"/>
                    <a:pt x="1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7967035" y="1500947"/>
              <a:ext cx="57465" cy="53391"/>
            </a:xfrm>
            <a:custGeom>
              <a:avLst/>
              <a:gdLst/>
              <a:ahLst/>
              <a:cxnLst/>
              <a:rect l="l" t="t" r="r" b="b"/>
              <a:pathLst>
                <a:path w="1650" h="1533" extrusionOk="0">
                  <a:moveTo>
                    <a:pt x="813" y="1"/>
                  </a:moveTo>
                  <a:cubicBezTo>
                    <a:pt x="752" y="1"/>
                    <a:pt x="690" y="9"/>
                    <a:pt x="629" y="25"/>
                  </a:cubicBezTo>
                  <a:cubicBezTo>
                    <a:pt x="234" y="129"/>
                    <a:pt x="0" y="545"/>
                    <a:pt x="108" y="956"/>
                  </a:cubicBezTo>
                  <a:cubicBezTo>
                    <a:pt x="200" y="1302"/>
                    <a:pt x="505" y="1533"/>
                    <a:pt x="836" y="1533"/>
                  </a:cubicBezTo>
                  <a:cubicBezTo>
                    <a:pt x="897" y="1533"/>
                    <a:pt x="959" y="1525"/>
                    <a:pt x="1020" y="1509"/>
                  </a:cubicBezTo>
                  <a:cubicBezTo>
                    <a:pt x="1416" y="1404"/>
                    <a:pt x="1650" y="988"/>
                    <a:pt x="1542" y="578"/>
                  </a:cubicBezTo>
                  <a:cubicBezTo>
                    <a:pt x="1450" y="232"/>
                    <a:pt x="1145" y="1"/>
                    <a:pt x="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7977031" y="1509688"/>
              <a:ext cx="18528" cy="17170"/>
            </a:xfrm>
            <a:custGeom>
              <a:avLst/>
              <a:gdLst/>
              <a:ahLst/>
              <a:cxnLst/>
              <a:rect l="l" t="t" r="r" b="b"/>
              <a:pathLst>
                <a:path w="532" h="493" extrusionOk="0">
                  <a:moveTo>
                    <a:pt x="263" y="0"/>
                  </a:moveTo>
                  <a:cubicBezTo>
                    <a:pt x="243" y="0"/>
                    <a:pt x="223" y="3"/>
                    <a:pt x="203" y="8"/>
                  </a:cubicBezTo>
                  <a:cubicBezTo>
                    <a:pt x="75" y="42"/>
                    <a:pt x="1" y="175"/>
                    <a:pt x="35" y="307"/>
                  </a:cubicBezTo>
                  <a:cubicBezTo>
                    <a:pt x="64" y="419"/>
                    <a:pt x="163" y="493"/>
                    <a:pt x="270" y="493"/>
                  </a:cubicBezTo>
                  <a:cubicBezTo>
                    <a:pt x="289" y="493"/>
                    <a:pt x="309" y="490"/>
                    <a:pt x="328" y="485"/>
                  </a:cubicBezTo>
                  <a:cubicBezTo>
                    <a:pt x="456" y="452"/>
                    <a:pt x="532" y="317"/>
                    <a:pt x="497" y="186"/>
                  </a:cubicBezTo>
                  <a:cubicBezTo>
                    <a:pt x="468" y="75"/>
                    <a:pt x="369"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7845100" y="1455495"/>
              <a:ext cx="97726" cy="90760"/>
            </a:xfrm>
            <a:custGeom>
              <a:avLst/>
              <a:gdLst/>
              <a:ahLst/>
              <a:cxnLst/>
              <a:rect l="l" t="t" r="r" b="b"/>
              <a:pathLst>
                <a:path w="2806" h="2606" extrusionOk="0">
                  <a:moveTo>
                    <a:pt x="1382" y="1"/>
                  </a:moveTo>
                  <a:cubicBezTo>
                    <a:pt x="1279" y="1"/>
                    <a:pt x="1174" y="14"/>
                    <a:pt x="1070" y="41"/>
                  </a:cubicBezTo>
                  <a:cubicBezTo>
                    <a:pt x="397" y="219"/>
                    <a:pt x="0" y="928"/>
                    <a:pt x="184" y="1624"/>
                  </a:cubicBezTo>
                  <a:cubicBezTo>
                    <a:pt x="338" y="2213"/>
                    <a:pt x="859" y="2605"/>
                    <a:pt x="1423" y="2605"/>
                  </a:cubicBezTo>
                  <a:cubicBezTo>
                    <a:pt x="1526" y="2605"/>
                    <a:pt x="1631" y="2592"/>
                    <a:pt x="1736" y="2564"/>
                  </a:cubicBezTo>
                  <a:cubicBezTo>
                    <a:pt x="2409" y="2387"/>
                    <a:pt x="2806" y="1679"/>
                    <a:pt x="2622" y="983"/>
                  </a:cubicBezTo>
                  <a:cubicBezTo>
                    <a:pt x="2467" y="393"/>
                    <a:pt x="194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7871465" y="1474895"/>
              <a:ext cx="62898" cy="58371"/>
            </a:xfrm>
            <a:custGeom>
              <a:avLst/>
              <a:gdLst/>
              <a:ahLst/>
              <a:cxnLst/>
              <a:rect l="l" t="t" r="r" b="b"/>
              <a:pathLst>
                <a:path w="1806" h="1676" extrusionOk="0">
                  <a:moveTo>
                    <a:pt x="891" y="0"/>
                  </a:moveTo>
                  <a:cubicBezTo>
                    <a:pt x="824" y="0"/>
                    <a:pt x="756" y="9"/>
                    <a:pt x="689" y="27"/>
                  </a:cubicBezTo>
                  <a:cubicBezTo>
                    <a:pt x="256" y="141"/>
                    <a:pt x="1" y="596"/>
                    <a:pt x="118" y="1044"/>
                  </a:cubicBezTo>
                  <a:cubicBezTo>
                    <a:pt x="218" y="1423"/>
                    <a:pt x="553" y="1676"/>
                    <a:pt x="916" y="1676"/>
                  </a:cubicBezTo>
                  <a:cubicBezTo>
                    <a:pt x="983" y="1676"/>
                    <a:pt x="1050" y="1667"/>
                    <a:pt x="1117" y="1650"/>
                  </a:cubicBezTo>
                  <a:cubicBezTo>
                    <a:pt x="1549" y="1536"/>
                    <a:pt x="1805" y="1080"/>
                    <a:pt x="1687" y="631"/>
                  </a:cubicBezTo>
                  <a:cubicBezTo>
                    <a:pt x="1587" y="253"/>
                    <a:pt x="1253"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7882402" y="1484403"/>
              <a:ext cx="20270" cy="18842"/>
            </a:xfrm>
            <a:custGeom>
              <a:avLst/>
              <a:gdLst/>
              <a:ahLst/>
              <a:cxnLst/>
              <a:rect l="l" t="t" r="r" b="b"/>
              <a:pathLst>
                <a:path w="582" h="541" extrusionOk="0">
                  <a:moveTo>
                    <a:pt x="287" y="1"/>
                  </a:moveTo>
                  <a:cubicBezTo>
                    <a:pt x="265" y="1"/>
                    <a:pt x="244" y="3"/>
                    <a:pt x="222" y="9"/>
                  </a:cubicBezTo>
                  <a:cubicBezTo>
                    <a:pt x="83" y="46"/>
                    <a:pt x="0" y="193"/>
                    <a:pt x="38" y="338"/>
                  </a:cubicBezTo>
                  <a:cubicBezTo>
                    <a:pt x="70" y="459"/>
                    <a:pt x="178" y="540"/>
                    <a:pt x="295" y="540"/>
                  </a:cubicBezTo>
                  <a:cubicBezTo>
                    <a:pt x="317" y="540"/>
                    <a:pt x="338" y="538"/>
                    <a:pt x="360" y="532"/>
                  </a:cubicBezTo>
                  <a:cubicBezTo>
                    <a:pt x="499" y="495"/>
                    <a:pt x="582" y="349"/>
                    <a:pt x="544" y="204"/>
                  </a:cubicBezTo>
                  <a:cubicBezTo>
                    <a:pt x="512" y="82"/>
                    <a:pt x="403" y="1"/>
                    <a:pt x="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46"/>
          <p:cNvGrpSpPr/>
          <p:nvPr/>
        </p:nvGrpSpPr>
        <p:grpSpPr>
          <a:xfrm>
            <a:off x="131745" y="200823"/>
            <a:ext cx="8912850" cy="4835708"/>
            <a:chOff x="131745" y="200823"/>
            <a:chExt cx="8912850" cy="4835708"/>
          </a:xfrm>
        </p:grpSpPr>
        <p:sp>
          <p:nvSpPr>
            <p:cNvPr id="2615" name="Google Shape;2615;p46"/>
            <p:cNvSpPr/>
            <p:nvPr/>
          </p:nvSpPr>
          <p:spPr>
            <a:xfrm rot="-959967">
              <a:off x="754764" y="241277"/>
              <a:ext cx="340698" cy="335793"/>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rot="-397325">
              <a:off x="8650031" y="3204055"/>
              <a:ext cx="374526" cy="36918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rot="-397358">
              <a:off x="162601" y="502152"/>
              <a:ext cx="576691" cy="5684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251900" y="22277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19" name="Google Shape;2619;p46"/>
            <p:cNvSpPr/>
            <p:nvPr/>
          </p:nvSpPr>
          <p:spPr>
            <a:xfrm>
              <a:off x="251900" y="381700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0" name="Google Shape;2620;p46"/>
            <p:cNvSpPr/>
            <p:nvPr/>
          </p:nvSpPr>
          <p:spPr>
            <a:xfrm>
              <a:off x="2057400" y="49264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1" name="Google Shape;2621;p46"/>
            <p:cNvSpPr/>
            <p:nvPr/>
          </p:nvSpPr>
          <p:spPr>
            <a:xfrm>
              <a:off x="3889225" y="200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2" name="Google Shape;2622;p46"/>
            <p:cNvSpPr/>
            <p:nvPr/>
          </p:nvSpPr>
          <p:spPr>
            <a:xfrm>
              <a:off x="6753425" y="282831"/>
              <a:ext cx="110100" cy="110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3" name="Google Shape;2623;p46"/>
            <p:cNvSpPr/>
            <p:nvPr/>
          </p:nvSpPr>
          <p:spPr>
            <a:xfrm>
              <a:off x="8782000" y="22277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4" name="Google Shape;2624;p46"/>
            <p:cNvSpPr/>
            <p:nvPr/>
          </p:nvSpPr>
          <p:spPr>
            <a:xfrm>
              <a:off x="8428900" y="4678781"/>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5" name="Google Shape;2625;p46"/>
            <p:cNvSpPr/>
            <p:nvPr/>
          </p:nvSpPr>
          <p:spPr>
            <a:xfrm>
              <a:off x="6696275" y="4843843"/>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t> </a:t>
              </a:r>
              <a:endParaRPr b="1"/>
            </a:p>
          </p:txBody>
        </p:sp>
        <p:sp>
          <p:nvSpPr>
            <p:cNvPr id="2626" name="Google Shape;2626;p46"/>
            <p:cNvSpPr/>
            <p:nvPr/>
          </p:nvSpPr>
          <p:spPr>
            <a:xfrm rot="-397278">
              <a:off x="5107094" y="4799793"/>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Rounded Rectangular Callout 121"/>
          <p:cNvSpPr/>
          <p:nvPr/>
        </p:nvSpPr>
        <p:spPr>
          <a:xfrm>
            <a:off x="1722887" y="854451"/>
            <a:ext cx="678095" cy="493159"/>
          </a:xfrm>
          <a:prstGeom prst="wedgeRoundRectCallout">
            <a:avLst>
              <a:gd name="adj1" fmla="val 37482"/>
              <a:gd name="adj2" fmla="val 68056"/>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?2</a:t>
            </a:r>
          </a:p>
        </p:txBody>
      </p:sp>
      <p:sp>
        <p:nvSpPr>
          <p:cNvPr id="4" name="Rectangle 3"/>
          <p:cNvSpPr/>
          <p:nvPr/>
        </p:nvSpPr>
        <p:spPr>
          <a:xfrm>
            <a:off x="2629117" y="832108"/>
            <a:ext cx="4472571" cy="1015663"/>
          </a:xfrm>
          <a:prstGeom prst="rect">
            <a:avLst/>
          </a:prstGeom>
        </p:spPr>
        <p:txBody>
          <a:bodyPr wrap="square">
            <a:spAutoFit/>
          </a:bodyPr>
          <a:lstStyle/>
          <a:p>
            <a:pPr algn="just">
              <a:lnSpc>
                <a:spcPct val="150000"/>
              </a:lnSpc>
            </a:pPr>
            <a:r>
              <a:rPr lang="vi-VN" sz="2000" dirty="0"/>
              <a:t>Mỗi việc sau đây được thực hiện nếu điều gì xảy ra?</a:t>
            </a:r>
            <a:endParaRPr lang="en-US" sz="2000" dirty="0"/>
          </a:p>
        </p:txBody>
      </p:sp>
      <p:sp>
        <p:nvSpPr>
          <p:cNvPr id="5" name="Rectangle 4"/>
          <p:cNvSpPr/>
          <p:nvPr/>
        </p:nvSpPr>
        <p:spPr>
          <a:xfrm>
            <a:off x="2400982" y="1828073"/>
            <a:ext cx="4572000" cy="2400657"/>
          </a:xfrm>
          <a:prstGeom prst="rect">
            <a:avLst/>
          </a:prstGeom>
        </p:spPr>
        <p:txBody>
          <a:bodyPr>
            <a:spAutoFit/>
          </a:bodyPr>
          <a:lstStyle/>
          <a:p>
            <a:pPr algn="just">
              <a:lnSpc>
                <a:spcPct val="150000"/>
              </a:lnSpc>
            </a:pPr>
            <a:r>
              <a:rPr lang="en-US" sz="2000" dirty="0"/>
              <a:t>a) </a:t>
            </a:r>
            <a:r>
              <a:rPr lang="en-US" sz="2000" dirty="0" err="1"/>
              <a:t>Gọi</a:t>
            </a:r>
            <a:r>
              <a:rPr lang="en-US" sz="2000" dirty="0"/>
              <a:t> </a:t>
            </a:r>
            <a:r>
              <a:rPr lang="en-US" sz="2000" dirty="0" err="1"/>
              <a:t>số</a:t>
            </a:r>
            <a:r>
              <a:rPr lang="en-US" sz="2000" dirty="0"/>
              <a:t> </a:t>
            </a:r>
            <a:r>
              <a:rPr lang="en-US" sz="2000" dirty="0" err="1"/>
              <a:t>điện</a:t>
            </a:r>
            <a:r>
              <a:rPr lang="en-US" sz="2000" dirty="0"/>
              <a:t> </a:t>
            </a:r>
            <a:r>
              <a:rPr lang="en-US" sz="2000" dirty="0" err="1"/>
              <a:t>thoại</a:t>
            </a:r>
            <a:r>
              <a:rPr lang="en-US" sz="2000" dirty="0"/>
              <a:t> </a:t>
            </a:r>
            <a:r>
              <a:rPr lang="en-US" sz="2000" dirty="0" err="1"/>
              <a:t>bảo</a:t>
            </a:r>
            <a:r>
              <a:rPr lang="en-US" sz="2000" dirty="0"/>
              <a:t> </a:t>
            </a:r>
            <a:r>
              <a:rPr lang="en-US" sz="2000" dirty="0" err="1"/>
              <a:t>vệ</a:t>
            </a:r>
            <a:r>
              <a:rPr lang="en-US" sz="2000" dirty="0"/>
              <a:t> </a:t>
            </a:r>
            <a:r>
              <a:rPr lang="en-US" sz="2000" dirty="0" err="1"/>
              <a:t>trẻ</a:t>
            </a:r>
            <a:r>
              <a:rPr lang="en-US" sz="2000" dirty="0"/>
              <a:t> </a:t>
            </a:r>
            <a:r>
              <a:rPr lang="en-US" sz="2000" dirty="0" err="1"/>
              <a:t>em</a:t>
            </a:r>
            <a:r>
              <a:rPr lang="en-US" sz="2000" dirty="0"/>
              <a:t> 111.</a:t>
            </a:r>
          </a:p>
          <a:p>
            <a:pPr algn="just">
              <a:lnSpc>
                <a:spcPct val="150000"/>
              </a:lnSpc>
            </a:pPr>
            <a:r>
              <a:rPr lang="en-US" sz="2000" dirty="0"/>
              <a:t>b) </a:t>
            </a:r>
            <a:r>
              <a:rPr lang="en-US" sz="2000" dirty="0" err="1"/>
              <a:t>Gọi</a:t>
            </a:r>
            <a:r>
              <a:rPr lang="en-US" sz="2000" dirty="0"/>
              <a:t> </a:t>
            </a:r>
            <a:r>
              <a:rPr lang="en-US" sz="2000" dirty="0" err="1"/>
              <a:t>số</a:t>
            </a:r>
            <a:r>
              <a:rPr lang="en-US" sz="2000" dirty="0"/>
              <a:t> </a:t>
            </a:r>
            <a:r>
              <a:rPr lang="en-US" sz="2000" dirty="0" err="1"/>
              <a:t>điện</a:t>
            </a:r>
            <a:r>
              <a:rPr lang="en-US" sz="2000" dirty="0"/>
              <a:t> </a:t>
            </a:r>
            <a:r>
              <a:rPr lang="en-US" sz="2000" dirty="0" err="1"/>
              <a:t>thoại</a:t>
            </a:r>
            <a:r>
              <a:rPr lang="en-US" sz="2000" dirty="0"/>
              <a:t> </a:t>
            </a:r>
            <a:r>
              <a:rPr lang="en-US" sz="2000" dirty="0" err="1"/>
              <a:t>cứu</a:t>
            </a:r>
            <a:r>
              <a:rPr lang="en-US" sz="2000" dirty="0"/>
              <a:t> </a:t>
            </a:r>
            <a:r>
              <a:rPr lang="en-US" sz="2000" dirty="0" err="1"/>
              <a:t>nạn</a:t>
            </a:r>
            <a:r>
              <a:rPr lang="en-US" sz="2000" dirty="0"/>
              <a:t> 112.</a:t>
            </a:r>
          </a:p>
          <a:p>
            <a:pPr algn="just">
              <a:lnSpc>
                <a:spcPct val="150000"/>
              </a:lnSpc>
            </a:pPr>
            <a:r>
              <a:rPr lang="en-US" sz="2000" dirty="0"/>
              <a:t>c) </a:t>
            </a:r>
            <a:r>
              <a:rPr lang="en-US" sz="2000" dirty="0" err="1"/>
              <a:t>Gọi</a:t>
            </a:r>
            <a:r>
              <a:rPr lang="en-US" sz="2000" dirty="0"/>
              <a:t> </a:t>
            </a:r>
            <a:r>
              <a:rPr lang="en-US" sz="2000" dirty="0" err="1"/>
              <a:t>số</a:t>
            </a:r>
            <a:r>
              <a:rPr lang="en-US" sz="2000" dirty="0"/>
              <a:t> </a:t>
            </a:r>
            <a:r>
              <a:rPr lang="en-US" sz="2000" dirty="0" err="1"/>
              <a:t>điện</a:t>
            </a:r>
            <a:r>
              <a:rPr lang="en-US" sz="2000" dirty="0"/>
              <a:t> </a:t>
            </a:r>
            <a:r>
              <a:rPr lang="en-US" sz="2000" dirty="0" err="1"/>
              <a:t>thoại</a:t>
            </a:r>
            <a:r>
              <a:rPr lang="en-US" sz="2000" dirty="0"/>
              <a:t> </a:t>
            </a:r>
            <a:r>
              <a:rPr lang="en-US" sz="2000" dirty="0" err="1"/>
              <a:t>cho</a:t>
            </a:r>
            <a:r>
              <a:rPr lang="en-US" sz="2000" dirty="0"/>
              <a:t> </a:t>
            </a:r>
            <a:r>
              <a:rPr lang="en-US" sz="2000" dirty="0" err="1"/>
              <a:t>cảnh</a:t>
            </a:r>
            <a:r>
              <a:rPr lang="en-US" sz="2000" dirty="0"/>
              <a:t> </a:t>
            </a:r>
            <a:r>
              <a:rPr lang="en-US" sz="2000" dirty="0" err="1"/>
              <a:t>sát</a:t>
            </a:r>
            <a:r>
              <a:rPr lang="en-US" sz="2000" dirty="0"/>
              <a:t> 113.</a:t>
            </a:r>
          </a:p>
          <a:p>
            <a:pPr algn="just">
              <a:lnSpc>
                <a:spcPct val="150000"/>
              </a:lnSpc>
            </a:pPr>
            <a:r>
              <a:rPr lang="en-US" sz="2000" dirty="0"/>
              <a:t>d) </a:t>
            </a:r>
            <a:r>
              <a:rPr lang="en-US" sz="2000" dirty="0" err="1"/>
              <a:t>Gọi</a:t>
            </a:r>
            <a:r>
              <a:rPr lang="en-US" sz="2000" dirty="0"/>
              <a:t> </a:t>
            </a:r>
            <a:r>
              <a:rPr lang="en-US" sz="2000" dirty="0" err="1"/>
              <a:t>số</a:t>
            </a:r>
            <a:r>
              <a:rPr lang="en-US" sz="2000" dirty="0"/>
              <a:t> </a:t>
            </a:r>
            <a:r>
              <a:rPr lang="en-US" sz="2000" dirty="0" err="1"/>
              <a:t>điện</a:t>
            </a:r>
            <a:r>
              <a:rPr lang="en-US" sz="2000" dirty="0"/>
              <a:t> </a:t>
            </a:r>
            <a:r>
              <a:rPr lang="en-US" sz="2000" dirty="0" err="1"/>
              <a:t>thoại</a:t>
            </a:r>
            <a:r>
              <a:rPr lang="en-US" sz="2000" dirty="0"/>
              <a:t> </a:t>
            </a:r>
            <a:r>
              <a:rPr lang="en-US" sz="2000" dirty="0" err="1"/>
              <a:t>báo</a:t>
            </a:r>
            <a:r>
              <a:rPr lang="en-US" sz="2000" dirty="0"/>
              <a:t> </a:t>
            </a:r>
            <a:r>
              <a:rPr lang="en-US" sz="2000" dirty="0" err="1"/>
              <a:t>cháy</a:t>
            </a:r>
            <a:r>
              <a:rPr lang="en-US" sz="2000" dirty="0"/>
              <a:t> 114.</a:t>
            </a:r>
          </a:p>
          <a:p>
            <a:pPr algn="just">
              <a:lnSpc>
                <a:spcPct val="150000"/>
              </a:lnSpc>
            </a:pPr>
            <a:r>
              <a:rPr lang="en-US" sz="2000" dirty="0"/>
              <a:t>e) </a:t>
            </a:r>
            <a:r>
              <a:rPr lang="en-US" sz="2000" dirty="0" err="1"/>
              <a:t>Gọi</a:t>
            </a:r>
            <a:r>
              <a:rPr lang="en-US" sz="2000" dirty="0"/>
              <a:t> </a:t>
            </a:r>
            <a:r>
              <a:rPr lang="en-US" sz="2000" dirty="0" err="1"/>
              <a:t>số</a:t>
            </a:r>
            <a:r>
              <a:rPr lang="en-US" sz="2000" dirty="0"/>
              <a:t> </a:t>
            </a:r>
            <a:r>
              <a:rPr lang="en-US" sz="2000" dirty="0" err="1"/>
              <a:t>điện</a:t>
            </a:r>
            <a:r>
              <a:rPr lang="en-US" sz="2000" dirty="0"/>
              <a:t> </a:t>
            </a:r>
            <a:r>
              <a:rPr lang="en-US" sz="2000" dirty="0" err="1"/>
              <a:t>thoại</a:t>
            </a:r>
            <a:r>
              <a:rPr lang="en-US" sz="2000" dirty="0"/>
              <a:t> </a:t>
            </a:r>
            <a:r>
              <a:rPr lang="en-US" sz="2000" dirty="0" err="1"/>
              <a:t>cấp</a:t>
            </a:r>
            <a:r>
              <a:rPr lang="en-US" sz="2000" dirty="0"/>
              <a:t> </a:t>
            </a:r>
            <a:r>
              <a:rPr lang="en-US" sz="2000" dirty="0" err="1"/>
              <a:t>cứu</a:t>
            </a:r>
            <a:r>
              <a:rPr lang="en-US" sz="2000" dirty="0"/>
              <a:t> 115.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3" end="3"/>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 grpId="0"/>
    </p:bldLst>
  </p:timing>
</p:sld>
</file>

<file path=ppt/theme/theme1.xml><?xml version="1.0" encoding="utf-8"?>
<a:theme xmlns:a="http://schemas.openxmlformats.org/drawingml/2006/main" name="Kindergarten Sight Word Books by Slidesgo">
  <a:themeElements>
    <a:clrScheme name="Simple Light">
      <a:dk1>
        <a:srgbClr val="434343"/>
      </a:dk1>
      <a:lt1>
        <a:srgbClr val="FFF3EB"/>
      </a:lt1>
      <a:dk2>
        <a:srgbClr val="9ABE7D"/>
      </a:dk2>
      <a:lt2>
        <a:srgbClr val="FFFFFF"/>
      </a:lt2>
      <a:accent1>
        <a:srgbClr val="FFD962"/>
      </a:accent1>
      <a:accent2>
        <a:srgbClr val="EA9401"/>
      </a:accent2>
      <a:accent3>
        <a:srgbClr val="E23C3B"/>
      </a:accent3>
      <a:accent4>
        <a:srgbClr val="4795D1"/>
      </a:accent4>
      <a:accent5>
        <a:srgbClr val="88602B"/>
      </a:accent5>
      <a:accent6>
        <a:srgbClr val="39291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964</Words>
  <Application>Microsoft Office PowerPoint</Application>
  <PresentationFormat>On-screen Show (16:9)</PresentationFormat>
  <Paragraphs>153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Quicksand SemiBold</vt:lpstr>
      <vt:lpstr>Quicksand Medium</vt:lpstr>
      <vt:lpstr>Fredoka One</vt:lpstr>
      <vt:lpstr>Bebas Neue</vt:lpstr>
      <vt:lpstr>Arial</vt:lpstr>
      <vt:lpstr>Kindergarten Sight Word Books by Slidesgo</vt:lpstr>
      <vt:lpstr>CHÀO MỪNG CÁC EM  ĐẾN VỚI TIẾT HỌC HÔM NAY!</vt:lpstr>
      <vt:lpstr>KHỞI ĐỘNG</vt:lpstr>
      <vt:lpstr>KHỞI ĐỘNG</vt:lpstr>
      <vt:lpstr>BÀI 15: CÔNG VIỆC ĐƯỢC THỰC HIỆN THEO ĐIỀU KIỆN</vt:lpstr>
      <vt:lpstr>1. Công việc tùy thuộc vào điều kiện</vt:lpstr>
      <vt:lpstr>1. Công việc tùy thuộc vào điều kiện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Sử dụng cách nói “Nếu... thì”</vt:lpstr>
      <vt:lpstr>PowerPoint Presentation</vt:lpstr>
      <vt:lpstr>PowerPoint Presentation</vt:lpstr>
      <vt:lpstr>PowerPoint Presentation</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Sight Word Books</dc:title>
  <dc:creator>User</dc:creator>
  <cp:lastModifiedBy>Administrator</cp:lastModifiedBy>
  <cp:revision>25</cp:revision>
  <dcterms:modified xsi:type="dcterms:W3CDTF">2025-04-17T01:38:56Z</dcterms:modified>
</cp:coreProperties>
</file>