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7" r:id="rId2"/>
    <p:sldId id="268" r:id="rId3"/>
    <p:sldId id="262" r:id="rId4"/>
    <p:sldId id="272" r:id="rId5"/>
    <p:sldId id="266" r:id="rId6"/>
    <p:sldId id="267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6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5CD94-4C14-4417-A3BB-1E3BE1FDBD17}" type="datetimeFigureOut">
              <a:rPr lang="en-US" smtClean="0"/>
              <a:t>3/22/2025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1E214-7B1D-44A5-9538-07565B4E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8.sv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20.sv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9.svg"/><Relationship Id="rId7" Type="http://schemas.openxmlformats.org/officeDocument/2006/relationships/image" Target="../media/image14.svg"/><Relationship Id="rId12" Type="http://schemas.openxmlformats.org/officeDocument/2006/relationships/image" Target="../media/image34.png"/><Relationship Id="rId17" Type="http://schemas.openxmlformats.org/officeDocument/2006/relationships/image" Target="../media/image38.svg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3.svg"/><Relationship Id="rId5" Type="http://schemas.openxmlformats.org/officeDocument/2006/relationships/image" Target="../media/image8.svg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sv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0.png"/><Relationship Id="rId7" Type="http://schemas.openxmlformats.org/officeDocument/2006/relationships/image" Target="../media/image22.svg"/><Relationship Id="rId12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44.sv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jp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12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6.svg"/><Relationship Id="rId5" Type="http://schemas.openxmlformats.org/officeDocument/2006/relationships/image" Target="../media/image33.svg"/><Relationship Id="rId10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8.svg"/><Relationship Id="rId3" Type="http://schemas.openxmlformats.org/officeDocument/2006/relationships/image" Target="../media/image52.svg"/><Relationship Id="rId7" Type="http://schemas.openxmlformats.org/officeDocument/2006/relationships/image" Target="../media/image54.svg"/><Relationship Id="rId12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6.svg"/><Relationship Id="rId5" Type="http://schemas.openxmlformats.org/officeDocument/2006/relationships/image" Target="../media/image12.svg"/><Relationship Id="rId15" Type="http://schemas.openxmlformats.org/officeDocument/2006/relationships/image" Target="../media/image14.svg"/><Relationship Id="rId10" Type="http://schemas.openxmlformats.org/officeDocument/2006/relationships/image" Target="../media/image55.png"/><Relationship Id="rId4" Type="http://schemas.openxmlformats.org/officeDocument/2006/relationships/image" Target="../media/image11.png"/><Relationship Id="rId9" Type="http://schemas.openxmlformats.org/officeDocument/2006/relationships/image" Target="../media/image1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05001" y="1638300"/>
            <a:ext cx="15544800" cy="74326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84557" y="660159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95222" y="952500"/>
            <a:ext cx="15397377" cy="77146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725915" y="5200819"/>
            <a:ext cx="3404927" cy="53968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4027970">
            <a:off x="15063087" y="6160468"/>
            <a:ext cx="763199" cy="22567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50351" y="2628791"/>
            <a:ext cx="13868400" cy="447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THỰC HÀNH VỚI TỆP 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THƯ MỤC TRONG MÁY TÍNH</a:t>
            </a:r>
          </a:p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6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6964" y="1290956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40518" y="8563208"/>
            <a:ext cx="2649404" cy="253680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22262">
            <a:off x="5354343" y="1125243"/>
            <a:ext cx="7579314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spc="-225" dirty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039" y="2454923"/>
            <a:ext cx="11985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tạo các thư mục theo sơ đồ hình cây biểu diễn cách sắp xếp sách trên giá như sau: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623" y="4623258"/>
            <a:ext cx="10058400" cy="264365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3314038" y="7593712"/>
            <a:ext cx="138602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/>
              <a:t>Đổi tên thư mục </a:t>
            </a:r>
            <a:r>
              <a:rPr lang="vi-VN" sz="4000" b="1" dirty="0"/>
              <a:t>Truyen co tich </a:t>
            </a:r>
            <a:r>
              <a:rPr lang="vi-VN" sz="4000" dirty="0"/>
              <a:t>thành </a:t>
            </a:r>
            <a:r>
              <a:rPr lang="vi-VN" sz="4000" b="1" dirty="0"/>
              <a:t>Truyen thieu nhi</a:t>
            </a:r>
            <a:r>
              <a:rPr lang="vi-VN" sz="4000" dirty="0"/>
              <a:t>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/>
              <a:t>Xóa thư mục Vo viet.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64868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667">
            <a:off x="941262" y="3132432"/>
            <a:ext cx="5354376" cy="60474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667">
            <a:off x="770455" y="2837536"/>
            <a:ext cx="5354376" cy="60474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17223" y="2670932"/>
            <a:ext cx="5354376" cy="604744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41883" y="2324010"/>
            <a:ext cx="5354376" cy="60474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2335122" y="3137793"/>
            <a:ext cx="5354376" cy="60474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2074074" y="2831952"/>
            <a:ext cx="5354376" cy="604744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390275">
            <a:off x="1622382" y="183609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3993" y="738502"/>
            <a:ext cx="6597968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Truyen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thieu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 rot="176571">
            <a:off x="12702030" y="1898798"/>
            <a:ext cx="4620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text&#10;&#10;Description automatically generated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61"/>
          <a:stretch/>
        </p:blipFill>
        <p:spPr>
          <a:xfrm rot="21449880">
            <a:off x="1224284" y="3481163"/>
            <a:ext cx="4511562" cy="47941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6953"/>
          <a:stretch/>
        </p:blipFill>
        <p:spPr>
          <a:xfrm>
            <a:off x="6774170" y="3053839"/>
            <a:ext cx="4711276" cy="490178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low confidence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14"/>
          <a:stretch/>
        </p:blipFill>
        <p:spPr>
          <a:xfrm rot="153261">
            <a:off x="12324175" y="3490729"/>
            <a:ext cx="4854172" cy="4855691"/>
          </a:xfrm>
          <a:prstGeom prst="rect">
            <a:avLst/>
          </a:prstGeom>
        </p:spPr>
      </p:pic>
      <p:pic>
        <p:nvPicPr>
          <p:cNvPr id="22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12736520" y="4735520"/>
            <a:ext cx="10287000" cy="815960"/>
            <a:chOff x="0" y="0"/>
            <a:chExt cx="9760965" cy="774235"/>
          </a:xfrm>
        </p:grpSpPr>
        <p:sp>
          <p:nvSpPr>
            <p:cNvPr id="6" name="Freeform 6"/>
            <p:cNvSpPr/>
            <p:nvPr/>
          </p:nvSpPr>
          <p:spPr>
            <a:xfrm>
              <a:off x="31750" y="31750"/>
              <a:ext cx="9697465" cy="710735"/>
            </a:xfrm>
            <a:custGeom>
              <a:avLst/>
              <a:gdLst/>
              <a:ahLst/>
              <a:cxnLst/>
              <a:rect l="l" t="t" r="r" b="b"/>
              <a:pathLst>
                <a:path w="9697465" h="710735">
                  <a:moveTo>
                    <a:pt x="9604755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9603485" y="0"/>
                  </a:lnTo>
                  <a:cubicBezTo>
                    <a:pt x="9654285" y="0"/>
                    <a:pt x="9696195" y="41910"/>
                    <a:pt x="9696195" y="92710"/>
                  </a:cubicBezTo>
                  <a:lnTo>
                    <a:pt x="9696195" y="616755"/>
                  </a:lnTo>
                  <a:cubicBezTo>
                    <a:pt x="9697465" y="668825"/>
                    <a:pt x="9655555" y="710735"/>
                    <a:pt x="9604755" y="710735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9760965" cy="774235"/>
            </a:xfrm>
            <a:custGeom>
              <a:avLst/>
              <a:gdLst/>
              <a:ahLst/>
              <a:cxnLst/>
              <a:rect l="l" t="t" r="r" b="b"/>
              <a:pathLst>
                <a:path w="9760965" h="774235">
                  <a:moveTo>
                    <a:pt x="9636505" y="59690"/>
                  </a:moveTo>
                  <a:cubicBezTo>
                    <a:pt x="9672065" y="59690"/>
                    <a:pt x="9701275" y="88900"/>
                    <a:pt x="9701275" y="124460"/>
                  </a:cubicBezTo>
                  <a:lnTo>
                    <a:pt x="9701275" y="649775"/>
                  </a:lnTo>
                  <a:cubicBezTo>
                    <a:pt x="9701275" y="685335"/>
                    <a:pt x="9672065" y="714545"/>
                    <a:pt x="9636505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9636505" y="59690"/>
                  </a:lnTo>
                  <a:moveTo>
                    <a:pt x="9636505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9636505" y="774235"/>
                  </a:lnTo>
                  <a:cubicBezTo>
                    <a:pt x="9705085" y="774235"/>
                    <a:pt x="9760965" y="718355"/>
                    <a:pt x="9760965" y="649775"/>
                  </a:cubicBezTo>
                  <a:lnTo>
                    <a:pt x="9760965" y="124460"/>
                  </a:lnTo>
                  <a:cubicBezTo>
                    <a:pt x="9760965" y="55880"/>
                    <a:pt x="9705085" y="0"/>
                    <a:pt x="9636505" y="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grpSp>
        <p:nvGrpSpPr>
          <p:cNvPr id="8" name="Group 8"/>
          <p:cNvGrpSpPr/>
          <p:nvPr/>
        </p:nvGrpSpPr>
        <p:grpSpPr>
          <a:xfrm rot="5400000">
            <a:off x="16921895" y="2617407"/>
            <a:ext cx="1916250" cy="815960"/>
            <a:chOff x="0" y="0"/>
            <a:chExt cx="1818261" cy="774235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1754761" cy="710735"/>
            </a:xfrm>
            <a:custGeom>
              <a:avLst/>
              <a:gdLst/>
              <a:ahLst/>
              <a:cxnLst/>
              <a:rect l="l" t="t" r="r" b="b"/>
              <a:pathLst>
                <a:path w="1754761" h="710735">
                  <a:moveTo>
                    <a:pt x="1662050" y="710735"/>
                  </a:moveTo>
                  <a:lnTo>
                    <a:pt x="92710" y="710735"/>
                  </a:lnTo>
                  <a:cubicBezTo>
                    <a:pt x="41910" y="710735"/>
                    <a:pt x="0" y="668825"/>
                    <a:pt x="0" y="61802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660781" y="0"/>
                  </a:lnTo>
                  <a:cubicBezTo>
                    <a:pt x="1711581" y="0"/>
                    <a:pt x="1753491" y="41910"/>
                    <a:pt x="1753491" y="92710"/>
                  </a:cubicBezTo>
                  <a:lnTo>
                    <a:pt x="1753491" y="616755"/>
                  </a:lnTo>
                  <a:cubicBezTo>
                    <a:pt x="1754761" y="668825"/>
                    <a:pt x="1712851" y="710735"/>
                    <a:pt x="1662051" y="710735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818261" cy="774235"/>
            </a:xfrm>
            <a:custGeom>
              <a:avLst/>
              <a:gdLst/>
              <a:ahLst/>
              <a:cxnLst/>
              <a:rect l="l" t="t" r="r" b="b"/>
              <a:pathLst>
                <a:path w="1818261" h="774235">
                  <a:moveTo>
                    <a:pt x="1693800" y="59690"/>
                  </a:moveTo>
                  <a:cubicBezTo>
                    <a:pt x="1729361" y="59690"/>
                    <a:pt x="1758571" y="88900"/>
                    <a:pt x="1758571" y="124460"/>
                  </a:cubicBezTo>
                  <a:lnTo>
                    <a:pt x="1758571" y="649775"/>
                  </a:lnTo>
                  <a:cubicBezTo>
                    <a:pt x="1758571" y="685335"/>
                    <a:pt x="1729361" y="714545"/>
                    <a:pt x="1693800" y="714545"/>
                  </a:cubicBezTo>
                  <a:lnTo>
                    <a:pt x="124460" y="714545"/>
                  </a:lnTo>
                  <a:cubicBezTo>
                    <a:pt x="88900" y="714545"/>
                    <a:pt x="59690" y="685335"/>
                    <a:pt x="59690" y="64977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693801" y="59690"/>
                  </a:lnTo>
                  <a:moveTo>
                    <a:pt x="169380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649775"/>
                  </a:lnTo>
                  <a:cubicBezTo>
                    <a:pt x="0" y="718355"/>
                    <a:pt x="55880" y="774235"/>
                    <a:pt x="124460" y="774235"/>
                  </a:cubicBezTo>
                  <a:lnTo>
                    <a:pt x="1693801" y="774235"/>
                  </a:lnTo>
                  <a:cubicBezTo>
                    <a:pt x="1762381" y="774235"/>
                    <a:pt x="1818261" y="718355"/>
                    <a:pt x="1818261" y="649775"/>
                  </a:cubicBezTo>
                  <a:lnTo>
                    <a:pt x="1818261" y="124460"/>
                  </a:lnTo>
                  <a:cubicBezTo>
                    <a:pt x="1818261" y="55880"/>
                    <a:pt x="1762381" y="0"/>
                    <a:pt x="1693801" y="0"/>
                  </a:cubicBezTo>
                  <a:close/>
                </a:path>
              </a:pathLst>
            </a:custGeom>
            <a:solidFill>
              <a:srgbClr val="F1CCC2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7637742" y="2850542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7637742" y="2993430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7637742" y="3136317"/>
            <a:ext cx="484555" cy="0"/>
          </a:xfrm>
          <a:prstGeom prst="line">
            <a:avLst/>
          </a:prstGeom>
          <a:ln w="66675" cap="rnd">
            <a:solidFill>
              <a:srgbClr val="F1CCC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00000">
            <a:off x="17542359" y="96681"/>
            <a:ext cx="675321" cy="67532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7542359" y="9514473"/>
            <a:ext cx="675321" cy="675321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560000" y="1745472"/>
            <a:ext cx="5608693" cy="6598695"/>
            <a:chOff x="0" y="0"/>
            <a:chExt cx="5396230" cy="6348730"/>
          </a:xfrm>
        </p:grpSpPr>
        <p:sp>
          <p:nvSpPr>
            <p:cNvPr id="18" name="Freeform 18"/>
            <p:cNvSpPr/>
            <p:nvPr/>
          </p:nvSpPr>
          <p:spPr>
            <a:xfrm>
              <a:off x="11430" y="6102350"/>
              <a:ext cx="5373370" cy="236220"/>
            </a:xfrm>
            <a:custGeom>
              <a:avLst/>
              <a:gdLst/>
              <a:ahLst/>
              <a:cxnLst/>
              <a:rect l="l" t="t" r="r" b="b"/>
              <a:pathLst>
                <a:path w="5373370" h="236220">
                  <a:moveTo>
                    <a:pt x="4269740" y="0"/>
                  </a:moveTo>
                  <a:lnTo>
                    <a:pt x="5372100" y="0"/>
                  </a:lnTo>
                  <a:lnTo>
                    <a:pt x="5372100" y="236220"/>
                  </a:lnTo>
                  <a:lnTo>
                    <a:pt x="5373370" y="236220"/>
                  </a:lnTo>
                  <a:lnTo>
                    <a:pt x="0" y="236220"/>
                  </a:lnTo>
                  <a:lnTo>
                    <a:pt x="0" y="0"/>
                  </a:lnTo>
                  <a:lnTo>
                    <a:pt x="4206240" y="0"/>
                  </a:lnTo>
                  <a:moveTo>
                    <a:pt x="4206240" y="0"/>
                  </a:moveTo>
                  <a:lnTo>
                    <a:pt x="4268470" y="0"/>
                  </a:lnTo>
                </a:path>
              </a:pathLst>
            </a:custGeom>
            <a:solidFill>
              <a:srgbClr val="F9F5F3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11430" y="11430"/>
              <a:ext cx="5373370" cy="6327140"/>
            </a:xfrm>
            <a:custGeom>
              <a:avLst/>
              <a:gdLst/>
              <a:ahLst/>
              <a:cxnLst/>
              <a:rect l="l" t="t" r="r" b="b"/>
              <a:pathLst>
                <a:path w="5373370" h="6327140">
                  <a:moveTo>
                    <a:pt x="1908810" y="6327140"/>
                  </a:moveTo>
                  <a:lnTo>
                    <a:pt x="346710" y="6327140"/>
                  </a:lnTo>
                  <a:lnTo>
                    <a:pt x="346710" y="6090920"/>
                  </a:lnTo>
                  <a:lnTo>
                    <a:pt x="1908810" y="6090920"/>
                  </a:lnTo>
                  <a:lnTo>
                    <a:pt x="1908810" y="6327140"/>
                  </a:lnTo>
                  <a:close/>
                  <a:moveTo>
                    <a:pt x="5373370" y="0"/>
                  </a:moveTo>
                  <a:lnTo>
                    <a:pt x="0" y="0"/>
                  </a:lnTo>
                  <a:lnTo>
                    <a:pt x="0" y="459740"/>
                  </a:lnTo>
                  <a:lnTo>
                    <a:pt x="5372100" y="459740"/>
                  </a:lnTo>
                  <a:lnTo>
                    <a:pt x="5372100" y="0"/>
                  </a:lnTo>
                  <a:lnTo>
                    <a:pt x="5373370" y="0"/>
                  </a:lnTo>
                  <a:close/>
                </a:path>
              </a:pathLst>
            </a:custGeom>
            <a:solidFill>
              <a:srgbClr val="F1CCC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198120" y="160020"/>
              <a:ext cx="650240" cy="162560"/>
            </a:xfrm>
            <a:custGeom>
              <a:avLst/>
              <a:gdLst/>
              <a:ahLst/>
              <a:cxnLst/>
              <a:rect l="l" t="t" r="r" b="b"/>
              <a:pathLst>
                <a:path w="650240" h="162560">
                  <a:moveTo>
                    <a:pt x="162560" y="81280"/>
                  </a:moveTo>
                  <a:cubicBezTo>
                    <a:pt x="162560" y="125730"/>
                    <a:pt x="125730" y="162560"/>
                    <a:pt x="81280" y="162560"/>
                  </a:cubicBezTo>
                  <a:cubicBezTo>
                    <a:pt x="36830" y="162560"/>
                    <a:pt x="0" y="125730"/>
                    <a:pt x="0" y="81280"/>
                  </a:cubicBezTo>
                  <a:cubicBezTo>
                    <a:pt x="0" y="36830"/>
                    <a:pt x="36830" y="0"/>
                    <a:pt x="81280" y="0"/>
                  </a:cubicBezTo>
                  <a:cubicBezTo>
                    <a:pt x="125730" y="0"/>
                    <a:pt x="162560" y="36830"/>
                    <a:pt x="162560" y="81280"/>
                  </a:cubicBezTo>
                  <a:close/>
                  <a:moveTo>
                    <a:pt x="650240" y="81280"/>
                  </a:moveTo>
                  <a:cubicBezTo>
                    <a:pt x="650240" y="125730"/>
                    <a:pt x="613410" y="162560"/>
                    <a:pt x="568960" y="162560"/>
                  </a:cubicBezTo>
                  <a:cubicBezTo>
                    <a:pt x="524510" y="162560"/>
                    <a:pt x="487680" y="125730"/>
                    <a:pt x="487680" y="81280"/>
                  </a:cubicBezTo>
                  <a:cubicBezTo>
                    <a:pt x="487680" y="36830"/>
                    <a:pt x="524510" y="0"/>
                    <a:pt x="568960" y="0"/>
                  </a:cubicBezTo>
                  <a:cubicBezTo>
                    <a:pt x="614680" y="0"/>
                    <a:pt x="650240" y="36830"/>
                    <a:pt x="650240" y="81280"/>
                  </a:cubicBezTo>
                  <a:close/>
                  <a:moveTo>
                    <a:pt x="406400" y="81280"/>
                  </a:moveTo>
                  <a:cubicBezTo>
                    <a:pt x="406400" y="125730"/>
                    <a:pt x="369570" y="162560"/>
                    <a:pt x="325120" y="162560"/>
                  </a:cubicBezTo>
                  <a:cubicBezTo>
                    <a:pt x="280670" y="162560"/>
                    <a:pt x="243840" y="125730"/>
                    <a:pt x="243840" y="81280"/>
                  </a:cubicBezTo>
                  <a:cubicBezTo>
                    <a:pt x="243840" y="36830"/>
                    <a:pt x="280670" y="0"/>
                    <a:pt x="325120" y="0"/>
                  </a:cubicBezTo>
                  <a:cubicBezTo>
                    <a:pt x="369570" y="0"/>
                    <a:pt x="406400" y="36830"/>
                    <a:pt x="406400" y="81280"/>
                  </a:cubicBezTo>
                  <a:close/>
                </a:path>
              </a:pathLst>
            </a:custGeom>
            <a:solidFill>
              <a:srgbClr val="F9F5F3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71120" y="6151880"/>
              <a:ext cx="5253990" cy="134620"/>
            </a:xfrm>
            <a:custGeom>
              <a:avLst/>
              <a:gdLst/>
              <a:ahLst/>
              <a:cxnLst/>
              <a:rect l="l" t="t" r="r" b="b"/>
              <a:pathLst>
                <a:path w="5253990" h="134620">
                  <a:moveTo>
                    <a:pt x="116840" y="0"/>
                  </a:moveTo>
                  <a:lnTo>
                    <a:pt x="116840" y="134620"/>
                  </a:lnTo>
                  <a:lnTo>
                    <a:pt x="0" y="67310"/>
                  </a:lnTo>
                  <a:lnTo>
                    <a:pt x="116840" y="0"/>
                  </a:lnTo>
                  <a:close/>
                  <a:moveTo>
                    <a:pt x="5137150" y="0"/>
                  </a:moveTo>
                  <a:lnTo>
                    <a:pt x="5137150" y="134620"/>
                  </a:lnTo>
                  <a:lnTo>
                    <a:pt x="5253990" y="67310"/>
                  </a:lnTo>
                  <a:lnTo>
                    <a:pt x="5137150" y="0"/>
                  </a:lnTo>
                  <a:close/>
                </a:path>
              </a:pathLst>
            </a:custGeom>
            <a:solidFill>
              <a:srgbClr val="5EA5A3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5396230" cy="6348730"/>
            </a:xfrm>
            <a:custGeom>
              <a:avLst/>
              <a:gdLst/>
              <a:ahLst/>
              <a:cxnLst/>
              <a:rect l="l" t="t" r="r" b="b"/>
              <a:pathLst>
                <a:path w="5396230" h="6348730">
                  <a:moveTo>
                    <a:pt x="5384800" y="0"/>
                  </a:moveTo>
                  <a:lnTo>
                    <a:pt x="11430" y="0"/>
                  </a:lnTo>
                  <a:cubicBezTo>
                    <a:pt x="5080" y="0"/>
                    <a:pt x="0" y="5080"/>
                    <a:pt x="0" y="11430"/>
                  </a:cubicBezTo>
                  <a:lnTo>
                    <a:pt x="0" y="471170"/>
                  </a:lnTo>
                  <a:lnTo>
                    <a:pt x="0" y="6101080"/>
                  </a:lnTo>
                  <a:lnTo>
                    <a:pt x="0" y="6337300"/>
                  </a:lnTo>
                  <a:cubicBezTo>
                    <a:pt x="0" y="6343650"/>
                    <a:pt x="5080" y="6348730"/>
                    <a:pt x="11430" y="6348730"/>
                  </a:cubicBezTo>
                  <a:lnTo>
                    <a:pt x="247650" y="6348730"/>
                  </a:lnTo>
                  <a:lnTo>
                    <a:pt x="356870" y="6348730"/>
                  </a:lnTo>
                  <a:lnTo>
                    <a:pt x="1918970" y="6348730"/>
                  </a:lnTo>
                  <a:lnTo>
                    <a:pt x="5146040" y="6348730"/>
                  </a:lnTo>
                  <a:lnTo>
                    <a:pt x="5384800" y="6348730"/>
                  </a:lnTo>
                  <a:cubicBezTo>
                    <a:pt x="5391150" y="6348730"/>
                    <a:pt x="5396230" y="6343650"/>
                    <a:pt x="5396230" y="6337300"/>
                  </a:cubicBezTo>
                  <a:lnTo>
                    <a:pt x="5396230" y="6101080"/>
                  </a:lnTo>
                  <a:lnTo>
                    <a:pt x="5396230" y="471170"/>
                  </a:lnTo>
                  <a:lnTo>
                    <a:pt x="5396230" y="11430"/>
                  </a:lnTo>
                  <a:cubicBezTo>
                    <a:pt x="5396230" y="5080"/>
                    <a:pt x="5391150" y="0"/>
                    <a:pt x="5384800" y="0"/>
                  </a:cubicBezTo>
                  <a:close/>
                  <a:moveTo>
                    <a:pt x="5135880" y="6113780"/>
                  </a:moveTo>
                  <a:lnTo>
                    <a:pt x="5135880" y="6327140"/>
                  </a:lnTo>
                  <a:lnTo>
                    <a:pt x="1931670" y="6327140"/>
                  </a:lnTo>
                  <a:lnTo>
                    <a:pt x="1931670" y="6113780"/>
                  </a:lnTo>
                  <a:lnTo>
                    <a:pt x="5135880" y="6113780"/>
                  </a:lnTo>
                  <a:close/>
                  <a:moveTo>
                    <a:pt x="1920240" y="6089650"/>
                  </a:moveTo>
                  <a:lnTo>
                    <a:pt x="358140" y="6089650"/>
                  </a:lnTo>
                  <a:lnTo>
                    <a:pt x="248920" y="6089650"/>
                  </a:lnTo>
                  <a:lnTo>
                    <a:pt x="22860" y="6089650"/>
                  </a:lnTo>
                  <a:lnTo>
                    <a:pt x="22860" y="482600"/>
                  </a:lnTo>
                  <a:lnTo>
                    <a:pt x="5372100" y="482600"/>
                  </a:lnTo>
                  <a:lnTo>
                    <a:pt x="5372100" y="6089650"/>
                  </a:lnTo>
                  <a:lnTo>
                    <a:pt x="5147310" y="6089650"/>
                  </a:lnTo>
                  <a:lnTo>
                    <a:pt x="1920240" y="6089650"/>
                  </a:lnTo>
                  <a:close/>
                  <a:moveTo>
                    <a:pt x="346710" y="6113780"/>
                  </a:moveTo>
                  <a:lnTo>
                    <a:pt x="346710" y="6327140"/>
                  </a:lnTo>
                  <a:lnTo>
                    <a:pt x="260350" y="6327140"/>
                  </a:lnTo>
                  <a:lnTo>
                    <a:pt x="260350" y="6113780"/>
                  </a:lnTo>
                  <a:lnTo>
                    <a:pt x="346710" y="6113780"/>
                  </a:lnTo>
                  <a:close/>
                  <a:moveTo>
                    <a:pt x="22860" y="22860"/>
                  </a:moveTo>
                  <a:lnTo>
                    <a:pt x="5372100" y="22860"/>
                  </a:lnTo>
                  <a:lnTo>
                    <a:pt x="5372100" y="458470"/>
                  </a:lnTo>
                  <a:lnTo>
                    <a:pt x="22860" y="458470"/>
                  </a:lnTo>
                  <a:lnTo>
                    <a:pt x="22860" y="22860"/>
                  </a:lnTo>
                  <a:close/>
                  <a:moveTo>
                    <a:pt x="22860" y="6327140"/>
                  </a:moveTo>
                  <a:lnTo>
                    <a:pt x="22860" y="6113780"/>
                  </a:lnTo>
                  <a:lnTo>
                    <a:pt x="236220" y="6113780"/>
                  </a:lnTo>
                  <a:lnTo>
                    <a:pt x="236220" y="6327140"/>
                  </a:lnTo>
                  <a:lnTo>
                    <a:pt x="22860" y="6327140"/>
                  </a:lnTo>
                  <a:close/>
                  <a:moveTo>
                    <a:pt x="369570" y="6327140"/>
                  </a:moveTo>
                  <a:lnTo>
                    <a:pt x="369570" y="6113780"/>
                  </a:lnTo>
                  <a:lnTo>
                    <a:pt x="1908810" y="6113780"/>
                  </a:lnTo>
                  <a:lnTo>
                    <a:pt x="1908810" y="6327140"/>
                  </a:lnTo>
                  <a:lnTo>
                    <a:pt x="369570" y="6327140"/>
                  </a:lnTo>
                  <a:close/>
                  <a:moveTo>
                    <a:pt x="5372100" y="6327140"/>
                  </a:moveTo>
                  <a:lnTo>
                    <a:pt x="5158740" y="6327140"/>
                  </a:lnTo>
                  <a:lnTo>
                    <a:pt x="5158740" y="6113780"/>
                  </a:lnTo>
                  <a:lnTo>
                    <a:pt x="5372100" y="6113780"/>
                  </a:lnTo>
                  <a:lnTo>
                    <a:pt x="5372100" y="6327140"/>
                  </a:lnTo>
                  <a:close/>
                  <a:moveTo>
                    <a:pt x="279400" y="148590"/>
                  </a:moveTo>
                  <a:cubicBezTo>
                    <a:pt x="228600" y="148590"/>
                    <a:pt x="186690" y="190500"/>
                    <a:pt x="186690" y="241300"/>
                  </a:cubicBezTo>
                  <a:cubicBezTo>
                    <a:pt x="186690" y="292100"/>
                    <a:pt x="228600" y="334010"/>
                    <a:pt x="279400" y="334010"/>
                  </a:cubicBezTo>
                  <a:cubicBezTo>
                    <a:pt x="330200" y="334010"/>
                    <a:pt x="372110" y="292100"/>
                    <a:pt x="372110" y="241300"/>
                  </a:cubicBezTo>
                  <a:cubicBezTo>
                    <a:pt x="372110" y="190500"/>
                    <a:pt x="330200" y="148590"/>
                    <a:pt x="279400" y="148590"/>
                  </a:cubicBezTo>
                  <a:close/>
                  <a:moveTo>
                    <a:pt x="279400" y="311150"/>
                  </a:moveTo>
                  <a:cubicBezTo>
                    <a:pt x="241300" y="311150"/>
                    <a:pt x="209550" y="280670"/>
                    <a:pt x="209550" y="241300"/>
                  </a:cubicBezTo>
                  <a:cubicBezTo>
                    <a:pt x="209550" y="201930"/>
                    <a:pt x="240030" y="171450"/>
                    <a:pt x="279400" y="171450"/>
                  </a:cubicBezTo>
                  <a:cubicBezTo>
                    <a:pt x="318770" y="171450"/>
                    <a:pt x="349250" y="201930"/>
                    <a:pt x="349250" y="241300"/>
                  </a:cubicBezTo>
                  <a:cubicBezTo>
                    <a:pt x="349250" y="280670"/>
                    <a:pt x="317500" y="311150"/>
                    <a:pt x="279400" y="311150"/>
                  </a:cubicBezTo>
                  <a:close/>
                  <a:moveTo>
                    <a:pt x="523240" y="148590"/>
                  </a:moveTo>
                  <a:cubicBezTo>
                    <a:pt x="472440" y="148590"/>
                    <a:pt x="430530" y="190500"/>
                    <a:pt x="430530" y="241300"/>
                  </a:cubicBezTo>
                  <a:cubicBezTo>
                    <a:pt x="430530" y="292100"/>
                    <a:pt x="472440" y="334010"/>
                    <a:pt x="523240" y="334010"/>
                  </a:cubicBezTo>
                  <a:cubicBezTo>
                    <a:pt x="574040" y="334010"/>
                    <a:pt x="615950" y="292100"/>
                    <a:pt x="615950" y="241300"/>
                  </a:cubicBezTo>
                  <a:cubicBezTo>
                    <a:pt x="615950" y="190500"/>
                    <a:pt x="574040" y="148590"/>
                    <a:pt x="523240" y="148590"/>
                  </a:cubicBezTo>
                  <a:close/>
                  <a:moveTo>
                    <a:pt x="523240" y="311150"/>
                  </a:moveTo>
                  <a:cubicBezTo>
                    <a:pt x="485140" y="311150"/>
                    <a:pt x="453390" y="280670"/>
                    <a:pt x="453390" y="241300"/>
                  </a:cubicBezTo>
                  <a:cubicBezTo>
                    <a:pt x="453390" y="201930"/>
                    <a:pt x="483870" y="171450"/>
                    <a:pt x="523240" y="171450"/>
                  </a:cubicBezTo>
                  <a:cubicBezTo>
                    <a:pt x="562610" y="171450"/>
                    <a:pt x="593090" y="201930"/>
                    <a:pt x="593090" y="241300"/>
                  </a:cubicBezTo>
                  <a:cubicBezTo>
                    <a:pt x="593090" y="280670"/>
                    <a:pt x="561340" y="311150"/>
                    <a:pt x="523240" y="311150"/>
                  </a:cubicBezTo>
                  <a:close/>
                  <a:moveTo>
                    <a:pt x="767080" y="148590"/>
                  </a:moveTo>
                  <a:cubicBezTo>
                    <a:pt x="716280" y="148590"/>
                    <a:pt x="674370" y="190500"/>
                    <a:pt x="674370" y="241300"/>
                  </a:cubicBezTo>
                  <a:cubicBezTo>
                    <a:pt x="674370" y="292100"/>
                    <a:pt x="716280" y="334010"/>
                    <a:pt x="767080" y="334010"/>
                  </a:cubicBezTo>
                  <a:cubicBezTo>
                    <a:pt x="817880" y="334010"/>
                    <a:pt x="859790" y="292100"/>
                    <a:pt x="859790" y="241300"/>
                  </a:cubicBezTo>
                  <a:cubicBezTo>
                    <a:pt x="859790" y="190500"/>
                    <a:pt x="819150" y="148590"/>
                    <a:pt x="767080" y="148590"/>
                  </a:cubicBezTo>
                  <a:close/>
                  <a:moveTo>
                    <a:pt x="767080" y="311150"/>
                  </a:moveTo>
                  <a:cubicBezTo>
                    <a:pt x="728980" y="311150"/>
                    <a:pt x="697230" y="280670"/>
                    <a:pt x="697230" y="241300"/>
                  </a:cubicBezTo>
                  <a:cubicBezTo>
                    <a:pt x="697230" y="201930"/>
                    <a:pt x="727710" y="171450"/>
                    <a:pt x="767080" y="171450"/>
                  </a:cubicBezTo>
                  <a:cubicBezTo>
                    <a:pt x="805180" y="171450"/>
                    <a:pt x="836930" y="201930"/>
                    <a:pt x="836930" y="241300"/>
                  </a:cubicBezTo>
                  <a:cubicBezTo>
                    <a:pt x="836930" y="280670"/>
                    <a:pt x="806450" y="311150"/>
                    <a:pt x="767080" y="311150"/>
                  </a:cubicBezTo>
                  <a:close/>
                </a:path>
              </a:pathLst>
            </a:custGeom>
            <a:solidFill>
              <a:srgbClr val="5EA5A3"/>
            </a:solidFill>
          </p:spPr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40" y="2253033"/>
            <a:ext cx="5547360" cy="578093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649089" y="1419381"/>
            <a:ext cx="93387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Em hãy tìm một tệp nằm trong một thư mục ở ổ đĩa C: hoặc ổ đĩa D: của máy tính em đang thực hành.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77" y="4829807"/>
            <a:ext cx="5409596" cy="360897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83" y="6908300"/>
            <a:ext cx="2628900" cy="2628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9238" y="1268231"/>
            <a:ext cx="1384601" cy="1456081"/>
          </a:xfrm>
          <a:prstGeom prst="rect">
            <a:avLst/>
          </a:prstGeom>
        </p:spPr>
      </p:pic>
      <p:pic>
        <p:nvPicPr>
          <p:cNvPr id="3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49280" y="8088086"/>
            <a:ext cx="2660930" cy="1499797"/>
          </a:xfrm>
          <a:prstGeom prst="rect">
            <a:avLst/>
          </a:prstGeom>
        </p:spPr>
      </p:pic>
      <p:pic>
        <p:nvPicPr>
          <p:cNvPr id="3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56435">
            <a:off x="15629622" y="7063587"/>
            <a:ext cx="784016" cy="231832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3" y="72036"/>
            <a:ext cx="1688738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19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13677" y="5803332"/>
            <a:ext cx="3600128" cy="3447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2809" y="438417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72721" y="2874544"/>
            <a:ext cx="9624713" cy="554098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-22262">
            <a:off x="5794612" y="1073110"/>
            <a:ext cx="6742823" cy="1075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7200" b="1" spc="-225" dirty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06937">
            <a:off x="9489713" y="8004157"/>
            <a:ext cx="2161026" cy="1064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4381500"/>
            <a:ext cx="84741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Em hãy tạo thư mục </a:t>
            </a:r>
            <a:r>
              <a:rPr lang="vi-VN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chup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và các thư mục con để lưu ảnh của mình một cách hợp lí.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3200" y="1943100"/>
            <a:ext cx="8928931" cy="8928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63953">
            <a:off x="2783861" y="-148669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17223" y="3677303"/>
            <a:ext cx="5354376" cy="4867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41883" y="3330381"/>
            <a:ext cx="5354376" cy="4867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7675">
            <a:off x="12060728" y="4013129"/>
            <a:ext cx="5486795" cy="48676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2262">
            <a:off x="4024172" y="1712078"/>
            <a:ext cx="10189795" cy="833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7200" b="1" dirty="0">
                <a:solidFill>
                  <a:srgbClr val="804A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0" name="TextBox 19"/>
          <p:cNvSpPr txBox="1"/>
          <p:nvPr/>
        </p:nvSpPr>
        <p:spPr>
          <a:xfrm rot="21415830">
            <a:off x="1066800" y="5143501"/>
            <a:ext cx="47244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24806" y="4541008"/>
            <a:ext cx="498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71909">
            <a:off x="12143574" y="4858247"/>
            <a:ext cx="5321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Đọc và chuẩn bị trước 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170</Words>
  <Application>Microsoft Office PowerPoint</Application>
  <PresentationFormat>Custom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22</cp:revision>
  <dcterms:created xsi:type="dcterms:W3CDTF">2006-08-16T00:00:00Z</dcterms:created>
  <dcterms:modified xsi:type="dcterms:W3CDTF">2025-03-22T07:57:01Z</dcterms:modified>
  <dc:identifier>DAFARKD_w7U</dc:identifier>
</cp:coreProperties>
</file>