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968" r:id="rId2"/>
    <p:sldId id="398" r:id="rId3"/>
    <p:sldId id="269" r:id="rId4"/>
    <p:sldId id="2970" r:id="rId5"/>
    <p:sldId id="2969" r:id="rId6"/>
    <p:sldId id="2971" r:id="rId7"/>
    <p:sldId id="273" r:id="rId8"/>
    <p:sldId id="272" r:id="rId9"/>
    <p:sldId id="280" r:id="rId10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.VnTime" panose="020B7200000000000000" pitchFamily="34" charset="0"/>
      <p:regular r:id="rId14"/>
      <p:bold r:id="rId15"/>
      <p:italic r:id="rId16"/>
      <p:boldItalic r:id="rId17"/>
    </p:embeddedFon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Medium" panose="00000600000000000000" pitchFamily="2" charset="0"/>
      <p:regular r:id="rId22"/>
      <p:bold r:id="rId23"/>
      <p:italic r:id="rId24"/>
      <p:boldItalic r:id="rId25"/>
    </p:embeddedFont>
    <p:embeddedFont>
      <p:font typeface="Bebas Neue" panose="020B0604020202020204" charset="0"/>
      <p:regular r:id="rId26"/>
    </p:embeddedFont>
    <p:embeddedFont>
      <p:font typeface="Didact Gothic" panose="020B0604020202020204" charset="0"/>
      <p:regular r:id="rId27"/>
    </p:embeddedFont>
    <p:embeddedFont>
      <p:font typeface="Nunito Light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0E52"/>
    <a:srgbClr val="2B2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AA032-999F-4AC6-A713-C0E62FDFD19A}">
  <a:tblStyle styleId="{679AA032-999F-4AC6-A713-C0E62FDFD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AF881-B950-4F45-A3F6-6F53BA4F87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8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1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10a4cfa67d4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10a4cfa67d4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5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a4cfa67d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a4cfa67d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2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10a4cfa67d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10a4cfa67d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9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94" name="Google Shape;494;p1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95" name="Google Shape;495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0" name="Google Shape;510;p1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11" name="Google Shape;511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9" name="Google Shape;519;p11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520" name="Google Shape;520;p1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29" name="Google Shape;529;p1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2" name="Google Shape;532;p1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3" name="Google Shape;533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1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6" name="Google Shape;536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8" name="Google Shape;538;p1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39" name="Google Shape;539;p1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1" name="Google Shape;541;p11"/>
          <p:cNvSpPr txBox="1">
            <a:spLocks noGrp="1"/>
          </p:cNvSpPr>
          <p:nvPr>
            <p:ph type="title" hasCustomPrompt="1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2" name="Google Shape;542;p11"/>
          <p:cNvSpPr txBox="1">
            <a:spLocks noGrp="1"/>
          </p:cNvSpPr>
          <p:nvPr>
            <p:ph type="subTitle" idx="1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43" name="Google Shape;543;p11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544" name="Google Shape;544;p1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546" name="Google Shape;546;p1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1" r:id="rId4"/>
    <p:sldLayoutId id="2147483665" r:id="rId5"/>
    <p:sldLayoutId id="2147483670" r:id="rId6"/>
    <p:sldLayoutId id="2147483671" r:id="rId7"/>
    <p:sldLayoutId id="2147483672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2953536"/>
            <a:ext cx="9493781" cy="2189965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24E71F9A-7829-48DD-9B40-3CD020593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97" y="1059031"/>
            <a:ext cx="1248572" cy="113416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61A6AB8-401D-445E-9A27-1CEB63FC5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15"/>
            <a:ext cx="5692634" cy="117053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1519F96-9B44-4E54-B370-5305060D5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4" y="1462954"/>
            <a:ext cx="5656055" cy="1454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63284-3F71-42D1-8673-A991C3D821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7993"/>
            <a:ext cx="1301928" cy="41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25967-9D9E-4A06-BFE8-4D9790B0C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70" y="1843992"/>
            <a:ext cx="442298" cy="39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>
            <a:extLst>
              <a:ext uri="{FF2B5EF4-FFF2-40B4-BE49-F238E27FC236}">
                <a16:creationId xmlns:a16="http://schemas.microsoft.com/office/drawing/2014/main" id="{61C05528-292E-4E08-9AB0-44D88E92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37" y="1943903"/>
            <a:ext cx="7685235" cy="2308324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 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</a:p>
          <a:p>
            <a:pPr>
              <a:defRPr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3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.</a:t>
            </a:r>
          </a:p>
          <a:p>
            <a:pPr marL="257175" indent="-257175">
              <a:buFontTx/>
              <a:buChar char="-"/>
              <a:defRPr/>
            </a:pP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mái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2.</a:t>
            </a:r>
          </a:p>
          <a:p>
            <a:pPr marL="257175" indent="-257175">
              <a:buFontTx/>
              <a:buChar char="-"/>
              <a:defRPr/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mái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  <a:p>
            <a:pPr marL="257175" indent="-257175">
              <a:buFontTx/>
              <a:buChar char="-"/>
              <a:defRPr/>
            </a:pP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 marL="257175" indent="-257175">
              <a:buFontTx/>
              <a:buChar char="-"/>
              <a:defRPr/>
            </a:pP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endParaRPr lang="en-US" sz="2400" dirty="0"/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0531CB0C-ABF7-4F52-BF2D-05A223D2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6213"/>
            <a:ext cx="6229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….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….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….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2025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D57F306E-175C-484B-B748-2B566597F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609601"/>
            <a:ext cx="23431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700" u="sng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3E41F06A-6EB0-4E62-9CEF-D84C440BD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904" y="1036388"/>
            <a:ext cx="5517135" cy="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5: TIN HỌC ỨNG DỤNG</a:t>
            </a:r>
          </a:p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11: BÀI TRÌNH CHIẾU CỦA EM (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5128" name="Text Box 4">
            <a:extLst>
              <a:ext uri="{FF2B5EF4-FFF2-40B4-BE49-F238E27FC236}">
                <a16:creationId xmlns:a16="http://schemas.microsoft.com/office/drawing/2014/main" id="{12374A4F-45B3-4669-88E7-E8ED7FE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9114"/>
            <a:ext cx="2686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Tin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43"/>
          <p:cNvGrpSpPr/>
          <p:nvPr/>
        </p:nvGrpSpPr>
        <p:grpSpPr>
          <a:xfrm>
            <a:off x="8080225" y="256859"/>
            <a:ext cx="701095" cy="1079022"/>
            <a:chOff x="5120675" y="1937000"/>
            <a:chExt cx="925050" cy="1423700"/>
          </a:xfrm>
        </p:grpSpPr>
        <p:sp>
          <p:nvSpPr>
            <p:cNvPr id="2909" name="Google Shape;2909;p43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8336" y="703513"/>
            <a:ext cx="682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8336" y="1413111"/>
            <a:ext cx="7119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Em hãy tạo bài trình chiếu có 2 đến 3 trang để giới thiệu về trường em với các yêu cầu sau</a:t>
            </a:r>
            <a:r>
              <a:rPr lang="vi-VN" sz="20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Trang chiếu có tên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Trang chiếu có hình ảnh của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Trình chiếu toàn màn hình.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d) Lưu bài trình chiếu vào thư mục phù hợp trong máy tính.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1B59-5656-4DB5-95E1-5A2F7607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7" y="2114550"/>
            <a:ext cx="7704000" cy="4572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</a:p>
        </p:txBody>
      </p:sp>
    </p:spTree>
    <p:extLst>
      <p:ext uri="{BB962C8B-B14F-4D97-AF65-F5344CB8AC3E}">
        <p14:creationId xmlns:p14="http://schemas.microsoft.com/office/powerpoint/2010/main" val="4165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4D28-0EDF-496F-B186-39EAA922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FBC55-C433-4646-8E50-433046AF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34" y="338097"/>
            <a:ext cx="8071717" cy="43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3E679-3E73-4F8E-AC66-1D025A45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87" y="1903565"/>
            <a:ext cx="7704000" cy="457200"/>
          </a:xfrm>
        </p:spPr>
        <p:txBody>
          <a:bodyPr/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68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212350" y="703513"/>
            <a:ext cx="665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5449" y="1385466"/>
            <a:ext cx="538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2" y="1288288"/>
            <a:ext cx="1393267" cy="139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1" y="2766243"/>
            <a:ext cx="2799101" cy="18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46"/>
          <p:cNvSpPr txBox="1">
            <a:spLocks noGrp="1"/>
          </p:cNvSpPr>
          <p:nvPr>
            <p:ph type="title"/>
          </p:nvPr>
        </p:nvSpPr>
        <p:spPr>
          <a:xfrm>
            <a:off x="702388" y="705065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grpSp>
        <p:nvGrpSpPr>
          <p:cNvPr id="3061" name="Google Shape;3061;p46"/>
          <p:cNvGrpSpPr/>
          <p:nvPr/>
        </p:nvGrpSpPr>
        <p:grpSpPr>
          <a:xfrm>
            <a:off x="6152683" y="1251974"/>
            <a:ext cx="1904979" cy="3776916"/>
            <a:chOff x="5982628" y="902911"/>
            <a:chExt cx="2120749" cy="4204713"/>
          </a:xfrm>
        </p:grpSpPr>
        <p:sp>
          <p:nvSpPr>
            <p:cNvPr id="3062" name="Google Shape;3062;p46"/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3" name="Google Shape;3063;p46"/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3064" name="Google Shape;3064;p46"/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6"/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6"/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6"/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6"/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6"/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6"/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6"/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6"/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6"/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6"/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6"/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6"/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6"/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6"/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6"/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6"/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6"/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6"/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6"/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6"/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6"/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6"/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6"/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6"/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8" name="Google Shape;3138;p46"/>
          <p:cNvGrpSpPr/>
          <p:nvPr/>
        </p:nvGrpSpPr>
        <p:grpSpPr>
          <a:xfrm>
            <a:off x="7646700" y="190184"/>
            <a:ext cx="701095" cy="1079022"/>
            <a:chOff x="5120675" y="1937000"/>
            <a:chExt cx="925050" cy="1423700"/>
          </a:xfrm>
        </p:grpSpPr>
        <p:sp>
          <p:nvSpPr>
            <p:cNvPr id="3139" name="Google Shape;3139;p4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46"/>
          <p:cNvGrpSpPr/>
          <p:nvPr/>
        </p:nvGrpSpPr>
        <p:grpSpPr>
          <a:xfrm>
            <a:off x="155175" y="3187125"/>
            <a:ext cx="1027975" cy="1851078"/>
            <a:chOff x="8046725" y="2806125"/>
            <a:chExt cx="1027975" cy="1851078"/>
          </a:xfrm>
        </p:grpSpPr>
        <p:sp>
          <p:nvSpPr>
            <p:cNvPr id="3166" name="Google Shape;3166;p4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7" name="Google Shape;3167;p4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3168" name="Google Shape;3168;p4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17923" y="1796827"/>
            <a:ext cx="302289" cy="302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4011" y="1645837"/>
            <a:ext cx="2866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11.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417923" y="2692347"/>
            <a:ext cx="302289" cy="30228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5939" y="2504723"/>
            <a:ext cx="397968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và chuẩn bị trước </a:t>
            </a:r>
            <a:r>
              <a:rPr lang="vi-VN" sz="2000" b="1" dirty="0"/>
              <a:t>Bài 1</a:t>
            </a:r>
            <a:r>
              <a:rPr lang="en-US" sz="2000" b="1" dirty="0"/>
              <a:t>3</a:t>
            </a:r>
            <a:r>
              <a:rPr lang="vi-VN" sz="2000" b="1" dirty="0"/>
              <a:t>: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vi-VN" sz="2000" b="1" dirty="0"/>
              <a:t>.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4"/>
          <p:cNvGrpSpPr/>
          <p:nvPr/>
        </p:nvGrpSpPr>
        <p:grpSpPr>
          <a:xfrm>
            <a:off x="430011" y="597773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578390" y="3267182"/>
            <a:ext cx="3986797" cy="6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8886" y="1540391"/>
            <a:ext cx="55194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220</Words>
  <Application>Microsoft Office PowerPoint</Application>
  <PresentationFormat>On-screen Show (16:9)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.VnTime</vt:lpstr>
      <vt:lpstr>Bebas Neue</vt:lpstr>
      <vt:lpstr>Didact Gothic</vt:lpstr>
      <vt:lpstr>Barlow</vt:lpstr>
      <vt:lpstr>Arial</vt:lpstr>
      <vt:lpstr>Times New Roman</vt:lpstr>
      <vt:lpstr>Nunito Light</vt:lpstr>
      <vt:lpstr>Barlow Medium</vt:lpstr>
      <vt:lpstr>English for Business &amp; Management Workshop by Slidesgo</vt:lpstr>
      <vt:lpstr>PowerPoint Presentation</vt:lpstr>
      <vt:lpstr>PowerPoint Presentation</vt:lpstr>
      <vt:lpstr>PowerPoint Presentation</vt:lpstr>
      <vt:lpstr>TRƯỜNG TIỂU HỌC HÙNG THẮNG</vt:lpstr>
      <vt:lpstr>PowerPoint Presentation</vt:lpstr>
      <vt:lpstr>Em rất yêu trường tiểu học Hùng Thắng!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User</dc:creator>
  <cp:lastModifiedBy>Administrator</cp:lastModifiedBy>
  <cp:revision>17</cp:revision>
  <dcterms:modified xsi:type="dcterms:W3CDTF">2025-03-22T03:55:47Z</dcterms:modified>
</cp:coreProperties>
</file>