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06" r:id="rId2"/>
    <p:sldMasterId id="2147483967" r:id="rId3"/>
    <p:sldMasterId id="2147484001" r:id="rId4"/>
    <p:sldMasterId id="2147484004" r:id="rId5"/>
  </p:sldMasterIdLst>
  <p:notesMasterIdLst>
    <p:notesMasterId r:id="rId17"/>
  </p:notesMasterIdLst>
  <p:sldIdLst>
    <p:sldId id="308" r:id="rId6"/>
    <p:sldId id="7777" r:id="rId7"/>
    <p:sldId id="391" r:id="rId8"/>
    <p:sldId id="393" r:id="rId9"/>
    <p:sldId id="7775" r:id="rId10"/>
    <p:sldId id="7757" r:id="rId11"/>
    <p:sldId id="7776" r:id="rId12"/>
    <p:sldId id="394" r:id="rId13"/>
    <p:sldId id="7754" r:id="rId14"/>
    <p:sldId id="7771" r:id="rId15"/>
    <p:sldId id="376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  <p:bold r:id="rId19"/>
    </p:embeddedFont>
    <p:embeddedFont>
      <p:font typeface="宋体" panose="02010600030101010101" pitchFamily="2" charset="-122"/>
      <p:regular r:id="rId20"/>
    </p:embeddedFont>
    <p:embeddedFont>
      <p:font typeface="Anton" pitchFamily="2" charset="0"/>
      <p:regular r:id="rId21"/>
    </p:embeddedFont>
    <p:embeddedFont>
      <p:font typeface="Arial-Rounded" panose="020B0500000000000000" charset="0"/>
      <p:regular r:id="rId22"/>
    </p:embeddedFont>
    <p:embeddedFont>
      <p:font typeface="Bebas Neue" panose="020B0606020202050201" pitchFamily="34" charset="0"/>
      <p:regular r:id="rId23"/>
    </p:embeddedFont>
    <p:embeddedFont>
      <p:font typeface="Fredoka One" panose="02000000000000000000" pitchFamily="2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Sitka Small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DC84B"/>
    <a:srgbClr val="8EC94B"/>
    <a:srgbClr val="BEE251"/>
    <a:srgbClr val="657FA3"/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6419-AA6D-4997-96D0-5FFFD728DF9A}" type="datetimeFigureOut">
              <a:rPr lang="en-US" smtClean="0"/>
              <a:t>25/10/2025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EC27-B267-4407-9A90-71EF4F85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0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605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93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3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4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6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23459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59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9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9350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17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3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42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372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5CC29-D4C1-43AF-92DE-EAC9F1236EA8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15745-2F8B-4195-AD23-8A2542AF7C2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3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6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328358" y="4921367"/>
            <a:ext cx="12867572" cy="2690928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675850" y="5998734"/>
            <a:ext cx="13562747" cy="2789516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960000" y="2486400"/>
            <a:ext cx="1027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65900" y="720000"/>
            <a:ext cx="3460000" cy="1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404233" y="3731733"/>
            <a:ext cx="538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844745" y="5577526"/>
            <a:ext cx="753337" cy="1109484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713045" y="5874326"/>
            <a:ext cx="753337" cy="1109484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0836878" y="5830159"/>
            <a:ext cx="753337" cy="1109484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9492928" y="5874326"/>
            <a:ext cx="753337" cy="1109484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053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90800" y="1478733"/>
            <a:ext cx="57052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>
            <a:off x="-76400" y="4748668"/>
            <a:ext cx="12344703" cy="1491667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>
            <a:off x="-76399" y="5079402"/>
            <a:ext cx="12344905" cy="1491733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76400" y="5410202"/>
            <a:ext cx="12344703" cy="1491733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54800" cy="3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755033" y="5211193"/>
            <a:ext cx="753337" cy="1109484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2809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82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390800" y="638333"/>
            <a:ext cx="67720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960000" y="927567"/>
            <a:ext cx="5608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960000" y="1943033"/>
            <a:ext cx="56084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4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2541867" y="4684200"/>
            <a:ext cx="710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43933" y="5601836"/>
            <a:ext cx="12279884" cy="1300113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338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90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09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2417900" y="1478733"/>
            <a:ext cx="93832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390800" y="4095528"/>
            <a:ext cx="93880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3434020" y="1966333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2417987" y="4547000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3433993" y="2575933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2417993" y="5156600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3179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960000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960000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3611867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3611867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3611867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6263733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6263733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6263733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8915600" y="2945784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89156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8915600" y="3799351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960000" y="54864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225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532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960000" y="3794733"/>
            <a:ext cx="3535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960000" y="1600333"/>
            <a:ext cx="3535600" cy="2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390784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7574400" y="3896400"/>
            <a:ext cx="3048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7574400" y="2189612"/>
            <a:ext cx="30480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3287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390817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6"/>
          <p:cNvSpPr/>
          <p:nvPr/>
        </p:nvSpPr>
        <p:spPr>
          <a:xfrm flipH="1">
            <a:off x="390817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9600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45384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81168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107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8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960012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6345081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6345075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3652547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3652544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9037616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9037607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603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682200" y="642000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682200" y="1848004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682200" y="2565189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682200" y="3771193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682200" y="4488396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682200" y="5694399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702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390800" y="2419733"/>
            <a:ext cx="11410400" cy="41140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960000" y="3591923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960000" y="4567147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4572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8184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8184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91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70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751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375867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4675593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7975320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375867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4675593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7975320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472467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4772208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8071949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472467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4772208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8071949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10756451" y="-135448"/>
            <a:ext cx="1223291" cy="1951024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212251" y="-135448"/>
            <a:ext cx="1223291" cy="1951024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11435457" y="4938626"/>
            <a:ext cx="275905" cy="270949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11399630" y="6137833"/>
            <a:ext cx="275905" cy="27088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641013" y="4984966"/>
            <a:ext cx="275905" cy="27088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98743" y="5416339"/>
            <a:ext cx="189436" cy="1860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590565" y="5976738"/>
            <a:ext cx="328065" cy="322185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11711377" y="5702149"/>
            <a:ext cx="189436" cy="1860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69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7132133" y="2215345"/>
            <a:ext cx="2262800" cy="1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7132133" y="3369053"/>
            <a:ext cx="3334400" cy="1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11585197" y="1350033"/>
            <a:ext cx="275905" cy="27088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446164" y="593500"/>
            <a:ext cx="275905" cy="27088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361832" y="1752454"/>
            <a:ext cx="328065" cy="322185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10311649" y="5066812"/>
            <a:ext cx="1589943" cy="2142053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90415" y="5066812"/>
            <a:ext cx="1589943" cy="2142053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10675057" y="593459"/>
            <a:ext cx="275905" cy="270949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1241710" y="635939"/>
            <a:ext cx="189436" cy="1860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11395777" y="720000"/>
            <a:ext cx="189436" cy="1860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5241864" y="6394058"/>
            <a:ext cx="275905" cy="27088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6942710" y="6436500"/>
            <a:ext cx="189436" cy="1860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5816098" y="6034633"/>
            <a:ext cx="328065" cy="322185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9487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10346843" y="-556756"/>
            <a:ext cx="1589943" cy="2142053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255231" y="-556756"/>
            <a:ext cx="1589943" cy="2142053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1119568" y="6255182"/>
            <a:ext cx="275904" cy="270948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546580" y="5785588"/>
            <a:ext cx="275904" cy="27088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10794623" y="6253771"/>
            <a:ext cx="275903" cy="270948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11367346" y="5785580"/>
            <a:ext cx="275903" cy="27088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496310" y="6296249"/>
            <a:ext cx="189436" cy="1860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11549310" y="6392067"/>
            <a:ext cx="189436" cy="1860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1918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0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8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13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17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2025/10/25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7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943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9846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25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005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7113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91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0360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91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1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6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61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4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2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6581C-2068-428A-9125-16509E681340}" type="datetimeFigureOut">
              <a:rPr lang="en-US" smtClean="0"/>
              <a:t>25/10/2025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0051E-ACCF-48F9-B507-C8BADD3192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0223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1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41" r:id="rId8"/>
    <p:sldLayoutId id="2147483842" r:id="rId9"/>
    <p:sldLayoutId id="2147483843" r:id="rId10"/>
    <p:sldLayoutId id="2147483844" r:id="rId11"/>
    <p:sldLayoutId id="214748384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1436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4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A8F3E6-F8F9-48DB-8B37-95018FE314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452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3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593"/>
            <a:ext cx="12192000" cy="4926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480" y="1512875"/>
            <a:ext cx="11168742" cy="1586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12700">
                  <a:solidFill>
                    <a:srgbClr val="FF950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NHIỆT LIỆT CHÀO MỪNG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6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CÁC THẦY CÔ GIÁO VÀ CÁC EM HỌC SINH!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3140" y="3637178"/>
            <a:ext cx="76657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iếng Việt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8835" y="4431312"/>
            <a:ext cx="51217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Bùi Thị Hạnh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1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7781"/>
            <a:ext cx="12293600" cy="6877050"/>
          </a:xfrm>
        </p:spPr>
      </p:pic>
      <p:sp>
        <p:nvSpPr>
          <p:cNvPr id="6" name="Rectangle 5"/>
          <p:cNvSpPr/>
          <p:nvPr/>
        </p:nvSpPr>
        <p:spPr>
          <a:xfrm>
            <a:off x="1294636" y="2228672"/>
            <a:ext cx="100591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Kính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chúc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thầy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cô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giáo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mạnh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khỏe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970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D3503-4623-43BF-A903-AD9CAE67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42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0D2F6C-BCE2-8377-2E6D-F58BA7A9736D}"/>
              </a:ext>
            </a:extLst>
          </p:cNvPr>
          <p:cNvSpPr txBox="1"/>
          <p:nvPr/>
        </p:nvSpPr>
        <p:spPr>
          <a:xfrm>
            <a:off x="671374" y="218515"/>
            <a:ext cx="10849251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1. Các câu trong đoạn văn dưới đây được gọi là câu kể. Hãy sắp xếp các câu đó vào nhóm thích hợp.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52DFC11B-53D8-7FEB-8D48-5F04D0DE8D7B}"/>
              </a:ext>
            </a:extLst>
          </p:cNvPr>
          <p:cNvSpPr/>
          <p:nvPr/>
        </p:nvSpPr>
        <p:spPr>
          <a:xfrm>
            <a:off x="3685670" y="1789440"/>
            <a:ext cx="4201030" cy="1440794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4D1851ED-6F8D-4059-EE3A-4DE162EC5F8F}"/>
              </a:ext>
            </a:extLst>
          </p:cNvPr>
          <p:cNvSpPr/>
          <p:nvPr/>
        </p:nvSpPr>
        <p:spPr>
          <a:xfrm>
            <a:off x="8305800" y="1704975"/>
            <a:ext cx="3724275" cy="1609725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E8E399A-AD28-6F96-94B8-7272A734C46A}"/>
              </a:ext>
            </a:extLst>
          </p:cNvPr>
          <p:cNvSpPr/>
          <p:nvPr/>
        </p:nvSpPr>
        <p:spPr>
          <a:xfrm>
            <a:off x="104775" y="1988206"/>
            <a:ext cx="3320001" cy="1326494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0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E13FA35-E680-9E20-D3D5-9729F7235BA1}"/>
              </a:ext>
            </a:extLst>
          </p:cNvPr>
          <p:cNvSpPr/>
          <p:nvPr/>
        </p:nvSpPr>
        <p:spPr>
          <a:xfrm>
            <a:off x="0" y="331331"/>
            <a:ext cx="3099816" cy="1440794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81E05-0CBE-8686-2FAD-19DE861DCCAB}"/>
              </a:ext>
            </a:extLst>
          </p:cNvPr>
          <p:cNvSpPr txBox="1"/>
          <p:nvPr/>
        </p:nvSpPr>
        <p:spPr>
          <a:xfrm>
            <a:off x="3337560" y="390008"/>
            <a:ext cx="88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(1) Tớ là bút nâu. </a:t>
            </a:r>
          </a:p>
          <a:p>
            <a:pPr algn="just"/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(3) Đây là bút đỏ, bạn của tớ.</a:t>
            </a:r>
            <a:endParaRPr lang="en-US" sz="3600" dirty="0"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4B484796-00D5-5385-6926-656848EA2F2A}"/>
              </a:ext>
            </a:extLst>
          </p:cNvPr>
          <p:cNvSpPr/>
          <p:nvPr/>
        </p:nvSpPr>
        <p:spPr>
          <a:xfrm>
            <a:off x="0" y="2294265"/>
            <a:ext cx="3026663" cy="1643422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điểm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77CC7-6918-DC45-42A8-37BEB12E1C3B}"/>
              </a:ext>
            </a:extLst>
          </p:cNvPr>
          <p:cNvSpPr txBox="1"/>
          <p:nvPr/>
        </p:nvSpPr>
        <p:spPr>
          <a:xfrm>
            <a:off x="3168014" y="2163265"/>
            <a:ext cx="9041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44546A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vi-VN" sz="3600" dirty="0">
                <a:solidFill>
                  <a:srgbClr val="44546A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2)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Tớ cao nhất hộp bút vì hiếm khi được gọt. </a:t>
            </a:r>
          </a:p>
          <a:p>
            <a:pPr algn="just"/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(4) Bút đỏ thì thấp một mẩu vì được gọt quá nhiều.</a:t>
            </a:r>
            <a:endParaRPr lang="en-US" sz="3600" dirty="0"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73FC5F68-6B39-9D39-0892-EA0BAA88AA95}"/>
              </a:ext>
            </a:extLst>
          </p:cNvPr>
          <p:cNvSpPr/>
          <p:nvPr/>
        </p:nvSpPr>
        <p:spPr>
          <a:xfrm>
            <a:off x="1" y="4553619"/>
            <a:ext cx="3337559" cy="1554573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73942-2A80-EF42-57CA-93CED71FC5E6}"/>
              </a:ext>
            </a:extLst>
          </p:cNvPr>
          <p:cNvSpPr txBox="1"/>
          <p:nvPr/>
        </p:nvSpPr>
        <p:spPr>
          <a:xfrm>
            <a:off x="3605403" y="47307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44546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(5)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dùng keo gắn bút đỏ vào bên cạnh tớ để bạn nhìn được ra ngoài hộp bút.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6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C4716D-AB1C-4C8F-91AA-FC135FFC28A7}"/>
              </a:ext>
            </a:extLst>
          </p:cNvPr>
          <p:cNvSpPr/>
          <p:nvPr/>
        </p:nvSpPr>
        <p:spPr>
          <a:xfrm>
            <a:off x="577516" y="978565"/>
            <a:ext cx="4363449" cy="818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7A3D9-BDA0-41E7-8D18-BEDC7FB3833C}"/>
              </a:ext>
            </a:extLst>
          </p:cNvPr>
          <p:cNvSpPr txBox="1"/>
          <p:nvPr/>
        </p:nvSpPr>
        <p:spPr>
          <a:xfrm>
            <a:off x="577516" y="1155031"/>
            <a:ext cx="436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Câu giới thiệu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316B8-0F6D-4C9E-9C68-1DBDD35B35A3}"/>
              </a:ext>
            </a:extLst>
          </p:cNvPr>
          <p:cNvSpPr/>
          <p:nvPr/>
        </p:nvSpPr>
        <p:spPr>
          <a:xfrm>
            <a:off x="577515" y="2005263"/>
            <a:ext cx="4363449" cy="818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DE9D2-107D-4E7D-9339-7CBE5F6C5BB5}"/>
              </a:ext>
            </a:extLst>
          </p:cNvPr>
          <p:cNvSpPr txBox="1"/>
          <p:nvPr/>
        </p:nvSpPr>
        <p:spPr>
          <a:xfrm>
            <a:off x="577514" y="2117558"/>
            <a:ext cx="443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Câu nêu đặc điểm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50FB3-08C1-42B9-A2EE-E1C0D7903E2F}"/>
              </a:ext>
            </a:extLst>
          </p:cNvPr>
          <p:cNvSpPr/>
          <p:nvPr/>
        </p:nvSpPr>
        <p:spPr>
          <a:xfrm>
            <a:off x="577516" y="3096489"/>
            <a:ext cx="4363448" cy="818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05624-5858-4716-A97C-F523C5EA436F}"/>
              </a:ext>
            </a:extLst>
          </p:cNvPr>
          <p:cNvSpPr txBox="1"/>
          <p:nvPr/>
        </p:nvSpPr>
        <p:spPr>
          <a:xfrm>
            <a:off x="577516" y="3224829"/>
            <a:ext cx="433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Câu nêu hoạt động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91E413-F234-467A-A0B4-6E16AC502FBB}"/>
              </a:ext>
            </a:extLst>
          </p:cNvPr>
          <p:cNvSpPr/>
          <p:nvPr/>
        </p:nvSpPr>
        <p:spPr>
          <a:xfrm>
            <a:off x="6661486" y="1003464"/>
            <a:ext cx="2418346" cy="2936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7F6119-4A54-4EDF-8C7C-E873189C1C39}"/>
              </a:ext>
            </a:extLst>
          </p:cNvPr>
          <p:cNvSpPr txBox="1"/>
          <p:nvPr/>
        </p:nvSpPr>
        <p:spPr>
          <a:xfrm>
            <a:off x="6829929" y="1895001"/>
            <a:ext cx="212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Câu kể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B11017-94A5-49DE-A26E-8EBE38BCC639}"/>
              </a:ext>
            </a:extLst>
          </p:cNvPr>
          <p:cNvCxnSpPr/>
          <p:nvPr/>
        </p:nvCxnSpPr>
        <p:spPr>
          <a:xfrm>
            <a:off x="4940964" y="1387639"/>
            <a:ext cx="1720522" cy="779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314A73-A6AB-4B52-A1BB-924B38645531}"/>
              </a:ext>
            </a:extLst>
          </p:cNvPr>
          <p:cNvCxnSpPr>
            <a:cxnSpLocks/>
            <a:stCxn id="7" idx="3"/>
            <a:endCxn id="10" idx="2"/>
          </p:cNvCxnSpPr>
          <p:nvPr/>
        </p:nvCxnSpPr>
        <p:spPr>
          <a:xfrm>
            <a:off x="5009149" y="2471501"/>
            <a:ext cx="16523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1CF64C-C848-4935-B550-95AA8948D575}"/>
              </a:ext>
            </a:extLst>
          </p:cNvPr>
          <p:cNvCxnSpPr>
            <a:stCxn id="8" idx="3"/>
          </p:cNvCxnSpPr>
          <p:nvPr/>
        </p:nvCxnSpPr>
        <p:spPr>
          <a:xfrm flipV="1">
            <a:off x="4940964" y="2937739"/>
            <a:ext cx="1720522" cy="5678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312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4F5C3A-E480-F883-1FF0-37723302BAF5}"/>
              </a:ext>
            </a:extLst>
          </p:cNvPr>
          <p:cNvGrpSpPr/>
          <p:nvPr/>
        </p:nvGrpSpPr>
        <p:grpSpPr>
          <a:xfrm>
            <a:off x="1351690" y="58876"/>
            <a:ext cx="9488620" cy="668878"/>
            <a:chOff x="-157776" y="89773"/>
            <a:chExt cx="5404973" cy="668878"/>
          </a:xfrm>
          <a:solidFill>
            <a:schemeClr val="bg1"/>
          </a:solidFill>
        </p:grpSpPr>
        <p:sp>
          <p:nvSpPr>
            <p:cNvPr id="4" name="Google Shape;1244;p45">
              <a:extLst>
                <a:ext uri="{FF2B5EF4-FFF2-40B4-BE49-F238E27FC236}">
                  <a16:creationId xmlns:a16="http://schemas.microsoft.com/office/drawing/2014/main" id="{FB72376F-B677-6E27-B8FF-864BBA25EACE}"/>
                </a:ext>
              </a:extLst>
            </p:cNvPr>
            <p:cNvSpPr/>
            <p:nvPr/>
          </p:nvSpPr>
          <p:spPr>
            <a:xfrm>
              <a:off x="81324" y="89773"/>
              <a:ext cx="4903350" cy="66887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D91CFB-A5FA-9B5C-1614-8062E1C84C14}"/>
                </a:ext>
              </a:extLst>
            </p:cNvPr>
            <p:cNvSpPr txBox="1"/>
            <p:nvPr/>
          </p:nvSpPr>
          <p:spPr>
            <a:xfrm>
              <a:off x="-157776" y="89773"/>
              <a:ext cx="54049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01323FDF-4D5A-3890-C7F2-18E206823398}"/>
              </a:ext>
            </a:extLst>
          </p:cNvPr>
          <p:cNvSpPr/>
          <p:nvPr/>
        </p:nvSpPr>
        <p:spPr>
          <a:xfrm>
            <a:off x="1791998" y="1313779"/>
            <a:ext cx="3124201" cy="114492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22C23517-1371-20F0-C488-0A5ECAC7A191}"/>
              </a:ext>
            </a:extLst>
          </p:cNvPr>
          <p:cNvSpPr/>
          <p:nvPr/>
        </p:nvSpPr>
        <p:spPr>
          <a:xfrm>
            <a:off x="7924800" y="1313779"/>
            <a:ext cx="2829408" cy="114492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86BB135E-2650-14CB-0C8A-B3217783C397}"/>
              </a:ext>
            </a:extLst>
          </p:cNvPr>
          <p:cNvSpPr/>
          <p:nvPr/>
        </p:nvSpPr>
        <p:spPr>
          <a:xfrm>
            <a:off x="1724026" y="3244171"/>
            <a:ext cx="3192173" cy="1328764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381FD09-EDF0-812A-BF63-1E3EB6162A20}"/>
              </a:ext>
            </a:extLst>
          </p:cNvPr>
          <p:cNvSpPr/>
          <p:nvPr/>
        </p:nvSpPr>
        <p:spPr>
          <a:xfrm>
            <a:off x="7924800" y="3329896"/>
            <a:ext cx="3192173" cy="1328764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9B873A-FDAF-38E5-EF96-CBF4A91E9214}"/>
              </a:ext>
            </a:extLst>
          </p:cNvPr>
          <p:cNvCxnSpPr>
            <a:cxnSpLocks/>
          </p:cNvCxnSpPr>
          <p:nvPr/>
        </p:nvCxnSpPr>
        <p:spPr>
          <a:xfrm>
            <a:off x="8401878" y="586000"/>
            <a:ext cx="1364974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7AC380A-7129-5C38-DD63-2D0AEC110002}"/>
              </a:ext>
            </a:extLst>
          </p:cNvPr>
          <p:cNvSpPr/>
          <p:nvPr/>
        </p:nvSpPr>
        <p:spPr>
          <a:xfrm>
            <a:off x="1372249" y="878227"/>
            <a:ext cx="3895725" cy="191452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3DFD65-8B47-A1F3-69D9-6803BDDCF9CD}"/>
              </a:ext>
            </a:extLst>
          </p:cNvPr>
          <p:cNvSpPr/>
          <p:nvPr/>
        </p:nvSpPr>
        <p:spPr>
          <a:xfrm>
            <a:off x="1351690" y="2943225"/>
            <a:ext cx="3895725" cy="191452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8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C4716D-AB1C-4C8F-91AA-FC135FFC28A7}"/>
              </a:ext>
            </a:extLst>
          </p:cNvPr>
          <p:cNvSpPr/>
          <p:nvPr/>
        </p:nvSpPr>
        <p:spPr>
          <a:xfrm>
            <a:off x="192508" y="978565"/>
            <a:ext cx="4363449" cy="818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7A3D9-BDA0-41E7-8D18-BEDC7FB3833C}"/>
              </a:ext>
            </a:extLst>
          </p:cNvPr>
          <p:cNvSpPr txBox="1"/>
          <p:nvPr/>
        </p:nvSpPr>
        <p:spPr>
          <a:xfrm>
            <a:off x="208550" y="1026695"/>
            <a:ext cx="436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Câu giới thiệu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316B8-0F6D-4C9E-9C68-1DBDD35B35A3}"/>
              </a:ext>
            </a:extLst>
          </p:cNvPr>
          <p:cNvSpPr/>
          <p:nvPr/>
        </p:nvSpPr>
        <p:spPr>
          <a:xfrm>
            <a:off x="224591" y="2005263"/>
            <a:ext cx="4363449" cy="818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DE9D2-107D-4E7D-9339-7CBE5F6C5BB5}"/>
              </a:ext>
            </a:extLst>
          </p:cNvPr>
          <p:cNvSpPr txBox="1"/>
          <p:nvPr/>
        </p:nvSpPr>
        <p:spPr>
          <a:xfrm>
            <a:off x="192507" y="2067395"/>
            <a:ext cx="443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Câu nêu đặc điểm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50FB3-08C1-42B9-A2EE-E1C0D7903E2F}"/>
              </a:ext>
            </a:extLst>
          </p:cNvPr>
          <p:cNvSpPr/>
          <p:nvPr/>
        </p:nvSpPr>
        <p:spPr>
          <a:xfrm>
            <a:off x="208550" y="3096489"/>
            <a:ext cx="4395532" cy="818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05624-5858-4716-A97C-F523C5EA436F}"/>
              </a:ext>
            </a:extLst>
          </p:cNvPr>
          <p:cNvSpPr txBox="1"/>
          <p:nvPr/>
        </p:nvSpPr>
        <p:spPr>
          <a:xfrm>
            <a:off x="240634" y="3224829"/>
            <a:ext cx="428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Câu nêu hoạt động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91E413-F234-467A-A0B4-6E16AC502FBB}"/>
              </a:ext>
            </a:extLst>
          </p:cNvPr>
          <p:cNvSpPr/>
          <p:nvPr/>
        </p:nvSpPr>
        <p:spPr>
          <a:xfrm>
            <a:off x="6112045" y="1003464"/>
            <a:ext cx="1776668" cy="2936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7F6119-4A54-4EDF-8C7C-E873189C1C39}"/>
              </a:ext>
            </a:extLst>
          </p:cNvPr>
          <p:cNvSpPr txBox="1"/>
          <p:nvPr/>
        </p:nvSpPr>
        <p:spPr>
          <a:xfrm>
            <a:off x="6108040" y="1895001"/>
            <a:ext cx="17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Câu kể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B11017-94A5-49DE-A26E-8EBE38BCC639}"/>
              </a:ext>
            </a:extLst>
          </p:cNvPr>
          <p:cNvCxnSpPr>
            <a:cxnSpLocks/>
          </p:cNvCxnSpPr>
          <p:nvPr/>
        </p:nvCxnSpPr>
        <p:spPr>
          <a:xfrm>
            <a:off x="4620124" y="1387639"/>
            <a:ext cx="1495934" cy="6176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314A73-A6AB-4B52-A1BB-924B3864553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624142" y="2421338"/>
            <a:ext cx="14277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1CF64C-C848-4935-B550-95AA8948D575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604082" y="2937739"/>
            <a:ext cx="1427749" cy="5678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5E3117D-1F80-4569-922F-FE738E3D54A3}"/>
              </a:ext>
            </a:extLst>
          </p:cNvPr>
          <p:cNvSpPr/>
          <p:nvPr/>
        </p:nvSpPr>
        <p:spPr>
          <a:xfrm>
            <a:off x="8943475" y="978565"/>
            <a:ext cx="3072063" cy="1188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6C82AD-E9DB-4F8F-83C9-8A1EAE0C7CCC}"/>
              </a:ext>
            </a:extLst>
          </p:cNvPr>
          <p:cNvSpPr txBox="1"/>
          <p:nvPr/>
        </p:nvSpPr>
        <p:spPr>
          <a:xfrm>
            <a:off x="9160042" y="954505"/>
            <a:ext cx="2935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B13B2E0-6809-4293-B1BF-35727696403E}"/>
              </a:ext>
            </a:extLst>
          </p:cNvPr>
          <p:cNvSpPr/>
          <p:nvPr/>
        </p:nvSpPr>
        <p:spPr>
          <a:xfrm>
            <a:off x="8995618" y="2708831"/>
            <a:ext cx="3003878" cy="1230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7CF216-CD10-4E20-8737-0DCD37B0926E}"/>
              </a:ext>
            </a:extLst>
          </p:cNvPr>
          <p:cNvSpPr txBox="1"/>
          <p:nvPr/>
        </p:nvSpPr>
        <p:spPr>
          <a:xfrm>
            <a:off x="9019674" y="2775649"/>
            <a:ext cx="2979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lang="en-US" sz="3600" b="1" kern="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60BFC5B-4893-4F14-BF99-503A797C6480}"/>
              </a:ext>
            </a:extLst>
          </p:cNvPr>
          <p:cNvCxnSpPr/>
          <p:nvPr/>
        </p:nvCxnSpPr>
        <p:spPr>
          <a:xfrm>
            <a:off x="7872672" y="1734581"/>
            <a:ext cx="9504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D0FCE14-077E-4CBF-ACD3-D2949D007DAE}"/>
              </a:ext>
            </a:extLst>
          </p:cNvPr>
          <p:cNvCxnSpPr/>
          <p:nvPr/>
        </p:nvCxnSpPr>
        <p:spPr>
          <a:xfrm>
            <a:off x="7872671" y="3178369"/>
            <a:ext cx="10547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72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8" grpId="0"/>
      <p:bldP spid="41" grpId="0" animBg="1"/>
      <p:bldP spid="42" grpId="0"/>
      <p:bldP spid="45" grpId="0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451FCD-3190-377A-48D6-F2CBF5E73864}"/>
              </a:ext>
            </a:extLst>
          </p:cNvPr>
          <p:cNvSpPr txBox="1"/>
          <p:nvPr/>
        </p:nvSpPr>
        <p:spPr>
          <a:xfrm>
            <a:off x="368161" y="53897"/>
            <a:ext cx="1069740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câu dưới đây vào nhóm thích hợp và giải thích vì sao em xếp như vậy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B360AFF5-3134-8414-E3F0-9C1652014C94}"/>
              </a:ext>
            </a:extLst>
          </p:cNvPr>
          <p:cNvSpPr/>
          <p:nvPr/>
        </p:nvSpPr>
        <p:spPr>
          <a:xfrm>
            <a:off x="1378226" y="2284916"/>
            <a:ext cx="2835965" cy="79124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7D307A8-BE80-F04C-D295-6EBD1C9A502C}"/>
              </a:ext>
            </a:extLst>
          </p:cNvPr>
          <p:cNvSpPr/>
          <p:nvPr/>
        </p:nvSpPr>
        <p:spPr>
          <a:xfrm>
            <a:off x="6844362" y="2284916"/>
            <a:ext cx="2835966" cy="79124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1497DE-4B17-6869-A48C-FFBD9AD217EA}"/>
              </a:ext>
            </a:extLst>
          </p:cNvPr>
          <p:cNvCxnSpPr>
            <a:cxnSpLocks/>
          </p:cNvCxnSpPr>
          <p:nvPr/>
        </p:nvCxnSpPr>
        <p:spPr>
          <a:xfrm>
            <a:off x="1974573" y="715616"/>
            <a:ext cx="2570922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D8DCD-2CB2-3A59-8C24-9991FC72F32C}"/>
              </a:ext>
            </a:extLst>
          </p:cNvPr>
          <p:cNvCxnSpPr>
            <a:cxnSpLocks/>
          </p:cNvCxnSpPr>
          <p:nvPr/>
        </p:nvCxnSpPr>
        <p:spPr>
          <a:xfrm flipV="1">
            <a:off x="6844362" y="702363"/>
            <a:ext cx="3982664" cy="1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DED4F3-7F96-CE0D-6BF9-461E7F944073}"/>
              </a:ext>
            </a:extLst>
          </p:cNvPr>
          <p:cNvCxnSpPr>
            <a:cxnSpLocks/>
          </p:cNvCxnSpPr>
          <p:nvPr/>
        </p:nvCxnSpPr>
        <p:spPr>
          <a:xfrm>
            <a:off x="2584174" y="1258957"/>
            <a:ext cx="3392556" cy="1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819206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E8CC1A-E670-9A33-D369-17A3EEDA0F39}"/>
              </a:ext>
            </a:extLst>
          </p:cNvPr>
          <p:cNvSpPr txBox="1"/>
          <p:nvPr/>
        </p:nvSpPr>
        <p:spPr>
          <a:xfrm>
            <a:off x="0" y="954512"/>
            <a:ext cx="12208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than)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ô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392F2-AD33-1031-D178-0B823E0AE096}"/>
              </a:ext>
            </a:extLst>
          </p:cNvPr>
          <p:cNvSpPr txBox="1"/>
          <p:nvPr/>
        </p:nvSpPr>
        <p:spPr>
          <a:xfrm>
            <a:off x="333375" y="1651528"/>
            <a:ext cx="11744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A43FE-9E7C-41FB-C906-0441B74782AA}"/>
              </a:ext>
            </a:extLst>
          </p:cNvPr>
          <p:cNvCxnSpPr>
            <a:cxnSpLocks/>
          </p:cNvCxnSpPr>
          <p:nvPr/>
        </p:nvCxnSpPr>
        <p:spPr>
          <a:xfrm>
            <a:off x="4025101" y="1496674"/>
            <a:ext cx="7901855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6462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8259BD0-6066-4F4B-8AAA-496EA15BE9ED}">
  <we:reference id="wa104006972" version="1.0.0.0" store="en-US" storeType="OMEX"/>
  <we:alternateReferences>
    <we:reference id="WA104006972" version="1.0.0.0" store="WA1040069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</TotalTime>
  <Words>277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Arial-Rounded</vt:lpstr>
      <vt:lpstr>Calibri</vt:lpstr>
      <vt:lpstr>Nunito</vt:lpstr>
      <vt:lpstr>Roboto</vt:lpstr>
      <vt:lpstr>等线</vt:lpstr>
      <vt:lpstr>微软雅黑</vt:lpstr>
      <vt:lpstr>Shrikhand</vt:lpstr>
      <vt:lpstr>庞门正道标题体</vt:lpstr>
      <vt:lpstr>Arial</vt:lpstr>
      <vt:lpstr>Fredoka One</vt:lpstr>
      <vt:lpstr>Open Sans</vt:lpstr>
      <vt:lpstr>Sitka Small</vt:lpstr>
      <vt:lpstr>Times New Roman</vt:lpstr>
      <vt:lpstr>Calibri Light</vt:lpstr>
      <vt:lpstr>宋体</vt:lpstr>
      <vt:lpstr>Anton</vt:lpstr>
      <vt:lpstr>Baloo 2</vt:lpstr>
      <vt:lpstr>Bebas Neue</vt:lpstr>
      <vt:lpstr>Office Theme</vt:lpstr>
      <vt:lpstr>Office 主题</vt:lpstr>
      <vt:lpstr>Science Subject for Pre-K: Planet Earth by Slidesgo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Lương Thành Trung</cp:lastModifiedBy>
  <cp:revision>167</cp:revision>
  <dcterms:created xsi:type="dcterms:W3CDTF">2022-06-11T00:25:14Z</dcterms:created>
  <dcterms:modified xsi:type="dcterms:W3CDTF">2025-10-25T05:02:27Z</dcterms:modified>
</cp:coreProperties>
</file>