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7" r:id="rId4"/>
    <p:sldId id="258" r:id="rId5"/>
    <p:sldId id="271" r:id="rId6"/>
    <p:sldId id="274" r:id="rId7"/>
    <p:sldId id="277" r:id="rId8"/>
    <p:sldId id="280" r:id="rId9"/>
    <p:sldId id="281" r:id="rId10"/>
    <p:sldId id="27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>
      <p:cViewPr varScale="1">
        <p:scale>
          <a:sx n="53" d="100"/>
          <a:sy n="53" d="100"/>
        </p:scale>
        <p:origin x="666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HÙNG THẮNG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229048" y="4049713"/>
            <a:ext cx="1376727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51: XĂNG – TI – MÉT VUÔNG 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18" y="658386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553" y="466534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65919" y="1812392"/>
            <a:ext cx="15628602" cy="2869526"/>
            <a:chOff x="1470819" y="2019300"/>
            <a:chExt cx="16720998" cy="2869526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367606" y="2088059"/>
              <a:ext cx="1582421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diều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4400" b="1" dirty="0">
                  <a:latin typeface="Times New Roman" pitchFamily="18" charset="0"/>
                </a:rPr>
                <a:t> 900 cm</a:t>
              </a:r>
              <a:r>
                <a:rPr lang="en-US" sz="4400" b="1" baseline="30000" dirty="0">
                  <a:latin typeface="Times New Roman" pitchFamily="18" charset="0"/>
                </a:rPr>
                <a:t>2</a:t>
              </a:r>
              <a:r>
                <a:rPr lang="en-US" sz="4400" b="1" dirty="0">
                  <a:latin typeface="Times New Roman" pitchFamily="18" charset="0"/>
                </a:rPr>
                <a:t>. </a:t>
              </a:r>
              <a:r>
                <a:rPr lang="en-US" sz="4400" b="1" dirty="0" err="1">
                  <a:latin typeface="Times New Roman" pitchFamily="18" charset="0"/>
                </a:rPr>
                <a:t>Cánh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</a:rPr>
                <a:t>diều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</a:rPr>
                <a:t>màu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</a:rPr>
                <a:t>vàng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 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880 cm</a:t>
              </a:r>
              <a:r>
                <a:rPr lang="en-US" sz="4400" b="1" baseline="30000" dirty="0">
                  <a:solidFill>
                    <a:prstClr val="black"/>
                  </a:solidFill>
                  <a:latin typeface="Times New Roman" pitchFamily="18" charset="0"/>
                </a:rPr>
                <a:t>2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Hỏi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diện tích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đỏ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hơn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diện tích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vàng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bao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nhiêu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xăng –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ti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–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mét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vuông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?</a:t>
              </a:r>
              <a:r>
                <a:rPr lang="en-US" sz="4400" b="1" baseline="30000" dirty="0">
                  <a:solidFill>
                    <a:prstClr val="black"/>
                  </a:solidFill>
                  <a:latin typeface="Times New Roman" pitchFamily="18" charset="0"/>
                </a:rPr>
                <a:t> 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4827" y="4681918"/>
            <a:ext cx="2207297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217" r="6904"/>
          <a:stretch/>
        </p:blipFill>
        <p:spPr>
          <a:xfrm>
            <a:off x="9814719" y="4038600"/>
            <a:ext cx="6179803" cy="4701845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01351" y="5346346"/>
            <a:ext cx="9411857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Diện tích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diện tích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270919" y="6845654"/>
            <a:ext cx="5714999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– 880 = 20 (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33119" y="7522762"/>
            <a:ext cx="4115530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4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(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20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519" y="2209800"/>
            <a:ext cx="13396120" cy="487680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9" y="152400"/>
            <a:ext cx="256084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9005" y="914400"/>
            <a:ext cx="11430000" cy="4915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2499519" y="6172200"/>
            <a:ext cx="12725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75397" y="2506920"/>
            <a:ext cx="11277600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nhật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 cm</a:t>
            </a:r>
            <a:r>
              <a:rPr lang="en-US" sz="32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Ba xăng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564" t="3754" r="12836" b="7948"/>
          <a:stretch/>
        </p:blipFill>
        <p:spPr>
          <a:xfrm>
            <a:off x="12253119" y="2506920"/>
            <a:ext cx="3352800" cy="3581400"/>
          </a:xfrm>
          <a:prstGeom prst="rect">
            <a:avLst/>
          </a:prstGeom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823118" y="4472862"/>
            <a:ext cx="11129879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cm</a:t>
            </a:r>
            <a:r>
              <a:rPr lang="en-US" sz="32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Bốn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xăng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2385949" y="6629400"/>
            <a:ext cx="12725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05478" y="2286000"/>
            <a:ext cx="8852041" cy="838200"/>
            <a:chOff x="1470819" y="2019300"/>
            <a:chExt cx="16400497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54308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70003"/>
              </p:ext>
            </p:extLst>
          </p:nvPr>
        </p:nvGraphicFramePr>
        <p:xfrm>
          <a:off x="1356519" y="3505200"/>
          <a:ext cx="13353660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val="110105212"/>
                    </a:ext>
                  </a:extLst>
                </a:gridCol>
                <a:gridCol w="4362060">
                  <a:extLst>
                    <a:ext uri="{9D8B030D-6E8A-4147-A177-3AD203B41FA5}">
                      <a16:colId xmlns:a16="http://schemas.microsoft.com/office/drawing/2014/main" val="2743737391"/>
                    </a:ext>
                  </a:extLst>
                </a:gridCol>
              </a:tblGrid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60259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706250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400246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1 500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934797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876333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643519" y="4895482"/>
            <a:ext cx="1905000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dirty="0"/>
              <a:t>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56519" y="5591908"/>
            <a:ext cx="8915400" cy="732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xăng –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262518" y="6285764"/>
            <a:ext cx="2501735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79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6875" y="1548905"/>
            <a:ext cx="12814440" cy="838200"/>
            <a:chOff x="1470819" y="2019300"/>
            <a:chExt cx="13710133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2740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diện tích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06875" y="2314009"/>
            <a:ext cx="9279243" cy="205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8667" y="2591007"/>
            <a:ext cx="5944330" cy="40383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29878" y="2570622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07635" y="3568476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43662" y="4544721"/>
            <a:ext cx="9764062" cy="285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/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28516" y="4594125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81318" y="5943600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29878" y="2589261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07635" y="3594250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07573" y="4594125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281318" y="5949106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743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271" y="2604917"/>
            <a:ext cx="13487400" cy="49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5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5478" y="2256692"/>
            <a:ext cx="9158759" cy="867508"/>
            <a:chOff x="1470819" y="1989992"/>
            <a:chExt cx="16968765" cy="867508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1989992"/>
              <a:ext cx="1508999" cy="867508"/>
              <a:chOff x="1737519" y="1989992"/>
              <a:chExt cx="1508999" cy="86750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1508999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105195" y="1989992"/>
                <a:ext cx="77364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008772" y="2038366"/>
              <a:ext cx="154308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3928" y="3330781"/>
            <a:ext cx="1490199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914400"/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Mẫu: 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5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 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             5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x 2 = 10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102" y="4643150"/>
            <a:ext cx="5436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 37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9948" y="5690874"/>
            <a:ext cx="4381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89118" y="4643150"/>
            <a:ext cx="4121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  15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83114" y="5688635"/>
            <a:ext cx="3200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1386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1386" y="5685012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651574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897977" y="5685011"/>
            <a:ext cx="1735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6" grpId="0"/>
      <p:bldP spid="27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394</Words>
  <Application>Microsoft Office PowerPoint</Application>
  <PresentationFormat>Custom</PresentationFormat>
  <Paragraphs>56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127</cp:revision>
  <dcterms:created xsi:type="dcterms:W3CDTF">2022-07-10T01:37:20Z</dcterms:created>
  <dcterms:modified xsi:type="dcterms:W3CDTF">2025-02-20T04:54:51Z</dcterms:modified>
</cp:coreProperties>
</file>