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3"/>
  </p:notesMasterIdLst>
  <p:sldIdLst>
    <p:sldId id="259" r:id="rId4"/>
    <p:sldId id="306" r:id="rId5"/>
    <p:sldId id="279" r:id="rId6"/>
    <p:sldId id="322" r:id="rId7"/>
    <p:sldId id="323" r:id="rId8"/>
    <p:sldId id="269" r:id="rId9"/>
    <p:sldId id="258" r:id="rId10"/>
    <p:sldId id="320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1" y="-9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xmlns="" id="{09202F49-2B9E-4E53-BBBD-0D852C5F1E9F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F19DCC-F1B7-1124-C7CC-C845D65CC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467</Words>
  <Application>Microsoft Office PowerPoint</Application>
  <PresentationFormat>Custom</PresentationFormat>
  <Paragraphs>55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18</cp:revision>
  <dcterms:created xsi:type="dcterms:W3CDTF">2024-02-13T02:37:19Z</dcterms:created>
  <dcterms:modified xsi:type="dcterms:W3CDTF">2025-05-15T15:04:50Z</dcterms:modified>
</cp:coreProperties>
</file>