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</p:sldMasterIdLst>
  <p:notesMasterIdLst>
    <p:notesMasterId r:id="rId13"/>
  </p:notesMasterIdLst>
  <p:sldIdLst>
    <p:sldId id="280" r:id="rId3"/>
    <p:sldId id="260" r:id="rId4"/>
    <p:sldId id="272" r:id="rId5"/>
    <p:sldId id="281" r:id="rId6"/>
    <p:sldId id="282" r:id="rId7"/>
    <p:sldId id="285" r:id="rId8"/>
    <p:sldId id="286" r:id="rId9"/>
    <p:sldId id="273" r:id="rId10"/>
    <p:sldId id="287" r:id="rId11"/>
    <p:sldId id="5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42" autoAdjust="0"/>
  </p:normalViewPr>
  <p:slideViewPr>
    <p:cSldViewPr snapToGrid="0">
      <p:cViewPr>
        <p:scale>
          <a:sx n="90" d="100"/>
          <a:sy n="90" d="100"/>
        </p:scale>
        <p:origin x="-398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548BF-4D36-4011-AE06-88DE6A957A38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17DC-2119-47CE-BB19-D49C51F6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49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43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158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6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030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3434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2968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264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04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407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819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648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644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223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51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340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750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9105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22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0419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870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2180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1505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275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322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61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0377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674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44391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709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790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8022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59336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274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741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943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6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95984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110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94478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141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089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2510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1771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6358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23756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79646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48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621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960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17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39450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81406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13667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3649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12741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07380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2656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249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52293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93290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04566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085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1589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10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0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A9E42A25-BA7B-7EFC-467D-C7F437B41A2E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725" y="106326"/>
            <a:ext cx="1605516" cy="1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958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89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=""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=""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=""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=""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=""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=""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=""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=""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=""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=""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=""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=""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D3A2C56-26E1-98F5-6240-4EE584E624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973" y="912668"/>
            <a:ext cx="7523116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0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3" y="270568"/>
            <a:ext cx="2082808" cy="877512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1" y="138383"/>
            <a:ext cx="2296160" cy="9792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4A0192F-83DC-EDBA-8B1F-E455F08F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33" y="2089467"/>
            <a:ext cx="11700367" cy="169005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45C3724-4160-59EC-4525-674DEE71AF87}"/>
              </a:ext>
            </a:extLst>
          </p:cNvPr>
          <p:cNvSpPr/>
          <p:nvPr/>
        </p:nvSpPr>
        <p:spPr>
          <a:xfrm>
            <a:off x="9591040" y="3017520"/>
            <a:ext cx="111760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5 500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351FDD5E-175E-A73B-D493-5375167ECB19}"/>
              </a:ext>
            </a:extLst>
          </p:cNvPr>
          <p:cNvSpPr/>
          <p:nvPr/>
        </p:nvSpPr>
        <p:spPr>
          <a:xfrm>
            <a:off x="10830560" y="3058160"/>
            <a:ext cx="119888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22 000</a:t>
            </a:r>
          </a:p>
        </p:txBody>
      </p:sp>
    </p:spTree>
    <p:extLst>
      <p:ext uri="{BB962C8B-B14F-4D97-AF65-F5344CB8AC3E}">
        <p14:creationId xmlns:p14="http://schemas.microsoft.com/office/powerpoint/2010/main" val="183336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9832567A-0EFB-46F2-B6A0-9D846AFF062C}"/>
              </a:ext>
            </a:extLst>
          </p:cNvPr>
          <p:cNvSpPr/>
          <p:nvPr/>
        </p:nvSpPr>
        <p:spPr>
          <a:xfrm>
            <a:off x="1245439" y="832521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63DFBAA2-962B-D67E-8E8D-07F2C256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72670" y="2982678"/>
            <a:ext cx="6058677" cy="3771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BB58504-9E60-F8C0-3E5E-EB50363C7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08" y="524817"/>
            <a:ext cx="2274005" cy="1767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47D6FE-4BD8-1C25-9509-94D1E63C0B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340" y="1187125"/>
            <a:ext cx="9626418" cy="20179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=""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=""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=""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=""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=""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=""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=""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=""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=""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=""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=""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=""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8D46E5-9E55-FB33-F240-CB8A06ADC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199" y="1135952"/>
            <a:ext cx="7169517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347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385C054-66F5-895B-11F0-6A9C44A1B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02" y="1972637"/>
            <a:ext cx="9833954" cy="1952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A93565B-3583-0B78-6A55-A7E0682FB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3" y="0"/>
            <a:ext cx="2151418" cy="1075709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="" xmlns:a16="http://schemas.microsoft.com/office/drawing/2014/main" id="{594A16CB-B159-4E32-5726-0F22D6695AF1}"/>
              </a:ext>
            </a:extLst>
          </p:cNvPr>
          <p:cNvSpPr/>
          <p:nvPr/>
        </p:nvSpPr>
        <p:spPr>
          <a:xfrm>
            <a:off x="1613043" y="1089061"/>
            <a:ext cx="2537717" cy="883577"/>
          </a:xfrm>
          <a:prstGeom prst="wedgeRoundRectCallout">
            <a:avLst>
              <a:gd name="adj1" fmla="val -31452"/>
              <a:gd name="adj2" fmla="val 729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36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xếp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đều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vào</a:t>
            </a:r>
            <a:r>
              <a:rPr lang="en-US" sz="2000" dirty="0">
                <a:solidFill>
                  <a:srgbClr val="002060"/>
                </a:solidFill>
              </a:rPr>
              <a:t> 6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="" xmlns:a16="http://schemas.microsoft.com/office/drawing/2014/main" id="{7FEB6328-BD42-2166-EF4E-A6CCB00FCB0C}"/>
              </a:ext>
            </a:extLst>
          </p:cNvPr>
          <p:cNvSpPr/>
          <p:nvPr/>
        </p:nvSpPr>
        <p:spPr>
          <a:xfrm>
            <a:off x="5198725" y="780836"/>
            <a:ext cx="2537716" cy="1099335"/>
          </a:xfrm>
          <a:prstGeom prst="wedgeRoundRectCallout">
            <a:avLst>
              <a:gd name="adj1" fmla="val -31452"/>
              <a:gd name="adj2" fmla="val 729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4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như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vậy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bao </a:t>
            </a:r>
            <a:r>
              <a:rPr lang="en-US" sz="2000" dirty="0" err="1">
                <a:solidFill>
                  <a:srgbClr val="002060"/>
                </a:solidFill>
              </a:rPr>
              <a:t>nhiêu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nhỉ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="" xmlns:a16="http://schemas.microsoft.com/office/drawing/2014/main" id="{FDB254AB-5BEC-B993-0DF4-155B2C4B5E5A}"/>
              </a:ext>
            </a:extLst>
          </p:cNvPr>
          <p:cNvSpPr/>
          <p:nvPr/>
        </p:nvSpPr>
        <p:spPr>
          <a:xfrm>
            <a:off x="8322068" y="729466"/>
            <a:ext cx="2938410" cy="1099335"/>
          </a:xfrm>
          <a:prstGeom prst="wedgeRoundRectCallout">
            <a:avLst>
              <a:gd name="adj1" fmla="val -23789"/>
              <a:gd name="adj2" fmla="val 851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Trước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tiên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trng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một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rồi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4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nhé</a:t>
            </a:r>
            <a:r>
              <a:rPr lang="en-US" sz="2000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799A579-D292-7475-F7F3-AA1CEABD4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1325741" y="4154979"/>
            <a:ext cx="1828426" cy="1820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5036228-F7ED-9251-024E-C69E730DB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2794945" y="4206350"/>
            <a:ext cx="1828426" cy="1820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E522514-2627-6723-0CEE-FA069575C9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4325794" y="4298817"/>
            <a:ext cx="1828426" cy="182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BF91EED5-A810-6D5F-4840-3DD6198E7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5825819" y="4329640"/>
            <a:ext cx="1828426" cy="1820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902F934-530B-FFFD-8475-5A1ABA7A03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7366942" y="4339914"/>
            <a:ext cx="1828426" cy="1820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36071E0-6AD3-FF2E-6854-C009E0461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9031355" y="4339914"/>
            <a:ext cx="1828426" cy="1820300"/>
          </a:xfrm>
          <a:prstGeom prst="rect">
            <a:avLst/>
          </a:prstGeom>
        </p:spPr>
      </p:pic>
      <p:sp>
        <p:nvSpPr>
          <p:cNvPr id="24" name="Left Brace 23">
            <a:extLst>
              <a:ext uri="{FF2B5EF4-FFF2-40B4-BE49-F238E27FC236}">
                <a16:creationId xmlns="" xmlns:a16="http://schemas.microsoft.com/office/drawing/2014/main" id="{25D372FE-139D-4E86-F07E-7A5858CB3B80}"/>
              </a:ext>
            </a:extLst>
          </p:cNvPr>
          <p:cNvSpPr/>
          <p:nvPr/>
        </p:nvSpPr>
        <p:spPr>
          <a:xfrm rot="5400000">
            <a:off x="6025794" y="529120"/>
            <a:ext cx="539392" cy="7464177"/>
          </a:xfrm>
          <a:prstGeom prst="leftBrace">
            <a:avLst>
              <a:gd name="adj1" fmla="val 3255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7681241-CF30-CB54-B32E-3165BA490273}"/>
              </a:ext>
            </a:extLst>
          </p:cNvPr>
          <p:cNvSpPr txBox="1"/>
          <p:nvPr/>
        </p:nvSpPr>
        <p:spPr>
          <a:xfrm>
            <a:off x="5363110" y="3524037"/>
            <a:ext cx="29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="" xmlns:a16="http://schemas.microsoft.com/office/drawing/2014/main" id="{76B40474-75EA-E4F1-B809-74E9113C17D3}"/>
              </a:ext>
            </a:extLst>
          </p:cNvPr>
          <p:cNvSpPr/>
          <p:nvPr/>
        </p:nvSpPr>
        <p:spPr>
          <a:xfrm rot="16200000">
            <a:off x="4032609" y="3549723"/>
            <a:ext cx="539392" cy="4751801"/>
          </a:xfrm>
          <a:prstGeom prst="leftBrace">
            <a:avLst>
              <a:gd name="adj1" fmla="val 3255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657074F-45FF-968F-17FE-F989F07FD151}"/>
              </a:ext>
            </a:extLst>
          </p:cNvPr>
          <p:cNvSpPr txBox="1"/>
          <p:nvPr/>
        </p:nvSpPr>
        <p:spPr>
          <a:xfrm>
            <a:off x="3821986" y="6072029"/>
            <a:ext cx="29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3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4" grpId="0" animBg="1"/>
      <p:bldP spid="25" grpId="0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8E78641-2B62-8F55-ABA8-54A118655E76}"/>
              </a:ext>
            </a:extLst>
          </p:cNvPr>
          <p:cNvSpPr txBox="1"/>
          <p:nvPr/>
        </p:nvSpPr>
        <p:spPr>
          <a:xfrm>
            <a:off x="667820" y="698643"/>
            <a:ext cx="5034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solidFill>
                  <a:srgbClr val="002060"/>
                </a:solidFill>
              </a:rPr>
              <a:t>Tóm</a:t>
            </a:r>
            <a:r>
              <a:rPr lang="en-US" sz="4000" i="1" dirty="0">
                <a:solidFill>
                  <a:srgbClr val="002060"/>
                </a:solidFill>
              </a:rPr>
              <a:t> </a:t>
            </a:r>
            <a:r>
              <a:rPr lang="en-US" sz="4000" i="1" dirty="0" err="1">
                <a:solidFill>
                  <a:srgbClr val="002060"/>
                </a:solidFill>
              </a:rPr>
              <a:t>tắt</a:t>
            </a:r>
            <a:r>
              <a:rPr lang="en-US" sz="4000" i="1" dirty="0">
                <a:solidFill>
                  <a:srgbClr val="002060"/>
                </a:solidFill>
              </a:rPr>
              <a:t>:</a:t>
            </a:r>
          </a:p>
          <a:p>
            <a:r>
              <a:rPr lang="en-US" sz="4000" dirty="0">
                <a:solidFill>
                  <a:srgbClr val="002060"/>
                </a:solidFill>
              </a:rPr>
              <a:t>6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 36 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</a:t>
            </a:r>
          </a:p>
          <a:p>
            <a:r>
              <a:rPr lang="en-US" sz="4000" dirty="0">
                <a:solidFill>
                  <a:srgbClr val="002060"/>
                </a:solidFill>
              </a:rPr>
              <a:t>4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:…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C356F56-052B-6BB5-BC21-5C9AFCC21C1D}"/>
              </a:ext>
            </a:extLst>
          </p:cNvPr>
          <p:cNvSpPr/>
          <p:nvPr/>
        </p:nvSpPr>
        <p:spPr>
          <a:xfrm>
            <a:off x="4633645" y="2671280"/>
            <a:ext cx="6852863" cy="32158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501B4DD-1658-F694-EED9-8EBC55F20F01}"/>
              </a:ext>
            </a:extLst>
          </p:cNvPr>
          <p:cNvSpPr txBox="1"/>
          <p:nvPr/>
        </p:nvSpPr>
        <p:spPr>
          <a:xfrm>
            <a:off x="4859676" y="2712378"/>
            <a:ext cx="6246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Bài giải</a:t>
            </a:r>
            <a:endParaRPr lang="en-US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 bánh trong mỗi hộp là: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36 : 6 = 6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4 = 24 (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0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F266A5E6-C90A-75A7-92A4-DA3D40675104}"/>
              </a:ext>
            </a:extLst>
          </p:cNvPr>
          <p:cNvSpPr/>
          <p:nvPr/>
        </p:nvSpPr>
        <p:spPr>
          <a:xfrm>
            <a:off x="6124352" y="400932"/>
            <a:ext cx="4735432" cy="10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tích đề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="" xmlns:a16="http://schemas.microsoft.com/office/drawing/2014/main" id="{B2204EAA-A6E2-6068-00B8-5029C73A1DFC}"/>
              </a:ext>
            </a:extLst>
          </p:cNvPr>
          <p:cNvSpPr/>
          <p:nvPr/>
        </p:nvSpPr>
        <p:spPr>
          <a:xfrm>
            <a:off x="482885" y="2551544"/>
            <a:ext cx="3945278" cy="171223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45278" h="1712232" fill="none" extrusionOk="0">
                        <a:moveTo>
                          <a:pt x="0" y="856116"/>
                        </a:moveTo>
                        <a:cubicBezTo>
                          <a:pt x="66314" y="478909"/>
                          <a:pt x="48401" y="-130232"/>
                          <a:pt x="287407" y="0"/>
                        </a:cubicBezTo>
                        <a:cubicBezTo>
                          <a:pt x="1507009" y="-373767"/>
                          <a:pt x="3102119" y="86769"/>
                          <a:pt x="3657867" y="0"/>
                        </a:cubicBezTo>
                        <a:cubicBezTo>
                          <a:pt x="3921479" y="-153360"/>
                          <a:pt x="3804805" y="368498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4655" y="1280637"/>
                          <a:pt x="3758572" y="1674955"/>
                          <a:pt x="3657867" y="1712232"/>
                        </a:cubicBezTo>
                        <a:cubicBezTo>
                          <a:pt x="2379811" y="1601570"/>
                          <a:pt x="2104494" y="1393844"/>
                          <a:pt x="287407" y="1712232"/>
                        </a:cubicBezTo>
                        <a:cubicBezTo>
                          <a:pt x="245363" y="1730468"/>
                          <a:pt x="8914" y="149854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stroke="0" extrusionOk="0">
                        <a:moveTo>
                          <a:pt x="0" y="856116"/>
                        </a:moveTo>
                        <a:cubicBezTo>
                          <a:pt x="-3811" y="377870"/>
                          <a:pt x="149301" y="-71537"/>
                          <a:pt x="287407" y="0"/>
                        </a:cubicBezTo>
                        <a:cubicBezTo>
                          <a:pt x="1477210" y="-12248"/>
                          <a:pt x="2797032" y="51856"/>
                          <a:pt x="3657867" y="0"/>
                        </a:cubicBezTo>
                        <a:cubicBezTo>
                          <a:pt x="3814490" y="111287"/>
                          <a:pt x="4038575" y="508871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895657" y="1408473"/>
                          <a:pt x="3821813" y="1717121"/>
                          <a:pt x="3657867" y="1712232"/>
                        </a:cubicBezTo>
                        <a:cubicBezTo>
                          <a:pt x="2204295" y="1511033"/>
                          <a:pt x="1261357" y="1897467"/>
                          <a:pt x="287407" y="1712232"/>
                        </a:cubicBezTo>
                        <a:cubicBezTo>
                          <a:pt x="98239" y="1592544"/>
                          <a:pt x="-24293" y="1263454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-2604" y="426373"/>
                          <a:pt x="64953" y="-48815"/>
                          <a:pt x="287407" y="0"/>
                        </a:cubicBezTo>
                        <a:cubicBezTo>
                          <a:pt x="1567985" y="-66440"/>
                          <a:pt x="2905432" y="17540"/>
                          <a:pt x="3657867" y="0"/>
                        </a:cubicBezTo>
                        <a:cubicBezTo>
                          <a:pt x="3712915" y="6997"/>
                          <a:pt x="3892082" y="386042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52444" y="1307937"/>
                          <a:pt x="3763043" y="1671206"/>
                          <a:pt x="3657867" y="1712232"/>
                        </a:cubicBezTo>
                        <a:cubicBezTo>
                          <a:pt x="2434246" y="1570163"/>
                          <a:pt x="2041028" y="1404512"/>
                          <a:pt x="287407" y="1712232"/>
                        </a:cubicBezTo>
                        <a:cubicBezTo>
                          <a:pt x="168268" y="1626135"/>
                          <a:pt x="64765" y="1501297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73187" y="450509"/>
                          <a:pt x="103215" y="-83470"/>
                          <a:pt x="287407" y="0"/>
                        </a:cubicBezTo>
                        <a:cubicBezTo>
                          <a:pt x="1610173" y="-361288"/>
                          <a:pt x="2984299" y="134393"/>
                          <a:pt x="3657867" y="0"/>
                        </a:cubicBezTo>
                        <a:cubicBezTo>
                          <a:pt x="3779886" y="70738"/>
                          <a:pt x="3876835" y="39027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046" y="1308808"/>
                          <a:pt x="3771821" y="1670849"/>
                          <a:pt x="3657867" y="1712232"/>
                        </a:cubicBezTo>
                        <a:cubicBezTo>
                          <a:pt x="2441100" y="1629717"/>
                          <a:pt x="2046656" y="1496504"/>
                          <a:pt x="287407" y="1712232"/>
                        </a:cubicBezTo>
                        <a:cubicBezTo>
                          <a:pt x="195852" y="1698645"/>
                          <a:pt x="12761" y="1461442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82284" y="465518"/>
                          <a:pt x="49678" y="-134316"/>
                          <a:pt x="287407" y="0"/>
                        </a:cubicBezTo>
                        <a:cubicBezTo>
                          <a:pt x="1519323" y="-297432"/>
                          <a:pt x="3036144" y="103246"/>
                          <a:pt x="3657867" y="0"/>
                        </a:cubicBezTo>
                        <a:cubicBezTo>
                          <a:pt x="3843552" y="-18093"/>
                          <a:pt x="3918419" y="42039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491" y="1311333"/>
                          <a:pt x="3750357" y="1681239"/>
                          <a:pt x="3657867" y="1712232"/>
                        </a:cubicBezTo>
                        <a:cubicBezTo>
                          <a:pt x="2381066" y="1611468"/>
                          <a:pt x="2054899" y="1431334"/>
                          <a:pt x="287407" y="1712232"/>
                        </a:cubicBezTo>
                        <a:cubicBezTo>
                          <a:pt x="243470" y="1701716"/>
                          <a:pt x="71522" y="148477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rút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110F2F5E-3E83-E256-64D3-E3A90B111998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 flipV="1">
            <a:off x="4428163" y="929932"/>
            <a:ext cx="1696189" cy="2477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457B9944-95A5-5910-4CCE-BEBB24660B2F}"/>
              </a:ext>
            </a:extLst>
          </p:cNvPr>
          <p:cNvSpPr/>
          <p:nvPr/>
        </p:nvSpPr>
        <p:spPr>
          <a:xfrm>
            <a:off x="6042158" y="1674688"/>
            <a:ext cx="5732026" cy="32363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một đơn vị (giá trị một phần trong các phần bằng nhau). Thực hiện phép chia.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-Tìm giá trị của nhiều đơn vị cùng loại (giá trị của nhiều phần bằng nhau). Thực hiện phép nhân.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C10D6E9-E51F-5F31-D5D0-07EB616705E0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4428163" y="3292867"/>
            <a:ext cx="1613995" cy="1147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3D04174D-A933-4AF8-5BC5-71FC49284342}"/>
              </a:ext>
            </a:extLst>
          </p:cNvPr>
          <p:cNvSpPr/>
          <p:nvPr/>
        </p:nvSpPr>
        <p:spPr>
          <a:xfrm>
            <a:off x="6381206" y="5250334"/>
            <a:ext cx="5485674" cy="13333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các phép tính thích hợp và viết lời giải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25679091-0BF8-9A7D-B2E8-D5F80A853866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470400" y="3444240"/>
            <a:ext cx="1910806" cy="247276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883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7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=""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=""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=""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=""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=""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=""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=""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=""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=""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=""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=""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=""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198D73-6B1C-C552-89C7-BF8929DDC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3789" y="1317668"/>
            <a:ext cx="6882981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517592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57865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05658" y="222642"/>
            <a:ext cx="1093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EA4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20 kg đường chia đều vào 10 túi. Hỏi 3 túi như vậy có bao nhiêu ki-lô-gam đường?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81"/>
            <a:ext cx="866775" cy="885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=""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=""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800531" y="2551544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=""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627" y="2539798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=""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63" y="3382070"/>
            <a:ext cx="11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=""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060" y="3363167"/>
            <a:ext cx="20826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kg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=""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61" y="4120198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=""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740" y="4126562"/>
            <a:ext cx="2153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….kg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=""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=""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272862" y="2612320"/>
            <a:ext cx="63768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Số ki-lô-gam đường trong một túi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20: 10 = 2 (kg)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     3 túi có số ki-lô-gam đường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x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3 = 6 (kg)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6 kg đường</a:t>
            </a: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đều 60 quả trứng vào 6 khay. Hỏi 4 khay trứng như vậy có bao nhiêu quả?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=""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=""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564640" y="2551544"/>
            <a:ext cx="1667177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67177" h="550342" fill="none" extrusionOk="0">
                        <a:moveTo>
                          <a:pt x="0" y="275171"/>
                        </a:moveTo>
                        <a:cubicBezTo>
                          <a:pt x="21108" y="149218"/>
                          <a:pt x="24943" y="-39116"/>
                          <a:pt x="121451" y="0"/>
                        </a:cubicBezTo>
                        <a:cubicBezTo>
                          <a:pt x="638866" y="-125222"/>
                          <a:pt x="1323199" y="47620"/>
                          <a:pt x="1545724" y="0"/>
                        </a:cubicBezTo>
                        <a:cubicBezTo>
                          <a:pt x="1642701" y="-38247"/>
                          <a:pt x="1605718" y="11796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919" y="410792"/>
                          <a:pt x="1591860" y="539159"/>
                          <a:pt x="1545724" y="550342"/>
                        </a:cubicBezTo>
                        <a:cubicBezTo>
                          <a:pt x="1011406" y="514010"/>
                          <a:pt x="886723" y="445948"/>
                          <a:pt x="121451" y="550342"/>
                        </a:cubicBezTo>
                        <a:cubicBezTo>
                          <a:pt x="112468" y="557627"/>
                          <a:pt x="4474" y="49222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stroke="0" extrusionOk="0">
                        <a:moveTo>
                          <a:pt x="0" y="275171"/>
                        </a:moveTo>
                        <a:cubicBezTo>
                          <a:pt x="-1004" y="121467"/>
                          <a:pt x="61474" y="-22379"/>
                          <a:pt x="121451" y="0"/>
                        </a:cubicBezTo>
                        <a:cubicBezTo>
                          <a:pt x="646174" y="21976"/>
                          <a:pt x="1227348" y="-1697"/>
                          <a:pt x="1545724" y="0"/>
                        </a:cubicBezTo>
                        <a:cubicBezTo>
                          <a:pt x="1612084" y="27476"/>
                          <a:pt x="1715700" y="173666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48090" y="452839"/>
                          <a:pt x="1606845" y="553522"/>
                          <a:pt x="1545724" y="550342"/>
                        </a:cubicBezTo>
                        <a:cubicBezTo>
                          <a:pt x="933201" y="468935"/>
                          <a:pt x="544449" y="641502"/>
                          <a:pt x="121451" y="550342"/>
                        </a:cubicBezTo>
                        <a:cubicBezTo>
                          <a:pt x="32569" y="500794"/>
                          <a:pt x="-13121" y="39834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5542" y="137537"/>
                          <a:pt x="30665" y="-16100"/>
                          <a:pt x="121451" y="0"/>
                        </a:cubicBezTo>
                        <a:cubicBezTo>
                          <a:pt x="658245" y="4645"/>
                          <a:pt x="1237615" y="25984"/>
                          <a:pt x="1545724" y="0"/>
                        </a:cubicBezTo>
                        <a:cubicBezTo>
                          <a:pt x="1581068" y="2078"/>
                          <a:pt x="1648227" y="123785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70487" y="419218"/>
                          <a:pt x="1593056" y="538394"/>
                          <a:pt x="1545724" y="550342"/>
                        </a:cubicBezTo>
                        <a:cubicBezTo>
                          <a:pt x="1030708" y="489216"/>
                          <a:pt x="853422" y="467769"/>
                          <a:pt x="121451" y="550342"/>
                        </a:cubicBezTo>
                        <a:cubicBezTo>
                          <a:pt x="69963" y="512666"/>
                          <a:pt x="26872" y="47779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41799" y="144559"/>
                          <a:pt x="47261" y="-23809"/>
                          <a:pt x="121451" y="0"/>
                        </a:cubicBezTo>
                        <a:cubicBezTo>
                          <a:pt x="646627" y="-98109"/>
                          <a:pt x="1249109" y="23860"/>
                          <a:pt x="1545724" y="0"/>
                        </a:cubicBezTo>
                        <a:cubicBezTo>
                          <a:pt x="1609055" y="12587"/>
                          <a:pt x="1643710" y="12580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4970" y="419313"/>
                          <a:pt x="1592397" y="538368"/>
                          <a:pt x="1545724" y="550342"/>
                        </a:cubicBezTo>
                        <a:cubicBezTo>
                          <a:pt x="1050763" y="521478"/>
                          <a:pt x="866896" y="482695"/>
                          <a:pt x="121451" y="550342"/>
                        </a:cubicBezTo>
                        <a:cubicBezTo>
                          <a:pt x="81983" y="546752"/>
                          <a:pt x="4785" y="46035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37973" y="150422"/>
                          <a:pt x="16391" y="-51610"/>
                          <a:pt x="121451" y="0"/>
                        </a:cubicBezTo>
                        <a:cubicBezTo>
                          <a:pt x="636615" y="-94402"/>
                          <a:pt x="1282231" y="43225"/>
                          <a:pt x="1545724" y="0"/>
                        </a:cubicBezTo>
                        <a:cubicBezTo>
                          <a:pt x="1625692" y="-3379"/>
                          <a:pt x="1647671" y="13451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750" y="416319"/>
                          <a:pt x="1591033" y="539654"/>
                          <a:pt x="1545724" y="550342"/>
                        </a:cubicBezTo>
                        <a:cubicBezTo>
                          <a:pt x="1016462" y="519252"/>
                          <a:pt x="889790" y="465235"/>
                          <a:pt x="121451" y="550342"/>
                        </a:cubicBezTo>
                        <a:cubicBezTo>
                          <a:pt x="105255" y="541508"/>
                          <a:pt x="21401" y="477014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=""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267" y="2499158"/>
            <a:ext cx="14798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=""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" y="3382069"/>
            <a:ext cx="1556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altLang="en-US" sz="3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khay</a:t>
            </a: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=""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668" y="3383487"/>
            <a:ext cx="26757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trứng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=""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39" y="4098933"/>
            <a:ext cx="35018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khay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=""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780" y="4085922"/>
            <a:ext cx="27687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….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alt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=""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=""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008702" y="2724080"/>
            <a:ext cx="67312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Một khay xếp được số trứng 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60 : 6 = 10 (quả)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khay xếp được số trứng là:</a:t>
            </a: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10 x 4 = 40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(quả)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40 quả trứng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19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348</Words>
  <Application>Microsoft Office PowerPoint</Application>
  <PresentationFormat>Custom</PresentationFormat>
  <Paragraphs>50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Online Learning Planner by Sildesgo</vt:lpstr>
      <vt:lpstr>Social Skills Subject for Middle School - 6th Grade: How to Treat Your Teachers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ADMINHP</cp:lastModifiedBy>
  <cp:revision>60</cp:revision>
  <dcterms:created xsi:type="dcterms:W3CDTF">2023-09-07T08:53:46Z</dcterms:created>
  <dcterms:modified xsi:type="dcterms:W3CDTF">2025-02-25T13:39:27Z</dcterms:modified>
</cp:coreProperties>
</file>