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</p:sldMasterIdLst>
  <p:notesMasterIdLst>
    <p:notesMasterId r:id="rId9"/>
  </p:notesMasterIdLst>
  <p:handoutMasterIdLst>
    <p:handoutMasterId r:id="rId10"/>
  </p:handoutMasterIdLst>
  <p:sldIdLst>
    <p:sldId id="275" r:id="rId3"/>
    <p:sldId id="300" r:id="rId4"/>
    <p:sldId id="262" r:id="rId5"/>
    <p:sldId id="304" r:id="rId6"/>
    <p:sldId id="269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A1"/>
    <a:srgbClr val="FF3399"/>
    <a:srgbClr val="C49A6E"/>
    <a:srgbClr val="BF9E78"/>
    <a:srgbClr val="FCD673"/>
    <a:srgbClr val="FFE39D"/>
    <a:srgbClr val="438D61"/>
    <a:srgbClr val="2D575C"/>
    <a:srgbClr val="FE924D"/>
    <a:srgbClr val="286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8E8F-D768-4532-B9C0-60DC38F0BB7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2C885-78DC-4EC1-8AC7-EFAE78A3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4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155B3-E7A7-4993-9C92-C7666041276E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A79B1-1694-44D6-98C8-94643E782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6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7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1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53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82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732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20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62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94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9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78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53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6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5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64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8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4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2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4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0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4CF9-E005-4E72-97BC-69C4C1F1C8D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C0E1-7190-4E5E-AAAA-3C59DFE721A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reeform 27"/>
          <p:cNvSpPr/>
          <p:nvPr userDrawn="1"/>
        </p:nvSpPr>
        <p:spPr>
          <a:xfrm>
            <a:off x="-179362" y="4988366"/>
            <a:ext cx="12783663" cy="3113583"/>
          </a:xfrm>
          <a:custGeom>
            <a:avLst/>
            <a:gdLst/>
            <a:ahLst/>
            <a:cxnLst/>
            <a:rect l="l" t="t" r="r" b="b"/>
            <a:pathLst>
              <a:path w="19175494" h="4670374">
                <a:moveTo>
                  <a:pt x="0" y="0"/>
                </a:moveTo>
                <a:lnTo>
                  <a:pt x="19175494" y="0"/>
                </a:lnTo>
                <a:lnTo>
                  <a:pt x="19175494" y="4670374"/>
                </a:lnTo>
                <a:lnTo>
                  <a:pt x="0" y="467037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9038"/>
            </a:stretch>
          </a:blipFill>
        </p:spPr>
      </p:sp>
      <p:sp>
        <p:nvSpPr>
          <p:cNvPr id="15" name="Freeform 28"/>
          <p:cNvSpPr/>
          <p:nvPr userDrawn="1"/>
        </p:nvSpPr>
        <p:spPr>
          <a:xfrm>
            <a:off x="-823908" y="4933015"/>
            <a:ext cx="10721112" cy="2430119"/>
          </a:xfrm>
          <a:custGeom>
            <a:avLst/>
            <a:gdLst/>
            <a:ahLst/>
            <a:cxnLst/>
            <a:rect l="l" t="t" r="r" b="b"/>
            <a:pathLst>
              <a:path w="16081668" h="3645178">
                <a:moveTo>
                  <a:pt x="0" y="0"/>
                </a:moveTo>
                <a:lnTo>
                  <a:pt x="16081668" y="0"/>
                </a:lnTo>
                <a:lnTo>
                  <a:pt x="16081668" y="3645179"/>
                </a:lnTo>
                <a:lnTo>
                  <a:pt x="0" y="364517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Freeform 29"/>
          <p:cNvSpPr/>
          <p:nvPr userDrawn="1"/>
        </p:nvSpPr>
        <p:spPr>
          <a:xfrm>
            <a:off x="9469091" y="5206245"/>
            <a:ext cx="3062534" cy="1588689"/>
          </a:xfrm>
          <a:custGeom>
            <a:avLst/>
            <a:gdLst/>
            <a:ahLst/>
            <a:cxnLst/>
            <a:rect l="l" t="t" r="r" b="b"/>
            <a:pathLst>
              <a:path w="4593801" h="2383034">
                <a:moveTo>
                  <a:pt x="0" y="0"/>
                </a:moveTo>
                <a:lnTo>
                  <a:pt x="4593802" y="0"/>
                </a:lnTo>
                <a:lnTo>
                  <a:pt x="4593802" y="2383034"/>
                </a:lnTo>
                <a:lnTo>
                  <a:pt x="0" y="238303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2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5" y="46276"/>
            <a:ext cx="12192000" cy="73404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1524396" y="1185173"/>
            <a:ext cx="8865704" cy="312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9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4005878" y="4459006"/>
            <a:ext cx="4676638" cy="577099"/>
          </a:xfrm>
          <a:prstGeom prst="rect">
            <a:avLst/>
          </a:prstGeom>
        </p:spPr>
        <p:txBody>
          <a:bodyPr wrap="none" lIns="68598" tIns="34299" rIns="68598" bIns="34299">
            <a:spAutoFit/>
          </a:bodyPr>
          <a:lstStyle/>
          <a:p>
            <a:pPr algn="ctr">
              <a:defRPr/>
            </a:pP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Duyên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8113" y="1038853"/>
            <a:ext cx="839204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vi-VN" sz="32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sz="32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sz="32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 </a:t>
            </a:r>
            <a:r>
              <a:rPr 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5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15:KI- LÔ-MÉT VUÔNG. HÉC -TA</a:t>
            </a:r>
            <a:endParaRPr lang="vi-VN" sz="3600" b="1" kern="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7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khu rừng nổi tiếng của Việt Nam - Madagui Forest City">
            <a:extLst>
              <a:ext uri="{FF2B5EF4-FFF2-40B4-BE49-F238E27FC236}">
                <a16:creationId xmlns:a16="http://schemas.microsoft.com/office/drawing/2014/main" id="{0631D425-F256-A3BF-A46C-EB8544AD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-1"/>
            <a:ext cx="6096000" cy="70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ành phố Hồ Chí Minh – Đô thị sôi động">
            <a:extLst>
              <a:ext uri="{FF2B5EF4-FFF2-40B4-BE49-F238E27FC236}">
                <a16:creationId xmlns:a16="http://schemas.microsoft.com/office/drawing/2014/main" id="{E7D45B19-7B37-9C41-6836-EE192E1D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2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8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9161" y="5155879"/>
            <a:ext cx="3261815" cy="998869"/>
            <a:chOff x="5268036" y="955342"/>
            <a:chExt cx="3261815" cy="998869"/>
          </a:xfrm>
        </p:grpSpPr>
        <p:sp>
          <p:nvSpPr>
            <p:cNvPr id="4" name="Rounded Rectangle 3"/>
            <p:cNvSpPr/>
            <p:nvPr/>
          </p:nvSpPr>
          <p:spPr>
            <a:xfrm>
              <a:off x="5268036" y="955342"/>
              <a:ext cx="3261815" cy="99886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D5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8161" y="1070055"/>
              <a:ext cx="29615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rgbClr val="2D575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3.345 km²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03827" y="5055202"/>
            <a:ext cx="3261815" cy="998869"/>
            <a:chOff x="5268036" y="955342"/>
            <a:chExt cx="3261815" cy="998869"/>
          </a:xfrm>
        </p:grpSpPr>
        <p:sp>
          <p:nvSpPr>
            <p:cNvPr id="8" name="Rounded Rectangle 7"/>
            <p:cNvSpPr/>
            <p:nvPr/>
          </p:nvSpPr>
          <p:spPr>
            <a:xfrm>
              <a:off x="5268036" y="955342"/>
              <a:ext cx="3261815" cy="99886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D5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8161" y="1070055"/>
              <a:ext cx="29615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rgbClr val="2D575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1.519 km²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542"/>
            <a:ext cx="6169687" cy="5153706"/>
          </a:xfrm>
          <a:prstGeom prst="rect">
            <a:avLst/>
          </a:prstGeom>
        </p:spPr>
      </p:pic>
      <p:pic>
        <p:nvPicPr>
          <p:cNvPr id="1026" name="Picture 2" descr="Tổng quan về thành phố Hải Phòng - BAN QUẢN LÝ KHU KINH TẾ HẢI PHÒNG">
            <a:extLst>
              <a:ext uri="{FF2B5EF4-FFF2-40B4-BE49-F238E27FC236}">
                <a16:creationId xmlns:a16="http://schemas.microsoft.com/office/drawing/2014/main" id="{81BC829C-9C95-C1CE-2B2F-6546FE81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0"/>
            <a:ext cx="5525453" cy="46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1E428D-F688-545F-F4E3-42C5632089E5}"/>
              </a:ext>
            </a:extLst>
          </p:cNvPr>
          <p:cNvSpPr txBox="1"/>
          <p:nvPr/>
        </p:nvSpPr>
        <p:spPr>
          <a:xfrm>
            <a:off x="6607197" y="4194741"/>
            <a:ext cx="3958445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THÀNH PHỐ HẢI PHÒNG</a:t>
            </a:r>
          </a:p>
        </p:txBody>
      </p:sp>
    </p:spTree>
    <p:extLst>
      <p:ext uri="{BB962C8B-B14F-4D97-AF65-F5344CB8AC3E}">
        <p14:creationId xmlns:p14="http://schemas.microsoft.com/office/powerpoint/2010/main" val="22384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F12665A-A973-5515-0A7F-17C73D9DF28F}"/>
              </a:ext>
            </a:extLst>
          </p:cNvPr>
          <p:cNvSpPr/>
          <p:nvPr/>
        </p:nvSpPr>
        <p:spPr>
          <a:xfrm>
            <a:off x="168812" y="267286"/>
            <a:ext cx="7695028" cy="16459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Em </a:t>
            </a:r>
            <a:r>
              <a:rPr lang="en-US" sz="4400" dirty="0" err="1"/>
              <a:t>hãy</a:t>
            </a:r>
            <a:r>
              <a:rPr lang="en-US" sz="4400" dirty="0"/>
              <a:t> </a:t>
            </a:r>
            <a:r>
              <a:rPr lang="en-US" sz="4400" dirty="0" err="1"/>
              <a:t>viết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sau</a:t>
            </a:r>
            <a:r>
              <a:rPr lang="en-US" sz="4400" dirty="0"/>
              <a:t>:</a:t>
            </a:r>
            <a:endParaRPr lang="vi-VN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DDC35-5694-373A-DF9B-D10F58132ADC}"/>
              </a:ext>
            </a:extLst>
          </p:cNvPr>
          <p:cNvSpPr txBox="1"/>
          <p:nvPr/>
        </p:nvSpPr>
        <p:spPr>
          <a:xfrm>
            <a:off x="168812" y="2173497"/>
            <a:ext cx="12815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a)Ba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1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950" r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0"/>
          <a:stretch/>
        </p:blipFill>
        <p:spPr>
          <a:xfrm>
            <a:off x="861064" y="0"/>
            <a:ext cx="3588106" cy="7229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4B312-2013-C34B-5F32-57C8E7B06571}"/>
              </a:ext>
            </a:extLst>
          </p:cNvPr>
          <p:cNvSpPr txBox="1"/>
          <p:nvPr/>
        </p:nvSpPr>
        <p:spPr>
          <a:xfrm>
            <a:off x="3713871" y="2173496"/>
            <a:ext cx="8932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2D575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1km² = 1.000.000 m²</a:t>
            </a:r>
          </a:p>
        </p:txBody>
      </p:sp>
    </p:spTree>
    <p:extLst>
      <p:ext uri="{BB962C8B-B14F-4D97-AF65-F5344CB8AC3E}">
        <p14:creationId xmlns:p14="http://schemas.microsoft.com/office/powerpoint/2010/main" val="22508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3" y="67734"/>
            <a:ext cx="799591" cy="938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347" y="67734"/>
            <a:ext cx="11374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pin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mạc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pin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nhất.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49024" y="2688534"/>
            <a:ext cx="3511317" cy="1643716"/>
            <a:chOff x="1139706" y="4528715"/>
            <a:chExt cx="3511317" cy="1643716"/>
          </a:xfrm>
        </p:grpSpPr>
        <p:grpSp>
          <p:nvGrpSpPr>
            <p:cNvPr id="14" name="Group 13"/>
            <p:cNvGrpSpPr/>
            <p:nvPr/>
          </p:nvGrpSpPr>
          <p:grpSpPr>
            <a:xfrm>
              <a:off x="1139706" y="4528715"/>
              <a:ext cx="3511317" cy="1643716"/>
              <a:chOff x="1139706" y="4528715"/>
              <a:chExt cx="3511317" cy="16437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223911" y="5066120"/>
                <a:ext cx="2427112" cy="1106311"/>
              </a:xfrm>
              <a:prstGeom prst="rect">
                <a:avLst/>
              </a:prstGeom>
              <a:solidFill>
                <a:srgbClr val="C49A6E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39706" y="5357665"/>
                <a:ext cx="1152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 km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61262" y="4528715"/>
                <a:ext cx="1152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 km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174481" y="5296109"/>
              <a:ext cx="242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n>
                    <a:solidFill>
                      <a:schemeClr val="bg1"/>
                    </a:solidFill>
                  </a:ln>
                  <a:solidFill>
                    <a:srgbClr val="FF43A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44398" y="2042319"/>
            <a:ext cx="2729553" cy="2289931"/>
            <a:chOff x="4766270" y="3882500"/>
            <a:chExt cx="2729553" cy="2289931"/>
          </a:xfrm>
        </p:grpSpPr>
        <p:grpSp>
          <p:nvGrpSpPr>
            <p:cNvPr id="15" name="Group 14"/>
            <p:cNvGrpSpPr/>
            <p:nvPr/>
          </p:nvGrpSpPr>
          <p:grpSpPr>
            <a:xfrm>
              <a:off x="4766270" y="3882500"/>
              <a:ext cx="2729553" cy="2289931"/>
              <a:chOff x="4766270" y="3882500"/>
              <a:chExt cx="2729553" cy="228993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712177" y="4371853"/>
                <a:ext cx="1783646" cy="1800578"/>
              </a:xfrm>
              <a:prstGeom prst="rect">
                <a:avLst/>
              </a:prstGeom>
              <a:solidFill>
                <a:srgbClr val="C49A6E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766270" y="4964942"/>
                <a:ext cx="1152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 km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99752" y="3882500"/>
                <a:ext cx="1152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 km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322716" y="4892480"/>
              <a:ext cx="242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n>
                    <a:solidFill>
                      <a:schemeClr val="bg1"/>
                    </a:solidFill>
                  </a:ln>
                  <a:solidFill>
                    <a:srgbClr val="FF43A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46228" y="2393057"/>
            <a:ext cx="3060653" cy="1939193"/>
            <a:chOff x="7810547" y="4267105"/>
            <a:chExt cx="3060653" cy="1939193"/>
          </a:xfrm>
        </p:grpSpPr>
        <p:grpSp>
          <p:nvGrpSpPr>
            <p:cNvPr id="16" name="Group 15"/>
            <p:cNvGrpSpPr/>
            <p:nvPr/>
          </p:nvGrpSpPr>
          <p:grpSpPr>
            <a:xfrm>
              <a:off x="7810547" y="4267105"/>
              <a:ext cx="3060653" cy="1939193"/>
              <a:chOff x="7810547" y="4267105"/>
              <a:chExt cx="3060653" cy="193919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743244" y="4752853"/>
                <a:ext cx="2127956" cy="1453445"/>
              </a:xfrm>
              <a:prstGeom prst="rect">
                <a:avLst/>
              </a:prstGeom>
              <a:solidFill>
                <a:srgbClr val="C49A6E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10547" y="5156704"/>
                <a:ext cx="1152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 km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231017" y="4267105"/>
                <a:ext cx="1152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6 km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596496" y="5095148"/>
              <a:ext cx="242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n>
                    <a:solidFill>
                      <a:schemeClr val="bg1"/>
                    </a:solidFill>
                  </a:ln>
                  <a:solidFill>
                    <a:srgbClr val="FF43A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0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132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SVN-Newton</vt:lpstr>
      <vt:lpstr>Times New Roman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44</cp:revision>
  <dcterms:created xsi:type="dcterms:W3CDTF">2024-09-02T03:56:12Z</dcterms:created>
  <dcterms:modified xsi:type="dcterms:W3CDTF">2025-10-24T05:59:58Z</dcterms:modified>
</cp:coreProperties>
</file>