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6" r:id="rId2"/>
    <p:sldId id="325" r:id="rId3"/>
    <p:sldId id="326" r:id="rId4"/>
    <p:sldId id="339" r:id="rId5"/>
    <p:sldId id="335" r:id="rId6"/>
    <p:sldId id="338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C80-A703-4285-BCED-5CC42A1F2A8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E30A-2E26-482E-B5F5-74AEB09C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12477-3083-784D-966F-9F0195191D6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9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26574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721F-314F-4553-84C8-48C24040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D3445-2160-4372-8C86-000FBE01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C99-EFB7-4910-A629-DC7DB8ACB2F4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2C38D-7315-4D2A-A795-78C8037C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D6EB-CF17-4416-A17C-FFD648B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BBC-8619-44AA-85FB-5593FB20F7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A05D55-B9D6-4648-9C2E-5110CFF7C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4058" y="-2720898"/>
            <a:ext cx="15656312" cy="11396545"/>
          </a:xfrm>
          <a:prstGeom prst="rect">
            <a:avLst/>
          </a:prstGeom>
        </p:spPr>
      </p:pic>
      <p:pic>
        <p:nvPicPr>
          <p:cNvPr id="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BD33BF-531A-4EA6-8CA0-AB0C285B3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680">
            <a:off x="325681" y="1240961"/>
            <a:ext cx="8405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E9BFE-7144-494D-84BB-B3B0E953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4427" r="40326" b="53870"/>
          <a:stretch/>
        </p:blipFill>
        <p:spPr>
          <a:xfrm rot="362478">
            <a:off x="8169182" y="737191"/>
            <a:ext cx="1871330" cy="2806996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1234FF0A-AC90-4F83-8710-2F5B129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706">
        <p:random/>
      </p:transition>
    </mc:Choice>
    <mc:Fallback xmlns="">
      <p:transition spd="slow" advTm="97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6">
        <p:random/>
      </p:transition>
    </mc:Choice>
    <mc:Fallback xmlns="">
      <p:transition spd="slow" advTm="14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27945" y="120959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9942" y="69838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79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136279-193F-4B61-A439-0C0E49D2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70" y="367748"/>
            <a:ext cx="4944065" cy="6369293"/>
          </a:xfrm>
          <a:prstGeom prst="rect">
            <a:avLst/>
          </a:prstGeom>
        </p:spPr>
      </p:pic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28E8A795-6118-429D-BCCA-75A54CF1DFEF}"/>
              </a:ext>
            </a:extLst>
          </p:cNvPr>
          <p:cNvGrpSpPr/>
          <p:nvPr/>
        </p:nvGrpSpPr>
        <p:grpSpPr>
          <a:xfrm rot="20097600">
            <a:off x="7482607" y="233635"/>
            <a:ext cx="5322823" cy="4451489"/>
            <a:chOff x="-491208" y="1559964"/>
            <a:chExt cx="5576478" cy="4695532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0B521B4-6DB5-4E08-9645-29BDF47F749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660243C4-2B8B-4C49-92A1-1EF25FA811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59688-F66F-45DB-BB23-5DD5E52C59E6}"/>
              </a:ext>
            </a:extLst>
          </p:cNvPr>
          <p:cNvSpPr txBox="1"/>
          <p:nvPr/>
        </p:nvSpPr>
        <p:spPr>
          <a:xfrm>
            <a:off x="5800725" y="814610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cm</a:t>
            </a:r>
          </a:p>
        </p:txBody>
      </p:sp>
      <p:grpSp>
        <p:nvGrpSpPr>
          <p:cNvPr id="30" name="Google Shape;321;p11">
            <a:extLst>
              <a:ext uri="{FF2B5EF4-FFF2-40B4-BE49-F238E27FC236}">
                <a16:creationId xmlns:a16="http://schemas.microsoft.com/office/drawing/2014/main" id="{3C0219EE-4047-4C47-A6B2-504653730CF5}"/>
              </a:ext>
            </a:extLst>
          </p:cNvPr>
          <p:cNvGrpSpPr/>
          <p:nvPr/>
        </p:nvGrpSpPr>
        <p:grpSpPr>
          <a:xfrm rot="20097600">
            <a:off x="7492131" y="3186270"/>
            <a:ext cx="5322823" cy="4451489"/>
            <a:chOff x="-491208" y="1559964"/>
            <a:chExt cx="5576478" cy="4695532"/>
          </a:xfrm>
        </p:grpSpPr>
        <p:pic>
          <p:nvPicPr>
            <p:cNvPr id="3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41C1C26-E9F3-4B74-B8E3-185C4D3057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6D02F60-E556-43A6-92E3-E56D436AC1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4DC8ED-C0F5-4152-9F90-0055D867680F}"/>
              </a:ext>
            </a:extLst>
          </p:cNvPr>
          <p:cNvSpPr txBox="1"/>
          <p:nvPr/>
        </p:nvSpPr>
        <p:spPr>
          <a:xfrm>
            <a:off x="6008797" y="215779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 cm</a:t>
            </a:r>
          </a:p>
        </p:txBody>
      </p:sp>
      <p:grpSp>
        <p:nvGrpSpPr>
          <p:cNvPr id="34" name="Google Shape;321;p11">
            <a:extLst>
              <a:ext uri="{FF2B5EF4-FFF2-40B4-BE49-F238E27FC236}">
                <a16:creationId xmlns:a16="http://schemas.microsoft.com/office/drawing/2014/main" id="{D3E6E573-6103-49EF-B79D-49B8166AAC79}"/>
              </a:ext>
            </a:extLst>
          </p:cNvPr>
          <p:cNvGrpSpPr/>
          <p:nvPr/>
        </p:nvGrpSpPr>
        <p:grpSpPr>
          <a:xfrm rot="20097600">
            <a:off x="9858661" y="1738800"/>
            <a:ext cx="5322823" cy="4451489"/>
            <a:chOff x="-491208" y="1559964"/>
            <a:chExt cx="5576478" cy="4695532"/>
          </a:xfrm>
        </p:grpSpPr>
        <p:pic>
          <p:nvPicPr>
            <p:cNvPr id="3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6A80C63-EB38-4160-B455-F4947A119D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AD24207-C821-41E4-A58B-806E1EA4E5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20FEAE-16E2-4295-AE21-32AE8E2CA5EE}"/>
              </a:ext>
            </a:extLst>
          </p:cNvPr>
          <p:cNvSpPr txBox="1"/>
          <p:nvPr/>
        </p:nvSpPr>
        <p:spPr>
          <a:xfrm>
            <a:off x="11230802" y="231922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373C2-5D5C-49B4-9389-B8FD4E3DD974}"/>
              </a:ext>
            </a:extLst>
          </p:cNvPr>
          <p:cNvSpPr txBox="1"/>
          <p:nvPr/>
        </p:nvSpPr>
        <p:spPr>
          <a:xfrm>
            <a:off x="6096000" y="354664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40" name="Google Shape;321;p11">
            <a:extLst>
              <a:ext uri="{FF2B5EF4-FFF2-40B4-BE49-F238E27FC236}">
                <a16:creationId xmlns:a16="http://schemas.microsoft.com/office/drawing/2014/main" id="{96782592-C09C-4A13-9288-5C7B2BD03A67}"/>
              </a:ext>
            </a:extLst>
          </p:cNvPr>
          <p:cNvGrpSpPr/>
          <p:nvPr/>
        </p:nvGrpSpPr>
        <p:grpSpPr>
          <a:xfrm rot="20097600">
            <a:off x="9877713" y="3190450"/>
            <a:ext cx="5322823" cy="4451489"/>
            <a:chOff x="-491208" y="1559964"/>
            <a:chExt cx="5576478" cy="4695532"/>
          </a:xfrm>
        </p:grpSpPr>
        <p:pic>
          <p:nvPicPr>
            <p:cNvPr id="4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C8D9E8C-17A3-453D-926D-BF88C4CCBA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C2A1EB1-2014-427A-88D8-6D3AAA6618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38100B-528E-499B-BD1A-68E50A0C600A}"/>
              </a:ext>
            </a:extLst>
          </p:cNvPr>
          <p:cNvSpPr txBox="1"/>
          <p:nvPr/>
        </p:nvSpPr>
        <p:spPr>
          <a:xfrm>
            <a:off x="11351758" y="3611924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grpSp>
        <p:nvGrpSpPr>
          <p:cNvPr id="49" name="Google Shape;321;p11">
            <a:extLst>
              <a:ext uri="{FF2B5EF4-FFF2-40B4-BE49-F238E27FC236}">
                <a16:creationId xmlns:a16="http://schemas.microsoft.com/office/drawing/2014/main" id="{E0F3EE7C-EBE5-4681-9E34-CEF77C25F641}"/>
              </a:ext>
            </a:extLst>
          </p:cNvPr>
          <p:cNvGrpSpPr/>
          <p:nvPr/>
        </p:nvGrpSpPr>
        <p:grpSpPr>
          <a:xfrm rot="20097600">
            <a:off x="7487463" y="4938749"/>
            <a:ext cx="5322823" cy="4451489"/>
            <a:chOff x="-491208" y="1559964"/>
            <a:chExt cx="5576478" cy="4695532"/>
          </a:xfrm>
        </p:grpSpPr>
        <p:pic>
          <p:nvPicPr>
            <p:cNvPr id="5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EBEB5D4-C8EF-49F6-A92B-5E7BBF1D28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66B1A2B-5D97-40E6-80E1-F96D46321E6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941757F-5D2F-4F67-881E-2E8189D040FD}"/>
              </a:ext>
            </a:extLst>
          </p:cNvPr>
          <p:cNvSpPr txBox="1"/>
          <p:nvPr/>
        </p:nvSpPr>
        <p:spPr>
          <a:xfrm>
            <a:off x="6113064" y="552506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65" name="Google Shape;321;p11">
            <a:extLst>
              <a:ext uri="{FF2B5EF4-FFF2-40B4-BE49-F238E27FC236}">
                <a16:creationId xmlns:a16="http://schemas.microsoft.com/office/drawing/2014/main" id="{3BE2E792-740F-4A9B-ACE3-634CAF9E4EDA}"/>
              </a:ext>
            </a:extLst>
          </p:cNvPr>
          <p:cNvGrpSpPr/>
          <p:nvPr/>
        </p:nvGrpSpPr>
        <p:grpSpPr>
          <a:xfrm rot="20097600">
            <a:off x="7503231" y="1699758"/>
            <a:ext cx="5322823" cy="4451489"/>
            <a:chOff x="-491208" y="1559964"/>
            <a:chExt cx="5576478" cy="4695532"/>
          </a:xfrm>
        </p:grpSpPr>
        <p:pic>
          <p:nvPicPr>
            <p:cNvPr id="66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B489B63-9D39-4B52-BF81-482ED82CEC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E7E9F0C-776C-4758-97C0-F192372AEC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F4F7E7-9F00-482D-8E06-1D29DD364FD3}"/>
              </a:ext>
            </a:extLst>
          </p:cNvPr>
          <p:cNvSpPr/>
          <p:nvPr/>
        </p:nvSpPr>
        <p:spPr>
          <a:xfrm>
            <a:off x="697978" y="1354432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201453-626C-40F7-98C7-58BF8A884350}"/>
              </a:ext>
            </a:extLst>
          </p:cNvPr>
          <p:cNvSpPr/>
          <p:nvPr/>
        </p:nvSpPr>
        <p:spPr>
          <a:xfrm>
            <a:off x="5780101" y="791672"/>
            <a:ext cx="1416693" cy="669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D029F50-FDDC-43E8-BD12-A6C69A6894A8}"/>
              </a:ext>
            </a:extLst>
          </p:cNvPr>
          <p:cNvSpPr/>
          <p:nvPr/>
        </p:nvSpPr>
        <p:spPr>
          <a:xfrm>
            <a:off x="679220" y="2642391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828C8D-284B-42E5-B9F1-5509229A83F4}"/>
              </a:ext>
            </a:extLst>
          </p:cNvPr>
          <p:cNvSpPr/>
          <p:nvPr/>
        </p:nvSpPr>
        <p:spPr>
          <a:xfrm>
            <a:off x="11211750" y="2283378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02130-B02B-4CEB-A5C9-02757B4885C6}"/>
              </a:ext>
            </a:extLst>
          </p:cNvPr>
          <p:cNvSpPr/>
          <p:nvPr/>
        </p:nvSpPr>
        <p:spPr>
          <a:xfrm>
            <a:off x="11233177" y="3557809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494B54F-20AA-4476-8C78-09A7DE94BCED}"/>
              </a:ext>
            </a:extLst>
          </p:cNvPr>
          <p:cNvSpPr/>
          <p:nvPr/>
        </p:nvSpPr>
        <p:spPr>
          <a:xfrm>
            <a:off x="6029421" y="2170360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691BDED-CDD7-4D4B-9544-5093F5F3624D}"/>
              </a:ext>
            </a:extLst>
          </p:cNvPr>
          <p:cNvSpPr/>
          <p:nvPr/>
        </p:nvSpPr>
        <p:spPr>
          <a:xfrm>
            <a:off x="10490755" y="999902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CAE6ABD4-BB1B-4722-85CE-539AF513ED79}"/>
              </a:ext>
            </a:extLst>
          </p:cNvPr>
          <p:cNvSpPr/>
          <p:nvPr/>
        </p:nvSpPr>
        <p:spPr>
          <a:xfrm>
            <a:off x="10655864" y="2795273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E101ECD0-C164-4B1C-A624-6C203321FF58}"/>
              </a:ext>
            </a:extLst>
          </p:cNvPr>
          <p:cNvSpPr/>
          <p:nvPr/>
        </p:nvSpPr>
        <p:spPr>
          <a:xfrm>
            <a:off x="8205546" y="1021869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E0689A1C-95EC-4E5F-9280-E9EF4E5D4B93}"/>
              </a:ext>
            </a:extLst>
          </p:cNvPr>
          <p:cNvSpPr/>
          <p:nvPr/>
        </p:nvSpPr>
        <p:spPr>
          <a:xfrm>
            <a:off x="9064857" y="239113"/>
            <a:ext cx="49679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588">
        <p:random/>
      </p:transition>
    </mc:Choice>
    <mc:Fallback xmlns="">
      <p:transition spd="slow" advTm="275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8"/>
            </p:par>
          </p:childTnLst>
        </p:cTn>
      </p:par>
    </p:tnLst>
    <p:bldLst>
      <p:bldP spid="8" grpId="0" animBg="1"/>
      <p:bldP spid="9" grpId="0" animBg="1"/>
      <p:bldP spid="68" grpId="0" animBg="1"/>
      <p:bldP spid="69" grpId="0" animBg="1"/>
      <p:bldP spid="71" grpId="0" animBg="1"/>
      <p:bldP spid="72" grpId="0" animBg="1"/>
      <p:bldP spid="10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323B6-DCEE-48C7-BD0F-A9B4574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979849"/>
            <a:ext cx="8605837" cy="5563826"/>
          </a:xfrm>
          <a:prstGeom prst="rect">
            <a:avLst/>
          </a:prstGeom>
        </p:spPr>
      </p:pic>
      <p:grpSp>
        <p:nvGrpSpPr>
          <p:cNvPr id="91" name="Google Shape;321;p11">
            <a:extLst>
              <a:ext uri="{FF2B5EF4-FFF2-40B4-BE49-F238E27FC236}">
                <a16:creationId xmlns:a16="http://schemas.microsoft.com/office/drawing/2014/main" id="{6F0D71B8-C2DC-465F-A023-8B2C0ED1EC6E}"/>
              </a:ext>
            </a:extLst>
          </p:cNvPr>
          <p:cNvGrpSpPr/>
          <p:nvPr/>
        </p:nvGrpSpPr>
        <p:grpSpPr>
          <a:xfrm rot="20091635">
            <a:off x="3607621" y="4048698"/>
            <a:ext cx="8337985" cy="6791591"/>
            <a:chOff x="-491208" y="1559964"/>
            <a:chExt cx="5576478" cy="4695532"/>
          </a:xfrm>
        </p:grpSpPr>
        <p:pic>
          <p:nvPicPr>
            <p:cNvPr id="9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779F078-6215-4392-8189-0BC9E6B19C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24693DC-A85F-42A0-A07E-9FAB4FF42FF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321;p11">
            <a:extLst>
              <a:ext uri="{FF2B5EF4-FFF2-40B4-BE49-F238E27FC236}">
                <a16:creationId xmlns:a16="http://schemas.microsoft.com/office/drawing/2014/main" id="{0F495BC6-3FFA-44FC-8BB8-7CA1220BFCB8}"/>
              </a:ext>
            </a:extLst>
          </p:cNvPr>
          <p:cNvGrpSpPr/>
          <p:nvPr/>
        </p:nvGrpSpPr>
        <p:grpSpPr>
          <a:xfrm rot="20097600">
            <a:off x="2012678" y="1099313"/>
            <a:ext cx="7950599" cy="6780005"/>
            <a:chOff x="-491208" y="1559964"/>
            <a:chExt cx="5576478" cy="4695532"/>
          </a:xfrm>
        </p:grpSpPr>
        <p:pic>
          <p:nvPicPr>
            <p:cNvPr id="4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2143C3E-6B28-4D28-BB22-861B4DBA8C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EE2C313-A487-47E4-AE21-7FA92CFB4F6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321;p11">
            <a:extLst>
              <a:ext uri="{FF2B5EF4-FFF2-40B4-BE49-F238E27FC236}">
                <a16:creationId xmlns:a16="http://schemas.microsoft.com/office/drawing/2014/main" id="{8159E394-EB67-4C11-B8C6-948844FBF451}"/>
              </a:ext>
            </a:extLst>
          </p:cNvPr>
          <p:cNvGrpSpPr/>
          <p:nvPr/>
        </p:nvGrpSpPr>
        <p:grpSpPr>
          <a:xfrm rot="283718">
            <a:off x="6879687" y="1267359"/>
            <a:ext cx="9798908" cy="7278063"/>
            <a:chOff x="-491208" y="1559964"/>
            <a:chExt cx="5576478" cy="4695532"/>
          </a:xfrm>
        </p:grpSpPr>
        <p:pic>
          <p:nvPicPr>
            <p:cNvPr id="6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1C67919-3693-4D6D-95B5-2927298246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08C6FB7D-12B4-45DD-83AD-25993705E4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79960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.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0" y="79960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43107-E4C6-41C4-9A10-955F360D6D80}"/>
              </a:ext>
            </a:extLst>
          </p:cNvPr>
          <p:cNvSpPr/>
          <p:nvPr/>
        </p:nvSpPr>
        <p:spPr>
          <a:xfrm>
            <a:off x="3467100" y="30099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75E9F5E-6475-47A0-8EC3-6769A6AFE7CD}"/>
              </a:ext>
            </a:extLst>
          </p:cNvPr>
          <p:cNvSpPr/>
          <p:nvPr/>
        </p:nvSpPr>
        <p:spPr>
          <a:xfrm>
            <a:off x="8783102" y="28194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189117D-4400-450C-8A8F-2BB39ABF4BD3}"/>
              </a:ext>
            </a:extLst>
          </p:cNvPr>
          <p:cNvSpPr/>
          <p:nvPr/>
        </p:nvSpPr>
        <p:spPr>
          <a:xfrm>
            <a:off x="5874026" y="5854965"/>
            <a:ext cx="87695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73EF22-BD4B-4011-8E7D-3F6D5C04EBC6}"/>
              </a:ext>
            </a:extLst>
          </p:cNvPr>
          <p:cNvSpPr/>
          <p:nvPr/>
        </p:nvSpPr>
        <p:spPr>
          <a:xfrm>
            <a:off x="1357313" y="480060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373">
        <p:random/>
      </p:transition>
    </mc:Choice>
    <mc:Fallback xmlns="">
      <p:transition spd="slow" advTm="893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90" grpId="0" animBg="1"/>
      <p:bldP spid="9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13230" y="279985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Bút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chì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hơn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8 cm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55" name="图片 1" descr="图片包含 物体, 时钟&#10;&#10;描述已自动生成">
            <a:extLst>
              <a:ext uri="{FF2B5EF4-FFF2-40B4-BE49-F238E27FC236}">
                <a16:creationId xmlns:a16="http://schemas.microsoft.com/office/drawing/2014/main" id="{677B10D0-06C7-4926-9C6B-05A36C106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86" b="99667" l="74442" r="98002">
                        <a14:foregroundMark x1="95358" y1="38718" x2="84489" y2="53872"/>
                        <a14:foregroundMark x1="84489" y1="53872" x2="80317" y2="99750"/>
                        <a14:foregroundMark x1="83490" y1="50125" x2="80670" y2="72939"/>
                        <a14:foregroundMark x1="77145" y1="83014" x2="74442" y2="84180"/>
                        <a14:foregroundMark x1="98531" y1="44463" x2="98002" y2="69109"/>
                        <a14:foregroundMark x1="98002" y1="69109" x2="93302" y2="82515"/>
                        <a14:foregroundMark x1="93302" y1="82515" x2="85311" y2="94588"/>
                        <a14:foregroundMark x1="85311" y1="94588" x2="86663" y2="98585"/>
                        <a14:foregroundMark x1="94830" y1="89425" x2="88014" y2="78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77" t="30431" r="-93" b="2734"/>
          <a:stretch/>
        </p:blipFill>
        <p:spPr>
          <a:xfrm rot="16200000">
            <a:off x="9848152" y="-744250"/>
            <a:ext cx="1744916" cy="31755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1D9F4A-BB07-446B-9883-693FC8C28201}"/>
              </a:ext>
            </a:extLst>
          </p:cNvPr>
          <p:cNvGrpSpPr/>
          <p:nvPr/>
        </p:nvGrpSpPr>
        <p:grpSpPr>
          <a:xfrm>
            <a:off x="267762" y="268264"/>
            <a:ext cx="708985" cy="726614"/>
            <a:chOff x="267762" y="268264"/>
            <a:chExt cx="708985" cy="7266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B1CB49-F6CF-4B36-A4DF-93DEC93F6B66}"/>
                </a:ext>
              </a:extLst>
            </p:cNvPr>
            <p:cNvGrpSpPr/>
            <p:nvPr/>
          </p:nvGrpSpPr>
          <p:grpSpPr>
            <a:xfrm>
              <a:off x="267762" y="301227"/>
              <a:ext cx="708985" cy="693651"/>
              <a:chOff x="-59384" y="-37789"/>
              <a:chExt cx="1248124" cy="1221130"/>
            </a:xfrm>
          </p:grpSpPr>
          <p:sp>
            <p:nvSpPr>
              <p:cNvPr id="47" name="Freeform 348">
                <a:extLst>
                  <a:ext uri="{FF2B5EF4-FFF2-40B4-BE49-F238E27FC236}">
                    <a16:creationId xmlns:a16="http://schemas.microsoft.com/office/drawing/2014/main" id="{5F747872-13FC-4EA7-8D76-2C601C0CA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5" y="9717"/>
                <a:ext cx="1162828" cy="116066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455"/>
                  </a:cxn>
                  <a:cxn ang="0">
                    <a:pos x="456" y="448"/>
                  </a:cxn>
                  <a:cxn ang="0">
                    <a:pos x="444" y="0"/>
                  </a:cxn>
                  <a:cxn ang="0">
                    <a:pos x="0" y="3"/>
                  </a:cxn>
                </a:cxnLst>
                <a:rect l="0" t="0" r="r" b="b"/>
                <a:pathLst>
                  <a:path w="456" h="455">
                    <a:moveTo>
                      <a:pt x="0" y="3"/>
                    </a:moveTo>
                    <a:cubicBezTo>
                      <a:pt x="14" y="455"/>
                      <a:pt x="14" y="455"/>
                      <a:pt x="14" y="455"/>
                    </a:cubicBezTo>
                    <a:cubicBezTo>
                      <a:pt x="456" y="448"/>
                      <a:pt x="456" y="448"/>
                      <a:pt x="456" y="448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44" y="0"/>
                      <a:pt x="103" y="3"/>
                      <a:pt x="0" y="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8" name="Freeform 349">
                <a:extLst>
                  <a:ext uri="{FF2B5EF4-FFF2-40B4-BE49-F238E27FC236}">
                    <a16:creationId xmlns:a16="http://schemas.microsoft.com/office/drawing/2014/main" id="{3794FA42-C8AF-418C-857B-2955F184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188740" cy="1183341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3" y="403"/>
                  </a:cxn>
                  <a:cxn ang="0">
                    <a:pos x="15" y="459"/>
                  </a:cxn>
                  <a:cxn ang="0">
                    <a:pos x="20" y="464"/>
                  </a:cxn>
                  <a:cxn ang="0">
                    <a:pos x="407" y="458"/>
                  </a:cxn>
                  <a:cxn ang="0">
                    <a:pos x="462" y="457"/>
                  </a:cxn>
                  <a:cxn ang="0">
                    <a:pos x="466" y="452"/>
                  </a:cxn>
                  <a:cxn ang="0">
                    <a:pos x="456" y="60"/>
                  </a:cxn>
                  <a:cxn ang="0">
                    <a:pos x="455" y="4"/>
                  </a:cxn>
                  <a:cxn ang="0">
                    <a:pos x="450" y="0"/>
                  </a:cxn>
                  <a:cxn ang="0">
                    <a:pos x="6" y="3"/>
                  </a:cxn>
                  <a:cxn ang="0">
                    <a:pos x="6" y="12"/>
                  </a:cxn>
                  <a:cxn ang="0">
                    <a:pos x="450" y="9"/>
                  </a:cxn>
                  <a:cxn ang="0">
                    <a:pos x="446" y="4"/>
                  </a:cxn>
                  <a:cxn ang="0">
                    <a:pos x="456" y="397"/>
                  </a:cxn>
                  <a:cxn ang="0">
                    <a:pos x="457" y="452"/>
                  </a:cxn>
                  <a:cxn ang="0">
                    <a:pos x="462" y="448"/>
                  </a:cxn>
                  <a:cxn ang="0">
                    <a:pos x="74" y="454"/>
                  </a:cxn>
                  <a:cxn ang="0">
                    <a:pos x="20" y="455"/>
                  </a:cxn>
                  <a:cxn ang="0">
                    <a:pos x="24" y="459"/>
                  </a:cxn>
                  <a:cxn ang="0">
                    <a:pos x="12" y="64"/>
                  </a:cxn>
                  <a:cxn ang="0">
                    <a:pos x="10" y="7"/>
                  </a:cxn>
                  <a:cxn ang="0">
                    <a:pos x="1" y="7"/>
                  </a:cxn>
                </a:cxnLst>
                <a:rect l="0" t="0" r="r" b="b"/>
                <a:pathLst>
                  <a:path w="466" h="464">
                    <a:moveTo>
                      <a:pt x="1" y="7"/>
                    </a:moveTo>
                    <a:cubicBezTo>
                      <a:pt x="5" y="139"/>
                      <a:pt x="9" y="271"/>
                      <a:pt x="13" y="403"/>
                    </a:cubicBezTo>
                    <a:cubicBezTo>
                      <a:pt x="14" y="422"/>
                      <a:pt x="14" y="441"/>
                      <a:pt x="15" y="459"/>
                    </a:cubicBezTo>
                    <a:cubicBezTo>
                      <a:pt x="15" y="462"/>
                      <a:pt x="17" y="464"/>
                      <a:pt x="20" y="464"/>
                    </a:cubicBezTo>
                    <a:cubicBezTo>
                      <a:pt x="149" y="462"/>
                      <a:pt x="278" y="460"/>
                      <a:pt x="407" y="458"/>
                    </a:cubicBezTo>
                    <a:cubicBezTo>
                      <a:pt x="425" y="457"/>
                      <a:pt x="443" y="457"/>
                      <a:pt x="462" y="457"/>
                    </a:cubicBezTo>
                    <a:cubicBezTo>
                      <a:pt x="464" y="457"/>
                      <a:pt x="466" y="455"/>
                      <a:pt x="466" y="452"/>
                    </a:cubicBezTo>
                    <a:cubicBezTo>
                      <a:pt x="463" y="322"/>
                      <a:pt x="460" y="191"/>
                      <a:pt x="456" y="60"/>
                    </a:cubicBezTo>
                    <a:cubicBezTo>
                      <a:pt x="456" y="42"/>
                      <a:pt x="455" y="23"/>
                      <a:pt x="455" y="4"/>
                    </a:cubicBezTo>
                    <a:cubicBezTo>
                      <a:pt x="455" y="2"/>
                      <a:pt x="453" y="0"/>
                      <a:pt x="450" y="0"/>
                    </a:cubicBezTo>
                    <a:cubicBezTo>
                      <a:pt x="302" y="1"/>
                      <a:pt x="154" y="3"/>
                      <a:pt x="6" y="3"/>
                    </a:cubicBezTo>
                    <a:cubicBezTo>
                      <a:pt x="0" y="3"/>
                      <a:pt x="0" y="12"/>
                      <a:pt x="6" y="12"/>
                    </a:cubicBezTo>
                    <a:cubicBezTo>
                      <a:pt x="154" y="12"/>
                      <a:pt x="302" y="10"/>
                      <a:pt x="450" y="9"/>
                    </a:cubicBezTo>
                    <a:cubicBezTo>
                      <a:pt x="449" y="8"/>
                      <a:pt x="447" y="6"/>
                      <a:pt x="446" y="4"/>
                    </a:cubicBezTo>
                    <a:cubicBezTo>
                      <a:pt x="449" y="135"/>
                      <a:pt x="452" y="266"/>
                      <a:pt x="456" y="397"/>
                    </a:cubicBezTo>
                    <a:cubicBezTo>
                      <a:pt x="456" y="415"/>
                      <a:pt x="457" y="434"/>
                      <a:pt x="457" y="452"/>
                    </a:cubicBezTo>
                    <a:cubicBezTo>
                      <a:pt x="459" y="451"/>
                      <a:pt x="460" y="449"/>
                      <a:pt x="462" y="448"/>
                    </a:cubicBezTo>
                    <a:cubicBezTo>
                      <a:pt x="333" y="450"/>
                      <a:pt x="204" y="452"/>
                      <a:pt x="74" y="454"/>
                    </a:cubicBezTo>
                    <a:cubicBezTo>
                      <a:pt x="56" y="454"/>
                      <a:pt x="38" y="454"/>
                      <a:pt x="20" y="455"/>
                    </a:cubicBezTo>
                    <a:cubicBezTo>
                      <a:pt x="21" y="456"/>
                      <a:pt x="23" y="458"/>
                      <a:pt x="24" y="459"/>
                    </a:cubicBezTo>
                    <a:cubicBezTo>
                      <a:pt x="20" y="327"/>
                      <a:pt x="16" y="195"/>
                      <a:pt x="12" y="64"/>
                    </a:cubicBezTo>
                    <a:cubicBezTo>
                      <a:pt x="11" y="45"/>
                      <a:pt x="11" y="26"/>
                      <a:pt x="10" y="7"/>
                    </a:cubicBezTo>
                    <a:cubicBezTo>
                      <a:pt x="10" y="1"/>
                      <a:pt x="1" y="1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9" name="Freeform 350">
                <a:extLst>
                  <a:ext uri="{FF2B5EF4-FFF2-40B4-BE49-F238E27FC236}">
                    <a16:creationId xmlns:a16="http://schemas.microsoft.com/office/drawing/2014/main" id="{9675953F-306C-46ED-8451-4E3FE622B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3188" y="-28072"/>
                <a:ext cx="1162828" cy="116066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455"/>
                  </a:cxn>
                  <a:cxn ang="0">
                    <a:pos x="456" y="448"/>
                  </a:cxn>
                  <a:cxn ang="0">
                    <a:pos x="444" y="0"/>
                  </a:cxn>
                  <a:cxn ang="0">
                    <a:pos x="0" y="3"/>
                  </a:cxn>
                </a:cxnLst>
                <a:rect l="0" t="0" r="r" b="b"/>
                <a:pathLst>
                  <a:path w="456" h="455">
                    <a:moveTo>
                      <a:pt x="0" y="3"/>
                    </a:moveTo>
                    <a:cubicBezTo>
                      <a:pt x="14" y="455"/>
                      <a:pt x="14" y="455"/>
                      <a:pt x="14" y="455"/>
                    </a:cubicBezTo>
                    <a:cubicBezTo>
                      <a:pt x="456" y="448"/>
                      <a:pt x="456" y="448"/>
                      <a:pt x="456" y="448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44" y="0"/>
                      <a:pt x="103" y="3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53" name="Freeform 351">
                <a:extLst>
                  <a:ext uri="{FF2B5EF4-FFF2-40B4-BE49-F238E27FC236}">
                    <a16:creationId xmlns:a16="http://schemas.microsoft.com/office/drawing/2014/main" id="{77401A55-5107-43AD-BB28-60A2DFC8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384" y="-37789"/>
                <a:ext cx="1191979" cy="1183341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3" y="403"/>
                  </a:cxn>
                  <a:cxn ang="0">
                    <a:pos x="15" y="459"/>
                  </a:cxn>
                  <a:cxn ang="0">
                    <a:pos x="20" y="464"/>
                  </a:cxn>
                  <a:cxn ang="0">
                    <a:pos x="407" y="458"/>
                  </a:cxn>
                  <a:cxn ang="0">
                    <a:pos x="462" y="457"/>
                  </a:cxn>
                  <a:cxn ang="0">
                    <a:pos x="467" y="452"/>
                  </a:cxn>
                  <a:cxn ang="0">
                    <a:pos x="456" y="60"/>
                  </a:cxn>
                  <a:cxn ang="0">
                    <a:pos x="455" y="4"/>
                  </a:cxn>
                  <a:cxn ang="0">
                    <a:pos x="450" y="0"/>
                  </a:cxn>
                  <a:cxn ang="0">
                    <a:pos x="6" y="2"/>
                  </a:cxn>
                  <a:cxn ang="0">
                    <a:pos x="6" y="12"/>
                  </a:cxn>
                  <a:cxn ang="0">
                    <a:pos x="450" y="9"/>
                  </a:cxn>
                  <a:cxn ang="0">
                    <a:pos x="446" y="4"/>
                  </a:cxn>
                  <a:cxn ang="0">
                    <a:pos x="456" y="396"/>
                  </a:cxn>
                  <a:cxn ang="0">
                    <a:pos x="457" y="452"/>
                  </a:cxn>
                  <a:cxn ang="0">
                    <a:pos x="462" y="447"/>
                  </a:cxn>
                  <a:cxn ang="0">
                    <a:pos x="75" y="454"/>
                  </a:cxn>
                  <a:cxn ang="0">
                    <a:pos x="20" y="455"/>
                  </a:cxn>
                  <a:cxn ang="0">
                    <a:pos x="25" y="459"/>
                  </a:cxn>
                  <a:cxn ang="0">
                    <a:pos x="12" y="63"/>
                  </a:cxn>
                  <a:cxn ang="0">
                    <a:pos x="10" y="7"/>
                  </a:cxn>
                  <a:cxn ang="0">
                    <a:pos x="1" y="7"/>
                  </a:cxn>
                </a:cxnLst>
                <a:rect l="0" t="0" r="r" b="b"/>
                <a:pathLst>
                  <a:path w="467" h="464">
                    <a:moveTo>
                      <a:pt x="1" y="7"/>
                    </a:moveTo>
                    <a:cubicBezTo>
                      <a:pt x="5" y="139"/>
                      <a:pt x="9" y="271"/>
                      <a:pt x="13" y="403"/>
                    </a:cubicBezTo>
                    <a:cubicBezTo>
                      <a:pt x="14" y="422"/>
                      <a:pt x="15" y="440"/>
                      <a:pt x="15" y="459"/>
                    </a:cubicBezTo>
                    <a:cubicBezTo>
                      <a:pt x="15" y="462"/>
                      <a:pt x="17" y="464"/>
                      <a:pt x="20" y="464"/>
                    </a:cubicBezTo>
                    <a:cubicBezTo>
                      <a:pt x="149" y="462"/>
                      <a:pt x="278" y="460"/>
                      <a:pt x="407" y="458"/>
                    </a:cubicBezTo>
                    <a:cubicBezTo>
                      <a:pt x="425" y="457"/>
                      <a:pt x="444" y="457"/>
                      <a:pt x="462" y="457"/>
                    </a:cubicBezTo>
                    <a:cubicBezTo>
                      <a:pt x="464" y="457"/>
                      <a:pt x="467" y="455"/>
                      <a:pt x="467" y="452"/>
                    </a:cubicBezTo>
                    <a:cubicBezTo>
                      <a:pt x="463" y="321"/>
                      <a:pt x="460" y="191"/>
                      <a:pt x="456" y="60"/>
                    </a:cubicBezTo>
                    <a:cubicBezTo>
                      <a:pt x="456" y="41"/>
                      <a:pt x="455" y="23"/>
                      <a:pt x="455" y="4"/>
                    </a:cubicBezTo>
                    <a:cubicBezTo>
                      <a:pt x="455" y="2"/>
                      <a:pt x="453" y="0"/>
                      <a:pt x="450" y="0"/>
                    </a:cubicBezTo>
                    <a:cubicBezTo>
                      <a:pt x="302" y="1"/>
                      <a:pt x="154" y="2"/>
                      <a:pt x="6" y="2"/>
                    </a:cubicBezTo>
                    <a:cubicBezTo>
                      <a:pt x="0" y="2"/>
                      <a:pt x="0" y="12"/>
                      <a:pt x="6" y="12"/>
                    </a:cubicBezTo>
                    <a:cubicBezTo>
                      <a:pt x="154" y="12"/>
                      <a:pt x="302" y="10"/>
                      <a:pt x="450" y="9"/>
                    </a:cubicBezTo>
                    <a:cubicBezTo>
                      <a:pt x="449" y="7"/>
                      <a:pt x="447" y="6"/>
                      <a:pt x="446" y="4"/>
                    </a:cubicBezTo>
                    <a:cubicBezTo>
                      <a:pt x="449" y="135"/>
                      <a:pt x="452" y="266"/>
                      <a:pt x="456" y="396"/>
                    </a:cubicBezTo>
                    <a:cubicBezTo>
                      <a:pt x="456" y="415"/>
                      <a:pt x="457" y="434"/>
                      <a:pt x="457" y="452"/>
                    </a:cubicBezTo>
                    <a:cubicBezTo>
                      <a:pt x="459" y="451"/>
                      <a:pt x="460" y="449"/>
                      <a:pt x="462" y="447"/>
                    </a:cubicBezTo>
                    <a:cubicBezTo>
                      <a:pt x="333" y="450"/>
                      <a:pt x="204" y="452"/>
                      <a:pt x="75" y="454"/>
                    </a:cubicBezTo>
                    <a:cubicBezTo>
                      <a:pt x="56" y="454"/>
                      <a:pt x="38" y="454"/>
                      <a:pt x="20" y="455"/>
                    </a:cubicBezTo>
                    <a:cubicBezTo>
                      <a:pt x="21" y="456"/>
                      <a:pt x="23" y="458"/>
                      <a:pt x="25" y="459"/>
                    </a:cubicBezTo>
                    <a:cubicBezTo>
                      <a:pt x="20" y="327"/>
                      <a:pt x="16" y="195"/>
                      <a:pt x="12" y="63"/>
                    </a:cubicBezTo>
                    <a:cubicBezTo>
                      <a:pt x="12" y="45"/>
                      <a:pt x="11" y="26"/>
                      <a:pt x="10" y="7"/>
                    </a:cubicBezTo>
                    <a:cubicBezTo>
                      <a:pt x="10" y="1"/>
                      <a:pt x="1" y="1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89" name="矩形 16">
              <a:extLst>
                <a:ext uri="{FF2B5EF4-FFF2-40B4-BE49-F238E27FC236}">
                  <a16:creationId xmlns:a16="http://schemas.microsoft.com/office/drawing/2014/main" id="{D740CF78-0934-4657-AAD9-6C38B9902C21}"/>
                </a:ext>
              </a:extLst>
            </p:cNvPr>
            <p:cNvSpPr/>
            <p:nvPr/>
          </p:nvSpPr>
          <p:spPr>
            <a:xfrm>
              <a:off x="371657" y="268264"/>
              <a:ext cx="5658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602FC3F-B45F-4D60-9EF5-BAD0373F2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587" y="1523802"/>
            <a:ext cx="7872413" cy="3874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9993E9-C690-4478-9B8F-28660E8AA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935" y="2370909"/>
            <a:ext cx="8448675" cy="915215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4314BE6-C0A7-48C6-922C-0C6E80AE1C7D}"/>
              </a:ext>
            </a:extLst>
          </p:cNvPr>
          <p:cNvSpPr/>
          <p:nvPr/>
        </p:nvSpPr>
        <p:spPr>
          <a:xfrm>
            <a:off x="452438" y="1754683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 cm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6BD5558-C2C6-412B-B139-42D9B3AD5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361" y="3836290"/>
            <a:ext cx="8367490" cy="915215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8EC3EF6-7C06-45D3-9370-26A817031CCF}"/>
              </a:ext>
            </a:extLst>
          </p:cNvPr>
          <p:cNvSpPr/>
          <p:nvPr/>
        </p:nvSpPr>
        <p:spPr>
          <a:xfrm>
            <a:off x="371657" y="390235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 cm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4E5492E-227E-42F4-B683-9E2DF421D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361" y="5249917"/>
            <a:ext cx="8367490" cy="915215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E422D7E-5B22-4DBE-83C1-9A546C5A1D03}"/>
              </a:ext>
            </a:extLst>
          </p:cNvPr>
          <p:cNvSpPr/>
          <p:nvPr/>
        </p:nvSpPr>
        <p:spPr>
          <a:xfrm>
            <a:off x="321383" y="536028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 cm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C16F235-2E11-4348-AC56-2B742804F784}"/>
              </a:ext>
            </a:extLst>
          </p:cNvPr>
          <p:cNvSpPr/>
          <p:nvPr/>
        </p:nvSpPr>
        <p:spPr>
          <a:xfrm>
            <a:off x="3276600" y="6104204"/>
            <a:ext cx="7191375" cy="559340"/>
          </a:xfrm>
          <a:prstGeom prst="roundRect">
            <a:avLst/>
          </a:prstGeom>
          <a:solidFill>
            <a:srgbClr val="FEE57E">
              <a:alpha val="37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8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43">
        <p:random/>
      </p:transition>
    </mc:Choice>
    <mc:Fallback xmlns="">
      <p:transition spd="slow" advTm="129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 animBg="1"/>
      <p:bldP spid="64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Hoàn thành bài tập.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Chụp hình gửi thầy/cô giáo.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Xem trước bài tiếp theo.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p:transition spd="slow" advClick="0" advTm="11387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109</Words>
  <Application>Microsoft Office PowerPoint</Application>
  <PresentationFormat>Widescreen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仓耳玄三M W05</vt:lpstr>
      <vt:lpstr>Arial</vt:lpstr>
      <vt:lpstr>Calibri</vt:lpstr>
      <vt:lpstr>Calibri Light</vt:lpstr>
      <vt:lpstr>HP001 5 hàng</vt:lpstr>
      <vt:lpstr>VNI-Avo</vt:lpstr>
      <vt:lpstr>1_Office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thao</dc:creator>
  <cp:lastModifiedBy>thao</cp:lastModifiedBy>
  <cp:revision>4</cp:revision>
  <dcterms:created xsi:type="dcterms:W3CDTF">2021-12-25T08:41:57Z</dcterms:created>
  <dcterms:modified xsi:type="dcterms:W3CDTF">2021-12-25T09:06:20Z</dcterms:modified>
</cp:coreProperties>
</file>