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11" r:id="rId3"/>
    <p:sldMasterId id="2147483723" r:id="rId4"/>
    <p:sldMasterId id="2147483730" r:id="rId5"/>
  </p:sldMasterIdLst>
  <p:notesMasterIdLst>
    <p:notesMasterId r:id="rId16"/>
  </p:notesMasterIdLst>
  <p:sldIdLst>
    <p:sldId id="256" r:id="rId6"/>
    <p:sldId id="272" r:id="rId7"/>
    <p:sldId id="298" r:id="rId8"/>
    <p:sldId id="334" r:id="rId9"/>
    <p:sldId id="275" r:id="rId10"/>
    <p:sldId id="320" r:id="rId11"/>
    <p:sldId id="321" r:id="rId12"/>
    <p:sldId id="331" r:id="rId13"/>
    <p:sldId id="332" r:id="rId14"/>
    <p:sldId id="281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-54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2315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89DD5-51C0-4598-BEDA-11896A907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98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873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533FDB-4389-4B45-9D59-AF1848588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399" y="98123"/>
            <a:ext cx="2530778" cy="25307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53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71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56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48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59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7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96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45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32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6183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37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0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06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66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76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112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348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85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86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44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51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19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8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2025/2/3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430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FB9F-EEC3-46E1-A65A-EECEE4362ECD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6247-E0E4-4B27-B22E-14FEEA59E1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2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audio" Target="../media/audio4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jpg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gif"/><Relationship Id="rId12" Type="http://schemas.openxmlformats.org/officeDocument/2006/relationships/image" Target="../media/image3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gif"/><Relationship Id="rId12" Type="http://schemas.openxmlformats.org/officeDocument/2006/relationships/image" Target="../media/image3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gif"/><Relationship Id="rId12" Type="http://schemas.openxmlformats.org/officeDocument/2006/relationships/image" Target="../media/image3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21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8227"/>
            <a:ext cx="2209800" cy="84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rved Up Ribbon 5"/>
          <p:cNvSpPr/>
          <p:nvPr/>
        </p:nvSpPr>
        <p:spPr>
          <a:xfrm>
            <a:off x="3733800" y="0"/>
            <a:ext cx="6934200" cy="990600"/>
          </a:xfrm>
          <a:prstGeom prst="ellipse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40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99</a:t>
            </a:r>
          </a:p>
          <a:p>
            <a:pPr algn="ctr">
              <a:buClrTx/>
            </a:pPr>
            <a:endParaRPr lang="en-US" sz="1800" kern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066800"/>
          <a:ext cx="9144000" cy="571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244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lang="en-US" sz="3200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en-US" sz="32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aseline="0" dirty="0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FF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66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3200" baseline="0" dirty="0">
                          <a:solidFill>
                            <a:srgbClr val="66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66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3200" dirty="0">
                        <a:solidFill>
                          <a:srgbClr val="66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44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44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11478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34000" y="21336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3048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4000" y="4191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0" y="5715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21336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0800" y="3048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00800" y="4191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57150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7600" y="2133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67600" y="3048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35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67600" y="4191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71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67600" y="5715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4000" b="1" kern="1200" dirty="0">
                <a:solidFill>
                  <a:srgbClr val="66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86800" y="22860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endParaRPr lang="en-US" sz="28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10600" y="3124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Ba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lăm</a:t>
            </a:r>
            <a:endParaRPr lang="en-US" sz="28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86800" y="4114801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Bảy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mốt</a:t>
            </a:r>
            <a:endParaRPr lang="en-US" sz="28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86800" y="5638801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</a:pP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Tám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chín</a:t>
            </a:r>
            <a:endParaRPr lang="en-US" sz="2800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2209800"/>
            <a:ext cx="37338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2963156"/>
            <a:ext cx="3733800" cy="73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3769266"/>
            <a:ext cx="3733800" cy="149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5375976"/>
            <a:ext cx="3733800" cy="13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2" grpId="0"/>
      <p:bldP spid="14" grpId="0"/>
      <p:bldP spid="15" grpId="0"/>
      <p:bldP spid="16" grpId="0"/>
      <p:bldP spid="18" grpId="0"/>
      <p:bldP spid="20" grpId="0"/>
      <p:bldP spid="21" grpId="0"/>
      <p:bldP spid="22" grpId="0"/>
      <p:bldP spid="24" grpId="0"/>
      <p:bldP spid="26" grpId="0"/>
      <p:bldP spid="2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52095" y="277906"/>
            <a:ext cx="11535410" cy="658009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0E2D56F3-EA95-4D9B-80B6-A21AD2E8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5906" y="324077"/>
            <a:ext cx="2152094" cy="94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xmlns="" id="{6AC4D0D7-44D6-4AB3-ACD8-17EC20275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1448011"/>
            <a:ext cx="3500608" cy="105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5FD6F349-352E-4300-AD89-98653058073B}"/>
              </a:ext>
            </a:extLst>
          </p:cNvPr>
          <p:cNvSpPr/>
          <p:nvPr/>
        </p:nvSpPr>
        <p:spPr>
          <a:xfrm>
            <a:off x="4650496" y="138026"/>
            <a:ext cx="3500608" cy="1143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ClrTx/>
            </a:pP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xmlns="" id="{ABB9330A-5FCC-4FD5-BDA4-9B7EC5CFB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6629400" y="1262612"/>
            <a:ext cx="3245966" cy="124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CFD97334-E8E2-48FF-9950-032C0D9C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1885950" y="2947844"/>
            <a:ext cx="3089361" cy="147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6">
            <a:extLst>
              <a:ext uri="{FF2B5EF4-FFF2-40B4-BE49-F238E27FC236}">
                <a16:creationId xmlns:a16="http://schemas.microsoft.com/office/drawing/2014/main" xmlns="" id="{AA4CEAF4-9A7A-4BED-B749-0BC2AE6E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6899791" y="3009245"/>
            <a:ext cx="304061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7">
            <a:extLst>
              <a:ext uri="{FF2B5EF4-FFF2-40B4-BE49-F238E27FC236}">
                <a16:creationId xmlns:a16="http://schemas.microsoft.com/office/drawing/2014/main" xmlns="" id="{8AEB98A8-28E9-450A-BA63-5C55DBC1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1889039" y="4936233"/>
            <a:ext cx="2835361" cy="133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>
            <a:extLst>
              <a:ext uri="{FF2B5EF4-FFF2-40B4-BE49-F238E27FC236}">
                <a16:creationId xmlns:a16="http://schemas.microsoft.com/office/drawing/2014/main" xmlns="" id="{13C86455-2DFE-4621-A4F7-AC499A463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6871216" y="4921864"/>
            <a:ext cx="3012931" cy="133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91B26CA3-D78A-42CD-BE56-8C520538669E}"/>
              </a:ext>
            </a:extLst>
          </p:cNvPr>
          <p:cNvSpPr txBox="1"/>
          <p:nvPr/>
        </p:nvSpPr>
        <p:spPr>
          <a:xfrm>
            <a:off x="1524000" y="2514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06C5AFD5-4879-4B22-93F0-FCC4E968DF6C}"/>
              </a:ext>
            </a:extLst>
          </p:cNvPr>
          <p:cNvSpPr txBox="1"/>
          <p:nvPr/>
        </p:nvSpPr>
        <p:spPr>
          <a:xfrm>
            <a:off x="6172200" y="2514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F4ACDB1-9502-4AA2-957D-1BA9F6BC4D4A}"/>
              </a:ext>
            </a:extLst>
          </p:cNvPr>
          <p:cNvSpPr txBox="1"/>
          <p:nvPr/>
        </p:nvSpPr>
        <p:spPr>
          <a:xfrm>
            <a:off x="1524000" y="4419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F635DCE-5565-4B5D-9185-C84B10DD4489}"/>
              </a:ext>
            </a:extLst>
          </p:cNvPr>
          <p:cNvSpPr txBox="1"/>
          <p:nvPr/>
        </p:nvSpPr>
        <p:spPr>
          <a:xfrm>
            <a:off x="6172200" y="4419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69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C160E258-83B2-403A-9CD1-255870F40A8F}"/>
              </a:ext>
            </a:extLst>
          </p:cNvPr>
          <p:cNvSpPr txBox="1"/>
          <p:nvPr/>
        </p:nvSpPr>
        <p:spPr>
          <a:xfrm>
            <a:off x="1524000" y="6334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57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2F322C00-7B69-4AFA-B633-D2B099D9897F}"/>
              </a:ext>
            </a:extLst>
          </p:cNvPr>
          <p:cNvSpPr txBox="1"/>
          <p:nvPr/>
        </p:nvSpPr>
        <p:spPr>
          <a:xfrm>
            <a:off x="6172200" y="6334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lang="en-US" sz="2800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8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7" name="Rounded Rectangle 23">
            <a:extLst>
              <a:ext uri="{FF2B5EF4-FFF2-40B4-BE49-F238E27FC236}">
                <a16:creationId xmlns:a16="http://schemas.microsoft.com/office/drawing/2014/main" xmlns="" id="{EB6E3303-99D0-4850-AB9E-0828C7CA982C}"/>
              </a:ext>
            </a:extLst>
          </p:cNvPr>
          <p:cNvSpPr/>
          <p:nvPr/>
        </p:nvSpPr>
        <p:spPr>
          <a:xfrm>
            <a:off x="6019800" y="259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8" name="Rounded Rectangle 29">
            <a:extLst>
              <a:ext uri="{FF2B5EF4-FFF2-40B4-BE49-F238E27FC236}">
                <a16:creationId xmlns:a16="http://schemas.microsoft.com/office/drawing/2014/main" xmlns="" id="{A1FE5264-05F9-4524-ADD3-6420DC0E1C85}"/>
              </a:ext>
            </a:extLst>
          </p:cNvPr>
          <p:cNvSpPr/>
          <p:nvPr/>
        </p:nvSpPr>
        <p:spPr>
          <a:xfrm>
            <a:off x="1524000" y="44196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9" name="Rounded Rectangle 30">
            <a:extLst>
              <a:ext uri="{FF2B5EF4-FFF2-40B4-BE49-F238E27FC236}">
                <a16:creationId xmlns:a16="http://schemas.microsoft.com/office/drawing/2014/main" xmlns="" id="{D05618A4-15D0-4D43-A6A9-934362646EC1}"/>
              </a:ext>
            </a:extLst>
          </p:cNvPr>
          <p:cNvSpPr/>
          <p:nvPr/>
        </p:nvSpPr>
        <p:spPr>
          <a:xfrm>
            <a:off x="2819400" y="4419600"/>
            <a:ext cx="457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Rounded Rectangle 31">
            <a:extLst>
              <a:ext uri="{FF2B5EF4-FFF2-40B4-BE49-F238E27FC236}">
                <a16:creationId xmlns:a16="http://schemas.microsoft.com/office/drawing/2014/main" xmlns="" id="{ED4F429C-573B-4EE5-927C-7CAC43FD42ED}"/>
              </a:ext>
            </a:extLst>
          </p:cNvPr>
          <p:cNvSpPr/>
          <p:nvPr/>
        </p:nvSpPr>
        <p:spPr>
          <a:xfrm>
            <a:off x="6096000" y="4495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1" name="Rounded Rectangle 32">
            <a:extLst>
              <a:ext uri="{FF2B5EF4-FFF2-40B4-BE49-F238E27FC236}">
                <a16:creationId xmlns:a16="http://schemas.microsoft.com/office/drawing/2014/main" xmlns="" id="{D4A50AB7-88ED-4B1A-B1E3-8D989BD1AA43}"/>
              </a:ext>
            </a:extLst>
          </p:cNvPr>
          <p:cNvSpPr/>
          <p:nvPr/>
        </p:nvSpPr>
        <p:spPr>
          <a:xfrm>
            <a:off x="9067800" y="4495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2" name="Rounded Rectangle 35">
            <a:extLst>
              <a:ext uri="{FF2B5EF4-FFF2-40B4-BE49-F238E27FC236}">
                <a16:creationId xmlns:a16="http://schemas.microsoft.com/office/drawing/2014/main" xmlns="" id="{E723BAAC-211B-46A5-A50F-456C6B266508}"/>
              </a:ext>
            </a:extLst>
          </p:cNvPr>
          <p:cNvSpPr/>
          <p:nvPr/>
        </p:nvSpPr>
        <p:spPr>
          <a:xfrm>
            <a:off x="1524000" y="640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3" name="Rounded Rectangle 36">
            <a:extLst>
              <a:ext uri="{FF2B5EF4-FFF2-40B4-BE49-F238E27FC236}">
                <a16:creationId xmlns:a16="http://schemas.microsoft.com/office/drawing/2014/main" xmlns="" id="{D4B02E0C-8991-4307-9B04-5F6519C76B95}"/>
              </a:ext>
            </a:extLst>
          </p:cNvPr>
          <p:cNvSpPr/>
          <p:nvPr/>
        </p:nvSpPr>
        <p:spPr>
          <a:xfrm>
            <a:off x="28194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4" name="Rounded Rectangle 37">
            <a:extLst>
              <a:ext uri="{FF2B5EF4-FFF2-40B4-BE49-F238E27FC236}">
                <a16:creationId xmlns:a16="http://schemas.microsoft.com/office/drawing/2014/main" xmlns="" id="{5CC3B47B-E2B2-45C8-9FAF-EEEA43366764}"/>
              </a:ext>
            </a:extLst>
          </p:cNvPr>
          <p:cNvSpPr/>
          <p:nvPr/>
        </p:nvSpPr>
        <p:spPr>
          <a:xfrm>
            <a:off x="44958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5" name="Rounded Rectangle 38">
            <a:extLst>
              <a:ext uri="{FF2B5EF4-FFF2-40B4-BE49-F238E27FC236}">
                <a16:creationId xmlns:a16="http://schemas.microsoft.com/office/drawing/2014/main" xmlns="" id="{3BB0614B-798D-4C1E-B806-3822745EA208}"/>
              </a:ext>
            </a:extLst>
          </p:cNvPr>
          <p:cNvSpPr/>
          <p:nvPr/>
        </p:nvSpPr>
        <p:spPr>
          <a:xfrm>
            <a:off x="6096000" y="6400800"/>
            <a:ext cx="6096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6" name="Rounded Rectangle 39">
            <a:extLst>
              <a:ext uri="{FF2B5EF4-FFF2-40B4-BE49-F238E27FC236}">
                <a16:creationId xmlns:a16="http://schemas.microsoft.com/office/drawing/2014/main" xmlns="" id="{699FC1EB-C746-4C16-9A25-B84DA6820E78}"/>
              </a:ext>
            </a:extLst>
          </p:cNvPr>
          <p:cNvSpPr/>
          <p:nvPr/>
        </p:nvSpPr>
        <p:spPr>
          <a:xfrm>
            <a:off x="7467600" y="6400800"/>
            <a:ext cx="4572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7" name="Rounded Rectangle 40">
            <a:extLst>
              <a:ext uri="{FF2B5EF4-FFF2-40B4-BE49-F238E27FC236}">
                <a16:creationId xmlns:a16="http://schemas.microsoft.com/office/drawing/2014/main" xmlns="" id="{112624A3-D494-478C-85DF-334FD3D71B0F}"/>
              </a:ext>
            </a:extLst>
          </p:cNvPr>
          <p:cNvSpPr/>
          <p:nvPr/>
        </p:nvSpPr>
        <p:spPr>
          <a:xfrm>
            <a:off x="9067800" y="6400800"/>
            <a:ext cx="381000" cy="457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3439D02B-D634-4E31-8836-67FD9F496BD3}"/>
              </a:ext>
            </a:extLst>
          </p:cNvPr>
          <p:cNvSpPr txBox="1"/>
          <p:nvPr/>
        </p:nvSpPr>
        <p:spPr>
          <a:xfrm>
            <a:off x="1524000" y="2514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8DB71626-29B4-4C9C-BDEE-9E9E4786550E}"/>
              </a:ext>
            </a:extLst>
          </p:cNvPr>
          <p:cNvSpPr txBox="1"/>
          <p:nvPr/>
        </p:nvSpPr>
        <p:spPr>
          <a:xfrm>
            <a:off x="2819400" y="2514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FFB8DB30-A36B-4B11-B5B0-033F697D290A}"/>
              </a:ext>
            </a:extLst>
          </p:cNvPr>
          <p:cNvSpPr txBox="1"/>
          <p:nvPr/>
        </p:nvSpPr>
        <p:spPr>
          <a:xfrm>
            <a:off x="4419600" y="2514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en-US" sz="2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667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/>
      <p:bldP spid="72" grpId="0"/>
      <p:bldP spid="73" grpId="0"/>
      <p:bldP spid="74" grpId="0"/>
      <p:bldP spid="75" grpId="0"/>
      <p:bldP spid="76" grpId="0"/>
      <p:bldP spid="77" grpId="0" animBg="1"/>
      <p:bldP spid="77" grpId="1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/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xmlns="" id="{F65374FB-DAA5-4BDD-B734-1542BC7C9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0197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xmlns="" id="{A7C9824B-0409-4C93-907E-2F82BBC65604}"/>
              </a:ext>
            </a:extLst>
          </p:cNvPr>
          <p:cNvSpPr/>
          <p:nvPr/>
        </p:nvSpPr>
        <p:spPr>
          <a:xfrm>
            <a:off x="3429000" y="-8206"/>
            <a:ext cx="5867400" cy="11430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ClrTx/>
            </a:pP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xmlns="" id="{D306716B-78B7-4623-AD62-B2326C9BF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1447800"/>
            <a:ext cx="822960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xmlns="" id="{94BDB267-C649-4FF1-987A-0B0A7398F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38400" y="3352800"/>
            <a:ext cx="8229601" cy="143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xmlns="" id="{629F1910-56D3-40ED-9558-79AD9480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38400" y="5181600"/>
            <a:ext cx="82296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9AA902E-0CDE-43B5-93F3-80EC6F27394C}"/>
              </a:ext>
            </a:extLst>
          </p:cNvPr>
          <p:cNvSpPr txBox="1"/>
          <p:nvPr/>
        </p:nvSpPr>
        <p:spPr>
          <a:xfrm>
            <a:off x="1524000" y="365760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4153C6E-AE5B-4312-88E7-EE2C559F52DA}"/>
              </a:ext>
            </a:extLst>
          </p:cNvPr>
          <p:cNvSpPr txBox="1"/>
          <p:nvPr/>
        </p:nvSpPr>
        <p:spPr>
          <a:xfrm>
            <a:off x="1524000" y="190500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BE7A721-A467-4900-909E-A291F665718B}"/>
              </a:ext>
            </a:extLst>
          </p:cNvPr>
          <p:cNvSpPr txBox="1"/>
          <p:nvPr/>
        </p:nvSpPr>
        <p:spPr>
          <a:xfrm>
            <a:off x="1524000" y="541020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428A1AFE-69C7-4A37-874B-9F8FE959F7C3}"/>
              </a:ext>
            </a:extLst>
          </p:cNvPr>
          <p:cNvSpPr/>
          <p:nvPr/>
        </p:nvSpPr>
        <p:spPr>
          <a:xfrm>
            <a:off x="6629400" y="21336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87D3DF95-064A-4715-8BF4-8543F7F0A44F}"/>
              </a:ext>
            </a:extLst>
          </p:cNvPr>
          <p:cNvSpPr/>
          <p:nvPr/>
        </p:nvSpPr>
        <p:spPr>
          <a:xfrm>
            <a:off x="5105400" y="16002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84A864C7-82D4-4879-9D68-30A8D9F5AEE3}"/>
              </a:ext>
            </a:extLst>
          </p:cNvPr>
          <p:cNvSpPr/>
          <p:nvPr/>
        </p:nvSpPr>
        <p:spPr>
          <a:xfrm>
            <a:off x="8077200" y="14478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328060B4-EB55-4E4B-8BF8-6FBD5C3B31CE}"/>
              </a:ext>
            </a:extLst>
          </p:cNvPr>
          <p:cNvSpPr/>
          <p:nvPr/>
        </p:nvSpPr>
        <p:spPr>
          <a:xfrm>
            <a:off x="8991600" y="1447800"/>
            <a:ext cx="838200" cy="8382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EAA49AA5-C20F-467E-A3E9-5B8149B659CC}"/>
              </a:ext>
            </a:extLst>
          </p:cNvPr>
          <p:cNvSpPr/>
          <p:nvPr/>
        </p:nvSpPr>
        <p:spPr>
          <a:xfrm>
            <a:off x="5715000" y="38862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200" b="1" kern="1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C055DC1-85B4-48C8-AD82-47B97CFC059F}"/>
              </a:ext>
            </a:extLst>
          </p:cNvPr>
          <p:cNvSpPr/>
          <p:nvPr/>
        </p:nvSpPr>
        <p:spPr>
          <a:xfrm>
            <a:off x="3429000" y="35052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337ABC6F-6427-41B3-AEF3-02524498DEB8}"/>
              </a:ext>
            </a:extLst>
          </p:cNvPr>
          <p:cNvSpPr/>
          <p:nvPr/>
        </p:nvSpPr>
        <p:spPr>
          <a:xfrm>
            <a:off x="6553200" y="39624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3200" b="1" kern="1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8CEE9523-81B3-46D3-86C0-9F16B8231419}"/>
              </a:ext>
            </a:extLst>
          </p:cNvPr>
          <p:cNvSpPr/>
          <p:nvPr/>
        </p:nvSpPr>
        <p:spPr>
          <a:xfrm>
            <a:off x="9829800" y="35814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200" b="1" kern="1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2D7E659C-92C2-4F66-8FE2-E321DDF66337}"/>
              </a:ext>
            </a:extLst>
          </p:cNvPr>
          <p:cNvSpPr/>
          <p:nvPr/>
        </p:nvSpPr>
        <p:spPr>
          <a:xfrm>
            <a:off x="7391400" y="3657600"/>
            <a:ext cx="838200" cy="8382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3200" b="1" kern="12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0D356284-F467-40AC-8845-C663180D0E68}"/>
              </a:ext>
            </a:extLst>
          </p:cNvPr>
          <p:cNvSpPr/>
          <p:nvPr/>
        </p:nvSpPr>
        <p:spPr>
          <a:xfrm>
            <a:off x="5791200" y="56388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5A2FC0E1-FC7C-4853-96F5-C28728E1AC95}"/>
              </a:ext>
            </a:extLst>
          </p:cNvPr>
          <p:cNvSpPr/>
          <p:nvPr/>
        </p:nvSpPr>
        <p:spPr>
          <a:xfrm>
            <a:off x="4953000" y="53340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B84FC301-B1DF-4B47-8838-6822CE7052D2}"/>
              </a:ext>
            </a:extLst>
          </p:cNvPr>
          <p:cNvSpPr/>
          <p:nvPr/>
        </p:nvSpPr>
        <p:spPr>
          <a:xfrm>
            <a:off x="6629400" y="57150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65E97B2A-3B18-4D1B-BAB9-F16E84728C15}"/>
              </a:ext>
            </a:extLst>
          </p:cNvPr>
          <p:cNvSpPr/>
          <p:nvPr/>
        </p:nvSpPr>
        <p:spPr>
          <a:xfrm>
            <a:off x="8991600" y="51054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5AFEEA60-133A-40D0-A09C-1E16AA53B274}"/>
              </a:ext>
            </a:extLst>
          </p:cNvPr>
          <p:cNvSpPr/>
          <p:nvPr/>
        </p:nvSpPr>
        <p:spPr>
          <a:xfrm>
            <a:off x="8077200" y="5181600"/>
            <a:ext cx="838200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</p:spTree>
    <p:extLst>
      <p:ext uri="{BB962C8B-B14F-4D97-AF65-F5344CB8AC3E}">
        <p14:creationId xmlns:p14="http://schemas.microsoft.com/office/powerpoint/2010/main" val="1654924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8" presetID="34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/>
      <p:bldP spid="42" grpId="1"/>
      <p:bldP spid="42" grpId="2"/>
      <p:bldP spid="43" grpId="0"/>
      <p:bldP spid="45" grpId="0"/>
      <p:bldP spid="45" grpId="1"/>
      <p:bldP spid="45" grpId="2"/>
      <p:bldP spid="4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0"/>
            <a:ext cx="26074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loud 2"/>
          <p:cNvSpPr/>
          <p:nvPr/>
        </p:nvSpPr>
        <p:spPr>
          <a:xfrm>
            <a:off x="3886200" y="0"/>
            <a:ext cx="6781800" cy="11430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ClrTx/>
            </a:pP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endPara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495800"/>
            <a:ext cx="277556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2971801"/>
            <a:ext cx="2171700" cy="136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2819400"/>
            <a:ext cx="237410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69207" y="5029200"/>
            <a:ext cx="399879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1143001"/>
            <a:ext cx="990600" cy="153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2800" y="10668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81601" y="1295400"/>
            <a:ext cx="11484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81800" y="1066801"/>
            <a:ext cx="1461498" cy="162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0" y="1219201"/>
            <a:ext cx="1219200" cy="143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4921E-6 L 0.32916 0.5871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2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014E-8 L -0.05416 0.2775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" y="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7687E-6 L 0.08334 0.2109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1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5.3654E-7 L -0.48819 0.4588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0" y="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9362E-6 L -0.1 0.5728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</a:rPr>
                <a:t>không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bị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thịt</a:t>
              </a:r>
              <a:r>
                <a:rPr lang="en-US" sz="3200" b="1" dirty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</a:rPr>
                <a:t> 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gồm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chục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….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đơn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</a:rPr>
              <a:t>vị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1" animBg="1"/>
      <p:bldP spid="18" grpId="1" animBg="1"/>
      <p:bldP spid="21" grpId="1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</a:rPr>
                <a:t>ời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bảy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17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 err="1">
                  <a:solidFill>
                    <a:schemeClr val="lt1"/>
                  </a:solidFill>
                </a:rPr>
                <a:t>Viết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số</a:t>
              </a:r>
              <a:r>
                <a:rPr lang="en-US" sz="4800" b="1" dirty="0">
                  <a:solidFill>
                    <a:schemeClr val="lt1"/>
                  </a:solidFill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</a:rPr>
                <a:t>sau</a:t>
              </a:r>
              <a:r>
                <a:rPr lang="en-US" sz="4800" b="1" dirty="0">
                  <a:solidFill>
                    <a:schemeClr val="lt1"/>
                  </a:solidFill>
                </a:rPr>
                <a:t>: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 m</a:t>
              </a:r>
              <a:r>
                <a:rPr lang="vi-VN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ơi</a:t>
              </a:r>
              <a:r>
                <a:rPr lang="en-US" sz="4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sáu</a:t>
              </a:r>
              <a:endParaRPr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37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245</Words>
  <Application>Microsoft Office PowerPoint</Application>
  <PresentationFormat>Custom</PresentationFormat>
  <Paragraphs>86</Paragraphs>
  <Slides>10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1_Office Theme</vt:lpstr>
      <vt:lpstr>Office Theme</vt:lpstr>
      <vt:lpstr>2_Office Theme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21AK22</cp:lastModifiedBy>
  <cp:revision>239</cp:revision>
  <dcterms:created xsi:type="dcterms:W3CDTF">2021-02-20T02:56:00Z</dcterms:created>
  <dcterms:modified xsi:type="dcterms:W3CDTF">2025-02-03T07:11:49Z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