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84" r:id="rId2"/>
    <p:sldId id="256" r:id="rId3"/>
    <p:sldId id="257" r:id="rId4"/>
    <p:sldId id="258" r:id="rId5"/>
    <p:sldId id="259" r:id="rId6"/>
    <p:sldId id="285" r:id="rId7"/>
    <p:sldId id="260" r:id="rId8"/>
    <p:sldId id="261" r:id="rId9"/>
    <p:sldId id="262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17526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: Vũ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107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54</cp:revision>
  <dcterms:created xsi:type="dcterms:W3CDTF">2020-08-23T01:47:27Z</dcterms:created>
  <dcterms:modified xsi:type="dcterms:W3CDTF">2025-01-11T15:25:19Z</dcterms:modified>
</cp:coreProperties>
</file>