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media/image20.jpg" ContentType="image/png"/>
  <Override PartName="/ppt/media/image2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  <p:sldMasterId id="2147483699" r:id="rId5"/>
    <p:sldMasterId id="2147483711" r:id="rId6"/>
    <p:sldMasterId id="2147483735" r:id="rId7"/>
    <p:sldMasterId id="2147483747" r:id="rId8"/>
  </p:sldMasterIdLst>
  <p:notesMasterIdLst>
    <p:notesMasterId r:id="rId26"/>
  </p:notesMasterIdLst>
  <p:sldIdLst>
    <p:sldId id="278" r:id="rId9"/>
    <p:sldId id="283" r:id="rId10"/>
    <p:sldId id="257" r:id="rId11"/>
    <p:sldId id="266" r:id="rId12"/>
    <p:sldId id="265" r:id="rId13"/>
    <p:sldId id="267" r:id="rId14"/>
    <p:sldId id="279" r:id="rId15"/>
    <p:sldId id="281" r:id="rId16"/>
    <p:sldId id="268" r:id="rId17"/>
    <p:sldId id="269" r:id="rId18"/>
    <p:sldId id="272" r:id="rId19"/>
    <p:sldId id="271" r:id="rId20"/>
    <p:sldId id="273" r:id="rId21"/>
    <p:sldId id="274" r:id="rId22"/>
    <p:sldId id="260" r:id="rId23"/>
    <p:sldId id="275" r:id="rId24"/>
    <p:sldId id="282" r:id="rId2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15DB"/>
    <a:srgbClr val="FFCCFF"/>
    <a:srgbClr val="FFFF66"/>
    <a:srgbClr val="66FF3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95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272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06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29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1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54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42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8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06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50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17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39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62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918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31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08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69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23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97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50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53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58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85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018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61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1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6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645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400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237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516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768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346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70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8650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8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505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532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970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094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24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693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886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175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992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1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734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CF5D-4C1D-4980-B14E-B14C6E990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0585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EB3F-D2BE-4A78-91A4-5322A7553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1399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E938-30EB-4379-98BE-806775F50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4342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69A7-C693-476E-BAD6-59CD3C53F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1820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871E-F94E-4291-B348-E2DA3C795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6229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FD4D-D455-443C-9322-A8A6AF53F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3081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BF7A-55BE-4820-8082-3AD66AD786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5267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5270-0CC3-4D2D-A18D-EA68BBA78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6058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B170-8F6F-4706-AF06-B72057F29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34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9FC27-F1B0-43F6-A238-649C7D2B0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3769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9F6A-B346-4A71-8F79-4D38A3F3F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4516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940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389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214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929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107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944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47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1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010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858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6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273844" indent="-191691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535" indent="-171450" algn="l" rtl="0" eaLnBrk="0" fontAlgn="base" hangingPunct="0">
        <a:spcBef>
          <a:spcPts val="244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129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273844" indent="-191691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535" indent="-171450" algn="l" rtl="0" eaLnBrk="0" fontAlgn="base" hangingPunct="0">
        <a:spcBef>
          <a:spcPts val="244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129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7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4438C93-4E1B-426B-8140-1C42241DC4B6}" type="slidenum">
              <a:rPr lang="en-US" altLang="en-US" smtClean="0">
                <a:latin typeface="VNI-Avo" pitchFamily="2" charset="0"/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1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9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0.jp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5057775"/>
            <a:ext cx="6858000" cy="85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143000" y="39291"/>
            <a:ext cx="91679" cy="51042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7909323" y="0"/>
            <a:ext cx="91678" cy="51042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74638" y="-223036"/>
            <a:ext cx="5389960" cy="134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r>
              <a:rPr 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HÙNG THẮNG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0422" y="1805114"/>
            <a:ext cx="6391276" cy="290848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5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5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 defTabSz="342900" latinLnBrk="0">
              <a:defRPr/>
            </a:pP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32: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9291"/>
            <a:ext cx="6858000" cy="34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5856" y="2381"/>
            <a:ext cx="6858000" cy="85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1063228"/>
            <a:ext cx="6830616" cy="3940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61" name="Picture 19" descr="1785687ic4msukw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1" y="4204142"/>
            <a:ext cx="2000250" cy="97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2571750"/>
            <a:ext cx="392906" cy="233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744" y="3308034"/>
            <a:ext cx="392906" cy="163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0" descr="1097598lgcsepnnyx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757237"/>
            <a:ext cx="992981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6"/>
          <p:cNvGrpSpPr>
            <a:grpSpLocks/>
          </p:cNvGrpSpPr>
          <p:nvPr/>
        </p:nvGrpSpPr>
        <p:grpSpPr bwMode="auto">
          <a:xfrm>
            <a:off x="6300787" y="308371"/>
            <a:ext cx="1928813" cy="1006079"/>
            <a:chOff x="3011" y="2648"/>
            <a:chExt cx="1620" cy="845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98" name="Group 8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124" name="Freeform 9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5" name="Freeform 10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6" name="Freeform 11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99" name="Group 12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100" name="Freeform 13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101" name="Group 14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120" name="Freeform 15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1" name="Freeform 16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2" name="Freeform 17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3" name="Freeform 18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02" name="Group 19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10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11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10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10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103" name="Freeform 34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4" name="Freeform 35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5" name="Freeform 36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067" name="Group 37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68" name="Freeform 38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69" name="Freeform 39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70" name="Freeform 40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71" name="Group 41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72" name="Freeform 42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073" name="Group 43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7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9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07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8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9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08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82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3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4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5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6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074" name="Group 64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75" name="Freeform 65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6" name="Freeform 66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7" name="Freeform 67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33544644"/>
      </p:ext>
    </p:extLst>
  </p:cSld>
  <p:clrMapOvr>
    <a:masterClrMapping/>
  </p:clrMapOvr>
  <p:transition spd="slow" advTm="4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" y="3363838"/>
            <a:ext cx="90844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5919986" y="2427734"/>
            <a:ext cx="1828800" cy="669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79 - 59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2376263" y="3604076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67 - 50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2376263" y="2427734"/>
            <a:ext cx="1952374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68 - 15</a:t>
            </a: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1410260" y="1456233"/>
            <a:ext cx="897210" cy="792087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300858" y="1529561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1" name="Line 57"/>
          <p:cNvSpPr>
            <a:spLocks noChangeShapeType="1"/>
          </p:cNvSpPr>
          <p:nvPr/>
        </p:nvSpPr>
        <p:spPr bwMode="auto">
          <a:xfrm>
            <a:off x="2438232" y="2066925"/>
            <a:ext cx="134167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" name="Line 59"/>
          <p:cNvSpPr>
            <a:spLocks noChangeShapeType="1"/>
          </p:cNvSpPr>
          <p:nvPr/>
        </p:nvSpPr>
        <p:spPr bwMode="auto">
          <a:xfrm>
            <a:off x="4415594" y="2066925"/>
            <a:ext cx="73246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443" name="Text Box 38"/>
          <p:cNvSpPr txBox="1">
            <a:spLocks noChangeArrowheads="1"/>
          </p:cNvSpPr>
          <p:nvPr/>
        </p:nvSpPr>
        <p:spPr bwMode="auto">
          <a:xfrm>
            <a:off x="6012160" y="3600631"/>
            <a:ext cx="1828800" cy="6694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88 - 33</a:t>
            </a:r>
          </a:p>
        </p:txBody>
      </p:sp>
      <p:pic>
        <p:nvPicPr>
          <p:cNvPr id="12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3" y="337395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62287" y="5915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88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31" grpId="0" animBg="1"/>
      <p:bldP spid="32" grpId="0" animBg="1"/>
      <p:bldP spid="184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4716016" y="2787774"/>
            <a:ext cx="122413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6 8 </a:t>
            </a:r>
          </a:p>
          <a:p>
            <a:pPr eaLnBrk="1" fontAlgn="base" latinLnBrk="0" hangingPunct="1"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4204759" y="3186757"/>
            <a:ext cx="7344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4593602" y="4046607"/>
            <a:ext cx="13465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4 3</a:t>
            </a: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4572000" y="4111213"/>
            <a:ext cx="110172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" y="4314434"/>
            <a:ext cx="881778" cy="82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8358511" y="4384802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" y="-2806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1681683" y="1076322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2508774" y="940095"/>
            <a:ext cx="3164948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4352742" y="1893187"/>
            <a:ext cx="1569863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68 - 15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7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/>
      <p:bldP spid="7190" grpId="0"/>
      <p:bldP spid="7191" grpId="0"/>
      <p:bldP spid="7196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7217025" y="2805538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7045575" y="3091288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7102725" y="3971160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045325" y="2805538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4873875" y="3091288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4931025" y="3971160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2476683" y="2823915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2259969" y="3136397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2374269" y="3993647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</a:t>
            </a: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7217025" y="3891387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4988175" y="3891387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2431419" y="3936496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71019" y="4373760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1" name="Line 41"/>
          <p:cNvSpPr>
            <a:spLocks noChangeShapeType="1"/>
          </p:cNvSpPr>
          <p:nvPr/>
        </p:nvSpPr>
        <p:spPr bwMode="auto">
          <a:xfrm>
            <a:off x="3936344" y="2032916"/>
            <a:ext cx="10891" cy="238915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02" name="Line 42"/>
          <p:cNvSpPr>
            <a:spLocks noChangeShapeType="1"/>
          </p:cNvSpPr>
          <p:nvPr/>
        </p:nvSpPr>
        <p:spPr bwMode="auto">
          <a:xfrm flipH="1">
            <a:off x="6472770" y="1954237"/>
            <a:ext cx="10892" cy="23891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3445125" y="189113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04" name="Text Box 29"/>
          <p:cNvSpPr txBox="1">
            <a:spLocks noChangeArrowheads="1"/>
          </p:cNvSpPr>
          <p:nvPr/>
        </p:nvSpPr>
        <p:spPr bwMode="auto">
          <a:xfrm>
            <a:off x="2483666" y="1802532"/>
            <a:ext cx="70083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altLang="en-US" sz="21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5" name="Text Box 30"/>
          <p:cNvSpPr txBox="1">
            <a:spLocks noChangeArrowheads="1"/>
          </p:cNvSpPr>
          <p:nvPr/>
        </p:nvSpPr>
        <p:spPr bwMode="auto">
          <a:xfrm>
            <a:off x="4988175" y="1776837"/>
            <a:ext cx="70083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altLang="en-US" sz="21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6" name="Text Box 31"/>
          <p:cNvSpPr txBox="1">
            <a:spLocks noChangeArrowheads="1"/>
          </p:cNvSpPr>
          <p:nvPr/>
        </p:nvSpPr>
        <p:spPr bwMode="auto">
          <a:xfrm>
            <a:off x="7047957" y="1776837"/>
            <a:ext cx="70083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altLang="en-US" sz="21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4" y="118067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2497908" y="1195809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324999" y="1059582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2084336" y="2283859"/>
            <a:ext cx="1569863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88 - 33</a:t>
            </a: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4333131" y="2226783"/>
            <a:ext cx="1828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79 - 59</a:t>
            </a: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6830104" y="2255976"/>
            <a:ext cx="1570680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67 - 50</a:t>
            </a: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683568" y="-9196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05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1" grpId="0"/>
      <p:bldP spid="7182" grpId="0"/>
      <p:bldP spid="7186" grpId="0"/>
      <p:bldP spid="7187" grpId="0"/>
      <p:bldP spid="7188" grpId="0"/>
      <p:bldP spid="7189" grpId="0"/>
      <p:bldP spid="7190" grpId="0"/>
      <p:bldP spid="7191" grpId="0"/>
      <p:bldP spid="7193" grpId="0" animBg="1"/>
      <p:bldP spid="7195" grpId="0" animBg="1"/>
      <p:bldP spid="7196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94" y="4379349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3266" y="4374356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175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395536" y="1265013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07856" y="85736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9886" y="1346517"/>
            <a:ext cx="795064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CCCBE-68C8-4F0E-9F4E-0CB1EE51D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527" y="2427734"/>
            <a:ext cx="759633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45" y="4344591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54609" y="4374356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" y="-2806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463030" y="1333046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243455"/>
            <a:ext cx="792088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8847" y="2211710"/>
            <a:ext cx="27551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– 20 = 50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 – 14 = 40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– 10 = 25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73" y="1851670"/>
            <a:ext cx="2609850" cy="275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56682" y="1216950"/>
            <a:ext cx="8758857" cy="830997"/>
            <a:chOff x="959587" y="1810774"/>
            <a:chExt cx="8758857" cy="830997"/>
          </a:xfrm>
        </p:grpSpPr>
        <p:sp>
          <p:nvSpPr>
            <p:cNvPr id="11" name="Oval 10"/>
            <p:cNvSpPr/>
            <p:nvPr/>
          </p:nvSpPr>
          <p:spPr>
            <a:xfrm>
              <a:off x="959587" y="1866232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89553" y="1810774"/>
              <a:ext cx="80288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vườn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75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nhãn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vải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25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nhãn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vườn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vải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633622" y="16570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7" y="2275791"/>
            <a:ext cx="6210944" cy="28677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879048"/>
            <a:ext cx="26479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5" y="172706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52321" y="1437785"/>
            <a:ext cx="8841336" cy="1133965"/>
            <a:chOff x="479546" y="1512572"/>
            <a:chExt cx="8841336" cy="1133965"/>
          </a:xfrm>
        </p:grpSpPr>
        <p:sp>
          <p:nvSpPr>
            <p:cNvPr id="11" name="Oval 10"/>
            <p:cNvSpPr/>
            <p:nvPr/>
          </p:nvSpPr>
          <p:spPr>
            <a:xfrm>
              <a:off x="479546" y="1657639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prstClr val="white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91991" y="1512572"/>
              <a:ext cx="8028891" cy="113396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vườn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75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nhãn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vải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 25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nhãn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vườn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vải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926951" y="106506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790857" y="1985369"/>
            <a:ext cx="3960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06003" y="2567986"/>
            <a:ext cx="1618796" cy="85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23105" y="2567226"/>
            <a:ext cx="2664296" cy="93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91212" y="3271256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02941" y="318495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57268" y="318214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58859" y="322669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057456" y="3257839"/>
            <a:ext cx="720081" cy="6794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870019" y="3232382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484321" y="3298102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302986" y="3285424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2667946" y="3276931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98819" y="3232526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30856" y="3304127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01518" y="3243630"/>
            <a:ext cx="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-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681322" y="3336539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75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63036" y="3352008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7052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4" grpId="0"/>
      <p:bldP spid="34" grpId="1"/>
      <p:bldP spid="35" grpId="0"/>
      <p:bldP spid="35" grpId="1"/>
      <p:bldP spid="36" grpId="0"/>
      <p:bldP spid="36" grpId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5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981" y="843558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344" y="1559683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2063918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58870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190252"/>
            <a:ext cx="1370728" cy="1032741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316609"/>
            <a:ext cx="484026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491355"/>
            <a:ext cx="515604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11062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4586625"/>
            <a:ext cx="1120884" cy="5568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174255-5212-4DB4-B44B-B4CB17FB3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518730"/>
            <a:ext cx="8178799" cy="2106039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4839857"/>
            <a:ext cx="611177" cy="303643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6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" y="346306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00622" y="15007"/>
            <a:ext cx="609600" cy="609600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-58531" y="-98717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14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40" y="1648000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635" y="2895278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15" y="2859825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60" y="2842289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78" y="1683661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246" y="1659016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388" y="1634961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1458936" y="3092466"/>
            <a:ext cx="1682416" cy="7597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107"/>
          <p:cNvSpPr>
            <a:spLocks noChangeArrowheads="1"/>
          </p:cNvSpPr>
          <p:nvPr/>
        </p:nvSpPr>
        <p:spPr bwMode="auto">
          <a:xfrm>
            <a:off x="3705064" y="1788432"/>
            <a:ext cx="45719" cy="937384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5" name="Rectangle 107"/>
          <p:cNvSpPr>
            <a:spLocks noChangeArrowheads="1"/>
          </p:cNvSpPr>
          <p:nvPr/>
        </p:nvSpPr>
        <p:spPr bwMode="auto">
          <a:xfrm flipH="1">
            <a:off x="3853979" y="1791643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6" name="Rectangle 107"/>
          <p:cNvSpPr>
            <a:spLocks noChangeArrowheads="1"/>
          </p:cNvSpPr>
          <p:nvPr/>
        </p:nvSpPr>
        <p:spPr bwMode="auto">
          <a:xfrm flipH="1">
            <a:off x="3994730" y="1782359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7" name="Rectangle 107"/>
          <p:cNvSpPr>
            <a:spLocks noChangeArrowheads="1"/>
          </p:cNvSpPr>
          <p:nvPr/>
        </p:nvSpPr>
        <p:spPr bwMode="auto">
          <a:xfrm flipH="1">
            <a:off x="4143645" y="1796152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8" name="Rectangle 107"/>
          <p:cNvSpPr>
            <a:spLocks noChangeArrowheads="1"/>
          </p:cNvSpPr>
          <p:nvPr/>
        </p:nvSpPr>
        <p:spPr bwMode="auto">
          <a:xfrm flipH="1">
            <a:off x="3858199" y="2984007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9" name="Rectangle 107"/>
          <p:cNvSpPr>
            <a:spLocks noChangeArrowheads="1"/>
          </p:cNvSpPr>
          <p:nvPr/>
        </p:nvSpPr>
        <p:spPr bwMode="auto">
          <a:xfrm flipH="1">
            <a:off x="3730916" y="2989240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3522038" y="3284841"/>
            <a:ext cx="518411" cy="5723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5" name="Group 30"/>
          <p:cNvGrpSpPr>
            <a:grpSpLocks/>
          </p:cNvGrpSpPr>
          <p:nvPr/>
        </p:nvGrpSpPr>
        <p:grpSpPr bwMode="auto">
          <a:xfrm>
            <a:off x="4932040" y="1358557"/>
            <a:ext cx="2304256" cy="3429000"/>
            <a:chOff x="3696" y="1536"/>
            <a:chExt cx="1488" cy="2160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3730" y="1587"/>
              <a:ext cx="1401" cy="2109"/>
            </a:xfrm>
            <a:prstGeom prst="rect">
              <a:avLst/>
            </a:prstGeom>
            <a:solidFill>
              <a:srgbClr val="FF66FF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  </a:t>
              </a:r>
              <a:r>
                <a:rPr kumimoji="0" lang="en-US" altLang="en-US" sz="36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</a:t>
              </a:r>
              <a:endPara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  <a:endPara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3696" y="2256"/>
              <a:ext cx="1435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4493" y="1587"/>
              <a:ext cx="0" cy="210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3696" y="1587"/>
              <a:ext cx="95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DA1F2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endPara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4493" y="1536"/>
              <a:ext cx="691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3200" b="1" kern="0" dirty="0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696" y="3216"/>
              <a:ext cx="1435" cy="0"/>
            </a:xfrm>
            <a:prstGeom prst="line">
              <a:avLst/>
            </a:prstGeom>
            <a:noFill/>
            <a:ln w="508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732760" y="4153206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74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149058" y="4135284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240097" y="4153206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823799" y="4153206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388697" y="4131540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376609" y="4072062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11664" y="3414030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604522" y="3384918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441394" y="2944503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433538" y="2661918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641415" y="2652116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7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596728" y="4078007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22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5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2" y="175618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96760" y="4343275"/>
            <a:ext cx="609600" cy="609600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827584" y="53959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30"/>
          <p:cNvGrpSpPr>
            <a:grpSpLocks/>
          </p:cNvGrpSpPr>
          <p:nvPr/>
        </p:nvGrpSpPr>
        <p:grpSpPr bwMode="auto">
          <a:xfrm>
            <a:off x="1118106" y="1370985"/>
            <a:ext cx="2233019" cy="2972290"/>
            <a:chOff x="3696" y="1581"/>
            <a:chExt cx="1507" cy="2115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3696" y="1587"/>
              <a:ext cx="1435" cy="2109"/>
            </a:xfrm>
            <a:prstGeom prst="rect">
              <a:avLst/>
            </a:prstGeom>
            <a:solidFill>
              <a:srgbClr val="FF66FF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3696" y="2256"/>
              <a:ext cx="1435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4493" y="1587"/>
              <a:ext cx="0" cy="210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3696" y="1587"/>
              <a:ext cx="957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endParaRPr lang="en-US" altLang="en-US" sz="32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4512" y="1581"/>
              <a:ext cx="691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3000" b="1" kern="0" dirty="0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lang="en-US" altLang="en-US" sz="30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696" y="3216"/>
              <a:ext cx="1435" cy="0"/>
            </a:xfrm>
            <a:prstGeom prst="line">
              <a:avLst/>
            </a:prstGeom>
            <a:noFill/>
            <a:ln w="508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220936" y="4528172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74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38557" y="4481486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759987" y="4528173"/>
            <a:ext cx="698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42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321711" y="4538808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883434" y="4538808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32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490117" y="3714045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569407" y="2963051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641212" y="2927616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411797" y="2547363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570517" y="2302720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709980" y="2257388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584916" y="3671105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3959640" y="1168631"/>
            <a:ext cx="1621923" cy="584775"/>
          </a:xfrm>
          <a:prstGeom prst="rect">
            <a:avLst/>
          </a:prstGeom>
          <a:solidFill>
            <a:srgbClr val="EEF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4302540" y="2273531"/>
            <a:ext cx="121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4667163" y="2943677"/>
            <a:ext cx="914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2" name="Text Box 40"/>
          <p:cNvSpPr txBox="1">
            <a:spLocks noChangeArrowheads="1"/>
          </p:cNvSpPr>
          <p:nvPr/>
        </p:nvSpPr>
        <p:spPr bwMode="auto">
          <a:xfrm>
            <a:off x="3923073" y="1845664"/>
            <a:ext cx="45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53" name="Text Box 46"/>
          <p:cNvSpPr txBox="1">
            <a:spLocks noChangeArrowheads="1"/>
          </p:cNvSpPr>
          <p:nvPr/>
        </p:nvSpPr>
        <p:spPr bwMode="auto">
          <a:xfrm>
            <a:off x="4302540" y="2948295"/>
            <a:ext cx="45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Line 41"/>
          <p:cNvSpPr>
            <a:spLocks noChangeShapeType="1"/>
          </p:cNvSpPr>
          <p:nvPr/>
        </p:nvSpPr>
        <p:spPr bwMode="auto">
          <a:xfrm>
            <a:off x="4246033" y="3067655"/>
            <a:ext cx="10668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 Box 37"/>
          <p:cNvSpPr txBox="1">
            <a:spLocks noChangeArrowheads="1"/>
          </p:cNvSpPr>
          <p:nvPr/>
        </p:nvSpPr>
        <p:spPr bwMode="auto">
          <a:xfrm>
            <a:off x="7224228" y="1186322"/>
            <a:ext cx="1066800" cy="584775"/>
          </a:xfrm>
          <a:prstGeom prst="rect">
            <a:avLst/>
          </a:prstGeom>
          <a:solidFill>
            <a:srgbClr val="EEF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43"/>
          <p:cNvSpPr txBox="1">
            <a:spLocks noChangeArrowheads="1"/>
          </p:cNvSpPr>
          <p:nvPr/>
        </p:nvSpPr>
        <p:spPr bwMode="auto">
          <a:xfrm>
            <a:off x="5481170" y="1818378"/>
            <a:ext cx="541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9" name="Text Box 45"/>
          <p:cNvSpPr txBox="1">
            <a:spLocks noChangeArrowheads="1"/>
          </p:cNvSpPr>
          <p:nvPr/>
        </p:nvSpPr>
        <p:spPr bwMode="auto">
          <a:xfrm>
            <a:off x="5425665" y="2392773"/>
            <a:ext cx="541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70" name="Text Box 38"/>
          <p:cNvSpPr txBox="1">
            <a:spLocks noChangeArrowheads="1"/>
          </p:cNvSpPr>
          <p:nvPr/>
        </p:nvSpPr>
        <p:spPr bwMode="auto">
          <a:xfrm>
            <a:off x="4317474" y="1687968"/>
            <a:ext cx="1219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385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22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" grpId="0" animBg="1"/>
      <p:bldP spid="43" grpId="0"/>
      <p:bldP spid="44" grpId="0"/>
      <p:bldP spid="52" grpId="0"/>
      <p:bldP spid="53" grpId="0"/>
      <p:bldP spid="54" grpId="0" animBg="1"/>
      <p:bldP spid="56" grpId="0" animBg="1"/>
      <p:bldP spid="68" grpId="0"/>
      <p:bldP spid="6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6" y="518783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1185" y="4377455"/>
            <a:ext cx="609600" cy="609600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30"/>
          <p:cNvGrpSpPr>
            <a:grpSpLocks/>
          </p:cNvGrpSpPr>
          <p:nvPr/>
        </p:nvGrpSpPr>
        <p:grpSpPr bwMode="auto">
          <a:xfrm>
            <a:off x="5868144" y="704508"/>
            <a:ext cx="2362200" cy="3429000"/>
            <a:chOff x="3696" y="1536"/>
            <a:chExt cx="1488" cy="2160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3696" y="1587"/>
              <a:ext cx="1435" cy="2109"/>
            </a:xfrm>
            <a:prstGeom prst="rect">
              <a:avLst/>
            </a:prstGeom>
            <a:solidFill>
              <a:srgbClr val="FF66FF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3696" y="2256"/>
              <a:ext cx="1435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4493" y="1587"/>
              <a:ext cx="0" cy="210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3696" y="1587"/>
              <a:ext cx="95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endParaRPr lang="en-US" altLang="en-US" sz="32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4493" y="1536"/>
              <a:ext cx="691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3200" b="1" kern="0" dirty="0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lang="en-US" altLang="en-US" sz="32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696" y="3216"/>
              <a:ext cx="1435" cy="0"/>
            </a:xfrm>
            <a:prstGeom prst="line">
              <a:avLst/>
            </a:prstGeom>
            <a:noFill/>
            <a:ln w="508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723956" y="4106237"/>
            <a:ext cx="128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52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76030" y="4110813"/>
            <a:ext cx="1359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08233" y="4148384"/>
            <a:ext cx="128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32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011835" y="4097467"/>
            <a:ext cx="128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494895" y="4116126"/>
            <a:ext cx="128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20 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235360" y="3506774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242771" y="2642581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87500" y="2610097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53590" y="2137074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42771" y="1934112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501731" y="1930198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480915" y="3552581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37" y="1684276"/>
            <a:ext cx="3419872" cy="20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92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22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5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1" y="443030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3981" y="4220590"/>
            <a:ext cx="609600" cy="609600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30"/>
          <p:cNvGrpSpPr>
            <a:grpSpLocks/>
          </p:cNvGrpSpPr>
          <p:nvPr/>
        </p:nvGrpSpPr>
        <p:grpSpPr bwMode="auto">
          <a:xfrm>
            <a:off x="1455134" y="1416600"/>
            <a:ext cx="2253190" cy="2667303"/>
            <a:chOff x="3696" y="1536"/>
            <a:chExt cx="1561" cy="2160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3696" y="1587"/>
              <a:ext cx="1561" cy="2109"/>
            </a:xfrm>
            <a:prstGeom prst="rect">
              <a:avLst/>
            </a:prstGeom>
            <a:solidFill>
              <a:srgbClr val="FF66FF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3696" y="2256"/>
              <a:ext cx="1561" cy="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4493" y="1587"/>
              <a:ext cx="0" cy="210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3696" y="1587"/>
              <a:ext cx="957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endParaRPr lang="en-US" altLang="en-US" sz="28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4493" y="1536"/>
              <a:ext cx="711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2800" b="1" kern="0" dirty="0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lang="en-US" altLang="en-US" sz="28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 flipV="1">
              <a:off x="3696" y="3207"/>
              <a:ext cx="1561" cy="9"/>
            </a:xfrm>
            <a:prstGeom prst="line">
              <a:avLst/>
            </a:prstGeom>
            <a:noFill/>
            <a:ln w="508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455134" y="4345985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52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043036" y="4350840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172634" y="4369242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32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820919" y="4360066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321234" y="4347576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871135" y="3507843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883560" y="2892481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822712" y="2828126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502976" y="2545828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902605" y="2316912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843094" y="2282516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833705" y="3518290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4442045" y="954696"/>
            <a:ext cx="1621923" cy="584775"/>
          </a:xfrm>
          <a:prstGeom prst="rect">
            <a:avLst/>
          </a:prstGeom>
          <a:solidFill>
            <a:srgbClr val="EEF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auto">
          <a:xfrm>
            <a:off x="4774959" y="1536259"/>
            <a:ext cx="1219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noProof="0" dirty="0">
                <a:solidFill>
                  <a:srgbClr val="0000FF"/>
                </a:solidFill>
              </a:rPr>
              <a:t>52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4781756" y="2226750"/>
            <a:ext cx="121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noProof="0" dirty="0">
                <a:solidFill>
                  <a:srgbClr val="0000FF"/>
                </a:solidFill>
              </a:rPr>
              <a:t>20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4416126" y="1807394"/>
            <a:ext cx="457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30" name="Line 41"/>
          <p:cNvSpPr>
            <a:spLocks noChangeShapeType="1"/>
          </p:cNvSpPr>
          <p:nvPr/>
        </p:nvSpPr>
        <p:spPr bwMode="auto">
          <a:xfrm>
            <a:off x="4719606" y="3045534"/>
            <a:ext cx="10668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>
            <a:off x="5216789" y="3040993"/>
            <a:ext cx="914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4752792" y="3045534"/>
            <a:ext cx="45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dirty="0">
                <a:solidFill>
                  <a:srgbClr val="FF0000"/>
                </a:solidFill>
              </a:rPr>
              <a:t>3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7063752" y="926159"/>
            <a:ext cx="1066800" cy="584775"/>
          </a:xfrm>
          <a:prstGeom prst="rect">
            <a:avLst/>
          </a:prstGeom>
          <a:solidFill>
            <a:srgbClr val="EEF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5782990" y="1827921"/>
            <a:ext cx="3628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5782990" y="2351141"/>
            <a:ext cx="33679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786057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22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 animBg="1"/>
      <p:bldP spid="27" grpId="0"/>
      <p:bldP spid="28" grpId="0"/>
      <p:bldP spid="29" grpId="0"/>
      <p:bldP spid="30" grpId="0" animBg="1"/>
      <p:bldP spid="32" grpId="0"/>
      <p:bldP spid="33" grpId="0"/>
      <p:bldP spid="34" grpId="0" animBg="1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842493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647" y="1462013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2715766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116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107504" y="1635646"/>
            <a:ext cx="8568952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defTabSz="342900" latinLnBrk="0"/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66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7309860" y="3920135"/>
            <a:ext cx="885716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507523" y="3952821"/>
            <a:ext cx="813582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 23</a:t>
            </a: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3070075" y="3920135"/>
            <a:ext cx="813582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4448754" y="3916139"/>
            <a:ext cx="778215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5995148" y="3977285"/>
            <a:ext cx="792383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24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667521" y="2611281"/>
            <a:ext cx="7907422" cy="1227535"/>
            <a:chOff x="-957" y="854"/>
            <a:chExt cx="6405" cy="1031"/>
          </a:xfrm>
        </p:grpSpPr>
        <p:sp>
          <p:nvSpPr>
            <p:cNvPr id="17452" name="Text Box 6"/>
            <p:cNvSpPr txBox="1">
              <a:spLocks noChangeArrowheads="1"/>
            </p:cNvSpPr>
            <p:nvPr/>
          </p:nvSpPr>
          <p:spPr bwMode="auto">
            <a:xfrm>
              <a:off x="-187" y="915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57</a:t>
              </a:r>
            </a:p>
          </p:txBody>
        </p:sp>
        <p:sp>
          <p:nvSpPr>
            <p:cNvPr id="17453" name="Line 7"/>
            <p:cNvSpPr>
              <a:spLocks noChangeShapeType="1"/>
            </p:cNvSpPr>
            <p:nvPr/>
          </p:nvSpPr>
          <p:spPr bwMode="auto">
            <a:xfrm>
              <a:off x="-369" y="129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4" name="Text Box 8"/>
            <p:cNvSpPr txBox="1">
              <a:spLocks noChangeArrowheads="1"/>
            </p:cNvSpPr>
            <p:nvPr/>
          </p:nvSpPr>
          <p:spPr bwMode="auto">
            <a:xfrm>
              <a:off x="-189" y="1394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34</a:t>
              </a:r>
            </a:p>
          </p:txBody>
        </p:sp>
        <p:sp>
          <p:nvSpPr>
            <p:cNvPr id="17455" name="Line 9"/>
            <p:cNvSpPr>
              <a:spLocks noChangeShapeType="1"/>
            </p:cNvSpPr>
            <p:nvPr/>
          </p:nvSpPr>
          <p:spPr bwMode="auto">
            <a:xfrm>
              <a:off x="-189" y="1885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6" name="Text Box 13"/>
            <p:cNvSpPr txBox="1">
              <a:spLocks noChangeArrowheads="1"/>
            </p:cNvSpPr>
            <p:nvPr/>
          </p:nvSpPr>
          <p:spPr bwMode="auto">
            <a:xfrm>
              <a:off x="984" y="876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68</a:t>
              </a:r>
            </a:p>
          </p:txBody>
        </p:sp>
        <p:sp>
          <p:nvSpPr>
            <p:cNvPr id="17457" name="Line 14"/>
            <p:cNvSpPr>
              <a:spLocks noChangeShapeType="1"/>
            </p:cNvSpPr>
            <p:nvPr/>
          </p:nvSpPr>
          <p:spPr bwMode="auto">
            <a:xfrm>
              <a:off x="907" y="1385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8" name="Text Box 15"/>
            <p:cNvSpPr txBox="1">
              <a:spLocks noChangeArrowheads="1"/>
            </p:cNvSpPr>
            <p:nvPr/>
          </p:nvSpPr>
          <p:spPr bwMode="auto">
            <a:xfrm>
              <a:off x="984" y="1355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41</a:t>
              </a:r>
            </a:p>
          </p:txBody>
        </p:sp>
        <p:sp>
          <p:nvSpPr>
            <p:cNvPr id="17459" name="Line 16"/>
            <p:cNvSpPr>
              <a:spLocks noChangeShapeType="1"/>
            </p:cNvSpPr>
            <p:nvPr/>
          </p:nvSpPr>
          <p:spPr bwMode="auto">
            <a:xfrm>
              <a:off x="1008" y="184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0" name="Text Box 18"/>
            <p:cNvSpPr txBox="1">
              <a:spLocks noChangeArrowheads="1"/>
            </p:cNvSpPr>
            <p:nvPr/>
          </p:nvSpPr>
          <p:spPr bwMode="auto">
            <a:xfrm>
              <a:off x="2102" y="900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72</a:t>
              </a:r>
            </a:p>
          </p:txBody>
        </p:sp>
        <p:sp>
          <p:nvSpPr>
            <p:cNvPr id="17461" name="Line 19"/>
            <p:cNvSpPr>
              <a:spLocks noChangeShapeType="1"/>
            </p:cNvSpPr>
            <p:nvPr/>
          </p:nvSpPr>
          <p:spPr bwMode="auto">
            <a:xfrm flipV="1">
              <a:off x="2017" y="1385"/>
              <a:ext cx="1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2" name="Text Box 20"/>
            <p:cNvSpPr txBox="1">
              <a:spLocks noChangeArrowheads="1"/>
            </p:cNvSpPr>
            <p:nvPr/>
          </p:nvSpPr>
          <p:spPr bwMode="auto">
            <a:xfrm>
              <a:off x="2093" y="1367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20</a:t>
              </a:r>
            </a:p>
          </p:txBody>
        </p:sp>
        <p:sp>
          <p:nvSpPr>
            <p:cNvPr id="17463" name="Line 21"/>
            <p:cNvSpPr>
              <a:spLocks noChangeShapeType="1"/>
            </p:cNvSpPr>
            <p:nvPr/>
          </p:nvSpPr>
          <p:spPr bwMode="auto">
            <a:xfrm>
              <a:off x="2109" y="183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4" name="Text Box 23"/>
            <p:cNvSpPr txBox="1">
              <a:spLocks noChangeArrowheads="1"/>
            </p:cNvSpPr>
            <p:nvPr/>
          </p:nvSpPr>
          <p:spPr bwMode="auto">
            <a:xfrm>
              <a:off x="3436" y="854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95</a:t>
              </a:r>
            </a:p>
          </p:txBody>
        </p:sp>
        <p:sp>
          <p:nvSpPr>
            <p:cNvPr id="17465" name="Line 24"/>
            <p:cNvSpPr>
              <a:spLocks noChangeShapeType="1"/>
            </p:cNvSpPr>
            <p:nvPr/>
          </p:nvSpPr>
          <p:spPr bwMode="auto">
            <a:xfrm>
              <a:off x="3168" y="129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6" name="Text Box 25"/>
            <p:cNvSpPr txBox="1">
              <a:spLocks noChangeArrowheads="1"/>
            </p:cNvSpPr>
            <p:nvPr/>
          </p:nvSpPr>
          <p:spPr bwMode="auto">
            <a:xfrm>
              <a:off x="3436" y="1312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71</a:t>
              </a:r>
            </a:p>
          </p:txBody>
        </p:sp>
        <p:sp>
          <p:nvSpPr>
            <p:cNvPr id="17467" name="Line 26"/>
            <p:cNvSpPr>
              <a:spLocks noChangeShapeType="1"/>
            </p:cNvSpPr>
            <p:nvPr/>
          </p:nvSpPr>
          <p:spPr bwMode="auto">
            <a:xfrm>
              <a:off x="3408" y="178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8" name="Text Box 33"/>
            <p:cNvSpPr txBox="1">
              <a:spLocks noChangeArrowheads="1"/>
            </p:cNvSpPr>
            <p:nvPr/>
          </p:nvSpPr>
          <p:spPr bwMode="auto">
            <a:xfrm>
              <a:off x="4536" y="870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60</a:t>
              </a:r>
            </a:p>
          </p:txBody>
        </p:sp>
        <p:sp>
          <p:nvSpPr>
            <p:cNvPr id="17469" name="Line 34"/>
            <p:cNvSpPr>
              <a:spLocks noChangeShapeType="1"/>
            </p:cNvSpPr>
            <p:nvPr/>
          </p:nvSpPr>
          <p:spPr bwMode="auto">
            <a:xfrm>
              <a:off x="4464" y="1355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70" name="Text Box 35"/>
            <p:cNvSpPr txBox="1">
              <a:spLocks noChangeArrowheads="1"/>
            </p:cNvSpPr>
            <p:nvPr/>
          </p:nvSpPr>
          <p:spPr bwMode="auto">
            <a:xfrm>
              <a:off x="4536" y="1345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30</a:t>
              </a:r>
            </a:p>
          </p:txBody>
        </p:sp>
        <p:sp>
          <p:nvSpPr>
            <p:cNvPr id="17471" name="Line 36"/>
            <p:cNvSpPr>
              <a:spLocks noChangeShapeType="1"/>
            </p:cNvSpPr>
            <p:nvPr/>
          </p:nvSpPr>
          <p:spPr bwMode="auto">
            <a:xfrm>
              <a:off x="4560" y="183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72" name="Text Box 49"/>
            <p:cNvSpPr txBox="1">
              <a:spLocks noChangeArrowheads="1"/>
            </p:cNvSpPr>
            <p:nvPr/>
          </p:nvSpPr>
          <p:spPr bwMode="auto">
            <a:xfrm>
              <a:off x="-957" y="970"/>
              <a:ext cx="768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srgbClr val="44B9E8"/>
                  </a:solidFill>
                </a:rPr>
                <a:t>a)</a:t>
              </a:r>
            </a:p>
          </p:txBody>
        </p:sp>
      </p:grpSp>
      <p:pic>
        <p:nvPicPr>
          <p:cNvPr id="6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23" y="614239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467544" y="116544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83568" y="1870732"/>
            <a:ext cx="1889840" cy="720080"/>
            <a:chOff x="827584" y="1491630"/>
            <a:chExt cx="1822570" cy="720080"/>
          </a:xfrm>
        </p:grpSpPr>
        <p:sp>
          <p:nvSpPr>
            <p:cNvPr id="72" name="Oval 71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511661" y="1606029"/>
              <a:ext cx="11384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Tính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1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5" grpId="0" animBg="1"/>
      <p:bldP spid="5130" grpId="0" animBg="1"/>
      <p:bldP spid="5159" grpId="0" animBg="1"/>
      <p:bldP spid="5160" grpId="0" animBg="1"/>
      <p:bldP spid="516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554</Words>
  <Application>Microsoft Office PowerPoint</Application>
  <PresentationFormat>On-screen Show (16:9)</PresentationFormat>
  <Paragraphs>197</Paragraphs>
  <Slides>17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Aharoni</vt:lpstr>
      <vt:lpstr>Arial</vt:lpstr>
      <vt:lpstr>Calibri</vt:lpstr>
      <vt:lpstr>Calibri Light</vt:lpstr>
      <vt:lpstr>Lucida Sans Unicode</vt:lpstr>
      <vt:lpstr>Times New Roman</vt:lpstr>
      <vt:lpstr>Verdana</vt:lpstr>
      <vt:lpstr>VNI-Avo</vt:lpstr>
      <vt:lpstr>Wingdings 2</vt:lpstr>
      <vt:lpstr>Wingdings 3</vt:lpstr>
      <vt:lpstr>Office Theme</vt:lpstr>
      <vt:lpstr>Custom Design</vt:lpstr>
      <vt:lpstr>Concourse</vt:lpstr>
      <vt:lpstr>1_Concourse</vt:lpstr>
      <vt:lpstr>1_Office Theme</vt:lpstr>
      <vt:lpstr>2_Office Theme</vt:lpstr>
      <vt:lpstr>4_Office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Hoang</dc:creator>
  <cp:lastModifiedBy>Administrator</cp:lastModifiedBy>
  <cp:revision>9</cp:revision>
  <dcterms:created xsi:type="dcterms:W3CDTF">2020-08-23T14:51:49Z</dcterms:created>
  <dcterms:modified xsi:type="dcterms:W3CDTF">2025-04-04T11:13:13Z</dcterms:modified>
</cp:coreProperties>
</file>