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  <p:sldMasterId id="2147483687" r:id="rId4"/>
  </p:sldMasterIdLst>
  <p:notesMasterIdLst>
    <p:notesMasterId r:id="rId15"/>
  </p:notesMasterIdLst>
  <p:sldIdLst>
    <p:sldId id="263" r:id="rId5"/>
    <p:sldId id="256" r:id="rId6"/>
    <p:sldId id="257" r:id="rId7"/>
    <p:sldId id="258" r:id="rId8"/>
    <p:sldId id="265" r:id="rId9"/>
    <p:sldId id="259" r:id="rId10"/>
    <p:sldId id="260" r:id="rId11"/>
    <p:sldId id="261" r:id="rId12"/>
    <p:sldId id="262" r:id="rId13"/>
    <p:sldId id="264" r:id="rId14"/>
  </p:sldIdLst>
  <p:sldSz cx="8047038" cy="5761038"/>
  <p:notesSz cx="6858000" cy="9144000"/>
  <p:defaultTextStyle>
    <a:defPPr>
      <a:defRPr lang="en-US"/>
    </a:defPPr>
    <a:lvl1pPr marL="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5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4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71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0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6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622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1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>
          <p15:clr>
            <a:srgbClr val="A4A3A4"/>
          </p15:clr>
        </p15:guide>
        <p15:guide id="2" pos="2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626" y="102"/>
      </p:cViewPr>
      <p:guideLst>
        <p:guide orient="horz" pos="1815"/>
        <p:guide pos="25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3629" y="1143000"/>
            <a:ext cx="431074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273175" y="1143000"/>
            <a:ext cx="4311650" cy="3086100"/>
          </a:xfrm>
        </p:spPr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10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28" y="1789656"/>
            <a:ext cx="6839982" cy="1234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056" y="3264588"/>
            <a:ext cx="5632927" cy="1472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3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34102" y="230709"/>
            <a:ext cx="1810584" cy="49155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352" y="230709"/>
            <a:ext cx="5297633" cy="49155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006" y="1"/>
            <a:ext cx="8044708" cy="576072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553212" y="448056"/>
            <a:ext cx="5582412" cy="1536192"/>
          </a:xfrm>
        </p:spPr>
        <p:txBody>
          <a:bodyPr anchor="b">
            <a:normAutofit/>
          </a:bodyPr>
          <a:lstStyle>
            <a:lvl1pPr algn="l" latinLnBrk="0">
              <a:defRPr lang="vi-VN" sz="290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553212" y="2048256"/>
            <a:ext cx="4677156" cy="768096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790"/>
              </a:spcBef>
              <a:buNone/>
              <a:defRPr lang="vi-VN" sz="158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algn="ctr" latinLnBrk="0">
              <a:buNone/>
              <a:defRPr lang="vi-VN" sz="1320"/>
            </a:lvl2pPr>
            <a:lvl3pPr marL="603250" indent="0" algn="ctr" latinLnBrk="0">
              <a:buNone/>
              <a:defRPr lang="vi-VN" sz="1190"/>
            </a:lvl3pPr>
            <a:lvl4pPr marL="905510" indent="0" algn="ctr" latinLnBrk="0">
              <a:buNone/>
              <a:defRPr lang="vi-VN" sz="1055"/>
            </a:lvl4pPr>
            <a:lvl5pPr marL="1207135" indent="0" algn="ctr" latinLnBrk="0">
              <a:buNone/>
              <a:defRPr lang="vi-VN" sz="1055"/>
            </a:lvl5pPr>
            <a:lvl6pPr marL="1508760" indent="0" algn="ctr" latinLnBrk="0">
              <a:buNone/>
              <a:defRPr lang="vi-VN" sz="1055"/>
            </a:lvl6pPr>
            <a:lvl7pPr marL="1810385" indent="0" algn="ctr" latinLnBrk="0">
              <a:buNone/>
              <a:defRPr lang="vi-VN" sz="1055"/>
            </a:lvl7pPr>
            <a:lvl8pPr marL="2112010" indent="0" algn="ctr" latinLnBrk="0">
              <a:buNone/>
              <a:defRPr lang="vi-VN" sz="1055"/>
            </a:lvl8pPr>
            <a:lvl9pPr marL="2414270" indent="0" algn="ctr" latinLnBrk="0">
              <a:buNone/>
              <a:defRPr lang="vi-VN" sz="1055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04/05/2025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8044708" cy="5760028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212848" y="448056"/>
            <a:ext cx="4828032" cy="1536192"/>
          </a:xfrm>
        </p:spPr>
        <p:txBody>
          <a:bodyPr anchor="b">
            <a:normAutofit/>
          </a:bodyPr>
          <a:lstStyle>
            <a:lvl1pPr latinLnBrk="0">
              <a:defRPr lang="vi-VN" sz="290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12848" y="2048256"/>
            <a:ext cx="3621024" cy="768096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58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>
                <a:solidFill>
                  <a:schemeClr val="tx1">
                    <a:tint val="75000"/>
                  </a:schemeClr>
                </a:solidFill>
              </a:defRPr>
            </a:lvl2pPr>
            <a:lvl3pPr marL="603250" indent="0" latinLnBrk="0">
              <a:buNone/>
              <a:defRPr lang="vi-VN" sz="1190">
                <a:solidFill>
                  <a:schemeClr val="tx1">
                    <a:tint val="75000"/>
                  </a:schemeClr>
                </a:solidFill>
              </a:defRPr>
            </a:lvl3pPr>
            <a:lvl4pPr marL="90551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4pPr>
            <a:lvl5pPr marL="1207135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5pPr>
            <a:lvl6pPr marL="150876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6pPr>
            <a:lvl7pPr marL="1810385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7pPr>
            <a:lvl8pPr marL="211201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8pPr>
            <a:lvl9pPr marL="241427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005840" y="1533525"/>
            <a:ext cx="2896819" cy="2918765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144061" y="1533525"/>
            <a:ext cx="2896819" cy="2918765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04/05/2025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005840" y="1536191"/>
            <a:ext cx="2896819" cy="668528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85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 b="1"/>
            </a:lvl2pPr>
            <a:lvl3pPr marL="603250" indent="0" latinLnBrk="0">
              <a:buNone/>
              <a:defRPr lang="vi-VN" sz="1190" b="1"/>
            </a:lvl3pPr>
            <a:lvl4pPr marL="905510" indent="0" latinLnBrk="0">
              <a:buNone/>
              <a:defRPr lang="vi-VN" sz="1055" b="1"/>
            </a:lvl4pPr>
            <a:lvl5pPr marL="1207135" indent="0" latinLnBrk="0">
              <a:buNone/>
              <a:defRPr lang="vi-VN" sz="1055" b="1"/>
            </a:lvl5pPr>
            <a:lvl6pPr marL="1508760" indent="0" latinLnBrk="0">
              <a:buNone/>
              <a:defRPr lang="vi-VN" sz="1055" b="1"/>
            </a:lvl6pPr>
            <a:lvl7pPr marL="1810385" indent="0" latinLnBrk="0">
              <a:buNone/>
              <a:defRPr lang="vi-VN" sz="1055" b="1"/>
            </a:lvl7pPr>
            <a:lvl8pPr marL="2112010" indent="0" latinLnBrk="0">
              <a:buNone/>
              <a:defRPr lang="vi-VN" sz="1055" b="1"/>
            </a:lvl8pPr>
            <a:lvl9pPr marL="2414270" indent="0" latinLnBrk="0">
              <a:buNone/>
              <a:defRPr lang="vi-VN" sz="1055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005840" y="2204719"/>
            <a:ext cx="2896819" cy="22473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144061" y="1536191"/>
            <a:ext cx="2896819" cy="668528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85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 b="1"/>
            </a:lvl2pPr>
            <a:lvl3pPr marL="603250" indent="0" latinLnBrk="0">
              <a:buNone/>
              <a:defRPr lang="vi-VN" sz="1190" b="1"/>
            </a:lvl3pPr>
            <a:lvl4pPr marL="905510" indent="0" latinLnBrk="0">
              <a:buNone/>
              <a:defRPr lang="vi-VN" sz="1055" b="1"/>
            </a:lvl4pPr>
            <a:lvl5pPr marL="1207135" indent="0" latinLnBrk="0">
              <a:buNone/>
              <a:defRPr lang="vi-VN" sz="1055" b="1"/>
            </a:lvl5pPr>
            <a:lvl6pPr marL="1508760" indent="0" latinLnBrk="0">
              <a:buNone/>
              <a:defRPr lang="vi-VN" sz="1055" b="1"/>
            </a:lvl6pPr>
            <a:lvl7pPr marL="1810385" indent="0" latinLnBrk="0">
              <a:buNone/>
              <a:defRPr lang="vi-VN" sz="1055" b="1"/>
            </a:lvl7pPr>
            <a:lvl8pPr marL="2112010" indent="0" latinLnBrk="0">
              <a:buNone/>
              <a:defRPr lang="vi-VN" sz="1055" b="1"/>
            </a:lvl8pPr>
            <a:lvl9pPr marL="2414270" indent="0" latinLnBrk="0">
              <a:buNone/>
              <a:defRPr lang="vi-VN" sz="1055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144061" y="2204719"/>
            <a:ext cx="2896819" cy="22473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4/5/2025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04/05/2025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04/05/2025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11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118104" y="1536192"/>
            <a:ext cx="3922776" cy="2920365"/>
          </a:xfrm>
        </p:spPr>
        <p:txBody>
          <a:bodyPr>
            <a:normAutofit/>
          </a:bodyPr>
          <a:lstStyle>
            <a:lvl1pPr latinLnBrk="0">
              <a:defRPr lang="vi-VN" sz="1320"/>
            </a:lvl1pPr>
            <a:lvl2pPr latinLnBrk="0">
              <a:defRPr lang="vi-VN" sz="1190"/>
            </a:lvl2pPr>
            <a:lvl3pPr latinLnBrk="0">
              <a:defRPr lang="vi-VN" sz="1055"/>
            </a:lvl3pPr>
            <a:lvl4pPr latinLnBrk="0">
              <a:defRPr lang="vi-VN" sz="925"/>
            </a:lvl4pPr>
            <a:lvl5pPr latinLnBrk="0">
              <a:defRPr lang="vi-VN" sz="925"/>
            </a:lvl5pPr>
            <a:lvl6pPr latinLnBrk="0">
              <a:defRPr lang="vi-VN" sz="1320"/>
            </a:lvl6pPr>
            <a:lvl7pPr latinLnBrk="0">
              <a:defRPr lang="vi-VN" sz="1320"/>
            </a:lvl7pPr>
            <a:lvl8pPr latinLnBrk="0">
              <a:defRPr lang="vi-VN" sz="1320"/>
            </a:lvl8pPr>
            <a:lvl9pPr latinLnBrk="0">
              <a:defRPr lang="vi-VN" sz="132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05839" y="1536192"/>
            <a:ext cx="1931213" cy="2920365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190"/>
            </a:lvl1pPr>
            <a:lvl2pPr marL="301625" indent="0" latinLnBrk="0">
              <a:buNone/>
              <a:defRPr lang="vi-VN" sz="925"/>
            </a:lvl2pPr>
            <a:lvl3pPr marL="603250" indent="0" latinLnBrk="0">
              <a:buNone/>
              <a:defRPr lang="vi-VN" sz="790"/>
            </a:lvl3pPr>
            <a:lvl4pPr marL="905510" indent="0" latinLnBrk="0">
              <a:buNone/>
              <a:defRPr lang="vi-VN" sz="660"/>
            </a:lvl4pPr>
            <a:lvl5pPr marL="1207135" indent="0" latinLnBrk="0">
              <a:buNone/>
              <a:defRPr lang="vi-VN" sz="660"/>
            </a:lvl5pPr>
            <a:lvl6pPr marL="1508760" indent="0" latinLnBrk="0">
              <a:buNone/>
              <a:defRPr lang="vi-VN" sz="660"/>
            </a:lvl6pPr>
            <a:lvl7pPr marL="1810385" indent="0" latinLnBrk="0">
              <a:buNone/>
              <a:defRPr lang="vi-VN" sz="660"/>
            </a:lvl7pPr>
            <a:lvl8pPr marL="2112010" indent="0" latinLnBrk="0">
              <a:buNone/>
              <a:defRPr lang="vi-VN" sz="660"/>
            </a:lvl8pPr>
            <a:lvl9pPr marL="2414270" indent="0" latinLnBrk="0">
              <a:buNone/>
              <a:defRPr lang="vi-VN" sz="66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04/05/2025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11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4626864" y="1886636"/>
            <a:ext cx="2414016" cy="1843430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925"/>
            </a:lvl2pPr>
            <a:lvl3pPr marL="603250" indent="0" latinLnBrk="0">
              <a:buNone/>
              <a:defRPr lang="vi-VN" sz="790"/>
            </a:lvl3pPr>
            <a:lvl4pPr marL="905510" indent="0" latinLnBrk="0">
              <a:buNone/>
              <a:defRPr lang="vi-VN" sz="660"/>
            </a:lvl4pPr>
            <a:lvl5pPr marL="1207135" indent="0" latinLnBrk="0">
              <a:buNone/>
              <a:defRPr lang="vi-VN" sz="660"/>
            </a:lvl5pPr>
            <a:lvl6pPr marL="1508760" indent="0" latinLnBrk="0">
              <a:buNone/>
              <a:defRPr lang="vi-VN" sz="660"/>
            </a:lvl6pPr>
            <a:lvl7pPr marL="1810385" indent="0" latinLnBrk="0">
              <a:buNone/>
              <a:defRPr lang="vi-VN" sz="660"/>
            </a:lvl7pPr>
            <a:lvl8pPr marL="2112010" indent="0" latinLnBrk="0">
              <a:buNone/>
              <a:defRPr lang="vi-VN" sz="660"/>
            </a:lvl8pPr>
            <a:lvl9pPr marL="2414270" indent="0" latinLnBrk="0">
              <a:buNone/>
              <a:defRPr lang="vi-VN" sz="66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530860" y="1424178"/>
            <a:ext cx="3693668" cy="2768346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663975" y="1574597"/>
            <a:ext cx="3427439" cy="246750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32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850"/>
            </a:lvl2pPr>
            <a:lvl3pPr marL="603250" indent="0" latinLnBrk="0">
              <a:buNone/>
              <a:defRPr lang="vi-VN" sz="1585"/>
            </a:lvl3pPr>
            <a:lvl4pPr marL="905510" indent="0" latinLnBrk="0">
              <a:buNone/>
              <a:defRPr lang="vi-VN" sz="1320"/>
            </a:lvl4pPr>
            <a:lvl5pPr marL="1207135" indent="0" latinLnBrk="0">
              <a:buNone/>
              <a:defRPr lang="vi-VN" sz="1320"/>
            </a:lvl5pPr>
            <a:lvl6pPr marL="1508760" indent="0" latinLnBrk="0">
              <a:buNone/>
              <a:defRPr lang="vi-VN" sz="1320"/>
            </a:lvl6pPr>
            <a:lvl7pPr marL="1810385" indent="0" latinLnBrk="0">
              <a:buNone/>
              <a:defRPr lang="vi-VN" sz="1320"/>
            </a:lvl7pPr>
            <a:lvl8pPr marL="2112010" indent="0" latinLnBrk="0">
              <a:buNone/>
              <a:defRPr lang="vi-VN" sz="1320"/>
            </a:lvl8pPr>
            <a:lvl9pPr marL="2414270" indent="0" latinLnBrk="0">
              <a:buNone/>
              <a:defRPr lang="vi-VN" sz="132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" y="1441"/>
            <a:ext cx="8044708" cy="5759279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02920" y="784097"/>
            <a:ext cx="2715768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55007" y="934938"/>
            <a:ext cx="2401379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498088" y="784097"/>
            <a:ext cx="2715768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3650175" y="934938"/>
            <a:ext cx="2401379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8863" y="4456557"/>
            <a:ext cx="2353666" cy="921715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3674031" y="4456557"/>
            <a:ext cx="2353666" cy="921715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" y="1441"/>
            <a:ext cx="8044708" cy="5759279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02920" y="784097"/>
            <a:ext cx="3520440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54646" y="934938"/>
            <a:ext cx="3216988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173756" y="812545"/>
            <a:ext cx="1974022" cy="16248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293977" y="932184"/>
            <a:ext cx="1733581" cy="138560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8863" y="4972174"/>
            <a:ext cx="5348694" cy="417833"/>
          </a:xfrm>
        </p:spPr>
        <p:txBody>
          <a:bodyPr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05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173756" y="2571201"/>
            <a:ext cx="1974022" cy="16248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293977" y="2690840"/>
            <a:ext cx="1733581" cy="138560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78863" y="4456556"/>
            <a:ext cx="5348695" cy="487134"/>
          </a:xfrm>
        </p:spPr>
        <p:txBody>
          <a:bodyPr>
            <a:normAutofit/>
          </a:bodyPr>
          <a:lstStyle>
            <a:lvl1pPr latinLnBrk="0">
              <a:defRPr lang="vi-VN" sz="1585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238"/>
            <a:ext cx="8044708" cy="5762161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2760472" y="222637"/>
            <a:ext cx="3453383" cy="253681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2920127" y="366505"/>
            <a:ext cx="3134072" cy="224908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538684" y="323167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595" y="452115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38684" y="2081823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68595" y="2210771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538684" y="3840479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668595" y="3969427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2760472" y="2896749"/>
            <a:ext cx="3453383" cy="253681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2920127" y="3040617"/>
            <a:ext cx="3134072" cy="224908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04/05/2025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5833872" y="306705"/>
            <a:ext cx="1207007" cy="4149852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005840" y="306705"/>
            <a:ext cx="4526280" cy="4149852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04/05/2025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03041" y="256032"/>
            <a:ext cx="4680298" cy="2346881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3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03041" y="2611395"/>
            <a:ext cx="4680298" cy="704088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85">
                <a:solidFill>
                  <a:schemeClr val="accent2"/>
                </a:solidFill>
              </a:defRPr>
            </a:lvl1pPr>
            <a:lvl2pPr marL="301625" indent="0" algn="ctr">
              <a:buNone/>
              <a:defRPr sz="1320"/>
            </a:lvl2pPr>
            <a:lvl3pPr marL="603250" indent="0" algn="ctr">
              <a:buNone/>
              <a:defRPr sz="1190"/>
            </a:lvl3pPr>
            <a:lvl4pPr marL="905510" indent="0" algn="ctr">
              <a:buNone/>
              <a:defRPr sz="1055"/>
            </a:lvl4pPr>
            <a:lvl5pPr marL="1207135" indent="0" algn="ctr">
              <a:buNone/>
              <a:defRPr sz="1055"/>
            </a:lvl5pPr>
            <a:lvl6pPr marL="1508760" indent="0" algn="ctr">
              <a:buNone/>
              <a:defRPr sz="1055"/>
            </a:lvl6pPr>
            <a:lvl7pPr marL="1810385" indent="0" algn="ctr">
              <a:buNone/>
              <a:defRPr sz="1055"/>
            </a:lvl7pPr>
            <a:lvl8pPr marL="2112010" indent="0" algn="ctr">
              <a:buNone/>
              <a:defRPr sz="1055"/>
            </a:lvl8pPr>
            <a:lvl9pPr marL="2414270" indent="0" algn="ctr">
              <a:buNone/>
              <a:defRPr sz="1055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04/05/2025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418809" y="1344168"/>
            <a:ext cx="4224529" cy="2088261"/>
          </a:xfrm>
        </p:spPr>
        <p:txBody>
          <a:bodyPr rtlCol="0" anchor="b">
            <a:normAutofit/>
          </a:bodyPr>
          <a:lstStyle>
            <a:lvl1pPr>
              <a:defRPr sz="343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418807" y="3448224"/>
            <a:ext cx="4224529" cy="768096"/>
          </a:xfrm>
        </p:spPr>
        <p:txBody>
          <a:bodyPr rtlCol="0">
            <a:normAutofit/>
          </a:bodyPr>
          <a:lstStyle>
            <a:lvl1pPr marL="0" indent="0">
              <a:buNone/>
              <a:defRPr sz="1320">
                <a:solidFill>
                  <a:schemeClr val="accent2"/>
                </a:solidFill>
              </a:defRPr>
            </a:lvl1pPr>
            <a:lvl2pPr marL="30162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2pPr>
            <a:lvl3pPr marL="60325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3pPr>
            <a:lvl4pPr marL="90551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207135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50876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1810385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11201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41427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57421" y="1344168"/>
            <a:ext cx="3017520" cy="3456432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625817" y="1344168"/>
            <a:ext cx="3017520" cy="3456432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04/05/2025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60" y="3702002"/>
            <a:ext cx="6839982" cy="114420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660" y="2441775"/>
            <a:ext cx="6839982" cy="126022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25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7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6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3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8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57421" y="1344168"/>
            <a:ext cx="3017520" cy="692086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85" b="0">
                <a:solidFill>
                  <a:schemeClr val="accent2"/>
                </a:solidFill>
              </a:defRPr>
            </a:lvl1pPr>
            <a:lvl2pPr marL="301625" indent="0">
              <a:buNone/>
              <a:defRPr sz="1320" b="1"/>
            </a:lvl2pPr>
            <a:lvl3pPr marL="603250" indent="0">
              <a:buNone/>
              <a:defRPr sz="1190" b="1"/>
            </a:lvl3pPr>
            <a:lvl4pPr marL="905510" indent="0">
              <a:buNone/>
              <a:defRPr sz="1055" b="1"/>
            </a:lvl4pPr>
            <a:lvl5pPr marL="1207135" indent="0">
              <a:buNone/>
              <a:defRPr sz="1055" b="1"/>
            </a:lvl5pPr>
            <a:lvl6pPr marL="1508760" indent="0">
              <a:buNone/>
              <a:defRPr sz="1055" b="1"/>
            </a:lvl6pPr>
            <a:lvl7pPr marL="1810385" indent="0">
              <a:buNone/>
              <a:defRPr sz="1055" b="1"/>
            </a:lvl7pPr>
            <a:lvl8pPr marL="2112010" indent="0">
              <a:buNone/>
              <a:defRPr sz="1055" b="1"/>
            </a:lvl8pPr>
            <a:lvl9pPr marL="2414270" indent="0">
              <a:buNone/>
              <a:defRPr sz="1055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57421" y="2104263"/>
            <a:ext cx="3017520" cy="280355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625817" y="1344168"/>
            <a:ext cx="3017520" cy="692086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85" b="0">
                <a:solidFill>
                  <a:schemeClr val="accent2"/>
                </a:solidFill>
              </a:defRPr>
            </a:lvl1pPr>
            <a:lvl2pPr marL="301625" indent="0">
              <a:buNone/>
              <a:defRPr sz="1320" b="1"/>
            </a:lvl2pPr>
            <a:lvl3pPr marL="603250" indent="0">
              <a:buNone/>
              <a:defRPr sz="1190" b="1"/>
            </a:lvl3pPr>
            <a:lvl4pPr marL="905510" indent="0">
              <a:buNone/>
              <a:defRPr sz="1055" b="1"/>
            </a:lvl4pPr>
            <a:lvl5pPr marL="1207135" indent="0">
              <a:buNone/>
              <a:defRPr sz="1055" b="1"/>
            </a:lvl5pPr>
            <a:lvl6pPr marL="1508760" indent="0">
              <a:buNone/>
              <a:defRPr sz="1055" b="1"/>
            </a:lvl6pPr>
            <a:lvl7pPr marL="1810385" indent="0">
              <a:buNone/>
              <a:defRPr sz="1055" b="1"/>
            </a:lvl7pPr>
            <a:lvl8pPr marL="2112010" indent="0">
              <a:buNone/>
              <a:defRPr sz="1055" b="1"/>
            </a:lvl8pPr>
            <a:lvl9pPr marL="2414270" indent="0">
              <a:buNone/>
              <a:defRPr sz="1055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625817" y="2104263"/>
            <a:ext cx="3017520" cy="280355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832824" y="1913081"/>
            <a:ext cx="1810513" cy="1950630"/>
          </a:xfrm>
        </p:spPr>
        <p:txBody>
          <a:bodyPr rtlCol="0" anchor="b">
            <a:normAutofit/>
          </a:bodyPr>
          <a:lstStyle>
            <a:lvl1pPr>
              <a:defRPr sz="171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53917" y="448056"/>
            <a:ext cx="4526280" cy="4032504"/>
          </a:xfrm>
        </p:spPr>
        <p:txBody>
          <a:bodyPr rtlCol="0">
            <a:normAutofit/>
          </a:bodyPr>
          <a:lstStyle>
            <a:lvl1pPr>
              <a:defRPr sz="1585"/>
            </a:lvl1pPr>
            <a:lvl2pPr>
              <a:defRPr sz="1320"/>
            </a:lvl2pPr>
            <a:lvl3pPr>
              <a:defRPr sz="1190"/>
            </a:lvl3pPr>
            <a:lvl4pPr>
              <a:defRPr sz="1055"/>
            </a:lvl4pPr>
            <a:lvl5pPr>
              <a:defRPr sz="925"/>
            </a:lvl5pPr>
            <a:lvl6pPr>
              <a:defRPr sz="925"/>
            </a:lvl6pPr>
            <a:lvl7pPr>
              <a:defRPr sz="925"/>
            </a:lvl7pPr>
            <a:lvl8pPr>
              <a:defRPr sz="925"/>
            </a:lvl8pPr>
            <a:lvl9pPr>
              <a:defRPr sz="92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832825" y="3849877"/>
            <a:ext cx="1810512" cy="950723"/>
          </a:xfrm>
        </p:spPr>
        <p:txBody>
          <a:bodyPr rtlCol="0">
            <a:normAutofit/>
          </a:bodyPr>
          <a:lstStyle>
            <a:lvl1pPr marL="0" indent="0">
              <a:spcBef>
                <a:spcPct val="132000"/>
              </a:spcBef>
              <a:buNone/>
              <a:defRPr sz="925"/>
            </a:lvl1pPr>
            <a:lvl2pPr marL="301625" indent="0">
              <a:buNone/>
              <a:defRPr sz="925"/>
            </a:lvl2pPr>
            <a:lvl3pPr marL="603250" indent="0">
              <a:buNone/>
              <a:defRPr sz="790"/>
            </a:lvl3pPr>
            <a:lvl4pPr marL="905510" indent="0">
              <a:buNone/>
              <a:defRPr sz="660"/>
            </a:lvl4pPr>
            <a:lvl5pPr marL="1207135" indent="0">
              <a:buNone/>
              <a:defRPr sz="660"/>
            </a:lvl5pPr>
            <a:lvl6pPr marL="1508760" indent="0">
              <a:buNone/>
              <a:defRPr sz="660"/>
            </a:lvl6pPr>
            <a:lvl7pPr marL="1810385" indent="0">
              <a:buNone/>
              <a:defRPr sz="660"/>
            </a:lvl7pPr>
            <a:lvl8pPr marL="2112010" indent="0">
              <a:buNone/>
              <a:defRPr sz="660"/>
            </a:lvl8pPr>
            <a:lvl9pPr marL="2414270" indent="0">
              <a:buNone/>
              <a:defRPr sz="66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832824" y="1913081"/>
            <a:ext cx="1810513" cy="1950630"/>
          </a:xfrm>
        </p:spPr>
        <p:txBody>
          <a:bodyPr rtlCol="0" anchor="b">
            <a:normAutofit/>
          </a:bodyPr>
          <a:lstStyle>
            <a:lvl1pPr>
              <a:defRPr sz="171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853916" y="448056"/>
            <a:ext cx="4526281" cy="4032504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9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29354" y="544068"/>
            <a:ext cx="4375404" cy="384048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85"/>
            </a:lvl1pPr>
            <a:lvl2pPr marL="301625" indent="0">
              <a:buNone/>
              <a:defRPr sz="1850"/>
            </a:lvl2pPr>
            <a:lvl3pPr marL="603250" indent="0">
              <a:buNone/>
              <a:defRPr sz="1585"/>
            </a:lvl3pPr>
            <a:lvl4pPr marL="905510" indent="0">
              <a:buNone/>
              <a:defRPr sz="1320"/>
            </a:lvl4pPr>
            <a:lvl5pPr marL="1207135" indent="0">
              <a:buNone/>
              <a:defRPr sz="1320"/>
            </a:lvl5pPr>
            <a:lvl6pPr marL="1508760" indent="0">
              <a:buNone/>
              <a:defRPr sz="1320"/>
            </a:lvl6pPr>
            <a:lvl7pPr marL="1810385" indent="0">
              <a:buNone/>
              <a:defRPr sz="1320"/>
            </a:lvl7pPr>
            <a:lvl8pPr marL="2112010" indent="0">
              <a:buNone/>
              <a:defRPr sz="1320"/>
            </a:lvl8pPr>
            <a:lvl9pPr marL="2414270" indent="0">
              <a:buNone/>
              <a:defRPr sz="132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832825" y="3849877"/>
            <a:ext cx="1810512" cy="950723"/>
          </a:xfrm>
        </p:spPr>
        <p:txBody>
          <a:bodyPr rtlCol="0">
            <a:normAutofit/>
          </a:bodyPr>
          <a:lstStyle>
            <a:lvl1pPr marL="0" indent="0">
              <a:spcBef>
                <a:spcPct val="132000"/>
              </a:spcBef>
              <a:buNone/>
              <a:defRPr sz="925"/>
            </a:lvl1pPr>
            <a:lvl2pPr marL="301625" indent="0">
              <a:buNone/>
              <a:defRPr sz="925"/>
            </a:lvl2pPr>
            <a:lvl3pPr marL="603250" indent="0">
              <a:buNone/>
              <a:defRPr sz="790"/>
            </a:lvl3pPr>
            <a:lvl4pPr marL="905510" indent="0">
              <a:buNone/>
              <a:defRPr sz="660"/>
            </a:lvl4pPr>
            <a:lvl5pPr marL="1207135" indent="0">
              <a:buNone/>
              <a:defRPr sz="660"/>
            </a:lvl5pPr>
            <a:lvl6pPr marL="1508760" indent="0">
              <a:buNone/>
              <a:defRPr sz="660"/>
            </a:lvl6pPr>
            <a:lvl7pPr marL="1810385" indent="0">
              <a:buNone/>
              <a:defRPr sz="660"/>
            </a:lvl7pPr>
            <a:lvl8pPr marL="2112010" indent="0">
              <a:buNone/>
              <a:defRPr sz="660"/>
            </a:lvl8pPr>
            <a:lvl9pPr marL="2414270" indent="0">
              <a:buNone/>
              <a:defRPr sz="66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510909" y="256033"/>
            <a:ext cx="1132428" cy="4544568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58468" y="256033"/>
            <a:ext cx="4951857" cy="4544568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789557"/>
            <a:ext cx="6839712" cy="12348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008" y="3264408"/>
            <a:ext cx="5632704" cy="1472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35" y="3701796"/>
            <a:ext cx="6839712" cy="1144143"/>
          </a:xfrm>
        </p:spPr>
        <p:txBody>
          <a:bodyPr anchor="t"/>
          <a:lstStyle>
            <a:lvl1pPr algn="l">
              <a:defRPr sz="33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635" y="2441639"/>
            <a:ext cx="6839712" cy="1260157"/>
          </a:xfrm>
        </p:spPr>
        <p:txBody>
          <a:bodyPr anchor="b"/>
          <a:lstStyle>
            <a:lvl1pPr marL="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1pPr>
            <a:lvl2pPr marL="38417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2pPr>
            <a:lvl3pPr marL="768350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6pPr>
            <a:lvl7pPr marL="230441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7pPr>
            <a:lvl8pPr marL="26885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8pPr>
            <a:lvl9pPr marL="307213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52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0578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36" y="1344168"/>
            <a:ext cx="3553968" cy="3801809"/>
          </a:xfrm>
        </p:spPr>
        <p:txBody>
          <a:bodyPr/>
          <a:lstStyle>
            <a:lvl1pPr>
              <a:defRPr sz="2350"/>
            </a:lvl1pPr>
            <a:lvl2pPr>
              <a:defRPr sz="2015"/>
            </a:lvl2pPr>
            <a:lvl3pPr>
              <a:defRPr sz="1680"/>
            </a:lvl3pPr>
            <a:lvl4pPr>
              <a:defRPr sz="1510"/>
            </a:lvl4pPr>
            <a:lvl5pPr>
              <a:defRPr sz="1510"/>
            </a:lvl5pPr>
            <a:lvl6pPr>
              <a:defRPr sz="1510"/>
            </a:lvl6pPr>
            <a:lvl7pPr>
              <a:defRPr sz="1510"/>
            </a:lvl7pPr>
            <a:lvl8pPr>
              <a:defRPr sz="1510"/>
            </a:lvl8pPr>
            <a:lvl9pPr>
              <a:defRPr sz="15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0416" y="1344168"/>
            <a:ext cx="3553968" cy="3801809"/>
          </a:xfrm>
        </p:spPr>
        <p:txBody>
          <a:bodyPr/>
          <a:lstStyle>
            <a:lvl1pPr>
              <a:defRPr sz="2350"/>
            </a:lvl1pPr>
            <a:lvl2pPr>
              <a:defRPr sz="2015"/>
            </a:lvl2pPr>
            <a:lvl3pPr>
              <a:defRPr sz="1680"/>
            </a:lvl3pPr>
            <a:lvl4pPr>
              <a:defRPr sz="1510"/>
            </a:lvl4pPr>
            <a:lvl5pPr>
              <a:defRPr sz="1510"/>
            </a:lvl5pPr>
            <a:lvl6pPr>
              <a:defRPr sz="1510"/>
            </a:lvl6pPr>
            <a:lvl7pPr>
              <a:defRPr sz="1510"/>
            </a:lvl7pPr>
            <a:lvl8pPr>
              <a:defRPr sz="1510"/>
            </a:lvl8pPr>
            <a:lvl9pPr>
              <a:defRPr sz="15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289495"/>
            <a:ext cx="3555365" cy="537400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4175" indent="0">
              <a:buNone/>
              <a:defRPr sz="1680" b="1"/>
            </a:lvl2pPr>
            <a:lvl3pPr marL="768350" indent="0">
              <a:buNone/>
              <a:defRPr sz="1510" b="1"/>
            </a:lvl3pPr>
            <a:lvl4pPr marL="1151890" indent="0">
              <a:buNone/>
              <a:defRPr sz="1345" b="1"/>
            </a:lvl4pPr>
            <a:lvl5pPr marL="1536065" indent="0">
              <a:buNone/>
              <a:defRPr sz="1345" b="1"/>
            </a:lvl5pPr>
            <a:lvl6pPr marL="1920240" indent="0">
              <a:buNone/>
              <a:defRPr sz="1345" b="1"/>
            </a:lvl6pPr>
            <a:lvl7pPr marL="2304415" indent="0">
              <a:buNone/>
              <a:defRPr sz="1345" b="1"/>
            </a:lvl7pPr>
            <a:lvl8pPr marL="2688590" indent="0">
              <a:buNone/>
              <a:defRPr sz="1345" b="1"/>
            </a:lvl8pPr>
            <a:lvl9pPr marL="3072130" indent="0">
              <a:buNone/>
              <a:defRPr sz="13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336" y="1826895"/>
            <a:ext cx="3555365" cy="3319082"/>
          </a:xfrm>
        </p:spPr>
        <p:txBody>
          <a:bodyPr/>
          <a:lstStyle>
            <a:lvl1pPr>
              <a:defRPr sz="2015"/>
            </a:lvl1pPr>
            <a:lvl2pPr>
              <a:defRPr sz="1680"/>
            </a:lvl2pPr>
            <a:lvl3pPr>
              <a:defRPr sz="1510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7622" y="1289495"/>
            <a:ext cx="3556762" cy="537400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4175" indent="0">
              <a:buNone/>
              <a:defRPr sz="1680" b="1"/>
            </a:lvl2pPr>
            <a:lvl3pPr marL="768350" indent="0">
              <a:buNone/>
              <a:defRPr sz="1510" b="1"/>
            </a:lvl3pPr>
            <a:lvl4pPr marL="1151890" indent="0">
              <a:buNone/>
              <a:defRPr sz="1345" b="1"/>
            </a:lvl4pPr>
            <a:lvl5pPr marL="1536065" indent="0">
              <a:buNone/>
              <a:defRPr sz="1345" b="1"/>
            </a:lvl5pPr>
            <a:lvl6pPr marL="1920240" indent="0">
              <a:buNone/>
              <a:defRPr sz="1345" b="1"/>
            </a:lvl6pPr>
            <a:lvl7pPr marL="2304415" indent="0">
              <a:buNone/>
              <a:defRPr sz="1345" b="1"/>
            </a:lvl7pPr>
            <a:lvl8pPr marL="2688590" indent="0">
              <a:buNone/>
              <a:defRPr sz="1345" b="1"/>
            </a:lvl8pPr>
            <a:lvl9pPr marL="3072130" indent="0">
              <a:buNone/>
              <a:defRPr sz="13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87622" y="1826895"/>
            <a:ext cx="3556762" cy="3319082"/>
          </a:xfrm>
        </p:spPr>
        <p:txBody>
          <a:bodyPr/>
          <a:lstStyle>
            <a:lvl1pPr>
              <a:defRPr sz="2015"/>
            </a:lvl1pPr>
            <a:lvl2pPr>
              <a:defRPr sz="1680"/>
            </a:lvl2pPr>
            <a:lvl3pPr>
              <a:defRPr sz="1510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9362"/>
            <a:ext cx="2647315" cy="976122"/>
          </a:xfrm>
        </p:spPr>
        <p:txBody>
          <a:bodyPr anchor="b"/>
          <a:lstStyle>
            <a:lvl1pPr algn="l">
              <a:defRPr sz="168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044" y="229362"/>
            <a:ext cx="4498340" cy="4916615"/>
          </a:xfrm>
        </p:spPr>
        <p:txBody>
          <a:bodyPr/>
          <a:lstStyle>
            <a:lvl1pPr>
              <a:defRPr sz="2690"/>
            </a:lvl1pPr>
            <a:lvl2pPr>
              <a:defRPr sz="2350"/>
            </a:lvl2pPr>
            <a:lvl3pPr>
              <a:defRPr sz="2015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1205484"/>
            <a:ext cx="2647315" cy="3940493"/>
          </a:xfrm>
        </p:spPr>
        <p:txBody>
          <a:bodyPr/>
          <a:lstStyle>
            <a:lvl1pPr marL="0" indent="0">
              <a:buNone/>
              <a:defRPr sz="1175"/>
            </a:lvl1pPr>
            <a:lvl2pPr marL="384175" indent="0">
              <a:buNone/>
              <a:defRPr sz="1010"/>
            </a:lvl2pPr>
            <a:lvl3pPr marL="768350" indent="0">
              <a:buNone/>
              <a:defRPr sz="840"/>
            </a:lvl3pPr>
            <a:lvl4pPr marL="1151890" indent="0">
              <a:buNone/>
              <a:defRPr sz="755"/>
            </a:lvl4pPr>
            <a:lvl5pPr marL="1536065" indent="0">
              <a:buNone/>
              <a:defRPr sz="755"/>
            </a:lvl5pPr>
            <a:lvl6pPr marL="1920240" indent="0">
              <a:buNone/>
              <a:defRPr sz="755"/>
            </a:lvl6pPr>
            <a:lvl7pPr marL="2304415" indent="0">
              <a:buNone/>
              <a:defRPr sz="755"/>
            </a:lvl7pPr>
            <a:lvl8pPr marL="2688590" indent="0">
              <a:buNone/>
              <a:defRPr sz="755"/>
            </a:lvl8pPr>
            <a:lvl9pPr marL="3072130" indent="0">
              <a:buNone/>
              <a:defRPr sz="7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213" y="4032504"/>
            <a:ext cx="4828032" cy="476060"/>
          </a:xfrm>
        </p:spPr>
        <p:txBody>
          <a:bodyPr anchor="b"/>
          <a:lstStyle>
            <a:lvl1pPr algn="l">
              <a:defRPr sz="168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7213" y="514731"/>
            <a:ext cx="4828032" cy="3456432"/>
          </a:xfrm>
        </p:spPr>
        <p:txBody>
          <a:bodyPr/>
          <a:lstStyle>
            <a:lvl1pPr marL="0" indent="0">
              <a:buNone/>
              <a:defRPr sz="2690"/>
            </a:lvl1pPr>
            <a:lvl2pPr marL="384175" indent="0">
              <a:buNone/>
              <a:defRPr sz="2350"/>
            </a:lvl2pPr>
            <a:lvl3pPr marL="768350" indent="0">
              <a:buNone/>
              <a:defRPr sz="2015"/>
            </a:lvl3pPr>
            <a:lvl4pPr marL="1151890" indent="0">
              <a:buNone/>
              <a:defRPr sz="1680"/>
            </a:lvl4pPr>
            <a:lvl5pPr marL="1536065" indent="0">
              <a:buNone/>
              <a:defRPr sz="1680"/>
            </a:lvl5pPr>
            <a:lvl6pPr marL="1920240" indent="0">
              <a:buNone/>
              <a:defRPr sz="1680"/>
            </a:lvl6pPr>
            <a:lvl7pPr marL="2304415" indent="0">
              <a:buNone/>
              <a:defRPr sz="1680"/>
            </a:lvl7pPr>
            <a:lvl8pPr marL="2688590" indent="0">
              <a:buNone/>
              <a:defRPr sz="1680"/>
            </a:lvl8pPr>
            <a:lvl9pPr marL="3072130" indent="0">
              <a:buNone/>
              <a:defRPr sz="168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7213" y="4508564"/>
            <a:ext cx="4828032" cy="676084"/>
          </a:xfrm>
        </p:spPr>
        <p:txBody>
          <a:bodyPr/>
          <a:lstStyle>
            <a:lvl1pPr marL="0" indent="0">
              <a:buNone/>
              <a:defRPr sz="1175"/>
            </a:lvl1pPr>
            <a:lvl2pPr marL="384175" indent="0">
              <a:buNone/>
              <a:defRPr sz="1010"/>
            </a:lvl2pPr>
            <a:lvl3pPr marL="768350" indent="0">
              <a:buNone/>
              <a:defRPr sz="840"/>
            </a:lvl3pPr>
            <a:lvl4pPr marL="1151890" indent="0">
              <a:buNone/>
              <a:defRPr sz="755"/>
            </a:lvl4pPr>
            <a:lvl5pPr marL="1536065" indent="0">
              <a:buNone/>
              <a:defRPr sz="755"/>
            </a:lvl5pPr>
            <a:lvl6pPr marL="1920240" indent="0">
              <a:buNone/>
              <a:defRPr sz="755"/>
            </a:lvl6pPr>
            <a:lvl7pPr marL="2304415" indent="0">
              <a:buNone/>
              <a:defRPr sz="755"/>
            </a:lvl7pPr>
            <a:lvl8pPr marL="2688590" indent="0">
              <a:buNone/>
              <a:defRPr sz="755"/>
            </a:lvl8pPr>
            <a:lvl9pPr marL="3072130" indent="0">
              <a:buNone/>
              <a:defRPr sz="7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33872" y="230696"/>
            <a:ext cx="1810512" cy="49152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336" y="230696"/>
            <a:ext cx="5297424" cy="49152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3" y="1289566"/>
            <a:ext cx="3555506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353" y="1826996"/>
            <a:ext cx="3555506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7784" y="1289566"/>
            <a:ext cx="3556902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87784" y="1826996"/>
            <a:ext cx="3556902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53" y="229375"/>
            <a:ext cx="2647420" cy="97617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168" y="229375"/>
            <a:ext cx="4498518" cy="49168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53" y="1205552"/>
            <a:ext cx="2647420" cy="3940711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276" y="4032728"/>
            <a:ext cx="4828223" cy="47608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7276" y="514760"/>
            <a:ext cx="4828223" cy="3456623"/>
          </a:xfrm>
        </p:spPr>
        <p:txBody>
          <a:bodyPr/>
          <a:lstStyle>
            <a:lvl1pPr marL="0" indent="0">
              <a:buNone/>
              <a:defRPr sz="2800"/>
            </a:lvl1pPr>
            <a:lvl2pPr marL="402590" indent="0">
              <a:buNone/>
              <a:defRPr sz="2500"/>
            </a:lvl2pPr>
            <a:lvl3pPr marL="804545" indent="0">
              <a:buNone/>
              <a:defRPr sz="2100"/>
            </a:lvl3pPr>
            <a:lvl4pPr marL="1207135" indent="0">
              <a:buNone/>
              <a:defRPr sz="1800"/>
            </a:lvl4pPr>
            <a:lvl5pPr marL="1609090" indent="0">
              <a:buNone/>
              <a:defRPr sz="1800"/>
            </a:lvl5pPr>
            <a:lvl6pPr marL="2011680" indent="0">
              <a:buNone/>
              <a:defRPr sz="1800"/>
            </a:lvl6pPr>
            <a:lvl7pPr marL="2413635" indent="0">
              <a:buNone/>
              <a:defRPr sz="1800"/>
            </a:lvl7pPr>
            <a:lvl8pPr marL="2816225" indent="0">
              <a:buNone/>
              <a:defRPr sz="1800"/>
            </a:lvl8pPr>
            <a:lvl9pPr marL="321818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7276" y="4508813"/>
            <a:ext cx="4828223" cy="676122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352" y="230708"/>
            <a:ext cx="7242334" cy="960173"/>
          </a:xfrm>
          <a:prstGeom prst="rect">
            <a:avLst/>
          </a:prstGeom>
        </p:spPr>
        <p:txBody>
          <a:bodyPr vert="horz" lIns="80458" tIns="40229" rIns="80458" bIns="402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2" y="1344243"/>
            <a:ext cx="7242334" cy="3802019"/>
          </a:xfrm>
          <a:prstGeom prst="rect">
            <a:avLst/>
          </a:prstGeom>
        </p:spPr>
        <p:txBody>
          <a:bodyPr vert="horz" lIns="80458" tIns="40229" rIns="80458" bIns="402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352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ABE9-4C1F-4807-8939-488522C6430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405" y="5339629"/>
            <a:ext cx="2548229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7044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454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1625" indent="-30162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3415" indent="-251460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779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3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93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68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7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5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4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71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2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1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8044625" cy="576072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53212" y="306706"/>
            <a:ext cx="6487668" cy="9094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005840" y="1536192"/>
            <a:ext cx="6035040" cy="291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4626864" y="5390007"/>
            <a:ext cx="905256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04/05/2025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458468" y="5390007"/>
            <a:ext cx="3017520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682996" y="5390007"/>
            <a:ext cx="553212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03250" rtl="0" eaLnBrk="1" latinLnBrk="0" hangingPunct="1">
        <a:lnSpc>
          <a:spcPct val="90000"/>
        </a:lnSpc>
        <a:spcBef>
          <a:spcPct val="0"/>
        </a:spcBef>
        <a:buNone/>
        <a:defRPr lang="vi-VN" sz="211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51130" indent="-151130" algn="l" defTabSz="603250" rtl="0" eaLnBrk="1" latinLnBrk="0" hangingPunct="1">
        <a:lnSpc>
          <a:spcPct val="90000"/>
        </a:lnSpc>
        <a:spcBef>
          <a:spcPct val="238000"/>
        </a:spcBef>
        <a:buFont typeface="Arial" panose="020B0604020202020204" pitchFamily="34" charset="0"/>
        <a:buChar char="•"/>
        <a:defRPr lang="vi-VN" sz="132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01625" indent="-120650" algn="l" defTabSz="603250" rtl="0" eaLnBrk="1" latinLnBrk="0" hangingPunct="1">
        <a:lnSpc>
          <a:spcPct val="90000"/>
        </a:lnSpc>
        <a:spcBef>
          <a:spcPts val="790"/>
        </a:spcBef>
        <a:buFont typeface="Arial" panose="020B0604020202020204" pitchFamily="34" charset="0"/>
        <a:buChar char="•"/>
        <a:defRPr lang="vi-VN" sz="11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5275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105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0325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5438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90551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6pPr>
      <a:lvl7pPr marL="105600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7pPr>
      <a:lvl8pPr marL="120713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8pPr>
      <a:lvl9pPr marL="135763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1pPr>
      <a:lvl2pPr marL="30162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2pPr>
      <a:lvl3pPr marL="60325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3pPr>
      <a:lvl4pPr marL="90551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4pPr>
      <a:lvl5pPr marL="120713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6pPr>
      <a:lvl7pPr marL="181038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7pPr>
      <a:lvl8pPr marL="211201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8pPr>
      <a:lvl9pPr marL="241427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57421" y="256032"/>
            <a:ext cx="6185916" cy="10083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57421" y="1344168"/>
            <a:ext cx="6185916" cy="3456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7360" y="5464266"/>
            <a:ext cx="636264" cy="192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04/05/2025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44905" y="5464266"/>
            <a:ext cx="4538434" cy="192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643337" y="5275450"/>
            <a:ext cx="352043" cy="293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03250" rtl="0" eaLnBrk="1" latinLnBrk="0" hangingPunct="1">
        <a:lnSpc>
          <a:spcPct val="90000"/>
        </a:lnSpc>
        <a:spcBef>
          <a:spcPct val="0"/>
        </a:spcBef>
        <a:buNone/>
        <a:defRPr sz="224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975" indent="-151130" algn="l" defTabSz="603250" rtl="0" eaLnBrk="1" latinLnBrk="0" hangingPunct="1">
        <a:lnSpc>
          <a:spcPct val="90000"/>
        </a:lnSpc>
        <a:spcBef>
          <a:spcPct val="238000"/>
        </a:spcBef>
        <a:buSzPct val="80000"/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92430" indent="-151130" algn="l" defTabSz="603250" rtl="0" eaLnBrk="1" latinLnBrk="0" hangingPunct="1">
        <a:lnSpc>
          <a:spcPct val="90000"/>
        </a:lnSpc>
        <a:spcBef>
          <a:spcPct val="132000"/>
        </a:spcBef>
        <a:buSzPct val="80000"/>
        <a:buFont typeface="Wingdings" panose="05000000000000000000" pitchFamily="2" charset="2"/>
        <a:buChar char="§"/>
        <a:defRPr sz="11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0325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105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14705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2616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3698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6pPr>
      <a:lvl7pPr marL="1448435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7pPr>
      <a:lvl8pPr marL="165989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8pPr>
      <a:lvl9pPr marL="187071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1pPr>
      <a:lvl2pPr marL="30162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2pPr>
      <a:lvl3pPr marL="60325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3pPr>
      <a:lvl4pPr marL="90551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4pPr>
      <a:lvl5pPr marL="120713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6pPr>
      <a:lvl7pPr marL="181038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7pPr>
      <a:lvl8pPr marL="211201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8pPr>
      <a:lvl9pPr marL="241427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336" y="230696"/>
            <a:ext cx="7242048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344168"/>
            <a:ext cx="7242048" cy="380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336" y="5339334"/>
            <a:ext cx="187756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296" y="5339334"/>
            <a:ext cx="254812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6816" y="5339334"/>
            <a:ext cx="187756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768350" rtl="0" eaLnBrk="1" latinLnBrk="0" hangingPunct="1">
        <a:spcBef>
          <a:spcPct val="0"/>
        </a:spcBef>
        <a:buNone/>
        <a:defRPr sz="3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290" indent="-28829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2690" kern="1200">
          <a:solidFill>
            <a:schemeClr val="tx1"/>
          </a:solidFill>
          <a:latin typeface="+mn-lt"/>
          <a:ea typeface="+mn-ea"/>
          <a:cs typeface="+mn-cs"/>
        </a:defRPr>
      </a:lvl1pPr>
      <a:lvl2pPr marL="624205" indent="-240030" algn="l" defTabSz="768350" rtl="0" eaLnBrk="1" latinLnBrk="0" hangingPunct="1">
        <a:spcBef>
          <a:spcPts val="80"/>
        </a:spcBef>
        <a:buFont typeface="Arial" panose="020B0604020202020204" pitchFamily="34" charset="0"/>
        <a:buChar char="–"/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2015" kern="1200">
          <a:solidFill>
            <a:schemeClr val="tx1"/>
          </a:solidFill>
          <a:latin typeface="+mn-lt"/>
          <a:ea typeface="+mn-ea"/>
          <a:cs typeface="+mn-cs"/>
        </a:defRPr>
      </a:lvl3pPr>
      <a:lvl4pPr marL="134429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–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2847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»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1201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49618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26453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417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835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9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6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30441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859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7213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553212" y="1634376"/>
            <a:ext cx="5582412" cy="1398956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96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357637" y="2226688"/>
            <a:ext cx="3578332" cy="857178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2" tIns="40161" rIns="80322" bIns="40161" anchor="ctr"/>
          <a:lstStyle/>
          <a:p>
            <a:pPr algn="ctr" defTabSz="1216660">
              <a:defRPr/>
            </a:pPr>
            <a:r>
              <a:rPr lang="en-US" altLang="zh-CN" sz="290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290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587317" y="4646879"/>
            <a:ext cx="3073267" cy="40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322" tIns="40161" rIns="80322" bIns="4016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11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11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11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11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Vũ Thị Đào</a:t>
            </a:r>
            <a:endParaRPr lang="zh-CN" altLang="en-US" sz="211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76" y="512093"/>
            <a:ext cx="2246465" cy="90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10584" y="192035"/>
            <a:ext cx="4559988" cy="465964"/>
          </a:xfrm>
          <a:prstGeom prst="rect">
            <a:avLst/>
          </a:prstGeom>
          <a:noFill/>
        </p:spPr>
        <p:txBody>
          <a:bodyPr wrap="square" lIns="80458" tIns="40229" rIns="80458" bIns="40229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LUYỆN TẬP CHUNG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352" y="1600289"/>
            <a:ext cx="2632052" cy="4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704" y="2560461"/>
            <a:ext cx="2020142" cy="18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5874" y="2496450"/>
            <a:ext cx="2020142" cy="190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987" y="2496450"/>
            <a:ext cx="2003377" cy="18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80319" y="46331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3 giờ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9519" y="47093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9 giờ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4919" y="47093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6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94" y="1"/>
            <a:ext cx="6100940" cy="4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176" y="448082"/>
            <a:ext cx="3621167" cy="198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3519" y="512093"/>
            <a:ext cx="3830726" cy="192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719" y="2880519"/>
            <a:ext cx="3621167" cy="19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4695" y="2944531"/>
            <a:ext cx="3621167" cy="179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9519" y="5242719"/>
            <a:ext cx="3903713" cy="37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4519" y="242331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Việt thức dậy lúc mấy giờ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0719" y="242331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Việt chơi đá bóng lúc mấy giờ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3119" y="486171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Việt ăn tối lúc mấy giờ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6919" y="478551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Việt chơi điện tử lúc mấy giờ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94" y="0"/>
            <a:ext cx="4928811" cy="3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7719" y="365919"/>
            <a:ext cx="457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1" y="594519"/>
            <a:ext cx="341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Rô-bốt chơi môn thể thao nào vào thứ tư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2194719"/>
            <a:ext cx="341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b) Rô-bốt chơi bóng bàn vào những ngày nào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18719"/>
            <a:ext cx="3490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c) Ngày nào Rô-bốt chơi các môn thể thao giống ngày thứ hai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404741" y="1077468"/>
            <a:ext cx="3459099" cy="4683252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39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015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1013651" y="353378"/>
            <a:ext cx="1537525" cy="1374838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250222" y="1084802"/>
            <a:ext cx="1388174" cy="1522857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293811" y="161354"/>
            <a:ext cx="1537525" cy="1374838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255264" y="929450"/>
            <a:ext cx="1537526" cy="1374838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3767328" y="2176272"/>
            <a:ext cx="1537526" cy="1374839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514630" y="3133058"/>
            <a:ext cx="1388174" cy="1522857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632520" y="3836479"/>
            <a:ext cx="1386840" cy="1522857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52360" y="3836479"/>
            <a:ext cx="1386840" cy="1522857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58198" y="2236946"/>
            <a:ext cx="1388174" cy="1522857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378905" y="3132391"/>
            <a:ext cx="1386840" cy="1522857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527048" y="2816352"/>
            <a:ext cx="704088" cy="5694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025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591056" y="1664208"/>
            <a:ext cx="2080221" cy="1472565"/>
          </a:xfrm>
          <a:prstGeom prst="rect">
            <a:avLst/>
          </a:prstGeom>
          <a:noFill/>
        </p:spPr>
        <p:txBody>
          <a:bodyPr wrap="square" lIns="76809" tIns="38404" rIns="76809" bIns="38404">
            <a:spAutoFit/>
          </a:bodyPr>
          <a:lstStyle/>
          <a:p>
            <a:pPr algn="ctr"/>
            <a:r>
              <a:rPr lang="en-US" sz="453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453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3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453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3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453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4535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7719" y="1127919"/>
            <a:ext cx="4577556" cy="442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320" y="0"/>
            <a:ext cx="2057400" cy="82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119" y="823119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7319" y="1813719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a) Vào các ngày nào đàn thỏ ăn số củ cà rốt bằng nhau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319" y="37187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b) Vào các ngày nào đàn thỏ ăn nhiều hơn 27 củ cà rốt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5177"/>
          <a:stretch>
            <a:fillRect/>
          </a:stretch>
        </p:blipFill>
        <p:spPr bwMode="auto">
          <a:xfrm>
            <a:off x="0" y="213519"/>
            <a:ext cx="8047038" cy="4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9" y="4861718"/>
            <a:ext cx="3276600" cy="42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1942" r="3396" b="7832"/>
          <a:stretch>
            <a:fillRect/>
          </a:stretch>
        </p:blipFill>
        <p:spPr bwMode="auto">
          <a:xfrm>
            <a:off x="137319" y="137319"/>
            <a:ext cx="2057400" cy="8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5519" y="365919"/>
            <a:ext cx="136306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519" y="1966119"/>
            <a:ext cx="75390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119" y="0"/>
            <a:ext cx="64008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144</Words>
  <Application>Microsoft Office PowerPoint</Application>
  <PresentationFormat>Custom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.VnTime</vt:lpstr>
      <vt:lpstr>Arial</vt:lpstr>
      <vt:lpstr>Calibri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8</cp:revision>
  <dcterms:created xsi:type="dcterms:W3CDTF">2020-08-25T14:41:00Z</dcterms:created>
  <dcterms:modified xsi:type="dcterms:W3CDTF">2025-05-04T14:12:59Z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