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65" r:id="rId3"/>
    <p:sldId id="2007577112" r:id="rId4"/>
    <p:sldId id="381" r:id="rId5"/>
    <p:sldId id="409" r:id="rId6"/>
    <p:sldId id="40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8A364-D979-4715-A7BC-6FEC54E90BAD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4F4DC-C44B-4F66-A4BB-CDE400226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32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DD5E-4A19-49A3-94AC-840C6DD9E6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930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814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599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DD5E-4A19-49A3-94AC-840C6DD9E6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530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6625E92-B48B-4C34-9912-695BBBC6F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36C4C90C-5394-4852-B41E-CC0BEDAB9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E89774F-FC79-44FD-9A47-D95EA65851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D0D0B29-57BF-4CD6-996D-52249D40F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48183C5-5F4B-451F-B8AB-1A3E6C247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96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xmlns="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74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xmlns="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10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83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2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51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47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37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50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476881A-7624-41FB-B7E7-F723B86DF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079A044-98F0-4F59-867E-80EB5DD03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6978202C-16F9-4CC3-B38A-818E4DA0F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3DAD757-D038-42F5-AE98-55FDC2EA10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67ACFB1-C0F6-459D-B6F4-4DA6CCE47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59EACF2-748E-41FE-B60D-BACA734C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285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FB8BB46-04ED-44C2-A651-B9D1D38F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F1CBBC31-31A9-471E-8E1F-28915E4F6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0EB3C59-FFD8-4408-9745-A18DD04AD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01E271B-7319-437D-8F36-37172D9D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EE3B651-7228-483C-B4F4-E75098874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B4D0DBF-B94A-442E-B217-386BA2F3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ED1328A-AF91-4EF2-9BF2-A60F3847D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131B804-16E0-4448-906D-DAE606E12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3D6F082-DBAA-4E83-A19D-CF3DCC0A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975EF53-007F-499E-BD66-08DAF8F2F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F514B30-45D5-4639-97D8-5421EA07E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276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CEEBDD4-F202-46D7-BDB8-49C20D818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E871E9A-E740-495C-84AA-99A55EE7A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9320C25-1C0E-4078-955F-AB8778E2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91AA638-FA32-42BD-A731-98AB865E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914128E-E2DF-461C-B828-6AD07415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219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27194642-2669-419B-A4FF-38F70DEF4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FF4C97E6-9E47-4226-8FA7-4A5DD8732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454F3CE-01E1-4848-AE68-5905AE16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6620933-0C99-4584-A36B-4B08D7EBF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AA00F5C-5728-4FC0-8D2A-B05BF72C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583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343A19B-0682-408F-9EA3-BB32B158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D51779F-090D-49F5-AD8E-9573BCA67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E177304-A0BB-4F8B-AF67-B54F76E3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015A844-2A9E-49B4-B12E-92ECFD06D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ABA4C34-718E-4023-A977-A983BF89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67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9382586-EFE0-4680-8AB6-845349AE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05A1601-5DB8-4538-883C-7F7091A04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5259F6A-47F6-41F4-B97A-0DFBE630F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3D84CC4-197B-4581-B982-7503C39C7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08974A7-D859-477E-96A5-15469B449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084580CF-9D27-4B22-AF32-1F8143F6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150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AC06900-4403-460F-9E67-95BCBBC8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6C7519B-0D75-4132-A6B5-3269A9DFA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8591BEC-E165-482E-898E-D163F8F23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AD493E77-15C9-4BDD-9417-87AA9953F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F35D6D69-92B4-4677-91A7-B481A9AF9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F34D0883-C436-4230-8609-FF141345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3F67E65F-3E20-4095-87BC-58601A4C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3F78E9A2-DEAD-49F2-9B6C-ADC1E59A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155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xmlns="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8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xmlns="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3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xmlns="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0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xmlns="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1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99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BB313164-B1E6-4EFF-935A-27C0F791C9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4097" y="0"/>
            <a:ext cx="12192000" cy="6858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1CF54DC-5811-4695-8B51-7D77DBE35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r="14718"/>
          <a:stretch/>
        </p:blipFill>
        <p:spPr>
          <a:xfrm>
            <a:off x="0" y="0"/>
            <a:ext cx="12174794" cy="6848322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9FE40BCE-5D60-4D64-B868-D24876D7FC7E}"/>
              </a:ext>
            </a:extLst>
          </p:cNvPr>
          <p:cNvGrpSpPr/>
          <p:nvPr/>
        </p:nvGrpSpPr>
        <p:grpSpPr>
          <a:xfrm>
            <a:off x="0" y="-279919"/>
            <a:ext cx="12257853" cy="6986778"/>
            <a:chOff x="-3640394" y="2713583"/>
            <a:chExt cx="12200603" cy="6883794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xmlns="" id="{E3CE30D8-6742-401B-A9CB-E4463038E944}"/>
                </a:ext>
              </a:extLst>
            </p:cNvPr>
            <p:cNvGrpSpPr/>
            <p:nvPr/>
          </p:nvGrpSpPr>
          <p:grpSpPr>
            <a:xfrm>
              <a:off x="-3640394" y="2713583"/>
              <a:ext cx="12200603" cy="6883794"/>
              <a:chOff x="7462057" y="-25794"/>
              <a:chExt cx="12200603" cy="6883794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xmlns="" id="{9F009A30-7D0A-4236-B79B-837F8C6E1E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6029" y="763192"/>
                <a:ext cx="11264056" cy="5280027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xmlns="" id="{2B0B8ADB-B8EE-4348-8B59-B155E5AC71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599" t="65934"/>
              <a:stretch/>
            </p:blipFill>
            <p:spPr>
              <a:xfrm>
                <a:off x="17795760" y="4922307"/>
                <a:ext cx="1866900" cy="1935693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5A215A47-D5F4-4467-873C-A93C5172B3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77" t="-3241" r="85176" b="66763"/>
              <a:stretch/>
            </p:blipFill>
            <p:spPr>
              <a:xfrm>
                <a:off x="7462057" y="-22616"/>
                <a:ext cx="1866900" cy="2072744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F0BBC490-637B-45FE-BF34-AE291B48BE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02"/>
              <a:stretch/>
            </p:blipFill>
            <p:spPr>
              <a:xfrm>
                <a:off x="14819027" y="-25794"/>
                <a:ext cx="4835030" cy="680641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xmlns="" id="{E5AEF16B-03E9-4172-A507-F510D78244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618"/>
              <a:stretch/>
            </p:blipFill>
            <p:spPr>
              <a:xfrm>
                <a:off x="7470660" y="25795"/>
                <a:ext cx="5575875" cy="6809589"/>
              </a:xfrm>
              <a:prstGeom prst="rect">
                <a:avLst/>
              </a:prstGeom>
            </p:spPr>
          </p:pic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9D859401-34BA-4481-916F-19A205F3B6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r="8333"/>
            <a:stretch/>
          </p:blipFill>
          <p:spPr>
            <a:xfrm>
              <a:off x="-3636093" y="2726480"/>
              <a:ext cx="12192000" cy="685800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E636407-671E-4B85-F990-0F152A9405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7348" y="2074710"/>
            <a:ext cx="6602540" cy="32128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7B4A8CB-92A8-7C9C-CF7B-72496369B3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25209" y="1563574"/>
            <a:ext cx="3017782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2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BC9CD24-E9E0-D6FF-EB2F-12F253220F26}"/>
              </a:ext>
            </a:extLst>
          </p:cNvPr>
          <p:cNvSpPr txBox="1"/>
          <p:nvPr/>
        </p:nvSpPr>
        <p:spPr>
          <a:xfrm>
            <a:off x="935595" y="2001427"/>
            <a:ext cx="107637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a)40kg + 20kg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60kg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8kg + 5kg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13kg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25kg + 31kg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56kg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60kg – 40kg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20kg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13kg – 8kg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5kg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56kg – 31kg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25kg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 startAt="2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30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+ 10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40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     7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+ 6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13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    45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+ 23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68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40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– 10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30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     13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– 7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    68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-23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45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DF031DE0-68D5-3EF8-0571-04676DB0FB81}"/>
              </a:ext>
            </a:extLst>
          </p:cNvPr>
          <p:cNvGrpSpPr/>
          <p:nvPr/>
        </p:nvGrpSpPr>
        <p:grpSpPr>
          <a:xfrm>
            <a:off x="1491420" y="655582"/>
            <a:ext cx="1805131" cy="617957"/>
            <a:chOff x="1183342" y="1464303"/>
            <a:chExt cx="1805131" cy="61795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40545B27-4B6D-41DE-581D-B820036A836B}"/>
                </a:ext>
              </a:extLst>
            </p:cNvPr>
            <p:cNvSpPr txBox="1"/>
            <p:nvPr/>
          </p:nvSpPr>
          <p:spPr>
            <a:xfrm>
              <a:off x="1801299" y="1511671"/>
              <a:ext cx="11871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Tính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AD6E9721-E6F6-46C9-5E22-56B0A8D14E5D}"/>
                </a:ext>
              </a:extLst>
            </p:cNvPr>
            <p:cNvSpPr/>
            <p:nvPr/>
          </p:nvSpPr>
          <p:spPr>
            <a:xfrm>
              <a:off x="1183342" y="1464303"/>
              <a:ext cx="617957" cy="61795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1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303B18A-CDDB-6403-F0AD-FFAF1A3E25B7}"/>
              </a:ext>
            </a:extLst>
          </p:cNvPr>
          <p:cNvSpPr/>
          <p:nvPr/>
        </p:nvSpPr>
        <p:spPr>
          <a:xfrm>
            <a:off x="3604959" y="2094516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3854E4B9-EF3B-12EC-5DD3-F513EF50ABB1}"/>
              </a:ext>
            </a:extLst>
          </p:cNvPr>
          <p:cNvSpPr/>
          <p:nvPr/>
        </p:nvSpPr>
        <p:spPr>
          <a:xfrm>
            <a:off x="3747263" y="2749308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6A2B6D28-C6CA-C2FE-D703-7772D2026207}"/>
              </a:ext>
            </a:extLst>
          </p:cNvPr>
          <p:cNvSpPr/>
          <p:nvPr/>
        </p:nvSpPr>
        <p:spPr>
          <a:xfrm>
            <a:off x="6916283" y="2094516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47CBDE67-2F70-03A7-0BD2-F81B7EE8D0EC}"/>
              </a:ext>
            </a:extLst>
          </p:cNvPr>
          <p:cNvSpPr/>
          <p:nvPr/>
        </p:nvSpPr>
        <p:spPr>
          <a:xfrm>
            <a:off x="7058587" y="2749308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8EF3741F-02DB-4047-E009-6F2088DCC3A2}"/>
              </a:ext>
            </a:extLst>
          </p:cNvPr>
          <p:cNvSpPr/>
          <p:nvPr/>
        </p:nvSpPr>
        <p:spPr>
          <a:xfrm>
            <a:off x="10654519" y="2094516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734B8F55-19A6-2FBB-FBBC-3623DDDB0D6E}"/>
              </a:ext>
            </a:extLst>
          </p:cNvPr>
          <p:cNvSpPr/>
          <p:nvPr/>
        </p:nvSpPr>
        <p:spPr>
          <a:xfrm>
            <a:off x="10654519" y="2749308"/>
            <a:ext cx="1044870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D3DFC5BB-5A5E-70D0-FDDE-7C3929A3FBDF}"/>
              </a:ext>
            </a:extLst>
          </p:cNvPr>
          <p:cNvSpPr/>
          <p:nvPr/>
        </p:nvSpPr>
        <p:spPr>
          <a:xfrm>
            <a:off x="3153676" y="4058892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74B15EDC-A9F8-B607-873B-71D26E838567}"/>
              </a:ext>
            </a:extLst>
          </p:cNvPr>
          <p:cNvSpPr/>
          <p:nvPr/>
        </p:nvSpPr>
        <p:spPr>
          <a:xfrm>
            <a:off x="3295980" y="4713684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A591AD86-02B8-CD22-65C1-4BD6FFD2A689}"/>
              </a:ext>
            </a:extLst>
          </p:cNvPr>
          <p:cNvSpPr/>
          <p:nvPr/>
        </p:nvSpPr>
        <p:spPr>
          <a:xfrm>
            <a:off x="6690641" y="4058892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27717CE7-FED1-D004-AB4D-A3B26E57FB66}"/>
              </a:ext>
            </a:extLst>
          </p:cNvPr>
          <p:cNvSpPr/>
          <p:nvPr/>
        </p:nvSpPr>
        <p:spPr>
          <a:xfrm>
            <a:off x="6832945" y="4713684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5D4EBF2C-C547-0814-1057-389487345FD6}"/>
              </a:ext>
            </a:extLst>
          </p:cNvPr>
          <p:cNvSpPr/>
          <p:nvPr/>
        </p:nvSpPr>
        <p:spPr>
          <a:xfrm>
            <a:off x="10227606" y="4058892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739AA866-4F0C-5EAD-ED6B-5B4A05C21E4D}"/>
              </a:ext>
            </a:extLst>
          </p:cNvPr>
          <p:cNvSpPr/>
          <p:nvPr/>
        </p:nvSpPr>
        <p:spPr>
          <a:xfrm>
            <a:off x="10069464" y="4751250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3" grpId="0" animBg="1"/>
      <p:bldP spid="45" grpId="0" animBg="1"/>
      <p:bldP spid="47" grpId="0" animBg="1"/>
      <p:bldP spid="49" grpId="0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A7D57F0-B0B6-6003-729F-55B27C045946}"/>
              </a:ext>
            </a:extLst>
          </p:cNvPr>
          <p:cNvGrpSpPr/>
          <p:nvPr/>
        </p:nvGrpSpPr>
        <p:grpSpPr>
          <a:xfrm>
            <a:off x="849132" y="1403151"/>
            <a:ext cx="1907887" cy="617957"/>
            <a:chOff x="1144472" y="1425114"/>
            <a:chExt cx="1907887" cy="61795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94FBF6BB-ADC2-90A8-BBB0-00DF77E8C030}"/>
                </a:ext>
              </a:extLst>
            </p:cNvPr>
            <p:cNvGrpSpPr/>
            <p:nvPr/>
          </p:nvGrpSpPr>
          <p:grpSpPr>
            <a:xfrm>
              <a:off x="1470232" y="1476668"/>
              <a:ext cx="1582127" cy="523220"/>
              <a:chOff x="1171235" y="4800441"/>
              <a:chExt cx="1582127" cy="523220"/>
            </a:xfrm>
          </p:grpSpPr>
          <p:sp>
            <p:nvSpPr>
              <p:cNvPr id="6" name="Rounded Rectangle 2">
                <a:extLst>
                  <a:ext uri="{FF2B5EF4-FFF2-40B4-BE49-F238E27FC236}">
                    <a16:creationId xmlns:a16="http://schemas.microsoft.com/office/drawing/2014/main" xmlns="" id="{25C7B654-10A3-BA48-4E97-4DD444252E95}"/>
                  </a:ext>
                </a:extLst>
              </p:cNvPr>
              <p:cNvSpPr/>
              <p:nvPr/>
            </p:nvSpPr>
            <p:spPr>
              <a:xfrm>
                <a:off x="1563797" y="4822566"/>
                <a:ext cx="613345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A37C4D85-0737-CF4A-0D41-850D23715871}"/>
                  </a:ext>
                </a:extLst>
              </p:cNvPr>
              <p:cNvSpPr txBox="1"/>
              <p:nvPr/>
            </p:nvSpPr>
            <p:spPr>
              <a:xfrm>
                <a:off x="1171235" y="4800441"/>
                <a:ext cx="1582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Số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?</a:t>
                </a:r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1D0F98E9-12C6-9780-352B-B26E22188D65}"/>
                </a:ext>
              </a:extLst>
            </p:cNvPr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9C1162D-538C-6C1C-8FC2-5E564B482E73}"/>
              </a:ext>
            </a:extLst>
          </p:cNvPr>
          <p:cNvGrpSpPr/>
          <p:nvPr/>
        </p:nvGrpSpPr>
        <p:grpSpPr>
          <a:xfrm>
            <a:off x="4925983" y="1802673"/>
            <a:ext cx="5877000" cy="4304213"/>
            <a:chOff x="4306528" y="884903"/>
            <a:chExt cx="6538977" cy="4683318"/>
          </a:xfrm>
        </p:grpSpPr>
        <p:pic>
          <p:nvPicPr>
            <p:cNvPr id="9" name="Picture 2" descr="20210409041757_wm_shs-toan-2-tap-1">
              <a:extLst>
                <a:ext uri="{FF2B5EF4-FFF2-40B4-BE49-F238E27FC236}">
                  <a16:creationId xmlns:a16="http://schemas.microsoft.com/office/drawing/2014/main" xmlns="" id="{1F26208B-B2B4-40C2-6EEF-B96A34D1A0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3" t="51485" r="20296" b="17785"/>
            <a:stretch/>
          </p:blipFill>
          <p:spPr bwMode="auto">
            <a:xfrm>
              <a:off x="4306528" y="884903"/>
              <a:ext cx="6538977" cy="4683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xmlns="" id="{94E00F03-7275-C1D1-1FE3-A17DB3935A7F}"/>
                </a:ext>
              </a:extLst>
            </p:cNvPr>
            <p:cNvSpPr/>
            <p:nvPr/>
          </p:nvSpPr>
          <p:spPr>
            <a:xfrm>
              <a:off x="5810256" y="884903"/>
              <a:ext cx="3575044" cy="175754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5044" h="590558">
                  <a:moveTo>
                    <a:pt x="0" y="0"/>
                  </a:moveTo>
                  <a:lnTo>
                    <a:pt x="3575044" y="0"/>
                  </a:lnTo>
                  <a:lnTo>
                    <a:pt x="3575044" y="561703"/>
                  </a:lnTo>
                  <a:cubicBezTo>
                    <a:pt x="2390983" y="592183"/>
                    <a:pt x="1199301" y="607423"/>
                    <a:pt x="0" y="5617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xmlns="" id="{6FF118DF-7B57-EE2F-C96C-535F4C8E8573}"/>
                </a:ext>
              </a:extLst>
            </p:cNvPr>
            <p:cNvSpPr/>
            <p:nvPr/>
          </p:nvSpPr>
          <p:spPr>
            <a:xfrm>
              <a:off x="6329050" y="1722181"/>
              <a:ext cx="1234434" cy="240192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183188 w 3748591"/>
                <a:gd name="connsiteY0" fmla="*/ 53342 h 689726"/>
                <a:gd name="connsiteX1" fmla="*/ 3748591 w 3748591"/>
                <a:gd name="connsiteY1" fmla="*/ 0 h 689726"/>
                <a:gd name="connsiteX2" fmla="*/ 2803725 w 3748591"/>
                <a:gd name="connsiteY2" fmla="*/ 689726 h 689726"/>
                <a:gd name="connsiteX3" fmla="*/ 0 w 3748591"/>
                <a:gd name="connsiteY3" fmla="*/ 636380 h 689726"/>
                <a:gd name="connsiteX4" fmla="*/ 183188 w 3748591"/>
                <a:gd name="connsiteY4" fmla="*/ 53342 h 689726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8591" h="807079">
                  <a:moveTo>
                    <a:pt x="154264" y="0"/>
                  </a:moveTo>
                  <a:lnTo>
                    <a:pt x="3748591" y="117353"/>
                  </a:lnTo>
                  <a:cubicBezTo>
                    <a:pt x="3449705" y="180124"/>
                    <a:pt x="3083329" y="232223"/>
                    <a:pt x="2803725" y="807079"/>
                  </a:cubicBezTo>
                  <a:lnTo>
                    <a:pt x="0" y="753733"/>
                  </a:lnTo>
                  <a:lnTo>
                    <a:pt x="1542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xmlns="" id="{9B962407-CCC2-1A90-E56A-AF176F85C0D3}"/>
                </a:ext>
              </a:extLst>
            </p:cNvPr>
            <p:cNvSpPr/>
            <p:nvPr/>
          </p:nvSpPr>
          <p:spPr>
            <a:xfrm flipH="1">
              <a:off x="7597779" y="1738850"/>
              <a:ext cx="1193792" cy="233841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183188 w 3748591"/>
                <a:gd name="connsiteY0" fmla="*/ 53342 h 689726"/>
                <a:gd name="connsiteX1" fmla="*/ 3748591 w 3748591"/>
                <a:gd name="connsiteY1" fmla="*/ 0 h 689726"/>
                <a:gd name="connsiteX2" fmla="*/ 2803725 w 3748591"/>
                <a:gd name="connsiteY2" fmla="*/ 689726 h 689726"/>
                <a:gd name="connsiteX3" fmla="*/ 0 w 3748591"/>
                <a:gd name="connsiteY3" fmla="*/ 636380 h 689726"/>
                <a:gd name="connsiteX4" fmla="*/ 183188 w 3748591"/>
                <a:gd name="connsiteY4" fmla="*/ 53342 h 689726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 w 3594328"/>
                <a:gd name="connsiteY0" fmla="*/ 0 h 841749"/>
                <a:gd name="connsiteX1" fmla="*/ 3594328 w 3594328"/>
                <a:gd name="connsiteY1" fmla="*/ 117353 h 841749"/>
                <a:gd name="connsiteX2" fmla="*/ 2649462 w 3594328"/>
                <a:gd name="connsiteY2" fmla="*/ 807079 h 841749"/>
                <a:gd name="connsiteX3" fmla="*/ 83214 w 3594328"/>
                <a:gd name="connsiteY3" fmla="*/ 841749 h 841749"/>
                <a:gd name="connsiteX4" fmla="*/ 1 w 3594328"/>
                <a:gd name="connsiteY4" fmla="*/ 0 h 841749"/>
                <a:gd name="connsiteX0" fmla="*/ 188365 w 3782692"/>
                <a:gd name="connsiteY0" fmla="*/ 0 h 841749"/>
                <a:gd name="connsiteX1" fmla="*/ 3782692 w 3782692"/>
                <a:gd name="connsiteY1" fmla="*/ 117353 h 841749"/>
                <a:gd name="connsiteX2" fmla="*/ 2837826 w 3782692"/>
                <a:gd name="connsiteY2" fmla="*/ 807079 h 841749"/>
                <a:gd name="connsiteX3" fmla="*/ 271578 w 3782692"/>
                <a:gd name="connsiteY3" fmla="*/ 841749 h 841749"/>
                <a:gd name="connsiteX4" fmla="*/ 188365 w 3782692"/>
                <a:gd name="connsiteY4" fmla="*/ 0 h 841749"/>
                <a:gd name="connsiteX0" fmla="*/ 60403 w 3860547"/>
                <a:gd name="connsiteY0" fmla="*/ 0 h 785739"/>
                <a:gd name="connsiteX1" fmla="*/ 3860547 w 3860547"/>
                <a:gd name="connsiteY1" fmla="*/ 61343 h 785739"/>
                <a:gd name="connsiteX2" fmla="*/ 2915681 w 3860547"/>
                <a:gd name="connsiteY2" fmla="*/ 751069 h 785739"/>
                <a:gd name="connsiteX3" fmla="*/ 349433 w 3860547"/>
                <a:gd name="connsiteY3" fmla="*/ 785739 h 785739"/>
                <a:gd name="connsiteX4" fmla="*/ 60403 w 3860547"/>
                <a:gd name="connsiteY4" fmla="*/ 0 h 785739"/>
                <a:gd name="connsiteX0" fmla="*/ 168359 w 3968503"/>
                <a:gd name="connsiteY0" fmla="*/ 0 h 785739"/>
                <a:gd name="connsiteX1" fmla="*/ 3968503 w 3968503"/>
                <a:gd name="connsiteY1" fmla="*/ 61343 h 785739"/>
                <a:gd name="connsiteX2" fmla="*/ 3023637 w 3968503"/>
                <a:gd name="connsiteY2" fmla="*/ 751069 h 785739"/>
                <a:gd name="connsiteX3" fmla="*/ 457389 w 3968503"/>
                <a:gd name="connsiteY3" fmla="*/ 785739 h 785739"/>
                <a:gd name="connsiteX4" fmla="*/ 168359 w 3968503"/>
                <a:gd name="connsiteY4" fmla="*/ 0 h 785739"/>
                <a:gd name="connsiteX0" fmla="*/ 168359 w 3968503"/>
                <a:gd name="connsiteY0" fmla="*/ 0 h 785739"/>
                <a:gd name="connsiteX1" fmla="*/ 3968503 w 3968503"/>
                <a:gd name="connsiteY1" fmla="*/ 61343 h 785739"/>
                <a:gd name="connsiteX2" fmla="*/ 3023637 w 3968503"/>
                <a:gd name="connsiteY2" fmla="*/ 751069 h 785739"/>
                <a:gd name="connsiteX3" fmla="*/ 457389 w 3968503"/>
                <a:gd name="connsiteY3" fmla="*/ 785739 h 785739"/>
                <a:gd name="connsiteX4" fmla="*/ 168359 w 3968503"/>
                <a:gd name="connsiteY4" fmla="*/ 0 h 78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8503" h="785739">
                  <a:moveTo>
                    <a:pt x="168359" y="0"/>
                  </a:moveTo>
                  <a:lnTo>
                    <a:pt x="3968503" y="61343"/>
                  </a:lnTo>
                  <a:cubicBezTo>
                    <a:pt x="3669617" y="124114"/>
                    <a:pt x="3303241" y="176213"/>
                    <a:pt x="3023637" y="751069"/>
                  </a:cubicBezTo>
                  <a:lnTo>
                    <a:pt x="457389" y="785739"/>
                  </a:lnTo>
                  <a:cubicBezTo>
                    <a:pt x="-116549" y="497157"/>
                    <a:pt x="-73045" y="144557"/>
                    <a:pt x="16835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04E3B88-9DA6-8752-2094-FE2193530F80}"/>
                </a:ext>
              </a:extLst>
            </p:cNvPr>
            <p:cNvSpPr/>
            <p:nvPr/>
          </p:nvSpPr>
          <p:spPr>
            <a:xfrm>
              <a:off x="6619875" y="1498793"/>
              <a:ext cx="1905000" cy="2553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xmlns="" id="{788D1730-BB74-69C3-F6A0-E013E527F506}"/>
                </a:ext>
              </a:extLst>
            </p:cNvPr>
            <p:cNvSpPr/>
            <p:nvPr/>
          </p:nvSpPr>
          <p:spPr>
            <a:xfrm>
              <a:off x="7920037" y="2137457"/>
              <a:ext cx="1465263" cy="42286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263" h="422863">
                  <a:moveTo>
                    <a:pt x="0" y="0"/>
                  </a:moveTo>
                  <a:lnTo>
                    <a:pt x="1465263" y="14287"/>
                  </a:ln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xmlns="" id="{096D7FCA-4B07-38E7-65AE-27D0D7CC9A7F}"/>
                </a:ext>
              </a:extLst>
            </p:cNvPr>
            <p:cNvSpPr/>
            <p:nvPr/>
          </p:nvSpPr>
          <p:spPr>
            <a:xfrm>
              <a:off x="5754687" y="2137457"/>
              <a:ext cx="1465263" cy="42286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263" h="422863">
                  <a:moveTo>
                    <a:pt x="0" y="0"/>
                  </a:moveTo>
                  <a:lnTo>
                    <a:pt x="1465263" y="14287"/>
                  </a:ln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xmlns="" id="{346BFD85-4CD4-C705-A520-4F89286E33C5}"/>
                </a:ext>
              </a:extLst>
            </p:cNvPr>
            <p:cNvSpPr/>
            <p:nvPr/>
          </p:nvSpPr>
          <p:spPr>
            <a:xfrm>
              <a:off x="7253288" y="2137457"/>
              <a:ext cx="641351" cy="56764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6226" h="422863">
                  <a:moveTo>
                    <a:pt x="0" y="0"/>
                  </a:moveTo>
                  <a:cubicBezTo>
                    <a:pt x="530444" y="39058"/>
                    <a:pt x="819718" y="58603"/>
                    <a:pt x="1476226" y="96"/>
                  </a:cubicBez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5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8E600F7-C47C-082E-9B00-CC9AC3A64942}"/>
              </a:ext>
            </a:extLst>
          </p:cNvPr>
          <p:cNvSpPr txBox="1"/>
          <p:nvPr/>
        </p:nvSpPr>
        <p:spPr>
          <a:xfrm>
            <a:off x="4057650" y="706877"/>
            <a:ext cx="702026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thăng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hợp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dưới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thăng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8F171FD-C72E-E306-EACF-6F878DC33E6C}"/>
              </a:ext>
            </a:extLst>
          </p:cNvPr>
          <p:cNvGrpSpPr/>
          <p:nvPr/>
        </p:nvGrpSpPr>
        <p:grpSpPr>
          <a:xfrm>
            <a:off x="626906" y="984065"/>
            <a:ext cx="4830482" cy="3939540"/>
            <a:chOff x="626906" y="984065"/>
            <a:chExt cx="4830482" cy="393954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6632C4B-9627-CFE7-EF7E-A0B5A86BF265}"/>
                </a:ext>
              </a:extLst>
            </p:cNvPr>
            <p:cNvSpPr txBox="1"/>
            <p:nvPr/>
          </p:nvSpPr>
          <p:spPr>
            <a:xfrm>
              <a:off x="626906" y="984065"/>
              <a:ext cx="4830482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ts val="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thỏ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nặng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bằng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     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gà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ts val="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chó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nặng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bằng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     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gà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.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xmlns="" id="{C45083E9-3559-2054-A748-B98A056856BD}"/>
                </a:ext>
              </a:extLst>
            </p:cNvPr>
            <p:cNvSpPr/>
            <p:nvPr/>
          </p:nvSpPr>
          <p:spPr>
            <a:xfrm>
              <a:off x="3709244" y="2021108"/>
              <a:ext cx="485149" cy="490805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" name="Rounded Rectangle 23">
              <a:extLst>
                <a:ext uri="{FF2B5EF4-FFF2-40B4-BE49-F238E27FC236}">
                  <a16:creationId xmlns:a16="http://schemas.microsoft.com/office/drawing/2014/main" xmlns="" id="{D2EAD50C-C6F3-03AC-0960-4090B4973790}"/>
                </a:ext>
              </a:extLst>
            </p:cNvPr>
            <p:cNvSpPr/>
            <p:nvPr/>
          </p:nvSpPr>
          <p:spPr>
            <a:xfrm>
              <a:off x="3770204" y="3954779"/>
              <a:ext cx="485149" cy="490805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6089594-03F2-65F8-A978-D83344B4D2BE}"/>
              </a:ext>
            </a:extLst>
          </p:cNvPr>
          <p:cNvSpPr txBox="1"/>
          <p:nvPr/>
        </p:nvSpPr>
        <p:spPr>
          <a:xfrm>
            <a:off x="3793192" y="2068781"/>
            <a:ext cx="503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5D41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CC4C249-F794-291A-1D6A-60EDA3B1F2E2}"/>
              </a:ext>
            </a:extLst>
          </p:cNvPr>
          <p:cNvSpPr txBox="1"/>
          <p:nvPr/>
        </p:nvSpPr>
        <p:spPr>
          <a:xfrm>
            <a:off x="3844437" y="3954045"/>
            <a:ext cx="503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5D41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06AE52F-FBBC-BE71-295A-E648F1041B65}"/>
              </a:ext>
            </a:extLst>
          </p:cNvPr>
          <p:cNvSpPr txBox="1"/>
          <p:nvPr/>
        </p:nvSpPr>
        <p:spPr>
          <a:xfrm>
            <a:off x="1103282" y="2662159"/>
            <a:ext cx="400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2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(2 + 2)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2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4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46D6AB4-1001-5740-7593-D5DEBE9C81F2}"/>
              </a:ext>
            </a:extLst>
          </p:cNvPr>
          <p:cNvSpPr txBox="1"/>
          <p:nvPr/>
        </p:nvSpPr>
        <p:spPr>
          <a:xfrm>
            <a:off x="928377" y="4503539"/>
            <a:ext cx="4354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nặng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2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thỏ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81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8000C19-43F4-E774-FEFA-90C1EE2F871E}"/>
              </a:ext>
            </a:extLst>
          </p:cNvPr>
          <p:cNvGrpSpPr/>
          <p:nvPr/>
        </p:nvGrpSpPr>
        <p:grpSpPr>
          <a:xfrm>
            <a:off x="1434789" y="461725"/>
            <a:ext cx="9920859" cy="1951496"/>
            <a:chOff x="1221442" y="1400251"/>
            <a:chExt cx="9920859" cy="19514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1F8CA2B-026A-B374-F6CD-48F5CCEA491A}"/>
                </a:ext>
              </a:extLst>
            </p:cNvPr>
            <p:cNvSpPr txBox="1"/>
            <p:nvPr/>
          </p:nvSpPr>
          <p:spPr>
            <a:xfrm>
              <a:off x="1801299" y="1400251"/>
              <a:ext cx="9341002" cy="1951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xăng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dầu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ô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mua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25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xăng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mua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3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xăng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Hỏi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mua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bao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nhiêu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xăng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.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63382E26-0110-3127-7219-EE1DD0F62A5F}"/>
                </a:ext>
              </a:extLst>
            </p:cNvPr>
            <p:cNvSpPr/>
            <p:nvPr/>
          </p:nvSpPr>
          <p:spPr>
            <a:xfrm>
              <a:off x="1221442" y="1483353"/>
              <a:ext cx="617957" cy="61722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F3CB953-DCA9-2E1C-BA3B-163FDF7F95E4}"/>
              </a:ext>
            </a:extLst>
          </p:cNvPr>
          <p:cNvCxnSpPr/>
          <p:nvPr/>
        </p:nvCxnSpPr>
        <p:spPr>
          <a:xfrm>
            <a:off x="9513785" y="1052293"/>
            <a:ext cx="1188720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27CCA342-B3D8-0A6E-A0C4-32F35116583C}"/>
              </a:ext>
            </a:extLst>
          </p:cNvPr>
          <p:cNvCxnSpPr/>
          <p:nvPr/>
        </p:nvCxnSpPr>
        <p:spPr>
          <a:xfrm>
            <a:off x="5634117" y="1731562"/>
            <a:ext cx="1188720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D3B6BDB4-7716-1094-8E9A-2AEBC3F4E5AD}"/>
              </a:ext>
            </a:extLst>
          </p:cNvPr>
          <p:cNvCxnSpPr/>
          <p:nvPr/>
        </p:nvCxnSpPr>
        <p:spPr>
          <a:xfrm>
            <a:off x="7606608" y="1731562"/>
            <a:ext cx="3409405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15A4F20-EDD3-08A6-8D04-D79D34894DF1}"/>
              </a:ext>
            </a:extLst>
          </p:cNvPr>
          <p:cNvCxnSpPr/>
          <p:nvPr/>
        </p:nvCxnSpPr>
        <p:spPr>
          <a:xfrm>
            <a:off x="2107145" y="2360969"/>
            <a:ext cx="875211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20210409041757_wm_shs-toan-2-tap-1">
            <a:extLst>
              <a:ext uri="{FF2B5EF4-FFF2-40B4-BE49-F238E27FC236}">
                <a16:creationId xmlns:a16="http://schemas.microsoft.com/office/drawing/2014/main" xmlns="" id="{DCFD9D08-E506-1A89-3D9F-212F8068CE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9" t="13500" r="13713" b="48907"/>
          <a:stretch/>
        </p:blipFill>
        <p:spPr bwMode="auto">
          <a:xfrm>
            <a:off x="6113647" y="2129614"/>
            <a:ext cx="5014820" cy="3714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A793187-A7D4-EC48-B46F-F03ADDB631EF}"/>
              </a:ext>
            </a:extLst>
          </p:cNvPr>
          <p:cNvSpPr txBox="1"/>
          <p:nvPr/>
        </p:nvSpPr>
        <p:spPr>
          <a:xfrm>
            <a:off x="977965" y="2653244"/>
            <a:ext cx="6377875" cy="2219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mua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lít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xăng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        25 + 3 = 28 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               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 28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6">
            <a:extLst>
              <a:ext uri="{FF2B5EF4-FFF2-40B4-BE49-F238E27FC236}">
                <a16:creationId xmlns:a16="http://schemas.microsoft.com/office/drawing/2014/main" xmlns="" id="{0B717E2C-85A6-5B27-4A9E-790CF1383A1F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866EB1FD-1131-41F8-2DF3-D3428C300CFC}"/>
              </a:ext>
            </a:extLst>
          </p:cNvPr>
          <p:cNvGrpSpPr/>
          <p:nvPr/>
        </p:nvGrpSpPr>
        <p:grpSpPr>
          <a:xfrm>
            <a:off x="1752437" y="303787"/>
            <a:ext cx="9958959" cy="682009"/>
            <a:chOff x="1183342" y="1400251"/>
            <a:chExt cx="9958959" cy="68200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C2065773-95CF-DBA2-1A16-05B8C3AF15C2}"/>
                </a:ext>
              </a:extLst>
            </p:cNvPr>
            <p:cNvSpPr txBox="1"/>
            <p:nvPr/>
          </p:nvSpPr>
          <p:spPr>
            <a:xfrm>
              <a:off x="1801299" y="1400251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năm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túi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gạo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sau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: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8EBA7F30-4D6F-6D0E-F208-83666F3D4934}"/>
                </a:ext>
              </a:extLst>
            </p:cNvPr>
            <p:cNvSpPr/>
            <p:nvPr/>
          </p:nvSpPr>
          <p:spPr>
            <a:xfrm>
              <a:off x="1183342" y="1464303"/>
              <a:ext cx="617957" cy="61795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0D52D57C-50B4-F666-B99E-8920BF79E679}"/>
              </a:ext>
            </a:extLst>
          </p:cNvPr>
          <p:cNvSpPr txBox="1"/>
          <p:nvPr/>
        </p:nvSpPr>
        <p:spPr>
          <a:xfrm>
            <a:off x="572619" y="2917133"/>
            <a:ext cx="11070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13kg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Picture 2" descr="20210409041757_wm_shs-toan-2-tap-1">
            <a:extLst>
              <a:ext uri="{FF2B5EF4-FFF2-40B4-BE49-F238E27FC236}">
                <a16:creationId xmlns:a16="http://schemas.microsoft.com/office/drawing/2014/main" xmlns="" id="{D32E0C94-93D4-3CD5-1200-0BA26217F3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89" t="60528" r="70041" b="27839"/>
          <a:stretch/>
        </p:blipFill>
        <p:spPr bwMode="auto">
          <a:xfrm>
            <a:off x="3017520" y="1197587"/>
            <a:ext cx="1334499" cy="138160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20210409041757_wm_shs-toan-2-tap-1">
            <a:extLst>
              <a:ext uri="{FF2B5EF4-FFF2-40B4-BE49-F238E27FC236}">
                <a16:creationId xmlns:a16="http://schemas.microsoft.com/office/drawing/2014/main" xmlns="" id="{F9C3CF9E-B15F-3B01-8923-CE7EB3558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76" t="64493" r="54642" b="22155"/>
          <a:stretch/>
        </p:blipFill>
        <p:spPr bwMode="auto">
          <a:xfrm>
            <a:off x="4156199" y="1550038"/>
            <a:ext cx="1538598" cy="1585698"/>
          </a:xfrm>
          <a:prstGeom prst="trapezoid">
            <a:avLst>
              <a:gd name="adj" fmla="val 29082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20210409041757_wm_shs-toan-2-tap-1">
            <a:extLst>
              <a:ext uri="{FF2B5EF4-FFF2-40B4-BE49-F238E27FC236}">
                <a16:creationId xmlns:a16="http://schemas.microsoft.com/office/drawing/2014/main" xmlns="" id="{95E179B4-59E4-80F2-B2E9-2E9AD47DE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18" t="58412" r="40543" b="28236"/>
          <a:stretch/>
        </p:blipFill>
        <p:spPr bwMode="auto">
          <a:xfrm>
            <a:off x="5460183" y="853215"/>
            <a:ext cx="1475798" cy="1585699"/>
          </a:xfrm>
          <a:prstGeom prst="snip2SameRect">
            <a:avLst>
              <a:gd name="adj1" fmla="val 40426"/>
              <a:gd name="adj2" fmla="val 0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20210409041757_wm_shs-toan-2-tap-1">
            <a:extLst>
              <a:ext uri="{FF2B5EF4-FFF2-40B4-BE49-F238E27FC236}">
                <a16:creationId xmlns:a16="http://schemas.microsoft.com/office/drawing/2014/main" xmlns="" id="{B711A92E-24C6-0463-89DF-62815872A0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89" t="65417" r="26072" b="21231"/>
          <a:stretch/>
        </p:blipFill>
        <p:spPr bwMode="auto">
          <a:xfrm>
            <a:off x="6802961" y="1550038"/>
            <a:ext cx="1475798" cy="1585699"/>
          </a:xfrm>
          <a:prstGeom prst="trapezoid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20210409041757_wm_shs-toan-2-tap-1">
            <a:extLst>
              <a:ext uri="{FF2B5EF4-FFF2-40B4-BE49-F238E27FC236}">
                <a16:creationId xmlns:a16="http://schemas.microsoft.com/office/drawing/2014/main" xmlns="" id="{F81B79D6-AD0D-DB31-04FE-2336E3C299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516" t="56061" r="9175" b="27180"/>
          <a:stretch/>
        </p:blipFill>
        <p:spPr bwMode="auto">
          <a:xfrm>
            <a:off x="8323871" y="641039"/>
            <a:ext cx="1634071" cy="199031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Oval 57">
            <a:extLst>
              <a:ext uri="{FF2B5EF4-FFF2-40B4-BE49-F238E27FC236}">
                <a16:creationId xmlns:a16="http://schemas.microsoft.com/office/drawing/2014/main" xmlns="" id="{BBE81894-55BC-3739-E2E0-1B264ABA759E}"/>
              </a:ext>
            </a:extLst>
          </p:cNvPr>
          <p:cNvSpPr/>
          <p:nvPr/>
        </p:nvSpPr>
        <p:spPr>
          <a:xfrm>
            <a:off x="8759715" y="1476106"/>
            <a:ext cx="609600" cy="609600"/>
          </a:xfrm>
          <a:prstGeom prst="ellipse">
            <a:avLst/>
          </a:prstGeom>
          <a:solidFill>
            <a:srgbClr val="E1D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7kg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E716835A-3E64-53D6-E8E7-811B15C5422F}"/>
              </a:ext>
            </a:extLst>
          </p:cNvPr>
          <p:cNvSpPr/>
          <p:nvPr/>
        </p:nvSpPr>
        <p:spPr>
          <a:xfrm>
            <a:off x="5909534" y="1575149"/>
            <a:ext cx="609600" cy="609600"/>
          </a:xfrm>
          <a:prstGeom prst="ellipse">
            <a:avLst/>
          </a:prstGeom>
          <a:solidFill>
            <a:srgbClr val="ADD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6kg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19AEFB0E-7887-5783-64E8-CEC90F263BB6}"/>
              </a:ext>
            </a:extLst>
          </p:cNvPr>
          <p:cNvSpPr/>
          <p:nvPr/>
        </p:nvSpPr>
        <p:spPr>
          <a:xfrm>
            <a:off x="2093934" y="3655797"/>
            <a:ext cx="1032533" cy="1032533"/>
          </a:xfrm>
          <a:prstGeom prst="ellipse">
            <a:avLst/>
          </a:prstGeom>
          <a:solidFill>
            <a:srgbClr val="ADD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6kg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6517F213-3725-C1AC-884D-A5FD74C27948}"/>
              </a:ext>
            </a:extLst>
          </p:cNvPr>
          <p:cNvSpPr/>
          <p:nvPr/>
        </p:nvSpPr>
        <p:spPr>
          <a:xfrm>
            <a:off x="3826290" y="3655797"/>
            <a:ext cx="1032533" cy="1032533"/>
          </a:xfrm>
          <a:prstGeom prst="ellipse">
            <a:avLst/>
          </a:prstGeom>
          <a:solidFill>
            <a:srgbClr val="E1D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7kg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8553CD6F-F81D-7998-6CA0-E28DCF9C824A}"/>
              </a:ext>
            </a:extLst>
          </p:cNvPr>
          <p:cNvSpPr txBox="1"/>
          <p:nvPr/>
        </p:nvSpPr>
        <p:spPr>
          <a:xfrm>
            <a:off x="3302858" y="3907959"/>
            <a:ext cx="441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+                =     13kg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A8F085A9-F8E1-3E52-F633-B21FEC6885C6}"/>
              </a:ext>
            </a:extLst>
          </p:cNvPr>
          <p:cNvSpPr txBox="1"/>
          <p:nvPr/>
        </p:nvSpPr>
        <p:spPr>
          <a:xfrm>
            <a:off x="639294" y="4644715"/>
            <a:ext cx="11070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9kg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173B3FBB-8795-8C44-8213-7316C560DAFF}"/>
              </a:ext>
            </a:extLst>
          </p:cNvPr>
          <p:cNvSpPr/>
          <p:nvPr/>
        </p:nvSpPr>
        <p:spPr>
          <a:xfrm>
            <a:off x="2613660" y="4755005"/>
            <a:ext cx="342900" cy="533275"/>
          </a:xfrm>
          <a:prstGeom prst="ellipse">
            <a:avLst/>
          </a:prstGeom>
          <a:noFill/>
          <a:ln w="28575">
            <a:solidFill>
              <a:srgbClr val="F15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908160D0-EDDC-F9A1-72BD-44285A077410}"/>
              </a:ext>
            </a:extLst>
          </p:cNvPr>
          <p:cNvSpPr/>
          <p:nvPr/>
        </p:nvSpPr>
        <p:spPr>
          <a:xfrm>
            <a:off x="3331862" y="1776040"/>
            <a:ext cx="609600" cy="609600"/>
          </a:xfrm>
          <a:prstGeom prst="ellipse">
            <a:avLst/>
          </a:prstGeom>
          <a:solidFill>
            <a:srgbClr val="D3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2kg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7C88C703-F34A-7224-16A8-4A7052B8CCF3}"/>
              </a:ext>
            </a:extLst>
          </p:cNvPr>
          <p:cNvSpPr/>
          <p:nvPr/>
        </p:nvSpPr>
        <p:spPr>
          <a:xfrm>
            <a:off x="4566756" y="2171898"/>
            <a:ext cx="609600" cy="609600"/>
          </a:xfrm>
          <a:prstGeom prst="ellipse">
            <a:avLst/>
          </a:prstGeom>
          <a:solidFill>
            <a:srgbClr val="D7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4kg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2B253C45-B298-4790-790A-24F42CF23D19}"/>
              </a:ext>
            </a:extLst>
          </p:cNvPr>
          <p:cNvSpPr/>
          <p:nvPr/>
        </p:nvSpPr>
        <p:spPr>
          <a:xfrm>
            <a:off x="7212528" y="2227347"/>
            <a:ext cx="609600" cy="609600"/>
          </a:xfrm>
          <a:prstGeom prst="ellipse">
            <a:avLst/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3kg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748F2C24-EAEB-EA61-B022-D74F92721F04}"/>
              </a:ext>
            </a:extLst>
          </p:cNvPr>
          <p:cNvSpPr/>
          <p:nvPr/>
        </p:nvSpPr>
        <p:spPr>
          <a:xfrm>
            <a:off x="1752577" y="5383379"/>
            <a:ext cx="1032533" cy="1032533"/>
          </a:xfrm>
          <a:prstGeom prst="ellipse">
            <a:avLst/>
          </a:prstGeom>
          <a:solidFill>
            <a:srgbClr val="D3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2kg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54992EBC-2287-5CC4-68F3-4B80B9CCC47C}"/>
              </a:ext>
            </a:extLst>
          </p:cNvPr>
          <p:cNvSpPr/>
          <p:nvPr/>
        </p:nvSpPr>
        <p:spPr>
          <a:xfrm>
            <a:off x="3367513" y="5383379"/>
            <a:ext cx="1032533" cy="1032533"/>
          </a:xfrm>
          <a:prstGeom prst="ellipse">
            <a:avLst/>
          </a:prstGeom>
          <a:solidFill>
            <a:srgbClr val="D7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4kg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53F70FC3-45E6-B4B5-3450-349C7E8AEDEF}"/>
              </a:ext>
            </a:extLst>
          </p:cNvPr>
          <p:cNvSpPr/>
          <p:nvPr/>
        </p:nvSpPr>
        <p:spPr>
          <a:xfrm>
            <a:off x="4982449" y="5383379"/>
            <a:ext cx="1032533" cy="1032533"/>
          </a:xfrm>
          <a:prstGeom prst="ellipse">
            <a:avLst/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3kg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66CFD3A4-52BE-81A4-7298-514E31470B4F}"/>
              </a:ext>
            </a:extLst>
          </p:cNvPr>
          <p:cNvSpPr txBox="1"/>
          <p:nvPr/>
        </p:nvSpPr>
        <p:spPr>
          <a:xfrm>
            <a:off x="2797181" y="5693144"/>
            <a:ext cx="4986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+               +               =   9kg</a:t>
            </a:r>
          </a:p>
        </p:txBody>
      </p:sp>
    </p:spTree>
    <p:extLst>
      <p:ext uri="{BB962C8B-B14F-4D97-AF65-F5344CB8AC3E}">
        <p14:creationId xmlns:p14="http://schemas.microsoft.com/office/powerpoint/2010/main" val="124912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4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42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2.22222E-6 L -0.38659 0.36459 " pathEditMode="relative" rAng="0" ptsTypes="AA">
                                          <p:cBhvr>
                                            <p:cTn id="44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336" y="1821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4.07407E-6 L -0.2931 0.35672 " pathEditMode="relative" rAng="0" ptsTypes="AA">
                                          <p:cBhvr>
                                            <p:cTn id="46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661" y="178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2.22222E-6 L -0.11589 0.55996 " pathEditMode="relative" rAng="0" ptsTypes="AA">
                                          <p:cBhvr>
                                            <p:cTn id="80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794" y="279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1.11111E-6 L -0.0819 0.50023 " pathEditMode="relative" rAng="0" ptsTypes="AA">
                                          <p:cBhvr>
                                            <p:cTn id="82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02" y="25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2.96296E-6 L -0.16615 0.49422 " pathEditMode="relative" rAng="0" ptsTypes="AA">
                                          <p:cBhvr>
                                            <p:cTn id="8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307" y="2469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8" grpId="0" animBg="1"/>
          <p:bldP spid="58" grpId="1" animBg="1"/>
          <p:bldP spid="59" grpId="0" animBg="1"/>
          <p:bldP spid="59" grpId="1" animBg="1"/>
          <p:bldP spid="60" grpId="0" animBg="1"/>
          <p:bldP spid="61" grpId="0" animBg="1"/>
          <p:bldP spid="62" grpId="0"/>
          <p:bldP spid="63" grpId="0"/>
          <p:bldP spid="64" grpId="0" animBg="1"/>
          <p:bldP spid="65" grpId="0" animBg="1"/>
          <p:bldP spid="65" grpId="1" animBg="1"/>
          <p:bldP spid="66" grpId="0" animBg="1"/>
          <p:bldP spid="66" grpId="1" animBg="1"/>
          <p:bldP spid="67" grpId="0" animBg="1"/>
          <p:bldP spid="67" grpId="1" animBg="1"/>
          <p:bldP spid="68" grpId="0" animBg="1"/>
          <p:bldP spid="69" grpId="0" animBg="1"/>
          <p:bldP spid="70" grpId="0" animBg="1"/>
          <p:bldP spid="7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42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2.22222E-6 L -0.38659 0.36459 " pathEditMode="relative" rAng="0" ptsTypes="AA">
                                          <p:cBhvr>
                                            <p:cTn id="44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336" y="1821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4.07407E-6 L -0.2931 0.35672 " pathEditMode="relative" rAng="0" ptsTypes="AA">
                                          <p:cBhvr>
                                            <p:cTn id="46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661" y="178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2.22222E-6 L -0.11589 0.55996 " pathEditMode="relative" rAng="0" ptsTypes="AA">
                                          <p:cBhvr>
                                            <p:cTn id="80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794" y="279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1.11111E-6 L -0.0819 0.50023 " pathEditMode="relative" rAng="0" ptsTypes="AA">
                                          <p:cBhvr>
                                            <p:cTn id="82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02" y="25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2.96296E-6 L -0.16615 0.49422 " pathEditMode="relative" rAng="0" ptsTypes="AA">
                                          <p:cBhvr>
                                            <p:cTn id="8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307" y="2469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8" grpId="0" animBg="1"/>
          <p:bldP spid="58" grpId="1" animBg="1"/>
          <p:bldP spid="59" grpId="0" animBg="1"/>
          <p:bldP spid="59" grpId="1" animBg="1"/>
          <p:bldP spid="60" grpId="0" animBg="1"/>
          <p:bldP spid="61" grpId="0" animBg="1"/>
          <p:bldP spid="62" grpId="0"/>
          <p:bldP spid="63" grpId="0"/>
          <p:bldP spid="64" grpId="0" animBg="1"/>
          <p:bldP spid="65" grpId="0" animBg="1"/>
          <p:bldP spid="65" grpId="1" animBg="1"/>
          <p:bldP spid="66" grpId="0" animBg="1"/>
          <p:bldP spid="66" grpId="1" animBg="1"/>
          <p:bldP spid="67" grpId="0" animBg="1"/>
          <p:bldP spid="67" grpId="1" animBg="1"/>
          <p:bldP spid="68" grpId="0" animBg="1"/>
          <p:bldP spid="69" grpId="0" animBg="1"/>
          <p:bldP spid="70" grpId="0" animBg="1"/>
          <p:bldP spid="71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BB313164-B1E6-4EFF-935A-27C0F791C9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4097" y="0"/>
            <a:ext cx="12192000" cy="6858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1CF54DC-5811-4695-8B51-7D77DBE35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r="14718"/>
          <a:stretch/>
        </p:blipFill>
        <p:spPr>
          <a:xfrm>
            <a:off x="0" y="0"/>
            <a:ext cx="12174794" cy="6848322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9FE40BCE-5D60-4D64-B868-D24876D7FC7E}"/>
              </a:ext>
            </a:extLst>
          </p:cNvPr>
          <p:cNvGrpSpPr/>
          <p:nvPr/>
        </p:nvGrpSpPr>
        <p:grpSpPr>
          <a:xfrm>
            <a:off x="-8603" y="-126246"/>
            <a:ext cx="12200603" cy="6883794"/>
            <a:chOff x="-3640394" y="2713583"/>
            <a:chExt cx="12200603" cy="6883794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xmlns="" id="{E3CE30D8-6742-401B-A9CB-E4463038E944}"/>
                </a:ext>
              </a:extLst>
            </p:cNvPr>
            <p:cNvGrpSpPr/>
            <p:nvPr/>
          </p:nvGrpSpPr>
          <p:grpSpPr>
            <a:xfrm>
              <a:off x="-3640394" y="2713583"/>
              <a:ext cx="12200603" cy="6883794"/>
              <a:chOff x="7462057" y="-25794"/>
              <a:chExt cx="12200603" cy="6883794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xmlns="" id="{9F009A30-7D0A-4236-B79B-837F8C6E1E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6029" y="763192"/>
                <a:ext cx="11264056" cy="5280027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xmlns="" id="{2B0B8ADB-B8EE-4348-8B59-B155E5AC71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599" t="65934"/>
              <a:stretch/>
            </p:blipFill>
            <p:spPr>
              <a:xfrm>
                <a:off x="17795760" y="4922307"/>
                <a:ext cx="1866900" cy="1935693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5A215A47-D5F4-4467-873C-A93C5172B3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77" t="-3241" r="85176" b="66763"/>
              <a:stretch/>
            </p:blipFill>
            <p:spPr>
              <a:xfrm>
                <a:off x="7462057" y="-22616"/>
                <a:ext cx="1866900" cy="2072744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F0BBC490-637B-45FE-BF34-AE291B48BE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02"/>
              <a:stretch/>
            </p:blipFill>
            <p:spPr>
              <a:xfrm>
                <a:off x="14819027" y="-25794"/>
                <a:ext cx="4835030" cy="680641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xmlns="" id="{E5AEF16B-03E9-4172-A507-F510D78244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618"/>
              <a:stretch/>
            </p:blipFill>
            <p:spPr>
              <a:xfrm>
                <a:off x="7470660" y="25795"/>
                <a:ext cx="5575875" cy="6809589"/>
              </a:xfrm>
              <a:prstGeom prst="rect">
                <a:avLst/>
              </a:prstGeom>
            </p:spPr>
          </p:pic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9D859401-34BA-4481-916F-19A205F3B6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r="8333"/>
            <a:stretch/>
          </p:blipFill>
          <p:spPr>
            <a:xfrm>
              <a:off x="-3636093" y="2726480"/>
              <a:ext cx="12192000" cy="68580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8070CEB-6DDE-164E-0F2E-EB2D413EC6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3908" y="1733883"/>
            <a:ext cx="7766977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5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253</Words>
  <Application>Microsoft Office PowerPoint</Application>
  <PresentationFormat>Widescreen</PresentationFormat>
  <Paragraphs>42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Times New Roman</vt:lpstr>
      <vt:lpstr>思源宋体 CN Heavy</vt:lpstr>
      <vt:lpstr>思源宋体 CN Medium</vt:lpstr>
      <vt:lpstr>等线</vt:lpstr>
      <vt:lpstr>等线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USER</cp:lastModifiedBy>
  <cp:revision>18</cp:revision>
  <dcterms:created xsi:type="dcterms:W3CDTF">2024-05-07T04:23:39Z</dcterms:created>
  <dcterms:modified xsi:type="dcterms:W3CDTF">2025-11-13T13:25:41Z</dcterms:modified>
</cp:coreProperties>
</file>