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8" r:id="rId4"/>
  </p:sldMasterIdLst>
  <p:notesMasterIdLst>
    <p:notesMasterId r:id="rId7"/>
  </p:notesMasterIdLst>
  <p:sldIdLst>
    <p:sldId id="268" r:id="rId5"/>
    <p:sldId id="508" r:id="rId6"/>
    <p:sldId id="509" r:id="rId8"/>
    <p:sldId id="510" r:id="rId9"/>
    <p:sldId id="269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28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 showGuides="1">
      <p:cViewPr>
        <p:scale>
          <a:sx n="98" d="100"/>
          <a:sy n="98" d="100"/>
        </p:scale>
        <p:origin x="858" y="-576"/>
      </p:cViewPr>
      <p:guideLst>
        <p:guide orient="horz" pos="218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972C7-EEAC-4234-A363-DFBC7313EEB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bay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569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268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8935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6685"/>
            <a:ext cx="386715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6186"/>
            <a:ext cx="78867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685114" y="5243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155343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981200" y="889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51010" y="3965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单击此处添加文字标题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6.xml"/><Relationship Id="rId12" Type="http://schemas.microsoft.com/office/2007/relationships/hdphoto" Target="../media/image16.wdp"/><Relationship Id="rId11" Type="http://schemas.openxmlformats.org/officeDocument/2006/relationships/image" Target="../media/image15.png"/><Relationship Id="rId10" Type="http://schemas.microsoft.com/office/2007/relationships/hdphoto" Target="../media/image14.wdp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 descr="FIREWRK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 descr="FIREWRK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251460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505200" y="3048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343400" y="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029200" y="3810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12954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3733800" y="1219200"/>
            <a:ext cx="533400" cy="6207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0" name="Text Box 18"/>
          <p:cNvSpPr txBox="1"/>
          <p:nvPr/>
        </p:nvSpPr>
        <p:spPr>
          <a:xfrm>
            <a:off x="776605" y="1932305"/>
            <a:ext cx="725297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  <a:endParaRPr lang="vi-VN" altLang="vi-V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50000"/>
              </a:spcBef>
              <a:buNone/>
            </a:pPr>
            <a:r>
              <a:rPr lang="vi-VN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 : 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 nâu kết bạn</a:t>
            </a: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4"/>
          <p:cNvGraphicFramePr>
            <a:graphicFrameLocks noGrp="1"/>
          </p:cNvGraphicFramePr>
          <p:nvPr/>
        </p:nvGraphicFramePr>
        <p:xfrm>
          <a:off x="797442" y="1191000"/>
          <a:ext cx="7260590" cy="2697480"/>
        </p:xfrm>
        <a:graphic>
          <a:graphicData uri="http://schemas.openxmlformats.org/drawingml/2006/table">
            <a:tbl>
              <a:tblPr firstRow="1" bandRow="1"/>
              <a:tblGrid>
                <a:gridCol w="3630295"/>
                <a:gridCol w="3630295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chỉ hoạt động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chỉ đặc điểm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08860"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975" y="582565"/>
            <a:ext cx="633781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6603" y="4461320"/>
            <a:ext cx="2362766" cy="628976"/>
            <a:chOff x="548959" y="3083251"/>
            <a:chExt cx="1808980" cy="751142"/>
          </a:xfrm>
        </p:grpSpPr>
        <p:pic>
          <p:nvPicPr>
            <p:cNvPr id="5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colorTemperature colorTemp="11200"/>
                      </a14:imgEffect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5089" y="3266173"/>
              <a:ext cx="1159025" cy="513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nhường bạn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73704" y="5096891"/>
            <a:ext cx="2182376" cy="671807"/>
            <a:chOff x="3018088" y="3566909"/>
            <a:chExt cx="1670870" cy="802294"/>
          </a:xfrm>
        </p:grpSpPr>
        <p:pic>
          <p:nvPicPr>
            <p:cNvPr id="8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07212" y="3761305"/>
              <a:ext cx="727308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89829" y="4356884"/>
            <a:ext cx="2068713" cy="654188"/>
            <a:chOff x="4780150" y="2978288"/>
            <a:chExt cx="1583847" cy="781252"/>
          </a:xfrm>
        </p:grpSpPr>
        <p:pic>
          <p:nvPicPr>
            <p:cNvPr id="11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25367" y="3123958"/>
              <a:ext cx="793913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đỡ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45132" y="5146304"/>
            <a:ext cx="2099501" cy="690835"/>
            <a:chOff x="1296209" y="4151193"/>
            <a:chExt cx="1607419" cy="825017"/>
          </a:xfrm>
        </p:grpSpPr>
        <p:pic>
          <p:nvPicPr>
            <p:cNvPr id="14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7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86201" y="4334115"/>
              <a:ext cx="917400" cy="513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 chỉ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31168" y="5175745"/>
            <a:ext cx="2103403" cy="693253"/>
            <a:chOff x="4739992" y="4151355"/>
            <a:chExt cx="1610406" cy="827905"/>
          </a:xfrm>
        </p:grpSpPr>
        <p:pic>
          <p:nvPicPr>
            <p:cNvPr id="17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194081" y="4373435"/>
              <a:ext cx="814332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tươi vui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9303" y="4385294"/>
            <a:ext cx="2226778" cy="656574"/>
            <a:chOff x="1193891" y="4197349"/>
            <a:chExt cx="1704864" cy="784102"/>
          </a:xfrm>
        </p:grpSpPr>
        <p:pic>
          <p:nvPicPr>
            <p:cNvPr id="20" name="Picture 2" descr="Blue Cute Cloud Clipart, Cute, Cloud, Clipart PNG and Vector with  Transparent Background for Free Download | Cloud vector png, Cloud vector,  Image cloud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>
              <a:fillRect/>
            </a:stretch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466686" y="4451285"/>
              <a:ext cx="929554" cy="5133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hiền lành</a:t>
              </a:r>
              <a:endParaRPr lang="vi-VN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7.40741E-7 -4.5679E-6 L 0.04699 0.00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" y="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-1.48148E-6 L -0.05533 -0.00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48148E-6 1.11111E-6 L 0.0294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9259E-6 1.7284E-6 L 0.01991 0.004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" y="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11111E-6 3.82716E-6 L -0.03079 -0.002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1" y="-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7.40741E-7 L -0.03727 0.02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4.5679E-6 L -0.00162 -0.399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11111E-6 L 0.13634 -0.368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7284E-6 L -0.38055 -0.26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1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602 L -0.10065 -0.309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2716E-6 L 0.51111 -0.43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30417 -0.2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98752" y="692863"/>
            <a:ext cx="8214598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0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2. </a:t>
            </a:r>
            <a:r>
              <a:rPr lang="vi-VN" sz="20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chỉ hoạt động đã tìm được ở bài tập 1 thay cho ô vuông.</a:t>
            </a:r>
            <a:endParaRPr lang="en-US" sz="2000" b="1" kern="0" dirty="0">
              <a:solidFill>
                <a:srgbClr val="BAE5E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1" name="Rounded Rectangle 2"/>
          <p:cNvSpPr/>
          <p:nvPr/>
        </p:nvSpPr>
        <p:spPr>
          <a:xfrm>
            <a:off x="491847" y="1262237"/>
            <a:ext cx="8214598" cy="948731"/>
          </a:xfrm>
          <a:prstGeom prst="roundRect">
            <a:avLst/>
          </a:prstGeom>
          <a:solidFill>
            <a:srgbClr val="FFAB40">
              <a:lumMod val="20000"/>
              <a:lumOff val="80000"/>
              <a:alpha val="83000"/>
            </a:srgbClr>
          </a:solidFill>
          <a:ln w="25400" cap="flat" cmpd="sng" algn="ctr">
            <a:solidFill>
              <a:srgbClr val="FFAB4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2" name="Rounded Rectangle 22"/>
          <p:cNvSpPr/>
          <p:nvPr/>
        </p:nvSpPr>
        <p:spPr>
          <a:xfrm>
            <a:off x="485768" y="2301940"/>
            <a:ext cx="8222296" cy="948731"/>
          </a:xfrm>
          <a:prstGeom prst="roundRect">
            <a:avLst/>
          </a:prstGeom>
          <a:solidFill>
            <a:srgbClr val="FFAB40">
              <a:lumMod val="20000"/>
              <a:lumOff val="80000"/>
              <a:alpha val="83000"/>
            </a:srgbClr>
          </a:solidFill>
          <a:ln w="25400" cap="flat" cmpd="sng" algn="ctr">
            <a:solidFill>
              <a:srgbClr val="FFAB4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3" name="Rounded Rectangle 23"/>
          <p:cNvSpPr/>
          <p:nvPr/>
        </p:nvSpPr>
        <p:spPr>
          <a:xfrm>
            <a:off x="485768" y="3356374"/>
            <a:ext cx="8222296" cy="948731"/>
          </a:xfrm>
          <a:prstGeom prst="roundRect">
            <a:avLst/>
          </a:prstGeom>
          <a:solidFill>
            <a:srgbClr val="FFAB40">
              <a:lumMod val="20000"/>
              <a:lumOff val="80000"/>
              <a:alpha val="83000"/>
            </a:srgbClr>
          </a:solidFill>
          <a:ln w="25400" cap="flat" cmpd="sng" algn="ctr">
            <a:solidFill>
              <a:srgbClr val="FFAB4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9411" y="1221128"/>
            <a:ext cx="1654234" cy="1003957"/>
          </a:xfrm>
          <a:prstGeom prst="round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650" y="3230447"/>
            <a:ext cx="1423568" cy="1055675"/>
          </a:xfrm>
          <a:prstGeom prst="round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380320" y="2289659"/>
            <a:ext cx="1693635" cy="977577"/>
            <a:chOff x="1698170" y="1346200"/>
            <a:chExt cx="3902529" cy="24511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l="10150"/>
            <a:stretch>
              <a:fillRect/>
            </a:stretch>
          </p:blipFill>
          <p:spPr>
            <a:xfrm>
              <a:off x="1698170" y="1346200"/>
              <a:ext cx="3902529" cy="2451100"/>
            </a:xfrm>
            <a:prstGeom prst="round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98170" y="1847461"/>
              <a:ext cx="279920" cy="1147666"/>
            </a:xfrm>
            <a:prstGeom prst="rect">
              <a:avLst/>
            </a:prstGeom>
            <a:solidFill>
              <a:srgbClr val="FFAB4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4670" y="1302385"/>
            <a:ext cx="67443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Mẹ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bánh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rất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ăn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Mẹ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khen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“Con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       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bè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rồi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đấy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.”.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8340" y="1984893"/>
            <a:ext cx="871934" cy="2309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13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4670" y="2349500"/>
            <a:ext cx="6979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ốm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nghỉ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mang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sách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vở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sang</a:t>
            </a:r>
            <a:r>
              <a:rPr lang="vi-VN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giảng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xúc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vì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            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mình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bị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ốm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67431" y="2966873"/>
            <a:ext cx="895271" cy="2309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13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631" y="3396460"/>
            <a:ext cx="63918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c. Hải và Xuân đều muốn ngồi bàn đầu. Nhưng ở đó chỉ còn một chỗ. Xuân xin cô cho Hải được ngồi chỗ mới. Cô khen Xuân đã biết</a:t>
            </a:r>
            <a:endParaRPr lang="vi-VN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18384" y="4506209"/>
            <a:ext cx="1662906" cy="27494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130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3701" y="4465433"/>
            <a:ext cx="183101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nhường bạn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2540" y="2914056"/>
            <a:ext cx="12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giúp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đỡ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49079" y="1921583"/>
            <a:ext cx="124702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chia sẻ</a:t>
            </a:r>
            <a:endParaRPr lang="en-US" sz="2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29" y="1645926"/>
            <a:ext cx="7006776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9029" y="2122066"/>
            <a:ext cx="3481987" cy="1576829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8" t="3629" r="4655" b="5872"/>
          <a:stretch>
            <a:fillRect/>
          </a:stretch>
        </p:blipFill>
        <p:spPr>
          <a:xfrm>
            <a:off x="4780580" y="2122066"/>
            <a:ext cx="3127473" cy="1576829"/>
          </a:xfrm>
          <a:prstGeom prst="roundRect">
            <a:avLst>
              <a:gd name="adj" fmla="val 11680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8" t="5533" r="2659" b="3629"/>
          <a:stretch>
            <a:fillRect/>
          </a:stretch>
        </p:blipFill>
        <p:spPr>
          <a:xfrm>
            <a:off x="1335083" y="4227305"/>
            <a:ext cx="3100064" cy="1465412"/>
          </a:xfrm>
          <a:prstGeom prst="roundRect">
            <a:avLst>
              <a:gd name="adj" fmla="val 7152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581" y="4115888"/>
            <a:ext cx="3261471" cy="157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816" y="3711184"/>
            <a:ext cx="499545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2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Lan cho bạn Hải mượn bút</a:t>
            </a:r>
            <a:endParaRPr lang="vi-VN" sz="2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481888" y="975836"/>
            <a:ext cx="304800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sz="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p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81000" y="9144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QUÝ THẦY CÔ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499999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CÙNG CÁC EM HỌC SINH</a:t>
            </a:r>
            <a:endParaRPr lang="en-US" sz="3200" b="1" i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>
                  <a:alpha val="72156"/>
                </a:srgbClr>
              </a:solidFill>
              <a:effectLst>
                <a:outerShdw dist="107763" dir="13499999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8"/>
          <p:cNvSpPr>
            <a:spLocks noTextEdit="1"/>
          </p:cNvSpPr>
          <p:nvPr/>
        </p:nvSpPr>
        <p:spPr>
          <a:xfrm>
            <a:off x="1905000" y="38100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  <a:scene3d>
              <a:camera prst="legacyPerspectiveTop">
                <a:rot lat="0" lon="0" rev="0"/>
              </a:camera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  <a:endParaRPr lang="en-US" sz="6000" b="1"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WPS Slides</Application>
  <PresentationFormat>On-screen Show (4:3)</PresentationFormat>
  <Paragraphs>51</Paragraphs>
  <Slides>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Arial</vt:lpstr>
      <vt:lpstr>Microsoft YaHei</vt:lpstr>
      <vt:lpstr>Arial Unicode MS</vt:lpstr>
      <vt:lpstr>等线 Light</vt:lpstr>
      <vt:lpstr>Default Design</vt:lpstr>
      <vt:lpstr>https://www.freeppt7.com</vt:lpstr>
      <vt:lpstr>1_https://www.freeppt7.com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ITQuangNam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Hợi Vũ Thị</cp:lastModifiedBy>
  <cp:revision>34</cp:revision>
  <dcterms:created xsi:type="dcterms:W3CDTF">2009-12-31T17:46:00Z</dcterms:created>
  <dcterms:modified xsi:type="dcterms:W3CDTF">2025-04-05T09:29:03Z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74E482DCDC1E47E0B3B8C0605D332B5C</vt:lpwstr>
  </property>
  <property fmtid="{D5CDD505-2E9C-101B-9397-08002B2CF9AE}" pid="3" name="KSOProductBuildVer">
    <vt:lpwstr>1033-12.2.0.20782</vt:lpwstr>
  </property>
</Properties>
</file>