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26" r:id="rId2"/>
  </p:sldMasterIdLst>
  <p:notesMasterIdLst>
    <p:notesMasterId r:id="rId11"/>
  </p:notesMasterIdLst>
  <p:handoutMasterIdLst>
    <p:handoutMasterId r:id="rId12"/>
  </p:handoutMasterIdLst>
  <p:sldIdLst>
    <p:sldId id="2007577123" r:id="rId3"/>
    <p:sldId id="359" r:id="rId4"/>
    <p:sldId id="374" r:id="rId5"/>
    <p:sldId id="2007577120" r:id="rId6"/>
    <p:sldId id="2007577115" r:id="rId7"/>
    <p:sldId id="2007577121" r:id="rId8"/>
    <p:sldId id="2007577122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0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8B64F-1463-480B-9339-32D7568197DA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5792A-8BDB-433B-A58A-65ADC480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9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a1242414e1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8" name="Google Shape;2398;ga1242414e1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3135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a1242414e1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8" name="Google Shape;2398;ga1242414e1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1313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a1242414e1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8" name="Google Shape;2398;ga1242414e1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1712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24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11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1041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1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18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56" y="5669770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74" name="Google Shape;674;p27"/>
          <p:cNvSpPr/>
          <p:nvPr/>
        </p:nvSpPr>
        <p:spPr>
          <a:xfrm>
            <a:off x="0" y="5377626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801" y="5209530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1" y="5801019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0" y="4832134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079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01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7865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223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78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67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158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1119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0513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39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FE051-F55A-4D74-8AB2-07636C2B94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9783133" y="0"/>
            <a:ext cx="6858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E6BC6A-0DBE-491A-A263-681606BC3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7000" y="-28989867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28B4C2-CA49-4B92-80DA-BEC2FFED48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149133" y="0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37EDE2-35CC-4AAF-8C2B-19D07658C1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0" y="2749973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35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/>
          <a:srcRect l="5112" r="5112"/>
          <a:stretch/>
        </p:blipFill>
        <p:spPr>
          <a:xfrm>
            <a:off x="9831" y="0"/>
            <a:ext cx="12172338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68314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9Slide.vn - 2019">
            <a:extLst>
              <a:ext uri="{FF2B5EF4-FFF2-40B4-BE49-F238E27FC236}">
                <a16:creationId xmlns:a16="http://schemas.microsoft.com/office/drawing/2014/main" id="{D77691B7-C08A-4F57-8D32-1727E1994A1A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F303A4F-466A-4F74-87E9-AFE551D4F7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67000" y="-28989867"/>
            <a:ext cx="6858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C2B65D8-0B16-4602-BED6-3B5A0781D94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34000" y="27499733"/>
            <a:ext cx="6858000" cy="6858000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A7CFAF1-F942-A095-FE86-BBBC38E2D4C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5893" y="179010"/>
            <a:ext cx="1728282" cy="172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641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41E2F7-70F7-BCA1-2EE0-1A2F2AA54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696" y="-228600"/>
            <a:ext cx="13053391" cy="73152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565188-F82E-BF7D-5CC4-F3C3B242736F}"/>
              </a:ext>
            </a:extLst>
          </p:cNvPr>
          <p:cNvSpPr txBox="1">
            <a:spLocks/>
          </p:cNvSpPr>
          <p:nvPr/>
        </p:nvSpPr>
        <p:spPr>
          <a:xfrm>
            <a:off x="1524396" y="1185173"/>
            <a:ext cx="8865704" cy="312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NHIỆT LIỆT CHÀO MỪNG </a:t>
            </a:r>
          </a:p>
          <a:p>
            <a:r>
              <a:rPr lang="en-US" sz="4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THẦY, CÔ VỀ DỰ CHUYÊN ĐỀ</a:t>
            </a:r>
          </a:p>
          <a:p>
            <a:endParaRPr lang="en-US" sz="4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MÔN: TOÁN </a:t>
            </a:r>
          </a:p>
          <a:p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22424884-4105-1F38-C512-063BB0F0B156}"/>
              </a:ext>
            </a:extLst>
          </p:cNvPr>
          <p:cNvSpPr/>
          <p:nvPr/>
        </p:nvSpPr>
        <p:spPr>
          <a:xfrm>
            <a:off x="3290887" y="4375634"/>
            <a:ext cx="5610225" cy="1084262"/>
          </a:xfrm>
          <a:prstGeom prst="rect">
            <a:avLst/>
          </a:prstGeom>
        </p:spPr>
        <p:txBody>
          <a:bodyPr wrap="none" lIns="68598" tIns="34299" rIns="68598" bIns="34299">
            <a:spAutoFit/>
          </a:bodyPr>
          <a:lstStyle/>
          <a:p>
            <a:pPr algn="ctr">
              <a:defRPr/>
            </a:pPr>
            <a:r>
              <a:rPr lang="en-US" altLang="zh-CN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viên</a:t>
            </a:r>
            <a:r>
              <a:rPr lang="en-US" altLang="zh-CN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altLang="zh-CN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Vũ</a:t>
            </a:r>
            <a:r>
              <a:rPr lang="en-US" altLang="zh-CN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Thị</a:t>
            </a:r>
            <a:r>
              <a:rPr lang="en-US" altLang="zh-CN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Mận</a:t>
            </a:r>
            <a:endParaRPr lang="en-US" altLang="zh-CN" sz="3300" b="1" kern="0" dirty="0"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Trường</a:t>
            </a:r>
            <a:r>
              <a:rPr lang="en-US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Tiểu</a:t>
            </a:r>
            <a:r>
              <a:rPr lang="en-US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học</a:t>
            </a:r>
            <a:r>
              <a:rPr lang="en-US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Hùng</a:t>
            </a:r>
            <a:r>
              <a:rPr lang="en-US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Thắng</a:t>
            </a:r>
            <a:endParaRPr lang="en-US" sz="3300" kern="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98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46F08DC-7D5C-3D47-F22A-4155C5791E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5589" y="2998096"/>
            <a:ext cx="2484813" cy="385990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28CD3A-E0A9-FDE5-42B5-7835EAF96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741" y="293997"/>
            <a:ext cx="3962743" cy="14631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A834E1-8F50-EB3E-4F34-1CA9B195E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0402" y="1643426"/>
            <a:ext cx="5883150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7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813B05-83FF-4A55-9085-3DA5528F390B}"/>
              </a:ext>
            </a:extLst>
          </p:cNvPr>
          <p:cNvSpPr/>
          <p:nvPr/>
        </p:nvSpPr>
        <p:spPr>
          <a:xfrm>
            <a:off x="425752" y="245534"/>
            <a:ext cx="11243733" cy="63669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876F765B-41E4-CBF1-FB6C-EE20E032D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731" y="521395"/>
            <a:ext cx="9543245" cy="2698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741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700291-ECAA-6EB4-F64E-B27EC5C5AB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210613"/>
            <a:ext cx="7173532" cy="53623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0F266A-4566-3BE1-8739-A0A510D255F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3533" y="2009104"/>
            <a:ext cx="4919730" cy="406478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3044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813B05-83FF-4A55-9085-3DA5528F390B}"/>
              </a:ext>
            </a:extLst>
          </p:cNvPr>
          <p:cNvSpPr/>
          <p:nvPr/>
        </p:nvSpPr>
        <p:spPr>
          <a:xfrm>
            <a:off x="425752" y="245534"/>
            <a:ext cx="11243733" cy="63669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2B2B8C0-C6BE-9DDD-D38B-475D4042537C}"/>
              </a:ext>
            </a:extLst>
          </p:cNvPr>
          <p:cNvSpPr/>
          <p:nvPr/>
        </p:nvSpPr>
        <p:spPr>
          <a:xfrm>
            <a:off x="894735" y="511277"/>
            <a:ext cx="601756" cy="62872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  <a:endParaRPr lang="vi-VN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A34C91-467F-A2AA-45CB-DC13CA2E9768}"/>
              </a:ext>
            </a:extLst>
          </p:cNvPr>
          <p:cNvSpPr txBox="1"/>
          <p:nvPr/>
        </p:nvSpPr>
        <p:spPr>
          <a:xfrm>
            <a:off x="3457756" y="517656"/>
            <a:ext cx="7426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Mỗi bạn xách bao nhiêu lít nước?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3588E5-D5C1-3B4C-D1DF-214DE48E28AE}"/>
              </a:ext>
            </a:extLst>
          </p:cNvPr>
          <p:cNvGrpSpPr/>
          <p:nvPr/>
        </p:nvGrpSpPr>
        <p:grpSpPr>
          <a:xfrm>
            <a:off x="1623690" y="530943"/>
            <a:ext cx="1571793" cy="827129"/>
            <a:chOff x="1870518" y="1440653"/>
            <a:chExt cx="1172416" cy="58477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A2FD12A-9B31-14D9-A10F-395E64D962F2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13432"/>
              <a:chOff x="1870518" y="1440654"/>
              <a:chExt cx="758382" cy="41343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3EABCC9-07FC-51AD-9EF1-70121CF151C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4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DBBB73-2B7C-3D6D-DF45-1F091150749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28737" cy="413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b="1" dirty="0"/>
                  <a:t>Số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382643-CA40-5580-C816-0B99E217BD72}"/>
                </a:ext>
              </a:extLst>
            </p:cNvPr>
            <p:cNvSpPr txBox="1"/>
            <p:nvPr/>
          </p:nvSpPr>
          <p:spPr>
            <a:xfrm>
              <a:off x="2630642" y="1440653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/>
                <a:t>?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FA030BB-BF55-E867-CE14-353198404D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9439" y="1069258"/>
            <a:ext cx="6870886" cy="281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6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813B05-83FF-4A55-9085-3DA5528F390B}"/>
              </a:ext>
            </a:extLst>
          </p:cNvPr>
          <p:cNvSpPr/>
          <p:nvPr/>
        </p:nvSpPr>
        <p:spPr>
          <a:xfrm>
            <a:off x="367253" y="316317"/>
            <a:ext cx="11243733" cy="63669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6B3131C-F02C-744F-578A-BD9ADE18B3CB}"/>
              </a:ext>
            </a:extLst>
          </p:cNvPr>
          <p:cNvSpPr/>
          <p:nvPr/>
        </p:nvSpPr>
        <p:spPr>
          <a:xfrm>
            <a:off x="1277376" y="76235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8DB641-54A8-A179-D625-C80EDCE1FE73}"/>
              </a:ext>
            </a:extLst>
          </p:cNvPr>
          <p:cNvGrpSpPr/>
          <p:nvPr/>
        </p:nvGrpSpPr>
        <p:grpSpPr>
          <a:xfrm>
            <a:off x="1892505" y="726543"/>
            <a:ext cx="860582" cy="473129"/>
            <a:chOff x="1870518" y="1429190"/>
            <a:chExt cx="860582" cy="4731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9FE0351-D9A7-D033-1D41-A77BC6295F7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B1F35FB0-C9EF-3AA1-E79D-3AB9D476036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6C9F246-5F2B-8275-D18E-2FF9DB807F9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9D35E9-B134-A4C5-3371-518951AB9B65}"/>
                </a:ext>
              </a:extLst>
            </p:cNvPr>
            <p:cNvSpPr txBox="1"/>
            <p:nvPr/>
          </p:nvSpPr>
          <p:spPr>
            <a:xfrm>
              <a:off x="2374912" y="142919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2" name="717151768615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366" y="1211136"/>
            <a:ext cx="9322535" cy="44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A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522515" y="0"/>
            <a:ext cx="13237029" cy="699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9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" y="53333"/>
            <a:ext cx="12060961" cy="6751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743" y="1956688"/>
            <a:ext cx="6474513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3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41</Words>
  <Application>Microsoft Office PowerPoint</Application>
  <PresentationFormat>Widescreen</PresentationFormat>
  <Paragraphs>14</Paragraphs>
  <Slides>8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等线</vt:lpstr>
      <vt:lpstr>微软雅黑</vt:lpstr>
      <vt:lpstr>Arial</vt:lpstr>
      <vt:lpstr>Calibri</vt:lpstr>
      <vt:lpstr>Lato</vt:lpstr>
      <vt:lpstr>Livvic</vt:lpstr>
      <vt:lpstr>Open Sans</vt:lpstr>
      <vt:lpstr>Roboto</vt:lpstr>
      <vt:lpstr>Roboto Condensed Light</vt:lpstr>
      <vt:lpstr>Times New Roman</vt:lpstr>
      <vt:lpstr>包图主题2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MY PC</cp:lastModifiedBy>
  <cp:revision>62</cp:revision>
  <dcterms:created xsi:type="dcterms:W3CDTF">2021-07-24T01:07:49Z</dcterms:created>
  <dcterms:modified xsi:type="dcterms:W3CDTF">2025-11-19T15:26:04Z</dcterms:modified>
</cp:coreProperties>
</file>