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9"/>
  </p:notesMasterIdLst>
  <p:sldIdLst>
    <p:sldId id="3638" r:id="rId2"/>
    <p:sldId id="375" r:id="rId3"/>
    <p:sldId id="292" r:id="rId4"/>
    <p:sldId id="2007577219" r:id="rId5"/>
    <p:sldId id="379" r:id="rId6"/>
    <p:sldId id="380" r:id="rId7"/>
    <p:sldId id="3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8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43EDF-88CC-41CB-AF5E-78237F780FF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BAF9A-A9A8-426B-B71E-73FBC876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9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A4A1-93BF-853E-C784-97F08C7BE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F03AC-C365-E6E2-7BBA-064C9D6EE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29157-F66D-7676-38DE-4D7475A19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F16-9DB6-49FB-8259-148189265DC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5C9B0-512D-A87B-901A-5A6DBD08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37156-2BB1-98F5-E461-9AA8CCC6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D487-06EC-4B96-A88F-104AE132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25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E3D8-68C8-905A-403B-0529D5C0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3DE3D-718F-3F89-EC67-3F915F623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C160C-7F44-5962-04AD-170934E2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F16-9DB6-49FB-8259-148189265DC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B5E0-B41D-EA93-30A1-85E204C7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39E71-8763-FEEE-19BF-98378932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D487-06EC-4B96-A88F-104AE132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975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49D5-FB32-5191-D6CA-75FF887A8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AEC809-9A79-F5AD-6912-6100EDF83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21C84-8357-F5BD-3A64-497AD79E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F16-9DB6-49FB-8259-148189265DC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CCBDB-7724-F5B8-DDF1-EF77EBCB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54486-0277-E62B-2C88-766D37A2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D487-06EC-4B96-A88F-104AE132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63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649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07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6609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96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1_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01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F5A7-9E40-16D4-DA06-9799395A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AC8E5-A0CD-816C-654D-58085E841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C40A-73A4-6B75-8DD8-3B3473AC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F6B6-3DB1-4C9B-8CF6-7D0B76FFAAF6}" type="datetimeFigureOut">
              <a:rPr lang="vi-VN" smtClean="0"/>
              <a:t>19/11/2025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4CF11-430D-4801-EA51-3A7E75D9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5A5DB-43B2-C392-2982-D476E513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0741-EE23-4F99-BB4A-7A9DEF8115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790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30318-6334-69C4-14B7-18151E34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AF173-AE9F-5E1B-EB3B-37F61C241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3BEE9-A868-8848-C05A-54C07389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F16-9DB6-49FB-8259-148189265DC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311CF-1B25-A95C-3A1E-9C6E2311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8721E-0ABA-FAC2-E587-E8AAE90E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D487-06EC-4B96-A88F-104AE132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62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FFB10-6FBB-8AC6-6854-B7398CDD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24D9E-D1DB-7217-118B-E06CBC072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ADEC4-A299-B352-5F44-6C47CCB15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CFC88-BA01-682A-6480-355C1A38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F16-9DB6-49FB-8259-148189265DC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33D2F-3F0A-0ADA-4609-5459FF08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1F15B-BE9D-234D-B5D7-8E4CCF34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D487-06EC-4B96-A88F-104AE132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140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B293F-1B2F-7602-4FBA-F74C60F2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DCB7E-96FD-6424-789A-DBCB6AD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C84F9-AF14-FD50-0ECB-B5B7147BD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1363A1-7CCF-C558-3CE3-7047A48C8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3D4C6-865A-4201-3B5B-B28563E92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66F216-B041-09D3-4C71-BF90749B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F16-9DB6-49FB-8259-148189265DC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2E888-5315-947B-A92B-7F5A0DA3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A94A4C-5E27-3BA7-A1EA-B72CBDB2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D487-06EC-4B96-A88F-104AE132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951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6830-6FBE-1D6F-C72D-D47F1EBB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7102E-BC1F-2700-ADA6-ED110D3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F16-9DB6-49FB-8259-148189265DC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88035-E93C-6238-5BA1-D3979F72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9D6955-2A90-310B-4197-025B5BFF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D487-06EC-4B96-A88F-104AE132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453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BD1C7-F5AA-5608-6101-2BC6272F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F16-9DB6-49FB-8259-148189265DC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C0B6C-3F96-DE55-F75C-95B4CF63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F2891-08A4-BEB1-A7AA-62E86B13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D487-06EC-4B96-A88F-104AE132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B33F-6A89-C964-F383-663A5694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86F70-9C4E-B51F-DFA0-AB2D3276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34D82-8EC7-18FD-C128-A73223A42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8A062-D7B3-29E6-A29F-308898479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F16-9DB6-49FB-8259-148189265DC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6E665-418C-60A2-3456-014ACBBA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B1199-3C07-5029-BF25-868BBEDA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D487-06EC-4B96-A88F-104AE132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585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3949-88EA-9F3F-DF1D-78758235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E1CC0-52B5-4F52-E745-D3F59CD82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096-DDA8-8D25-19C0-1C275DCC0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497B7-40D8-C4BC-E765-1C3AE96D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6F16-9DB6-49FB-8259-148189265DC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8B2EE-66FC-E836-BBAF-D495D790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234FD-D1FD-BDF2-0298-85218238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D487-06EC-4B96-A88F-104AE1329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914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DC6DE-431E-B1B9-1E4D-467E7D42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94FE9-EBC8-CFB9-847E-48D061EE1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7FED2-C887-0B46-03E6-70B90DEF8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56F16-9DB6-49FB-8259-148189265DC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BD125-40A8-EB6A-48CE-0F5189011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5093D-5A8D-E9D4-67BE-DB32580CE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D487-06EC-4B96-A88F-104AE13299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1FAF575-4CFA-2227-61C2-0ECDD7E338C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254" y="0"/>
            <a:ext cx="1728282" cy="17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4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oa1">
            <a:extLst>
              <a:ext uri="{FF2B5EF4-FFF2-40B4-BE49-F238E27FC236}">
                <a16:creationId xmlns:a16="http://schemas.microsoft.com/office/drawing/2014/main" id="{C25C5D02-DB86-45B7-92CC-D4EBDAFD4F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499" y="2125523"/>
            <a:ext cx="2022475" cy="30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3">
            <a:extLst>
              <a:ext uri="{FF2B5EF4-FFF2-40B4-BE49-F238E27FC236}">
                <a16:creationId xmlns:a16="http://schemas.microsoft.com/office/drawing/2014/main" id="{AFD11CCD-1DBA-40B8-B940-5211F9A7A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285" y="2433032"/>
            <a:ext cx="392114" cy="11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icture3">
            <a:extLst>
              <a:ext uri="{FF2B5EF4-FFF2-40B4-BE49-F238E27FC236}">
                <a16:creationId xmlns:a16="http://schemas.microsoft.com/office/drawing/2014/main" id="{3A461C4B-9E5F-4910-A55A-4A54BBDA92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59" y="2557837"/>
            <a:ext cx="392114" cy="11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012">
            <a:extLst>
              <a:ext uri="{FF2B5EF4-FFF2-40B4-BE49-F238E27FC236}">
                <a16:creationId xmlns:a16="http://schemas.microsoft.com/office/drawing/2014/main" id="{159A4A63-9E42-4A05-98A4-D7D82254E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01" y="970802"/>
            <a:ext cx="1403351" cy="9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012">
            <a:extLst>
              <a:ext uri="{FF2B5EF4-FFF2-40B4-BE49-F238E27FC236}">
                <a16:creationId xmlns:a16="http://schemas.microsoft.com/office/drawing/2014/main" id="{15BECD9B-FF3E-4AC3-827F-E49D63176F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4851" y="4700249"/>
            <a:ext cx="1155414" cy="136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012">
            <a:extLst>
              <a:ext uri="{FF2B5EF4-FFF2-40B4-BE49-F238E27FC236}">
                <a16:creationId xmlns:a16="http://schemas.microsoft.com/office/drawing/2014/main" id="{01FB753C-4F82-43CB-8F00-39F54F7284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18719" y="4938296"/>
            <a:ext cx="1403351" cy="9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012">
            <a:extLst>
              <a:ext uri="{FF2B5EF4-FFF2-40B4-BE49-F238E27FC236}">
                <a16:creationId xmlns:a16="http://schemas.microsoft.com/office/drawing/2014/main" id="{E4067AE2-5A68-4984-BA95-2E519CCB5B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25773" y="992870"/>
            <a:ext cx="1403351" cy="9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 descr="11_204">
            <a:extLst>
              <a:ext uri="{FF2B5EF4-FFF2-40B4-BE49-F238E27FC236}">
                <a16:creationId xmlns:a16="http://schemas.microsoft.com/office/drawing/2014/main" id="{5D59EE76-DA39-4B3A-90F6-5705A6A7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86" y="1901055"/>
            <a:ext cx="3542727" cy="132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9">
            <a:extLst>
              <a:ext uri="{FF2B5EF4-FFF2-40B4-BE49-F238E27FC236}">
                <a16:creationId xmlns:a16="http://schemas.microsoft.com/office/drawing/2014/main" id="{640D0854-FB06-4726-99EC-B7E815FBBD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0491" y="1560884"/>
            <a:ext cx="6267188" cy="30828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095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NHIỆT LIỆT CHÀO MỪNG</a:t>
            </a:r>
          </a:p>
        </p:txBody>
      </p:sp>
      <p:sp>
        <p:nvSpPr>
          <p:cNvPr id="17" name="WordArt 14">
            <a:extLst>
              <a:ext uri="{FF2B5EF4-FFF2-40B4-BE49-F238E27FC236}">
                <a16:creationId xmlns:a16="http://schemas.microsoft.com/office/drawing/2014/main" id="{F3B9468C-F01E-4A26-A445-44330E13AF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4565" y="3237193"/>
            <a:ext cx="7548023" cy="8955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23"/>
              </a:avLst>
            </a:prstTxWarp>
          </a:bodyPr>
          <a:lstStyle/>
          <a:p>
            <a:pPr algn="ctr"/>
            <a:r>
              <a:rPr lang="en-US" sz="2269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CÁC THẦY, CÔ GIÁO VỀ DỰ GIỜ THĂM LỚP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27F506F-E8CE-4173-B1DE-E449657FA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346" y="4132704"/>
            <a:ext cx="7664048" cy="136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6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vi-VN" sz="226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26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LỚP 2</a:t>
            </a: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T52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(Tiết 3)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002DCB-9916-44FF-AF46-72F6D05E0C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311397" y="-334933"/>
            <a:chExt cx="12756647" cy="7361831"/>
          </a:xfrm>
        </p:grpSpPr>
        <p:pic>
          <p:nvPicPr>
            <p:cNvPr id="20" name="Picture 16" descr="N3">
              <a:extLst>
                <a:ext uri="{FF2B5EF4-FFF2-40B4-BE49-F238E27FC236}">
                  <a16:creationId xmlns:a16="http://schemas.microsoft.com/office/drawing/2014/main" id="{129ECFAB-72A1-4304-803F-19CF94B98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243810" y="-308935"/>
              <a:ext cx="12604534" cy="352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7" descr="N3">
              <a:extLst>
                <a:ext uri="{FF2B5EF4-FFF2-40B4-BE49-F238E27FC236}">
                  <a16:creationId xmlns:a16="http://schemas.microsoft.com/office/drawing/2014/main" id="{B234E684-2449-46FC-9594-AFD3E469A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777059" y="3177842"/>
              <a:ext cx="7361831" cy="3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8" descr="N3">
              <a:extLst>
                <a:ext uri="{FF2B5EF4-FFF2-40B4-BE49-F238E27FC236}">
                  <a16:creationId xmlns:a16="http://schemas.microsoft.com/office/drawing/2014/main" id="{F13E03E2-72EC-4221-96DB-DEEC6B453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609836" y="3169447"/>
              <a:ext cx="7339792" cy="331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9" descr="N3">
              <a:extLst>
                <a:ext uri="{FF2B5EF4-FFF2-40B4-BE49-F238E27FC236}">
                  <a16:creationId xmlns:a16="http://schemas.microsoft.com/office/drawing/2014/main" id="{3C12A097-E3F3-4A24-A0E2-80FC53112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97" y="6705561"/>
              <a:ext cx="12425611" cy="317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YeuLamLopMotOi-ThuyDuong-6802113 00_00_00-00_01_49.mp3">
            <a:hlinkClick r:id="" action="ppaction://media"/>
            <a:extLst>
              <a:ext uri="{FF2B5EF4-FFF2-40B4-BE49-F238E27FC236}">
                <a16:creationId xmlns:a16="http://schemas.microsoft.com/office/drawing/2014/main" id="{1210B4BE-6BD2-4317-A61E-8A2501A5C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63772" y="5151730"/>
            <a:ext cx="457200" cy="4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/>
      <p:bldP spid="17" grpId="0" animBg="1"/>
      <p:bldP spid="17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AAFF75-6BFE-4AB0-93F0-105DC5383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7" b="11129"/>
          <a:stretch/>
        </p:blipFill>
        <p:spPr>
          <a:xfrm>
            <a:off x="-193525" y="-708781"/>
            <a:ext cx="12192000" cy="75667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ABE25C-BF6B-4A4A-91AE-0C6455BA8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317" y="406080"/>
            <a:ext cx="8104319" cy="17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512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0734B2-74DD-44E0-A34A-A58BC16C6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7" b="11111"/>
          <a:stretch/>
        </p:blipFill>
        <p:spPr>
          <a:xfrm>
            <a:off x="0" y="-1692294"/>
            <a:ext cx="12192000" cy="8550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68C573-91E9-4D91-A44D-9FA09AD4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655" y="202302"/>
            <a:ext cx="7519052" cy="173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5334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DCAB9-44F9-E111-90FC-E6292513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25A6D-57D5-7C50-266E-2EB7CCBC2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3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75EA9B4-B1E7-4EDD-9523-DD37EA8AC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542CAB-50E1-487D-811D-6E0400C758A2}"/>
              </a:ext>
            </a:extLst>
          </p:cNvPr>
          <p:cNvSpPr/>
          <p:nvPr/>
        </p:nvSpPr>
        <p:spPr>
          <a:xfrm>
            <a:off x="488067" y="247650"/>
            <a:ext cx="11459900" cy="60805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597FF5-9EAA-000D-D98D-14FB042382B7}"/>
              </a:ext>
            </a:extLst>
          </p:cNvPr>
          <p:cNvSpPr/>
          <p:nvPr/>
        </p:nvSpPr>
        <p:spPr>
          <a:xfrm>
            <a:off x="1047750" y="707436"/>
            <a:ext cx="570795" cy="53081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4847B-1704-DA03-288D-879712DF0F97}"/>
              </a:ext>
            </a:extLst>
          </p:cNvPr>
          <p:cNvSpPr txBox="1"/>
          <p:nvPr/>
        </p:nvSpPr>
        <p:spPr>
          <a:xfrm>
            <a:off x="1656645" y="593137"/>
            <a:ext cx="9611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Nêu tên các tàu ngầm theo thứ tự kết quả của phép tính từ bé đến lớn.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3B7CA-92ED-CC10-BE14-8BC2CCEF2B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8855" y="1509859"/>
            <a:ext cx="6884139" cy="4161519"/>
          </a:xfrm>
          <a:prstGeom prst="rect">
            <a:avLst/>
          </a:prstGeom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929303D1-988F-2CC8-68EA-A64E65EF4D39}"/>
              </a:ext>
            </a:extLst>
          </p:cNvPr>
          <p:cNvSpPr/>
          <p:nvPr/>
        </p:nvSpPr>
        <p:spPr>
          <a:xfrm>
            <a:off x="2725444" y="5682529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0F96F0-4498-2FE5-8D44-6F98DCF96977}"/>
              </a:ext>
            </a:extLst>
          </p:cNvPr>
          <p:cNvGrpSpPr/>
          <p:nvPr/>
        </p:nvGrpSpPr>
        <p:grpSpPr>
          <a:xfrm>
            <a:off x="4177838" y="5606966"/>
            <a:ext cx="780648" cy="662828"/>
            <a:chOff x="1710416" y="2926500"/>
            <a:chExt cx="780648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23705FB-D3DD-230C-5871-A7E6D7DE893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C23680-D160-670C-2D80-15169A269179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B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4B2-0068-EADD-B0F3-6E9823C96D6D}"/>
              </a:ext>
            </a:extLst>
          </p:cNvPr>
          <p:cNvGrpSpPr/>
          <p:nvPr/>
        </p:nvGrpSpPr>
        <p:grpSpPr>
          <a:xfrm>
            <a:off x="5370808" y="5606966"/>
            <a:ext cx="780648" cy="662828"/>
            <a:chOff x="1710416" y="2926500"/>
            <a:chExt cx="780648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43A5ACB-6F8E-2F6C-86C1-968C12A387F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F35757"/>
            </a:solidFill>
            <a:ln w="28575">
              <a:solidFill>
                <a:srgbClr val="F3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35757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35757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ABF937-16F2-9BFC-151E-923348D08338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D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869283-F889-D8B3-FCB5-A9ACAD9F36A1}"/>
              </a:ext>
            </a:extLst>
          </p:cNvPr>
          <p:cNvGrpSpPr/>
          <p:nvPr/>
        </p:nvGrpSpPr>
        <p:grpSpPr>
          <a:xfrm>
            <a:off x="6571035" y="5606966"/>
            <a:ext cx="780648" cy="662828"/>
            <a:chOff x="1710416" y="2926500"/>
            <a:chExt cx="780648" cy="66282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0F98E73-E379-82B6-AF4A-0CAC958C22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5E3B669-890B-00F5-73BB-8019627AFC15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C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A032F58-9B12-3A84-D9D9-ED998CDE3FB0}"/>
              </a:ext>
            </a:extLst>
          </p:cNvPr>
          <p:cNvGrpSpPr/>
          <p:nvPr/>
        </p:nvGrpSpPr>
        <p:grpSpPr>
          <a:xfrm>
            <a:off x="7889082" y="5606966"/>
            <a:ext cx="780648" cy="662828"/>
            <a:chOff x="1710416" y="2926500"/>
            <a:chExt cx="780648" cy="66282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F62EBED-D7AA-1874-4826-94B6B0CF322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7F238E-CDB7-23AA-2123-8500C067F3FA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A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69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75EA9B4-B1E7-4EDD-9523-DD37EA8AC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542CAB-50E1-487D-811D-6E0400C758A2}"/>
              </a:ext>
            </a:extLst>
          </p:cNvPr>
          <p:cNvSpPr/>
          <p:nvPr/>
        </p:nvSpPr>
        <p:spPr>
          <a:xfrm>
            <a:off x="342900" y="361950"/>
            <a:ext cx="11605067" cy="6315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62CD3F-FDAE-9EA6-5C3F-44E1006D14F0}"/>
              </a:ext>
            </a:extLst>
          </p:cNvPr>
          <p:cNvSpPr/>
          <p:nvPr/>
        </p:nvSpPr>
        <p:spPr>
          <a:xfrm>
            <a:off x="2834684" y="75606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DADF1-5E62-6145-65A7-11DDAEA1647F}"/>
              </a:ext>
            </a:extLst>
          </p:cNvPr>
          <p:cNvSpPr txBox="1"/>
          <p:nvPr/>
        </p:nvSpPr>
        <p:spPr>
          <a:xfrm>
            <a:off x="3272005" y="756062"/>
            <a:ext cx="792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Chọn câu trả lời đúng.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 đường nào ngắn nhất để kiến vàng bò đến hạt gạo?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CF466281-92A0-31EA-EE95-45305354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561" y="456403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BAA85D-0AF6-1055-6F11-AA3BEE3AA5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407"/>
          <a:stretch/>
        </p:blipFill>
        <p:spPr>
          <a:xfrm>
            <a:off x="602560" y="756062"/>
            <a:ext cx="6826349" cy="46296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F86BBE9-F137-CCEA-D485-C60EB90858F4}"/>
              </a:ext>
            </a:extLst>
          </p:cNvPr>
          <p:cNvGrpSpPr/>
          <p:nvPr/>
        </p:nvGrpSpPr>
        <p:grpSpPr>
          <a:xfrm>
            <a:off x="6844267" y="3790660"/>
            <a:ext cx="3810000" cy="2362644"/>
            <a:chOff x="7175500" y="3771090"/>
            <a:chExt cx="3810000" cy="23626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5B9C79-6A89-F3A0-F4EE-4242981C31CE}"/>
                </a:ext>
              </a:extLst>
            </p:cNvPr>
            <p:cNvSpPr/>
            <p:nvPr/>
          </p:nvSpPr>
          <p:spPr>
            <a:xfrm>
              <a:off x="7175500" y="3771090"/>
              <a:ext cx="3810000" cy="609600"/>
            </a:xfrm>
            <a:prstGeom prst="rect">
              <a:avLst/>
            </a:prstGeom>
            <a:solidFill>
              <a:srgbClr val="EF4136"/>
            </a:solidFill>
            <a:ln>
              <a:solidFill>
                <a:srgbClr val="EF4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A. Đường màu đỏ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80427C-1247-19B2-5A50-EC7400EB658C}"/>
                </a:ext>
              </a:extLst>
            </p:cNvPr>
            <p:cNvSpPr/>
            <p:nvPr/>
          </p:nvSpPr>
          <p:spPr>
            <a:xfrm>
              <a:off x="7175500" y="4647612"/>
              <a:ext cx="3810000" cy="609600"/>
            </a:xfrm>
            <a:prstGeom prst="rect">
              <a:avLst/>
            </a:prstGeom>
            <a:solidFill>
              <a:srgbClr val="007DC9"/>
            </a:solidFill>
            <a:ln>
              <a:solidFill>
                <a:srgbClr val="007D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B. Đường màu xanh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981B5C-D187-9E86-36E8-BB83FC556B96}"/>
                </a:ext>
              </a:extLst>
            </p:cNvPr>
            <p:cNvSpPr/>
            <p:nvPr/>
          </p:nvSpPr>
          <p:spPr>
            <a:xfrm>
              <a:off x="7175500" y="5524134"/>
              <a:ext cx="3810000" cy="609600"/>
            </a:xfrm>
            <a:prstGeom prst="rect">
              <a:avLst/>
            </a:prstGeom>
            <a:solidFill>
              <a:srgbClr val="6D6E72"/>
            </a:solidFill>
            <a:ln>
              <a:solidFill>
                <a:srgbClr val="6D6E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C. Đường màu đen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285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B1C243-87FF-4D9F-B68F-9492906C9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3E3481-7EB5-4C7E-BA13-40322B54D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60" y="499560"/>
            <a:ext cx="10981880" cy="16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83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101</Words>
  <Application>Microsoft Office PowerPoint</Application>
  <PresentationFormat>Widescreen</PresentationFormat>
  <Paragraphs>21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 PC</cp:lastModifiedBy>
  <cp:revision>19</cp:revision>
  <dcterms:created xsi:type="dcterms:W3CDTF">2024-05-08T02:39:59Z</dcterms:created>
  <dcterms:modified xsi:type="dcterms:W3CDTF">2025-11-19T15:28:45Z</dcterms:modified>
</cp:coreProperties>
</file>