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74" r:id="rId2"/>
    <p:sldId id="292" r:id="rId3"/>
    <p:sldId id="268" r:id="rId4"/>
    <p:sldId id="379" r:id="rId5"/>
    <p:sldId id="380" r:id="rId6"/>
    <p:sldId id="381" r:id="rId7"/>
    <p:sldId id="3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43EDF-88CC-41CB-AF5E-78237F780FF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BAF9A-A9A8-426B-B71E-73FBC876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9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5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4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6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5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6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0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0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5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6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7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0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75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889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624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649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60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96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01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977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288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80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5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2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49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0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4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1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8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3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2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15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7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063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191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81C85-F3EA-361E-6ED5-82388958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7AFFB6-148B-572B-9C71-483563A07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0F9638-B11E-71C6-E1A3-BC44CC46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F6B6-3DB1-4C9B-8CF6-7D0B76FFAAF6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4FC214-FD0B-FDA6-F635-21E66814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57494A-5270-8904-08C1-91ADB17B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0741-EE23-4F99-BB4A-7A9DEF811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496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31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35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9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3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3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6A7CFAF1-F942-A095-FE86-BBBC38E2D4C3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254" y="0"/>
            <a:ext cx="1728282" cy="17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021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C8994B-D1FE-4397-9D1B-786D35BC3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xmlns="" id="{B00EE96C-1E81-3E36-F0A9-5DCB6F2DA0E9}"/>
              </a:ext>
            </a:extLst>
          </p:cNvPr>
          <p:cNvSpPr/>
          <p:nvPr/>
        </p:nvSpPr>
        <p:spPr>
          <a:xfrm>
            <a:off x="1371600" y="367694"/>
            <a:ext cx="10115550" cy="5042505"/>
          </a:xfrm>
          <a:custGeom>
            <a:avLst/>
            <a:gdLst>
              <a:gd name="connsiteX0" fmla="*/ 0 w 11741426"/>
              <a:gd name="connsiteY0" fmla="*/ 631680 h 6334540"/>
              <a:gd name="connsiteX1" fmla="*/ 631680 w 11741426"/>
              <a:gd name="connsiteY1" fmla="*/ 0 h 6334540"/>
              <a:gd name="connsiteX2" fmla="*/ 11109746 w 11741426"/>
              <a:gd name="connsiteY2" fmla="*/ 0 h 6334540"/>
              <a:gd name="connsiteX3" fmla="*/ 11741426 w 11741426"/>
              <a:gd name="connsiteY3" fmla="*/ 631680 h 6334540"/>
              <a:gd name="connsiteX4" fmla="*/ 11741426 w 11741426"/>
              <a:gd name="connsiteY4" fmla="*/ 5702860 h 6334540"/>
              <a:gd name="connsiteX5" fmla="*/ 11109746 w 11741426"/>
              <a:gd name="connsiteY5" fmla="*/ 6334540 h 6334540"/>
              <a:gd name="connsiteX6" fmla="*/ 631680 w 11741426"/>
              <a:gd name="connsiteY6" fmla="*/ 6334540 h 6334540"/>
              <a:gd name="connsiteX7" fmla="*/ 0 w 11741426"/>
              <a:gd name="connsiteY7" fmla="*/ 5702860 h 6334540"/>
              <a:gd name="connsiteX8" fmla="*/ 0 w 11741426"/>
              <a:gd name="connsiteY8" fmla="*/ 631680 h 63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334540" fill="none" extrusionOk="0">
                <a:moveTo>
                  <a:pt x="0" y="631680"/>
                </a:moveTo>
                <a:cubicBezTo>
                  <a:pt x="251" y="289618"/>
                  <a:pt x="291065" y="13850"/>
                  <a:pt x="631680" y="0"/>
                </a:cubicBezTo>
                <a:cubicBezTo>
                  <a:pt x="5529293" y="72427"/>
                  <a:pt x="7969009" y="61419"/>
                  <a:pt x="11109746" y="0"/>
                </a:cubicBezTo>
                <a:cubicBezTo>
                  <a:pt x="11457803" y="-5576"/>
                  <a:pt x="11684146" y="265487"/>
                  <a:pt x="11741426" y="631680"/>
                </a:cubicBezTo>
                <a:cubicBezTo>
                  <a:pt x="11842302" y="2745327"/>
                  <a:pt x="11634113" y="4973581"/>
                  <a:pt x="11741426" y="5702860"/>
                </a:cubicBezTo>
                <a:cubicBezTo>
                  <a:pt x="11746688" y="6025022"/>
                  <a:pt x="11422634" y="6294207"/>
                  <a:pt x="11109746" y="6334540"/>
                </a:cubicBezTo>
                <a:cubicBezTo>
                  <a:pt x="6215220" y="6364367"/>
                  <a:pt x="4598091" y="6255234"/>
                  <a:pt x="631680" y="6334540"/>
                </a:cubicBezTo>
                <a:cubicBezTo>
                  <a:pt x="297511" y="6332878"/>
                  <a:pt x="-65958" y="6064770"/>
                  <a:pt x="0" y="5702860"/>
                </a:cubicBezTo>
                <a:cubicBezTo>
                  <a:pt x="50037" y="3324879"/>
                  <a:pt x="770" y="1489092"/>
                  <a:pt x="0" y="631680"/>
                </a:cubicBezTo>
                <a:close/>
              </a:path>
              <a:path w="11741426" h="6334540" stroke="0" extrusionOk="0">
                <a:moveTo>
                  <a:pt x="0" y="631680"/>
                </a:moveTo>
                <a:cubicBezTo>
                  <a:pt x="28206" y="290501"/>
                  <a:pt x="307110" y="50621"/>
                  <a:pt x="631680" y="0"/>
                </a:cubicBezTo>
                <a:cubicBezTo>
                  <a:pt x="3881382" y="123000"/>
                  <a:pt x="8371828" y="-96860"/>
                  <a:pt x="11109746" y="0"/>
                </a:cubicBezTo>
                <a:cubicBezTo>
                  <a:pt x="11439049" y="-14910"/>
                  <a:pt x="11750910" y="263693"/>
                  <a:pt x="11741426" y="631680"/>
                </a:cubicBezTo>
                <a:cubicBezTo>
                  <a:pt x="11744599" y="1836606"/>
                  <a:pt x="11835693" y="4085033"/>
                  <a:pt x="11741426" y="5702860"/>
                </a:cubicBezTo>
                <a:cubicBezTo>
                  <a:pt x="11734113" y="6054376"/>
                  <a:pt x="11405910" y="6325915"/>
                  <a:pt x="11109746" y="6334540"/>
                </a:cubicBezTo>
                <a:cubicBezTo>
                  <a:pt x="7547506" y="6173833"/>
                  <a:pt x="3613832" y="6374207"/>
                  <a:pt x="631680" y="6334540"/>
                </a:cubicBezTo>
                <a:cubicBezTo>
                  <a:pt x="277128" y="6333392"/>
                  <a:pt x="-19742" y="6042783"/>
                  <a:pt x="0" y="5702860"/>
                </a:cubicBezTo>
                <a:cubicBezTo>
                  <a:pt x="32216" y="3425202"/>
                  <a:pt x="57206" y="1583993"/>
                  <a:pt x="0" y="63168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/>
            <a:endParaRPr lang="en-US" sz="320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Hộp Văn bản 1">
            <a:extLst>
              <a:ext uri="{FF2B5EF4-FFF2-40B4-BE49-F238E27FC236}">
                <a16:creationId xmlns:a16="http://schemas.microsoft.com/office/drawing/2014/main" xmlns="" id="{506457E9-9512-E60F-C7B7-791526E4B5D4}"/>
              </a:ext>
            </a:extLst>
          </p:cNvPr>
          <p:cNvSpPr txBox="1"/>
          <p:nvPr/>
        </p:nvSpPr>
        <p:spPr>
          <a:xfrm>
            <a:off x="2602141" y="533232"/>
            <a:ext cx="751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tháng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4866D79-9D10-41E9-8E4D-2D6760BD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431" y="1180400"/>
            <a:ext cx="2698729" cy="12436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A86590-2BB1-A7A2-D4DD-5544EAF8B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4" y="1813991"/>
            <a:ext cx="8574273" cy="3163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F9683F-0B96-3C25-A9A2-B16C6DC4D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140" y="4397455"/>
            <a:ext cx="233497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5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0734B2-74DD-44E0-A34A-A58BC16C6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7" b="11111"/>
          <a:stretch/>
        </p:blipFill>
        <p:spPr>
          <a:xfrm>
            <a:off x="0" y="-1692294"/>
            <a:ext cx="12192000" cy="8550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68C573-91E9-4D91-A44D-9FA09AD4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655" y="202302"/>
            <a:ext cx="7519052" cy="17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533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5EA9B4-B1E7-4EDD-9523-DD37EA8A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F542CAB-50E1-487D-811D-6E0400C758A2}"/>
              </a:ext>
            </a:extLst>
          </p:cNvPr>
          <p:cNvSpPr/>
          <p:nvPr/>
        </p:nvSpPr>
        <p:spPr>
          <a:xfrm>
            <a:off x="488067" y="657982"/>
            <a:ext cx="11459900" cy="5670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93F7253-0C6B-CAE1-4F3F-F80475F86FD6}"/>
              </a:ext>
            </a:extLst>
          </p:cNvPr>
          <p:cNvSpPr/>
          <p:nvPr/>
        </p:nvSpPr>
        <p:spPr>
          <a:xfrm>
            <a:off x="1048844" y="16776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62F70B-6CD1-86BD-F5AC-28072DCF6E30}"/>
              </a:ext>
            </a:extLst>
          </p:cNvPr>
          <p:cNvSpPr txBox="1"/>
          <p:nvPr/>
        </p:nvSpPr>
        <p:spPr>
          <a:xfrm>
            <a:off x="1486166" y="167764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Đặt tính rồi tính.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E225993-0DFA-501E-0E2E-DC157CED2A86}"/>
              </a:ext>
            </a:extLst>
          </p:cNvPr>
          <p:cNvGrpSpPr/>
          <p:nvPr/>
        </p:nvGrpSpPr>
        <p:grpSpPr>
          <a:xfrm>
            <a:off x="2231220" y="2555444"/>
            <a:ext cx="7625667" cy="658838"/>
            <a:chOff x="1824226" y="3918823"/>
            <a:chExt cx="7625667" cy="658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1504A11-3132-DE12-BA84-7E21A308334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47 + 43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7493610-F046-C5CA-64C5-7432EBB4D068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43 + 47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19C7A2A-0BA8-DC4E-DA3A-BDB19A4DE363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65 + 28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D2FFE00-38C1-4C7B-66FE-38F8023B84F1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28 + 65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E797EF0-698C-7DE7-8F2B-4CBBBA95F410}"/>
              </a:ext>
            </a:extLst>
          </p:cNvPr>
          <p:cNvGrpSpPr/>
          <p:nvPr/>
        </p:nvGrpSpPr>
        <p:grpSpPr>
          <a:xfrm>
            <a:off x="2330767" y="3058087"/>
            <a:ext cx="837249" cy="1312215"/>
            <a:chOff x="1933616" y="4498692"/>
            <a:chExt cx="837249" cy="13122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F24AF3C-AF58-C944-3549-9A5ABBF403F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0C1345A-C53A-FA31-AAF3-C4C3F8460CA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3CAD10E-4001-4500-8F3D-C9D46B2E213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E24444B-FFF5-2E12-90ED-FDFD5F5C14B5}"/>
              </a:ext>
            </a:extLst>
          </p:cNvPr>
          <p:cNvGrpSpPr/>
          <p:nvPr/>
        </p:nvGrpSpPr>
        <p:grpSpPr>
          <a:xfrm>
            <a:off x="4413608" y="3051037"/>
            <a:ext cx="837249" cy="1312215"/>
            <a:chOff x="1933616" y="4498692"/>
            <a:chExt cx="837249" cy="13122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38A2637-4394-529E-78DA-FDE791A158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FBD7E90-AA20-16F7-99E0-8F169B9365B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B94AA32-B61C-E87C-4818-47A4A71B499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AC667D5-73F1-A7CA-CD90-0BFAD00A8075}"/>
              </a:ext>
            </a:extLst>
          </p:cNvPr>
          <p:cNvGrpSpPr/>
          <p:nvPr/>
        </p:nvGrpSpPr>
        <p:grpSpPr>
          <a:xfrm>
            <a:off x="6496449" y="3058087"/>
            <a:ext cx="837249" cy="1312215"/>
            <a:chOff x="1933616" y="4498692"/>
            <a:chExt cx="837249" cy="13122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1E9456F-7497-FA3E-EA3D-56EED8CDB4C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7096F96-66B4-C392-4FC1-39C5DC1C54E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E08D51C-7441-B260-0DF3-1F89471E758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1FCF4EF-676C-F6C5-D952-89723491E0F1}"/>
              </a:ext>
            </a:extLst>
          </p:cNvPr>
          <p:cNvGrpSpPr/>
          <p:nvPr/>
        </p:nvGrpSpPr>
        <p:grpSpPr>
          <a:xfrm>
            <a:off x="8579290" y="3051037"/>
            <a:ext cx="837249" cy="1312215"/>
            <a:chOff x="1933616" y="4498692"/>
            <a:chExt cx="837249" cy="13122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8466045-C748-04F6-87C8-5A00B391FDF9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0088109-ADE1-2E85-5B7B-AD50798C393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398E2EB-A4A0-17FD-BFF5-8C5C6D1D920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7CC0D21-163A-19AB-6407-19F6F0F96FF2}"/>
              </a:ext>
            </a:extLst>
          </p:cNvPr>
          <p:cNvSpPr txBox="1"/>
          <p:nvPr/>
        </p:nvSpPr>
        <p:spPr>
          <a:xfrm>
            <a:off x="2528097" y="439917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A75093E-95C9-B11C-A50B-54BE0571AF4D}"/>
              </a:ext>
            </a:extLst>
          </p:cNvPr>
          <p:cNvSpPr txBox="1"/>
          <p:nvPr/>
        </p:nvSpPr>
        <p:spPr>
          <a:xfrm>
            <a:off x="4610938" y="436830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AC9E778-E4A3-55BB-646E-4BE6F6C0B000}"/>
              </a:ext>
            </a:extLst>
          </p:cNvPr>
          <p:cNvSpPr txBox="1"/>
          <p:nvPr/>
        </p:nvSpPr>
        <p:spPr>
          <a:xfrm>
            <a:off x="6693779" y="439917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7B934A-2715-8037-8721-66E814DC68A6}"/>
              </a:ext>
            </a:extLst>
          </p:cNvPr>
          <p:cNvSpPr txBox="1"/>
          <p:nvPr/>
        </p:nvSpPr>
        <p:spPr>
          <a:xfrm>
            <a:off x="8776620" y="439917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93</a:t>
            </a:r>
          </a:p>
        </p:txBody>
      </p:sp>
      <p:pic>
        <p:nvPicPr>
          <p:cNvPr id="36" name="Picture 35" descr="C:\Users\TUAN\Downloads\Luyện tập 1.png">
            <a:extLst>
              <a:ext uri="{FF2B5EF4-FFF2-40B4-BE49-F238E27FC236}">
                <a16:creationId xmlns:a16="http://schemas.microsoft.com/office/drawing/2014/main" xmlns="" id="{9379E9D6-01CD-92C0-2A7F-B496BBD5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80" y="541463"/>
            <a:ext cx="2237784" cy="863493"/>
          </a:xfrm>
          <a:prstGeom prst="rect">
            <a:avLst/>
          </a:prstGeom>
          <a:noFill/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FCDCF673-56EF-98CE-A585-72B536D61866}"/>
              </a:ext>
            </a:extLst>
          </p:cNvPr>
          <p:cNvSpPr/>
          <p:nvPr/>
        </p:nvSpPr>
        <p:spPr>
          <a:xfrm>
            <a:off x="1540587" y="5187010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5AE6D38-30BD-393A-CA47-AE547CD45678}"/>
              </a:ext>
            </a:extLst>
          </p:cNvPr>
          <p:cNvSpPr txBox="1"/>
          <p:nvPr/>
        </p:nvSpPr>
        <p:spPr>
          <a:xfrm>
            <a:off x="2772042" y="5128600"/>
            <a:ext cx="7631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Trong một tổng, khi đổi chỗ các số hạng cho nhau thì kết quả không thay đổi.</a:t>
            </a:r>
          </a:p>
        </p:txBody>
      </p:sp>
    </p:spTree>
    <p:extLst>
      <p:ext uri="{BB962C8B-B14F-4D97-AF65-F5344CB8AC3E}">
        <p14:creationId xmlns:p14="http://schemas.microsoft.com/office/powerpoint/2010/main" val="1579386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2" grpId="0"/>
      <p:bldP spid="33" grpId="0"/>
      <p:bldP spid="34" grpId="0"/>
      <p:bldP spid="35" grpId="0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5EA9B4-B1E7-4EDD-9523-DD37EA8A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F542CAB-50E1-487D-811D-6E0400C758A2}"/>
              </a:ext>
            </a:extLst>
          </p:cNvPr>
          <p:cNvSpPr/>
          <p:nvPr/>
        </p:nvSpPr>
        <p:spPr>
          <a:xfrm>
            <a:off x="488067" y="247650"/>
            <a:ext cx="11459900" cy="60805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E597FF5-9EAA-000D-D98D-14FB042382B7}"/>
              </a:ext>
            </a:extLst>
          </p:cNvPr>
          <p:cNvSpPr/>
          <p:nvPr/>
        </p:nvSpPr>
        <p:spPr>
          <a:xfrm>
            <a:off x="1047750" y="707436"/>
            <a:ext cx="570795" cy="5308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E4847B-1704-DA03-288D-879712DF0F97}"/>
              </a:ext>
            </a:extLst>
          </p:cNvPr>
          <p:cNvSpPr txBox="1"/>
          <p:nvPr/>
        </p:nvSpPr>
        <p:spPr>
          <a:xfrm>
            <a:off x="1656645" y="593137"/>
            <a:ext cx="9611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 tên các tàu ngầm theo thứ tự kết quả của phép tính từ bé đến lớn.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73B7CA-92ED-CC10-BE14-8BC2CCEF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8855" y="1509859"/>
            <a:ext cx="6884139" cy="41615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4AFF7EE-8776-3399-7EED-6D5202A25F18}"/>
              </a:ext>
            </a:extLst>
          </p:cNvPr>
          <p:cNvGrpSpPr/>
          <p:nvPr/>
        </p:nvGrpSpPr>
        <p:grpSpPr>
          <a:xfrm>
            <a:off x="3418972" y="3172014"/>
            <a:ext cx="807151" cy="662828"/>
            <a:chOff x="1750173" y="2926500"/>
            <a:chExt cx="807151" cy="6628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D2D8DBBA-4D4A-03B6-9E53-49E9E7DD5D6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6836365-13BD-5D41-4C9B-7A0BA490452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4470A1D-8ADE-807F-8AA6-EE64A07CEA8E}"/>
              </a:ext>
            </a:extLst>
          </p:cNvPr>
          <p:cNvGrpSpPr/>
          <p:nvPr/>
        </p:nvGrpSpPr>
        <p:grpSpPr>
          <a:xfrm>
            <a:off x="6358735" y="2302483"/>
            <a:ext cx="793899" cy="662828"/>
            <a:chOff x="1750173" y="2926500"/>
            <a:chExt cx="793899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76BFA5F-610D-6819-9C62-F153DDC4D2F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D783066-E326-8164-3503-24AC640AE7C2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B18B658-732A-8582-CE4D-BB8C1DCBB056}"/>
              </a:ext>
            </a:extLst>
          </p:cNvPr>
          <p:cNvGrpSpPr/>
          <p:nvPr/>
        </p:nvGrpSpPr>
        <p:grpSpPr>
          <a:xfrm>
            <a:off x="7849605" y="4416205"/>
            <a:ext cx="793899" cy="662828"/>
            <a:chOff x="1750173" y="2926500"/>
            <a:chExt cx="793899" cy="6628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1BCA84F4-4569-264E-304D-7BC8391D9EE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D8F4729-96BC-D334-FF1A-79250DDF318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66A1820-D166-D757-F784-C047CEB70DA8}"/>
              </a:ext>
            </a:extLst>
          </p:cNvPr>
          <p:cNvGrpSpPr/>
          <p:nvPr/>
        </p:nvGrpSpPr>
        <p:grpSpPr>
          <a:xfrm>
            <a:off x="3853869" y="4474547"/>
            <a:ext cx="793899" cy="662828"/>
            <a:chOff x="1750173" y="2926500"/>
            <a:chExt cx="793899" cy="6628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39F0F3F-8E7D-5DC0-3337-9F11B8858E7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7A5D0F1-78C1-A94D-8F2A-91323F6B3D5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929303D1-988F-2CC8-68EA-A64E65EF4D39}"/>
              </a:ext>
            </a:extLst>
          </p:cNvPr>
          <p:cNvSpPr/>
          <p:nvPr/>
        </p:nvSpPr>
        <p:spPr>
          <a:xfrm>
            <a:off x="2725444" y="5682529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E0F96F0-4498-2FE5-8D44-6F98DCF96977}"/>
              </a:ext>
            </a:extLst>
          </p:cNvPr>
          <p:cNvGrpSpPr/>
          <p:nvPr/>
        </p:nvGrpSpPr>
        <p:grpSpPr>
          <a:xfrm>
            <a:off x="4177838" y="5606966"/>
            <a:ext cx="780648" cy="662828"/>
            <a:chOff x="1710416" y="2926500"/>
            <a:chExt cx="780648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E23705FB-D3DD-230C-5871-A7E6D7DE893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8C23680-D160-670C-2D80-15169A269179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AC3B4B2-0068-EADD-B0F3-6E9823C96D6D}"/>
              </a:ext>
            </a:extLst>
          </p:cNvPr>
          <p:cNvGrpSpPr/>
          <p:nvPr/>
        </p:nvGrpSpPr>
        <p:grpSpPr>
          <a:xfrm>
            <a:off x="5370808" y="5606966"/>
            <a:ext cx="780648" cy="662828"/>
            <a:chOff x="1710416" y="2926500"/>
            <a:chExt cx="780648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43A5ACB-6F8E-2F6C-86C1-968C12A387F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35757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BABF937-16F2-9BFC-151E-923348D08338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1869283-F889-D8B3-FCB5-A9ACAD9F36A1}"/>
              </a:ext>
            </a:extLst>
          </p:cNvPr>
          <p:cNvGrpSpPr/>
          <p:nvPr/>
        </p:nvGrpSpPr>
        <p:grpSpPr>
          <a:xfrm>
            <a:off x="6571035" y="5606966"/>
            <a:ext cx="780648" cy="662828"/>
            <a:chOff x="1710416" y="2926500"/>
            <a:chExt cx="780648" cy="66282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10F98E73-E379-82B6-AF4A-0CAC958C22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5E3B669-890B-00F5-73BB-8019627AFC1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C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A032F58-9B12-3A84-D9D9-ED998CDE3FB0}"/>
              </a:ext>
            </a:extLst>
          </p:cNvPr>
          <p:cNvGrpSpPr/>
          <p:nvPr/>
        </p:nvGrpSpPr>
        <p:grpSpPr>
          <a:xfrm>
            <a:off x="7889082" y="5606966"/>
            <a:ext cx="780648" cy="662828"/>
            <a:chOff x="1710416" y="2926500"/>
            <a:chExt cx="780648" cy="66282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0F62EBED-D7AA-1874-4826-94B6B0CF322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17F238E-CDB7-23AA-2123-8500C067F3FA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6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5EA9B4-B1E7-4EDD-9523-DD37EA8A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F542CAB-50E1-487D-811D-6E0400C758A2}"/>
              </a:ext>
            </a:extLst>
          </p:cNvPr>
          <p:cNvSpPr/>
          <p:nvPr/>
        </p:nvSpPr>
        <p:spPr>
          <a:xfrm>
            <a:off x="342900" y="361950"/>
            <a:ext cx="11605067" cy="6315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262CD3F-FDAE-9EA6-5C3F-44E1006D14F0}"/>
              </a:ext>
            </a:extLst>
          </p:cNvPr>
          <p:cNvSpPr/>
          <p:nvPr/>
        </p:nvSpPr>
        <p:spPr>
          <a:xfrm>
            <a:off x="2834684" y="75606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EDADF1-5E62-6145-65A7-11DDAEA1647F}"/>
              </a:ext>
            </a:extLst>
          </p:cNvPr>
          <p:cNvSpPr txBox="1"/>
          <p:nvPr/>
        </p:nvSpPr>
        <p:spPr>
          <a:xfrm>
            <a:off x="3272005" y="756062"/>
            <a:ext cx="792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Chọn câu trả lời đúng.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đường nào ngắn nhất để kiến vàng bò đến hạt gạo?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CF466281-92A0-31EA-EE95-45305354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561" y="456403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BAA85D-0AF6-1055-6F11-AA3BEE3AA5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407"/>
          <a:stretch/>
        </p:blipFill>
        <p:spPr>
          <a:xfrm>
            <a:off x="602560" y="756062"/>
            <a:ext cx="6826349" cy="46296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F86BBE9-F137-CCEA-D485-C60EB90858F4}"/>
              </a:ext>
            </a:extLst>
          </p:cNvPr>
          <p:cNvGrpSpPr/>
          <p:nvPr/>
        </p:nvGrpSpPr>
        <p:grpSpPr>
          <a:xfrm>
            <a:off x="6844267" y="3790660"/>
            <a:ext cx="3810000" cy="2362644"/>
            <a:chOff x="7175500" y="3771090"/>
            <a:chExt cx="3810000" cy="23626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85B9C79-6A89-F3A0-F4EE-4242981C31CE}"/>
                </a:ext>
              </a:extLst>
            </p:cNvPr>
            <p:cNvSpPr/>
            <p:nvPr/>
          </p:nvSpPr>
          <p:spPr>
            <a:xfrm>
              <a:off x="7175500" y="3771090"/>
              <a:ext cx="3810000" cy="609600"/>
            </a:xfrm>
            <a:prstGeom prst="rect">
              <a:avLst/>
            </a:prstGeom>
            <a:solidFill>
              <a:srgbClr val="EF4136"/>
            </a:solidFill>
            <a:ln>
              <a:solidFill>
                <a:srgbClr val="EF4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A. Đường màu đỏ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180427C-1247-19B2-5A50-EC7400EB658C}"/>
                </a:ext>
              </a:extLst>
            </p:cNvPr>
            <p:cNvSpPr/>
            <p:nvPr/>
          </p:nvSpPr>
          <p:spPr>
            <a:xfrm>
              <a:off x="7175500" y="4647612"/>
              <a:ext cx="3810000" cy="609600"/>
            </a:xfrm>
            <a:prstGeom prst="rect">
              <a:avLst/>
            </a:prstGeom>
            <a:solidFill>
              <a:srgbClr val="007DC9"/>
            </a:solidFill>
            <a:ln>
              <a:solidFill>
                <a:srgbClr val="007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B. Đường màu xanh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B981B5C-D187-9E86-36E8-BB83FC556B96}"/>
                </a:ext>
              </a:extLst>
            </p:cNvPr>
            <p:cNvSpPr/>
            <p:nvPr/>
          </p:nvSpPr>
          <p:spPr>
            <a:xfrm>
              <a:off x="7175500" y="5524134"/>
              <a:ext cx="3810000" cy="609600"/>
            </a:xfrm>
            <a:prstGeom prst="rect">
              <a:avLst/>
            </a:prstGeom>
            <a:solidFill>
              <a:srgbClr val="6D6E72"/>
            </a:solidFill>
            <a:ln>
              <a:solidFill>
                <a:srgbClr val="6D6E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C. Đường màu đen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92DF2A-DA59-D423-D96B-E7D61CBC7EE2}"/>
              </a:ext>
            </a:extLst>
          </p:cNvPr>
          <p:cNvSpPr/>
          <p:nvPr/>
        </p:nvSpPr>
        <p:spPr>
          <a:xfrm>
            <a:off x="7499566" y="1523679"/>
            <a:ext cx="2499402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48 + 32=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DDF51D6-733E-390F-4831-F6253FA848A7}"/>
              </a:ext>
            </a:extLst>
          </p:cNvPr>
          <p:cNvSpPr txBox="1"/>
          <p:nvPr/>
        </p:nvSpPr>
        <p:spPr>
          <a:xfrm>
            <a:off x="9194806" y="1597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FE5233-3276-0289-2643-426B25DCB582}"/>
              </a:ext>
            </a:extLst>
          </p:cNvPr>
          <p:cNvSpPr/>
          <p:nvPr/>
        </p:nvSpPr>
        <p:spPr>
          <a:xfrm>
            <a:off x="7499566" y="2145710"/>
            <a:ext cx="2499402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34 + 34=   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172E6C7-8794-F467-D2C9-9990C659D8C9}"/>
              </a:ext>
            </a:extLst>
          </p:cNvPr>
          <p:cNvSpPr txBox="1"/>
          <p:nvPr/>
        </p:nvSpPr>
        <p:spPr>
          <a:xfrm>
            <a:off x="9194806" y="221977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332B5E9-3DA5-4201-FF21-67D644558105}"/>
              </a:ext>
            </a:extLst>
          </p:cNvPr>
          <p:cNvSpPr/>
          <p:nvPr/>
        </p:nvSpPr>
        <p:spPr>
          <a:xfrm>
            <a:off x="7499566" y="2782285"/>
            <a:ext cx="2499402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32 + 48=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F705E6-919B-C489-AD62-E77B37923EEC}"/>
              </a:ext>
            </a:extLst>
          </p:cNvPr>
          <p:cNvSpPr txBox="1"/>
          <p:nvPr/>
        </p:nvSpPr>
        <p:spPr>
          <a:xfrm>
            <a:off x="9194806" y="28563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3D95C06-1307-09A7-7EA9-A04D94BFFBE0}"/>
              </a:ext>
            </a:extLst>
          </p:cNvPr>
          <p:cNvSpPr/>
          <p:nvPr/>
        </p:nvSpPr>
        <p:spPr>
          <a:xfrm>
            <a:off x="6729591" y="4579246"/>
            <a:ext cx="660400" cy="830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85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 animBg="1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5EA9B4-B1E7-4EDD-9523-DD37EA8A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F542CAB-50E1-487D-811D-6E0400C758A2}"/>
              </a:ext>
            </a:extLst>
          </p:cNvPr>
          <p:cNvSpPr/>
          <p:nvPr/>
        </p:nvSpPr>
        <p:spPr>
          <a:xfrm>
            <a:off x="488067" y="657982"/>
            <a:ext cx="11459900" cy="5670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F07193A-934C-3471-A53C-138ADACA521C}"/>
              </a:ext>
            </a:extLst>
          </p:cNvPr>
          <p:cNvSpPr/>
          <p:nvPr/>
        </p:nvSpPr>
        <p:spPr>
          <a:xfrm>
            <a:off x="1362334" y="1502218"/>
            <a:ext cx="596485" cy="54807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3BAFDB-EE0F-A0CC-9F3F-45373E1B0F47}"/>
              </a:ext>
            </a:extLst>
          </p:cNvPr>
          <p:cNvSpPr txBox="1"/>
          <p:nvPr/>
        </p:nvSpPr>
        <p:spPr>
          <a:xfrm>
            <a:off x="1958820" y="1502218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F4A9C35-4A13-74A5-30E6-FA8C35698FD6}"/>
              </a:ext>
            </a:extLst>
          </p:cNvPr>
          <p:cNvGrpSpPr/>
          <p:nvPr/>
        </p:nvGrpSpPr>
        <p:grpSpPr>
          <a:xfrm>
            <a:off x="3832085" y="1794606"/>
            <a:ext cx="5293374" cy="670480"/>
            <a:chOff x="1824226" y="3918826"/>
            <a:chExt cx="4122727" cy="6704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E86893-AA9D-C3C8-A0FC-534A3083A911}"/>
                </a:ext>
              </a:extLst>
            </p:cNvPr>
            <p:cNvSpPr/>
            <p:nvPr/>
          </p:nvSpPr>
          <p:spPr>
            <a:xfrm>
              <a:off x="1824226" y="3918826"/>
              <a:ext cx="1560867" cy="6588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23 + 27 + 1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5E64FEA-92B7-001E-5864-4C71399FE512}"/>
                </a:ext>
              </a:extLst>
            </p:cNvPr>
            <p:cNvSpPr/>
            <p:nvPr/>
          </p:nvSpPr>
          <p:spPr>
            <a:xfrm>
              <a:off x="4386086" y="3930471"/>
              <a:ext cx="1560867" cy="6588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45 + 45 + 2</a:t>
              </a:r>
            </a:p>
          </p:txBody>
        </p:sp>
      </p:grp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37C6A308-C0EA-62CE-418E-DB654061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735" y="573289"/>
            <a:ext cx="2237784" cy="863493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92F184C-4C07-E32F-8140-85ABF53CAEC0}"/>
              </a:ext>
            </a:extLst>
          </p:cNvPr>
          <p:cNvGrpSpPr/>
          <p:nvPr/>
        </p:nvGrpSpPr>
        <p:grpSpPr>
          <a:xfrm>
            <a:off x="3912470" y="4016221"/>
            <a:ext cx="5212989" cy="658836"/>
            <a:chOff x="2472315" y="3683932"/>
            <a:chExt cx="5212989" cy="6588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C98E51-219C-669C-43C1-F3D63C1EC6E5}"/>
                </a:ext>
              </a:extLst>
            </p:cNvPr>
            <p:cNvSpPr/>
            <p:nvPr/>
          </p:nvSpPr>
          <p:spPr>
            <a:xfrm>
              <a:off x="2472315" y="3683933"/>
              <a:ext cx="2004075" cy="6588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58 + 12 + 3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C37EF84-E306-BFFC-BC55-F79561ADD2AE}"/>
                </a:ext>
              </a:extLst>
            </p:cNvPr>
            <p:cNvSpPr/>
            <p:nvPr/>
          </p:nvSpPr>
          <p:spPr>
            <a:xfrm>
              <a:off x="5707903" y="3683932"/>
              <a:ext cx="1977401" cy="6588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69 + 11 + 4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A8D132-BB02-48F0-CE89-1506F578843D}"/>
              </a:ext>
            </a:extLst>
          </p:cNvPr>
          <p:cNvSpPr txBox="1"/>
          <p:nvPr/>
        </p:nvSpPr>
        <p:spPr>
          <a:xfrm>
            <a:off x="3636519" y="2465086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    50    + 1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C7ACC1-4C2E-F372-41B3-DAD0874031A5}"/>
              </a:ext>
            </a:extLst>
          </p:cNvPr>
          <p:cNvSpPr txBox="1"/>
          <p:nvPr/>
        </p:nvSpPr>
        <p:spPr>
          <a:xfrm>
            <a:off x="3636519" y="3135178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          51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F0E2DFF-E41D-9D12-4AF1-83E7FC52F905}"/>
              </a:ext>
            </a:extLst>
          </p:cNvPr>
          <p:cNvSpPr txBox="1"/>
          <p:nvPr/>
        </p:nvSpPr>
        <p:spPr>
          <a:xfrm>
            <a:off x="6925819" y="2465086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    90    + 2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527DA8-71F5-B771-D2ED-17936456714A}"/>
              </a:ext>
            </a:extLst>
          </p:cNvPr>
          <p:cNvSpPr txBox="1"/>
          <p:nvPr/>
        </p:nvSpPr>
        <p:spPr>
          <a:xfrm>
            <a:off x="6925819" y="3135178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          92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C25B980-9663-1091-92E5-22DE5C7BBC9B}"/>
              </a:ext>
            </a:extLst>
          </p:cNvPr>
          <p:cNvSpPr txBox="1"/>
          <p:nvPr/>
        </p:nvSpPr>
        <p:spPr>
          <a:xfrm>
            <a:off x="3636519" y="4771271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    70    + 3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E8D0C4A-2E26-01A9-294F-6459AEB28604}"/>
              </a:ext>
            </a:extLst>
          </p:cNvPr>
          <p:cNvSpPr txBox="1"/>
          <p:nvPr/>
        </p:nvSpPr>
        <p:spPr>
          <a:xfrm>
            <a:off x="3636519" y="5441363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          73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AC871A7-44D8-9DA9-25D3-909895EBA75C}"/>
              </a:ext>
            </a:extLst>
          </p:cNvPr>
          <p:cNvSpPr txBox="1"/>
          <p:nvPr/>
        </p:nvSpPr>
        <p:spPr>
          <a:xfrm>
            <a:off x="6925819" y="4771269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    80    + 4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275962-102F-28DB-EBF3-5C7508C3AC9E}"/>
              </a:ext>
            </a:extLst>
          </p:cNvPr>
          <p:cNvSpPr txBox="1"/>
          <p:nvPr/>
        </p:nvSpPr>
        <p:spPr>
          <a:xfrm>
            <a:off x="6925819" y="5441361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          84</a:t>
            </a:r>
          </a:p>
        </p:txBody>
      </p:sp>
    </p:spTree>
    <p:extLst>
      <p:ext uri="{BB962C8B-B14F-4D97-AF65-F5344CB8AC3E}">
        <p14:creationId xmlns:p14="http://schemas.microsoft.com/office/powerpoint/2010/main" val="949940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B1C243-87FF-4D9F-B68F-9492906C9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3E3481-7EB5-4C7E-BA13-40322B54D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0" y="499560"/>
            <a:ext cx="10981880" cy="16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83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193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Lato</vt:lpstr>
      <vt:lpstr>Livvic</vt:lpstr>
      <vt:lpstr>Open Sans</vt:lpstr>
      <vt:lpstr>Patrick Hand</vt:lpstr>
      <vt:lpstr>Roboto</vt:lpstr>
      <vt:lpstr>Roboto Condensed Light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5</cp:revision>
  <dcterms:created xsi:type="dcterms:W3CDTF">2024-05-08T02:39:59Z</dcterms:created>
  <dcterms:modified xsi:type="dcterms:W3CDTF">2025-11-20T05:58:50Z</dcterms:modified>
</cp:coreProperties>
</file>