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6" r:id="rId2"/>
    <p:sldMasterId id="2147483741" r:id="rId3"/>
    <p:sldMasterId id="2147483748" r:id="rId4"/>
    <p:sldMasterId id="2147483783" r:id="rId5"/>
    <p:sldMasterId id="2147483796" r:id="rId6"/>
    <p:sldMasterId id="2147483810" r:id="rId7"/>
  </p:sldMasterIdLst>
  <p:notesMasterIdLst>
    <p:notesMasterId r:id="rId19"/>
  </p:notesMasterIdLst>
  <p:sldIdLst>
    <p:sldId id="412" r:id="rId8"/>
    <p:sldId id="294" r:id="rId9"/>
    <p:sldId id="262" r:id="rId10"/>
    <p:sldId id="258" r:id="rId11"/>
    <p:sldId id="267" r:id="rId12"/>
    <p:sldId id="269" r:id="rId13"/>
    <p:sldId id="270" r:id="rId14"/>
    <p:sldId id="271" r:id="rId15"/>
    <p:sldId id="273" r:id="rId16"/>
    <p:sldId id="278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089" autoAdjust="0"/>
  </p:normalViewPr>
  <p:slideViewPr>
    <p:cSldViewPr snapToGrid="0">
      <p:cViewPr varScale="1">
        <p:scale>
          <a:sx n="63" d="100"/>
          <a:sy n="63" d="100"/>
        </p:scale>
        <p:origin x="8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443BE-5F35-46DF-9E7C-AB2BEE3919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BE6FF-1768-4C37-85C8-89F68B50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2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83063-5CCD-40BC-B788-EE5AC62755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57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83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4" name="Google Shape;5424;g1136dc2570c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5" name="Google Shape;5425;g1136dc2570c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22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5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A850A86-CA9E-46F6-B3A2-4481A8696540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393C3D8-761E-488A-B4F5-65BC2510EB2C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8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CBC9220-4D8C-43A3-85C6-B33A9719E26B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81C291D-655F-45C4-85AF-3B8EB1EE9994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1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D419A43-19FF-4A90-B9B3-78DBABFBA6A2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9DC38CC-6D95-4270-9C59-A27560EBB165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2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DC0059B-5318-48EE-B15A-4A9CC8016B68}" type="datetime1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zh-CN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31B2CFA-FD71-4B54-9F99-A0E2BDBFB6F2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4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40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2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11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59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79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5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171678F-C6DE-48B3-BCC2-D0E398061D4B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AA6C307-0E17-4CBE-903F-7DB4272E7770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0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6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3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96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91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0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4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C0957D9-C18E-49F2-8146-E0B1D203B0B4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0B5119A-0FF1-4E4F-BDF5-1EB6DE19D800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90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69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78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5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7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72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147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2A32-80E4-F5E1-8E4C-7A2927FA3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5E4E5-19BC-A449-8B41-36D3E72C1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5AFD6-04D3-BB36-E8CA-4031210D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24EAB-4BCB-C1C5-403B-FF6C1A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9E19-701F-2DC0-BEF0-349E5B75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17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7BCB-B01F-8777-721E-24760756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DE76-64AA-E09F-525B-037563E3C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34B5-0210-EEB2-B30A-E8EFB9B9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E024-BA24-1649-9B33-E4B0802A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40543-A3D9-2ABE-5213-38AD24C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0F7E8E1-78CB-4EA2-AA74-6A5634F8F305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C6A6918-70ED-4FED-B45C-AA376312B807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491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3D19-BBD6-B6E9-94B1-AE7C2A6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8308F-B185-511C-B845-896284451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FC073-088C-D328-6B68-E8630E51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2C0D-366F-BBE1-E1D7-B845E76F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7125-1954-4F22-2600-A71C40A0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8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E3D5-A5F5-9AF5-15BA-E09E7B0A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BBA4-3047-24CD-2B67-F899774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1664-6BF4-9B27-CC27-DA4EC5779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2F0A3-2682-9884-082F-1DB1D1FC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22E0B-8DB7-C010-561A-00B253AE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3DA59-27E9-9C24-C27C-C1E62476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5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59B0-0F71-1CDB-1F39-FE44D8BE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B8720-76E7-BEA3-F144-7870C8923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84D4F-2216-D47B-1333-8453016C1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FAAC0-5FFE-DCED-3A63-D7F686CD6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30478-09F5-70AF-7872-EE49987C6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8FED8-ADDE-1E4F-CDBB-8A458878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9FF29-6D96-B98A-22B0-E5102782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D2159-D4B8-0F30-FBB6-6D6E809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4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2ABA-9462-D49C-FEF7-E0052064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892A9-6ACA-BCD3-3D24-A6656D0D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E560E-5A5E-3C78-93C2-2F141AA3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8F300-86D0-D47F-F8D2-A8FA21F3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82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20593-7E53-A144-0DDB-E61F69C5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2AF3F-0501-B236-F6E1-B6F2C2A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DF75-4C40-5BC9-D931-1770CEC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44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A1C7-539E-7268-A8BF-ED87B2EC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3566-6FCF-8791-CE8F-91A26B34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E6E34-B578-FBA1-4C63-0C240049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2CCB1-D6DA-1100-8D65-1668F1D4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608C9-80D1-8BB6-E906-EEDDBE9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49A73-C9AB-7C30-C03F-5E3E31C1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19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7754-F7FB-A5B0-D10B-A97B7E14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97FEB-E99D-2163-E36C-DC70A82FD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048AC-EF06-437D-CD66-1C3D856B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ED27B-ED81-D0FA-4621-94B6B1DB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170CE-CB89-9678-D54B-2D12F763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DD8C6-973C-1014-BCD7-361F13AA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1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C93C-3939-16FB-1D77-065887FD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FD79F-47CA-52FA-72F0-6FC02B54D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AFE46-993F-48D9-5BCF-A9EAF19D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13097-E20D-FF20-BFC0-B7F09503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AC0E-D94B-9922-0253-5A05B803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3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3CA01-15A1-C044-4D38-A01361F36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CAB81-9AA9-31B9-B15C-3FE4C268E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BB501-BD63-27E2-6E13-42FF9EBE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A95E-44C1-8444-51D4-A0B80D0D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0F539-3207-EB8C-96A7-99887875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8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5B2F2B0-0CB5-424D-9960-9A406CE42BE9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F4576E8-F44B-4F3C-BD58-5EE348D0B8F8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96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816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135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848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420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3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69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51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2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73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5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1671184-1E00-470E-88DD-88B1BA8BD820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4577C25-40BB-4749-8446-53E7005D323C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2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32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0" name="Google Shape;10;p2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Google Shape;89;p2"/>
          <p:cNvSpPr/>
          <p:nvPr/>
        </p:nvSpPr>
        <p:spPr>
          <a:xfrm flipH="1">
            <a:off x="455812" y="1256162"/>
            <a:ext cx="11303807" cy="4092794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2575717" y="1875612"/>
            <a:ext cx="7040400" cy="21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1113688" y="4356201"/>
            <a:ext cx="8236000" cy="60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896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903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226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14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938" name="Google Shape;938;p14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7" name="Google Shape;1017;p14"/>
          <p:cNvSpPr/>
          <p:nvPr/>
        </p:nvSpPr>
        <p:spPr>
          <a:xfrm flipH="1">
            <a:off x="1978000" y="1496167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14"/>
          <p:cNvSpPr txBox="1">
            <a:spLocks noGrp="1"/>
          </p:cNvSpPr>
          <p:nvPr>
            <p:ph type="title"/>
          </p:nvPr>
        </p:nvSpPr>
        <p:spPr>
          <a:xfrm>
            <a:off x="4847095" y="2315033"/>
            <a:ext cx="4355200" cy="1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9" name="Google Shape;1019;p14"/>
          <p:cNvSpPr txBox="1">
            <a:spLocks noGrp="1"/>
          </p:cNvSpPr>
          <p:nvPr>
            <p:ph type="subTitle" idx="1"/>
          </p:nvPr>
        </p:nvSpPr>
        <p:spPr>
          <a:xfrm>
            <a:off x="4847107" y="3508967"/>
            <a:ext cx="3487200" cy="8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0" name="Google Shape;1020;p14"/>
          <p:cNvSpPr txBox="1">
            <a:spLocks noGrp="1"/>
          </p:cNvSpPr>
          <p:nvPr>
            <p:ph type="title" idx="2" hasCustomPrompt="1"/>
          </p:nvPr>
        </p:nvSpPr>
        <p:spPr>
          <a:xfrm>
            <a:off x="3046492" y="2944600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3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021" name="Google Shape;1021;p14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2" name="Google Shape;1022;p14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3" name="Google Shape;1023;p14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4" name="Google Shape;1024;p14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082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17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216" name="Google Shape;1216;p17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95" name="Google Shape;1295;p17"/>
          <p:cNvSpPr/>
          <p:nvPr/>
        </p:nvSpPr>
        <p:spPr>
          <a:xfrm rot="10800000" flipH="1">
            <a:off x="660092" y="207158"/>
            <a:ext cx="10886800" cy="1054909"/>
          </a:xfrm>
          <a:prstGeom prst="trapezoid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6" name="Google Shape;1296;p17"/>
          <p:cNvSpPr txBox="1">
            <a:spLocks noGrp="1"/>
          </p:cNvSpPr>
          <p:nvPr>
            <p:ph type="title"/>
          </p:nvPr>
        </p:nvSpPr>
        <p:spPr>
          <a:xfrm>
            <a:off x="1173600" y="720000"/>
            <a:ext cx="9844800" cy="5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17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8" name="Google Shape;1298;p17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9" name="Google Shape;1299;p17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 flipH="1">
            <a:off x="644835" y="1508367"/>
            <a:ext cx="10883200" cy="4970872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125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7" name="Google Shape;2227;p28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2228" name="Google Shape;2228;p2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2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2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2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2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2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2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2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2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2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2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2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2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2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2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1" name="Google Shape;2281;p2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2" name="Google Shape;2282;p2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3" name="Google Shape;2283;p2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4" name="Google Shape;2284;p2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5" name="Google Shape;2285;p2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6" name="Google Shape;2286;p2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7" name="Google Shape;2287;p2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8" name="Google Shape;2288;p2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9" name="Google Shape;2289;p2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0" name="Google Shape;2290;p2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1" name="Google Shape;2291;p2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2" name="Google Shape;2292;p2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3" name="Google Shape;2293;p2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2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2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6" name="Google Shape;2306;p2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07" name="Google Shape;2307;p28"/>
          <p:cNvSpPr/>
          <p:nvPr/>
        </p:nvSpPr>
        <p:spPr>
          <a:xfrm flipH="1">
            <a:off x="970400" y="721200"/>
            <a:ext cx="10251200" cy="5415600"/>
          </a:xfrm>
          <a:prstGeom prst="trapezoid">
            <a:avLst>
              <a:gd name="adj" fmla="val 39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8" name="Google Shape;2308;p28"/>
          <p:cNvSpPr txBox="1">
            <a:spLocks noGrp="1"/>
          </p:cNvSpPr>
          <p:nvPr>
            <p:ph type="ctrTitle"/>
          </p:nvPr>
        </p:nvSpPr>
        <p:spPr>
          <a:xfrm>
            <a:off x="2955600" y="943236"/>
            <a:ext cx="6280800" cy="1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309" name="Google Shape;2309;p28"/>
          <p:cNvSpPr txBox="1">
            <a:spLocks noGrp="1"/>
          </p:cNvSpPr>
          <p:nvPr>
            <p:ph type="subTitle" idx="1"/>
          </p:nvPr>
        </p:nvSpPr>
        <p:spPr>
          <a:xfrm>
            <a:off x="3579100" y="3286869"/>
            <a:ext cx="5033600" cy="16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311" name="Google Shape;2311;p28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2" name="Google Shape;2312;p28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3" name="Google Shape;2313;p28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4" name="Google Shape;2314;p28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5" name="Google Shape;2315;p28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6" name="Google Shape;2316;p28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807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">
  <p:cSld name="Backrground"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8" name="Google Shape;2318;p29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2319" name="Google Shape;2319;p29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29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29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6" name="Google Shape;2366;p29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7" name="Google Shape;2367;p29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8" name="Google Shape;2368;p29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9" name="Google Shape;2369;p29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0" name="Google Shape;2370;p29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1" name="Google Shape;2371;p29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2" name="Google Shape;2372;p29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3" name="Google Shape;2373;p29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4" name="Google Shape;2374;p29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5" name="Google Shape;2375;p29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6" name="Google Shape;2376;p29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7" name="Google Shape;2377;p29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8" name="Google Shape;2378;p29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9" name="Google Shape;2379;p29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0" name="Google Shape;2380;p29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1" name="Google Shape;2381;p29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2" name="Google Shape;2382;p29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3" name="Google Shape;2383;p29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4" name="Google Shape;2384;p29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5" name="Google Shape;2385;p29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6" name="Google Shape;2386;p29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7" name="Google Shape;2387;p29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8" name="Google Shape;2388;p29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9" name="Google Shape;2389;p29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0" name="Google Shape;2390;p29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1" name="Google Shape;2391;p29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2" name="Google Shape;2392;p29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3" name="Google Shape;2393;p29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4" name="Google Shape;2394;p29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5" name="Google Shape;2395;p29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6" name="Google Shape;2396;p29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7" name="Google Shape;2397;p29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070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 1">
  <p:cSld name="Backrground 1"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9" name="Google Shape;2399;p30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2400" name="Google Shape;2400;p30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5" name="Google Shape;2405;p30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0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0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0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0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0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0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0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0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30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30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0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0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0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0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0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30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30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30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30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30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30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30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30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30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30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30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30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30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30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30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30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30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30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30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30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30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30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30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30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30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30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30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30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30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30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30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30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30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30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30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30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30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0" name="Google Shape;2470;p30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1" name="Google Shape;2471;p30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30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30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30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30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30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30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30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79" name="Google Shape;2479;p30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0" name="Google Shape;2480;p30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1" name="Google Shape;2481;p30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2" name="Google Shape;2482;p30"/>
          <p:cNvSpPr/>
          <p:nvPr/>
        </p:nvSpPr>
        <p:spPr>
          <a:xfrm>
            <a:off x="11033134" y="2770234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3" name="Google Shape;2483;p30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4" name="Google Shape;2484;p30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5" name="Google Shape;2485;p30"/>
          <p:cNvSpPr/>
          <p:nvPr/>
        </p:nvSpPr>
        <p:spPr>
          <a:xfrm flipH="1">
            <a:off x="3726614" y="5921562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6" name="Google Shape;2486;p30"/>
          <p:cNvSpPr/>
          <p:nvPr/>
        </p:nvSpPr>
        <p:spPr>
          <a:xfrm>
            <a:off x="9049325" y="59655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7" name="Google Shape;2487;p30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8" name="Google Shape;2488;p30"/>
          <p:cNvSpPr/>
          <p:nvPr/>
        </p:nvSpPr>
        <p:spPr>
          <a:xfrm>
            <a:off x="3726139" y="723721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9" name="Google Shape;2489;p30"/>
          <p:cNvGrpSpPr/>
          <p:nvPr/>
        </p:nvGrpSpPr>
        <p:grpSpPr>
          <a:xfrm>
            <a:off x="434357" y="460248"/>
            <a:ext cx="2624009" cy="1671105"/>
            <a:chOff x="325767" y="345185"/>
            <a:chExt cx="1968007" cy="1253329"/>
          </a:xfrm>
        </p:grpSpPr>
        <p:grpSp>
          <p:nvGrpSpPr>
            <p:cNvPr id="2490" name="Google Shape;2490;p30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491" name="Google Shape;2491;p30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0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0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0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0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0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0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03" name="Google Shape;2503;p30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504" name="Google Shape;2504;p30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30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30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0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30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0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0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263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56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0370038-E06B-40D3-B4E2-85630B4D25C8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5A5FECB-06FC-4200-B138-DFA7416FE344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BCCA61E-1621-46A7-9234-F75D0595DFFA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9A2325F-E04C-499E-BD69-E415C2066707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7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543FF2D-6E41-435D-9EE3-A832BE682682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D859978-DC1A-423E-9FE5-12280FFB872A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0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7421" y="106145"/>
            <a:ext cx="1962188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711949" y="671745"/>
            <a:ext cx="1480051" cy="9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5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92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8E069E5-3189-821E-76E2-3F27C59FB2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7CA46-9637-4EC0-348E-886A96CBF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51243-A69D-5016-0542-65F71A8F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894F4-F20B-E68D-29A5-E07A39C27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2B525-46BA-F77C-0DAB-D635B6600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DD930-1765-3831-49A8-DD88F0413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microsoft.com/office/2007/relationships/hdphoto" Target="../media/hdphoto4.wdp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2850" y="999209"/>
            <a:ext cx="5846299" cy="48595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7E4C29-ADFE-585F-93FC-C28CE9F5E6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86093" y="2743140"/>
            <a:ext cx="541981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1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699" y="4829710"/>
            <a:ext cx="12204700" cy="204152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1507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6212" y="391777"/>
            <a:ext cx="7194552" cy="53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6351" y="4314826"/>
            <a:ext cx="12204701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10743" y="1855887"/>
            <a:ext cx="4483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/>
              <a:t>Vận</a:t>
            </a:r>
            <a:r>
              <a:rPr lang="en-US" sz="8000" b="1" dirty="0"/>
              <a:t> </a:t>
            </a:r>
            <a:r>
              <a:rPr lang="en-US" sz="8000" b="1" dirty="0" err="1"/>
              <a:t>dụng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57759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5450" y="1104900"/>
            <a:ext cx="8534400" cy="45339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29" y="1648612"/>
            <a:ext cx="9602041" cy="34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oom with a chalkboard and a clock&#10;&#10;Description automatically generated">
            <a:extLst>
              <a:ext uri="{FF2B5EF4-FFF2-40B4-BE49-F238E27FC236}">
                <a16:creationId xmlns:a16="http://schemas.microsoft.com/office/drawing/2014/main" id="{399E922A-D753-E753-47EB-D889974AEB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" y="-1282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5343A-CA6C-56E7-9680-37E81769782E}"/>
              </a:ext>
            </a:extLst>
          </p:cNvPr>
          <p:cNvSpPr/>
          <p:nvPr/>
        </p:nvSpPr>
        <p:spPr>
          <a:xfrm>
            <a:off x="972273" y="254643"/>
            <a:ext cx="10220446" cy="3838385"/>
          </a:xfrm>
          <a:custGeom>
            <a:avLst/>
            <a:gdLst>
              <a:gd name="connsiteX0" fmla="*/ 0 w 6677943"/>
              <a:gd name="connsiteY0" fmla="*/ 724630 h 2024106"/>
              <a:gd name="connsiteX1" fmla="*/ 724630 w 6677943"/>
              <a:gd name="connsiteY1" fmla="*/ 0 h 2024106"/>
              <a:gd name="connsiteX2" fmla="*/ 5953313 w 6677943"/>
              <a:gd name="connsiteY2" fmla="*/ 0 h 2024106"/>
              <a:gd name="connsiteX3" fmla="*/ 6677943 w 6677943"/>
              <a:gd name="connsiteY3" fmla="*/ 724630 h 2024106"/>
              <a:gd name="connsiteX4" fmla="*/ 6677943 w 6677943"/>
              <a:gd name="connsiteY4" fmla="*/ 1299476 h 2024106"/>
              <a:gd name="connsiteX5" fmla="*/ 5953313 w 6677943"/>
              <a:gd name="connsiteY5" fmla="*/ 2024106 h 2024106"/>
              <a:gd name="connsiteX6" fmla="*/ 724630 w 6677943"/>
              <a:gd name="connsiteY6" fmla="*/ 2024106 h 2024106"/>
              <a:gd name="connsiteX7" fmla="*/ 0 w 6677943"/>
              <a:gd name="connsiteY7" fmla="*/ 1299476 h 2024106"/>
              <a:gd name="connsiteX8" fmla="*/ 0 w 6677943"/>
              <a:gd name="connsiteY8" fmla="*/ 724630 h 202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7943" h="2024106" fill="none" extrusionOk="0">
                <a:moveTo>
                  <a:pt x="0" y="724630"/>
                </a:moveTo>
                <a:cubicBezTo>
                  <a:pt x="2357" y="388227"/>
                  <a:pt x="355172" y="51599"/>
                  <a:pt x="724630" y="0"/>
                </a:cubicBezTo>
                <a:cubicBezTo>
                  <a:pt x="1742256" y="72427"/>
                  <a:pt x="4367223" y="61419"/>
                  <a:pt x="5953313" y="0"/>
                </a:cubicBezTo>
                <a:cubicBezTo>
                  <a:pt x="6351233" y="-15706"/>
                  <a:pt x="6672218" y="322696"/>
                  <a:pt x="6677943" y="724630"/>
                </a:cubicBezTo>
                <a:cubicBezTo>
                  <a:pt x="6697720" y="864414"/>
                  <a:pt x="6642402" y="1039275"/>
                  <a:pt x="6677943" y="1299476"/>
                </a:cubicBezTo>
                <a:cubicBezTo>
                  <a:pt x="6692301" y="1626808"/>
                  <a:pt x="6345832" y="2015494"/>
                  <a:pt x="5953313" y="2024106"/>
                </a:cubicBezTo>
                <a:cubicBezTo>
                  <a:pt x="4416137" y="2053933"/>
                  <a:pt x="2502024" y="1944800"/>
                  <a:pt x="724630" y="2024106"/>
                </a:cubicBezTo>
                <a:cubicBezTo>
                  <a:pt x="400012" y="2015562"/>
                  <a:pt x="-45321" y="1708640"/>
                  <a:pt x="0" y="1299476"/>
                </a:cubicBezTo>
                <a:cubicBezTo>
                  <a:pt x="-40986" y="1102943"/>
                  <a:pt x="5653" y="830164"/>
                  <a:pt x="0" y="724630"/>
                </a:cubicBezTo>
                <a:close/>
              </a:path>
              <a:path w="6677943" h="2024106" stroke="0" extrusionOk="0">
                <a:moveTo>
                  <a:pt x="0" y="724630"/>
                </a:moveTo>
                <a:cubicBezTo>
                  <a:pt x="12611" y="327865"/>
                  <a:pt x="349494" y="52225"/>
                  <a:pt x="724630" y="0"/>
                </a:cubicBezTo>
                <a:cubicBezTo>
                  <a:pt x="1424152" y="123000"/>
                  <a:pt x="4196738" y="-96860"/>
                  <a:pt x="5953313" y="0"/>
                </a:cubicBezTo>
                <a:cubicBezTo>
                  <a:pt x="6341195" y="-9389"/>
                  <a:pt x="6709094" y="261626"/>
                  <a:pt x="6677943" y="724630"/>
                </a:cubicBezTo>
                <a:cubicBezTo>
                  <a:pt x="6681491" y="838661"/>
                  <a:pt x="6701015" y="1015765"/>
                  <a:pt x="6677943" y="1299476"/>
                </a:cubicBezTo>
                <a:cubicBezTo>
                  <a:pt x="6641341" y="1712938"/>
                  <a:pt x="6322871" y="2019091"/>
                  <a:pt x="5953313" y="2024106"/>
                </a:cubicBezTo>
                <a:cubicBezTo>
                  <a:pt x="3894987" y="1863399"/>
                  <a:pt x="3041101" y="2063773"/>
                  <a:pt x="724630" y="2024106"/>
                </a:cubicBezTo>
                <a:cubicBezTo>
                  <a:pt x="247983" y="2008666"/>
                  <a:pt x="-65353" y="1670071"/>
                  <a:pt x="0" y="1299476"/>
                </a:cubicBezTo>
                <a:cubicBezTo>
                  <a:pt x="-3405" y="1062865"/>
                  <a:pt x="16094" y="1004351"/>
                  <a:pt x="0" y="72463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220446"/>
                      <a:gd name="connsiteY0" fmla="*/ 1374141 h 3838385"/>
                      <a:gd name="connsiteX1" fmla="*/ 1109030 w 10220446"/>
                      <a:gd name="connsiteY1" fmla="*/ 0 h 3838385"/>
                      <a:gd name="connsiteX2" fmla="*/ 9111415 w 10220446"/>
                      <a:gd name="connsiteY2" fmla="*/ 0 h 3838385"/>
                      <a:gd name="connsiteX3" fmla="*/ 10220446 w 10220446"/>
                      <a:gd name="connsiteY3" fmla="*/ 1374141 h 3838385"/>
                      <a:gd name="connsiteX4" fmla="*/ 10220446 w 10220446"/>
                      <a:gd name="connsiteY4" fmla="*/ 2464243 h 3838385"/>
                      <a:gd name="connsiteX5" fmla="*/ 9111415 w 10220446"/>
                      <a:gd name="connsiteY5" fmla="*/ 3838385 h 3838385"/>
                      <a:gd name="connsiteX6" fmla="*/ 1109030 w 10220446"/>
                      <a:gd name="connsiteY6" fmla="*/ 3838385 h 3838385"/>
                      <a:gd name="connsiteX7" fmla="*/ 0 w 10220446"/>
                      <a:gd name="connsiteY7" fmla="*/ 2464243 h 3838385"/>
                      <a:gd name="connsiteX8" fmla="*/ 0 w 10220446"/>
                      <a:gd name="connsiteY8" fmla="*/ 1374141 h 3838385"/>
                      <a:gd name="connsiteX0" fmla="*/ 0 w 10220446"/>
                      <a:gd name="connsiteY0" fmla="*/ 1374141 h 3838385"/>
                      <a:gd name="connsiteX1" fmla="*/ 1109030 w 10220446"/>
                      <a:gd name="connsiteY1" fmla="*/ 0 h 3838385"/>
                      <a:gd name="connsiteX2" fmla="*/ 9111415 w 10220446"/>
                      <a:gd name="connsiteY2" fmla="*/ 0 h 3838385"/>
                      <a:gd name="connsiteX3" fmla="*/ 10220446 w 10220446"/>
                      <a:gd name="connsiteY3" fmla="*/ 1374141 h 3838385"/>
                      <a:gd name="connsiteX4" fmla="*/ 10220446 w 10220446"/>
                      <a:gd name="connsiteY4" fmla="*/ 2464243 h 3838385"/>
                      <a:gd name="connsiteX5" fmla="*/ 9111415 w 10220446"/>
                      <a:gd name="connsiteY5" fmla="*/ 3838385 h 3838385"/>
                      <a:gd name="connsiteX6" fmla="*/ 1109030 w 10220446"/>
                      <a:gd name="connsiteY6" fmla="*/ 3838385 h 3838385"/>
                      <a:gd name="connsiteX7" fmla="*/ 0 w 10220446"/>
                      <a:gd name="connsiteY7" fmla="*/ 2464243 h 3838385"/>
                      <a:gd name="connsiteX8" fmla="*/ 0 w 10220446"/>
                      <a:gd name="connsiteY8" fmla="*/ 1374141 h 3838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220446" h="3838385" fill="none" extrusionOk="0">
                        <a:moveTo>
                          <a:pt x="0" y="1374141"/>
                        </a:moveTo>
                        <a:cubicBezTo>
                          <a:pt x="5238" y="780352"/>
                          <a:pt x="551419" y="111002"/>
                          <a:pt x="1109030" y="0"/>
                        </a:cubicBezTo>
                        <a:cubicBezTo>
                          <a:pt x="2290008" y="159689"/>
                          <a:pt x="6840687" y="465776"/>
                          <a:pt x="9111415" y="0"/>
                        </a:cubicBezTo>
                        <a:cubicBezTo>
                          <a:pt x="9705580" y="-131964"/>
                          <a:pt x="10127616" y="586512"/>
                          <a:pt x="10220446" y="1374141"/>
                        </a:cubicBezTo>
                        <a:cubicBezTo>
                          <a:pt x="10280239" y="1658974"/>
                          <a:pt x="10139653" y="2022897"/>
                          <a:pt x="10220446" y="2464243"/>
                        </a:cubicBezTo>
                        <a:cubicBezTo>
                          <a:pt x="10255333" y="3019437"/>
                          <a:pt x="9703924" y="3812823"/>
                          <a:pt x="9111415" y="3838385"/>
                        </a:cubicBezTo>
                        <a:cubicBezTo>
                          <a:pt x="7267895" y="4076609"/>
                          <a:pt x="3834767" y="3756958"/>
                          <a:pt x="1109030" y="3838385"/>
                        </a:cubicBezTo>
                        <a:cubicBezTo>
                          <a:pt x="700195" y="3812236"/>
                          <a:pt x="-166693" y="3259401"/>
                          <a:pt x="0" y="2464243"/>
                        </a:cubicBezTo>
                        <a:cubicBezTo>
                          <a:pt x="-52138" y="2071833"/>
                          <a:pt x="6323" y="1568263"/>
                          <a:pt x="0" y="1374141"/>
                        </a:cubicBezTo>
                        <a:close/>
                      </a:path>
                      <a:path w="10220446" h="3838385" stroke="0" extrusionOk="0">
                        <a:moveTo>
                          <a:pt x="0" y="1374141"/>
                        </a:moveTo>
                        <a:cubicBezTo>
                          <a:pt x="-10236" y="692481"/>
                          <a:pt x="527313" y="22545"/>
                          <a:pt x="1109030" y="0"/>
                        </a:cubicBezTo>
                        <a:cubicBezTo>
                          <a:pt x="2202836" y="-25005"/>
                          <a:pt x="6574879" y="23340"/>
                          <a:pt x="9111415" y="0"/>
                        </a:cubicBezTo>
                        <a:cubicBezTo>
                          <a:pt x="9634213" y="-10659"/>
                          <a:pt x="10282116" y="499151"/>
                          <a:pt x="10220446" y="1374141"/>
                        </a:cubicBezTo>
                        <a:cubicBezTo>
                          <a:pt x="10287538" y="1582959"/>
                          <a:pt x="10266390" y="1928484"/>
                          <a:pt x="10220446" y="2464243"/>
                        </a:cubicBezTo>
                        <a:cubicBezTo>
                          <a:pt x="10178551" y="3198175"/>
                          <a:pt x="9641939" y="3809448"/>
                          <a:pt x="9111415" y="3838385"/>
                        </a:cubicBezTo>
                        <a:cubicBezTo>
                          <a:pt x="5977368" y="3366095"/>
                          <a:pt x="4625361" y="4112912"/>
                          <a:pt x="1109030" y="3838385"/>
                        </a:cubicBezTo>
                        <a:cubicBezTo>
                          <a:pt x="423269" y="3935076"/>
                          <a:pt x="-115412" y="3092750"/>
                          <a:pt x="0" y="2464243"/>
                        </a:cubicBezTo>
                        <a:cubicBezTo>
                          <a:pt x="-4522" y="2005939"/>
                          <a:pt x="24929" y="1899874"/>
                          <a:pt x="0" y="1374141"/>
                        </a:cubicBezTo>
                        <a:close/>
                      </a:path>
                      <a:path w="10220446" h="3838385" fill="none" stroke="0" extrusionOk="0">
                        <a:moveTo>
                          <a:pt x="0" y="1374141"/>
                        </a:moveTo>
                        <a:cubicBezTo>
                          <a:pt x="68951" y="754019"/>
                          <a:pt x="570036" y="152965"/>
                          <a:pt x="1109030" y="0"/>
                        </a:cubicBezTo>
                        <a:cubicBezTo>
                          <a:pt x="2768876" y="206123"/>
                          <a:pt x="6594407" y="221784"/>
                          <a:pt x="9111415" y="0"/>
                        </a:cubicBezTo>
                        <a:cubicBezTo>
                          <a:pt x="9616144" y="-109260"/>
                          <a:pt x="10258287" y="517987"/>
                          <a:pt x="10220446" y="1374141"/>
                        </a:cubicBezTo>
                        <a:cubicBezTo>
                          <a:pt x="10285417" y="1609713"/>
                          <a:pt x="10194526" y="1950301"/>
                          <a:pt x="10220446" y="2464243"/>
                        </a:cubicBezTo>
                        <a:cubicBezTo>
                          <a:pt x="10224086" y="3091616"/>
                          <a:pt x="9680711" y="3816906"/>
                          <a:pt x="9111415" y="3838385"/>
                        </a:cubicBezTo>
                        <a:cubicBezTo>
                          <a:pt x="6664737" y="3512983"/>
                          <a:pt x="3648747" y="3781625"/>
                          <a:pt x="1109030" y="3838385"/>
                        </a:cubicBezTo>
                        <a:cubicBezTo>
                          <a:pt x="590793" y="3817857"/>
                          <a:pt x="-179467" y="3190274"/>
                          <a:pt x="0" y="2464243"/>
                        </a:cubicBezTo>
                        <a:cubicBezTo>
                          <a:pt x="-73328" y="2129827"/>
                          <a:pt x="-1381" y="1577991"/>
                          <a:pt x="0" y="13741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kids reading books&#10;&#10;Description automatically generated">
            <a:extLst>
              <a:ext uri="{FF2B5EF4-FFF2-40B4-BE49-F238E27FC236}">
                <a16:creationId xmlns:a16="http://schemas.microsoft.com/office/drawing/2014/main" id="{36D5FD34-D2F0-9FAA-502E-BF133C1B1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10" y="3765655"/>
            <a:ext cx="6120378" cy="310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B6E400-BCA2-F818-092F-7BB705315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807" y="305829"/>
            <a:ext cx="5017443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67250A-1D7F-BD41-CF32-FAF00179D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07" y="1527937"/>
            <a:ext cx="993734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699" y="4829710"/>
            <a:ext cx="12204700" cy="204152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1507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6212" y="391777"/>
            <a:ext cx="7194552" cy="53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6351" y="4314826"/>
            <a:ext cx="12204701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281" y="1748662"/>
            <a:ext cx="50906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" name="Google Shape;5427;p53"/>
          <p:cNvSpPr txBox="1">
            <a:spLocks noGrp="1"/>
          </p:cNvSpPr>
          <p:nvPr>
            <p:ph type="title"/>
          </p:nvPr>
        </p:nvSpPr>
        <p:spPr>
          <a:xfrm>
            <a:off x="726968" y="463457"/>
            <a:ext cx="10627264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ngữ gọi tên các đồ chơi có trong bức tranh bên:</a:t>
            </a:r>
            <a:endParaRPr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1070810" y="1635147"/>
            <a:ext cx="10131073" cy="4921091"/>
          </a:xfrm>
          <a:prstGeom prst="rect">
            <a:avLst/>
          </a:prstGeom>
        </p:spPr>
      </p:pic>
      <p:grpSp>
        <p:nvGrpSpPr>
          <p:cNvPr id="20" name="Google Shape;3899;p41">
            <a:extLst>
              <a:ext uri="{FF2B5EF4-FFF2-40B4-BE49-F238E27FC236}">
                <a16:creationId xmlns:a16="http://schemas.microsoft.com/office/drawing/2014/main" id="{FEEDFD6F-52B9-4C9F-AD68-B4C98920BA4C}"/>
              </a:ext>
            </a:extLst>
          </p:cNvPr>
          <p:cNvGrpSpPr/>
          <p:nvPr/>
        </p:nvGrpSpPr>
        <p:grpSpPr>
          <a:xfrm>
            <a:off x="-457200" y="5382264"/>
            <a:ext cx="1979064" cy="1619857"/>
            <a:chOff x="13148813" y="944738"/>
            <a:chExt cx="1484298" cy="1214893"/>
          </a:xfrm>
        </p:grpSpPr>
        <p:sp>
          <p:nvSpPr>
            <p:cNvPr id="21" name="Google Shape;3900;p41">
              <a:extLst>
                <a:ext uri="{FF2B5EF4-FFF2-40B4-BE49-F238E27FC236}">
                  <a16:creationId xmlns:a16="http://schemas.microsoft.com/office/drawing/2014/main" id="{CB7A86F1-2766-4C25-B236-1CD7E558650C}"/>
                </a:ext>
              </a:extLst>
            </p:cNvPr>
            <p:cNvSpPr/>
            <p:nvPr/>
          </p:nvSpPr>
          <p:spPr>
            <a:xfrm>
              <a:off x="13207616" y="997507"/>
              <a:ext cx="1425495" cy="1162124"/>
            </a:xfrm>
            <a:custGeom>
              <a:avLst/>
              <a:gdLst/>
              <a:ahLst/>
              <a:cxnLst/>
              <a:rect l="l" t="t" r="r" b="b"/>
              <a:pathLst>
                <a:path w="51029" h="41601" extrusionOk="0">
                  <a:moveTo>
                    <a:pt x="27276" y="1"/>
                  </a:moveTo>
                  <a:cubicBezTo>
                    <a:pt x="25823" y="1"/>
                    <a:pt x="23993" y="162"/>
                    <a:pt x="21680" y="442"/>
                  </a:cubicBezTo>
                  <a:cubicBezTo>
                    <a:pt x="18598" y="818"/>
                    <a:pt x="14487" y="1545"/>
                    <a:pt x="12984" y="3124"/>
                  </a:cubicBezTo>
                  <a:cubicBezTo>
                    <a:pt x="11881" y="4277"/>
                    <a:pt x="11580" y="5731"/>
                    <a:pt x="11555" y="6934"/>
                  </a:cubicBezTo>
                  <a:lnTo>
                    <a:pt x="9149" y="7259"/>
                  </a:lnTo>
                  <a:cubicBezTo>
                    <a:pt x="9149" y="7259"/>
                    <a:pt x="9149" y="7310"/>
                    <a:pt x="9174" y="7385"/>
                  </a:cubicBezTo>
                  <a:cubicBezTo>
                    <a:pt x="6492" y="7886"/>
                    <a:pt x="4086" y="8437"/>
                    <a:pt x="2106" y="9014"/>
                  </a:cubicBezTo>
                  <a:cubicBezTo>
                    <a:pt x="803" y="9390"/>
                    <a:pt x="1" y="10693"/>
                    <a:pt x="277" y="12021"/>
                  </a:cubicBezTo>
                  <a:cubicBezTo>
                    <a:pt x="277" y="12021"/>
                    <a:pt x="3359" y="26382"/>
                    <a:pt x="4462" y="34678"/>
                  </a:cubicBezTo>
                  <a:cubicBezTo>
                    <a:pt x="4863" y="37711"/>
                    <a:pt x="3735" y="40117"/>
                    <a:pt x="4061" y="40894"/>
                  </a:cubicBezTo>
                  <a:cubicBezTo>
                    <a:pt x="4277" y="41387"/>
                    <a:pt x="5729" y="41601"/>
                    <a:pt x="7994" y="41601"/>
                  </a:cubicBezTo>
                  <a:cubicBezTo>
                    <a:pt x="18858" y="41601"/>
                    <a:pt x="48449" y="36681"/>
                    <a:pt x="50377" y="34027"/>
                  </a:cubicBezTo>
                  <a:cubicBezTo>
                    <a:pt x="51029" y="33124"/>
                    <a:pt x="48397" y="27159"/>
                    <a:pt x="48397" y="26508"/>
                  </a:cubicBezTo>
                  <a:cubicBezTo>
                    <a:pt x="47645" y="19791"/>
                    <a:pt x="46192" y="10417"/>
                    <a:pt x="45590" y="6533"/>
                  </a:cubicBezTo>
                  <a:cubicBezTo>
                    <a:pt x="45615" y="6107"/>
                    <a:pt x="45640" y="5681"/>
                    <a:pt x="45615" y="5330"/>
                  </a:cubicBezTo>
                  <a:cubicBezTo>
                    <a:pt x="45592" y="3915"/>
                    <a:pt x="44414" y="2810"/>
                    <a:pt x="43043" y="2810"/>
                  </a:cubicBezTo>
                  <a:cubicBezTo>
                    <a:pt x="42957" y="2810"/>
                    <a:pt x="42870" y="2814"/>
                    <a:pt x="42783" y="2823"/>
                  </a:cubicBezTo>
                  <a:cubicBezTo>
                    <a:pt x="40903" y="3024"/>
                    <a:pt x="38172" y="3300"/>
                    <a:pt x="34964" y="3675"/>
                  </a:cubicBezTo>
                  <a:cubicBezTo>
                    <a:pt x="34939" y="3625"/>
                    <a:pt x="34939" y="3600"/>
                    <a:pt x="34939" y="3550"/>
                  </a:cubicBezTo>
                  <a:lnTo>
                    <a:pt x="32883" y="3851"/>
                  </a:lnTo>
                  <a:cubicBezTo>
                    <a:pt x="32833" y="3675"/>
                    <a:pt x="32783" y="3500"/>
                    <a:pt x="32733" y="3325"/>
                  </a:cubicBezTo>
                  <a:cubicBezTo>
                    <a:pt x="32079" y="921"/>
                    <a:pt x="30752" y="1"/>
                    <a:pt x="27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901;p41">
              <a:extLst>
                <a:ext uri="{FF2B5EF4-FFF2-40B4-BE49-F238E27FC236}">
                  <a16:creationId xmlns:a16="http://schemas.microsoft.com/office/drawing/2014/main" id="{F6E4381F-B0EA-4F49-A541-85FC842B7ED0}"/>
                </a:ext>
              </a:extLst>
            </p:cNvPr>
            <p:cNvSpPr/>
            <p:nvPr/>
          </p:nvSpPr>
          <p:spPr>
            <a:xfrm>
              <a:off x="13156523" y="1090363"/>
              <a:ext cx="1417785" cy="1030131"/>
            </a:xfrm>
            <a:custGeom>
              <a:avLst/>
              <a:gdLst/>
              <a:ahLst/>
              <a:cxnLst/>
              <a:rect l="l" t="t" r="r" b="b"/>
              <a:pathLst>
                <a:path w="50753" h="36876" extrusionOk="0">
                  <a:moveTo>
                    <a:pt x="45013" y="1"/>
                  </a:moveTo>
                  <a:lnTo>
                    <a:pt x="0" y="7319"/>
                  </a:lnTo>
                  <a:cubicBezTo>
                    <a:pt x="0" y="7319"/>
                    <a:pt x="3083" y="21680"/>
                    <a:pt x="4186" y="29976"/>
                  </a:cubicBezTo>
                  <a:cubicBezTo>
                    <a:pt x="4587" y="32983"/>
                    <a:pt x="3459" y="35414"/>
                    <a:pt x="3785" y="36166"/>
                  </a:cubicBezTo>
                  <a:cubicBezTo>
                    <a:pt x="4002" y="36661"/>
                    <a:pt x="5461" y="36875"/>
                    <a:pt x="7737" y="36875"/>
                  </a:cubicBezTo>
                  <a:cubicBezTo>
                    <a:pt x="18617" y="36875"/>
                    <a:pt x="48173" y="31977"/>
                    <a:pt x="50101" y="29324"/>
                  </a:cubicBezTo>
                  <a:cubicBezTo>
                    <a:pt x="50753" y="28422"/>
                    <a:pt x="48121" y="22457"/>
                    <a:pt x="48121" y="21805"/>
                  </a:cubicBezTo>
                  <a:cubicBezTo>
                    <a:pt x="47144" y="13134"/>
                    <a:pt x="45013" y="1"/>
                    <a:pt x="45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902;p41">
              <a:extLst>
                <a:ext uri="{FF2B5EF4-FFF2-40B4-BE49-F238E27FC236}">
                  <a16:creationId xmlns:a16="http://schemas.microsoft.com/office/drawing/2014/main" id="{EB635341-F961-499E-A9E7-1316549F7795}"/>
                </a:ext>
              </a:extLst>
            </p:cNvPr>
            <p:cNvSpPr/>
            <p:nvPr/>
          </p:nvSpPr>
          <p:spPr>
            <a:xfrm>
              <a:off x="13446376" y="944738"/>
              <a:ext cx="632951" cy="273093"/>
            </a:xfrm>
            <a:custGeom>
              <a:avLst/>
              <a:gdLst/>
              <a:ahLst/>
              <a:cxnLst/>
              <a:rect l="l" t="t" r="r" b="b"/>
              <a:pathLst>
                <a:path w="22658" h="9776" fill="none" extrusionOk="0">
                  <a:moveTo>
                    <a:pt x="1203" y="9775"/>
                  </a:moveTo>
                  <a:cubicBezTo>
                    <a:pt x="1203" y="9775"/>
                    <a:pt x="0" y="6066"/>
                    <a:pt x="2331" y="3635"/>
                  </a:cubicBezTo>
                  <a:cubicBezTo>
                    <a:pt x="3835" y="2031"/>
                    <a:pt x="7945" y="1304"/>
                    <a:pt x="11028" y="953"/>
                  </a:cubicBezTo>
                  <a:cubicBezTo>
                    <a:pt x="18873" y="1"/>
                    <a:pt x="21153" y="402"/>
                    <a:pt x="22081" y="3835"/>
                  </a:cubicBezTo>
                  <a:cubicBezTo>
                    <a:pt x="22607" y="5740"/>
                    <a:pt x="22657" y="7269"/>
                    <a:pt x="22657" y="7269"/>
                  </a:cubicBezTo>
                </a:path>
              </a:pathLst>
            </a:custGeom>
            <a:solidFill>
              <a:schemeClr val="accent3"/>
            </a:solidFill>
            <a:ln w="53250" cap="flat" cmpd="sng">
              <a:solidFill>
                <a:srgbClr val="F17FB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903;p41">
              <a:extLst>
                <a:ext uri="{FF2B5EF4-FFF2-40B4-BE49-F238E27FC236}">
                  <a16:creationId xmlns:a16="http://schemas.microsoft.com/office/drawing/2014/main" id="{8791CFF4-A89F-48D8-B6FC-3202740F148A}"/>
                </a:ext>
              </a:extLst>
            </p:cNvPr>
            <p:cNvSpPr/>
            <p:nvPr/>
          </p:nvSpPr>
          <p:spPr>
            <a:xfrm>
              <a:off x="13148813" y="1037482"/>
              <a:ext cx="1277076" cy="628510"/>
            </a:xfrm>
            <a:custGeom>
              <a:avLst/>
              <a:gdLst/>
              <a:ahLst/>
              <a:cxnLst/>
              <a:rect l="l" t="t" r="r" b="b"/>
              <a:pathLst>
                <a:path w="45716" h="22499" extrusionOk="0">
                  <a:moveTo>
                    <a:pt x="43022" y="1"/>
                  </a:moveTo>
                  <a:cubicBezTo>
                    <a:pt x="42935" y="1"/>
                    <a:pt x="42847" y="5"/>
                    <a:pt x="42758" y="14"/>
                  </a:cubicBezTo>
                  <a:cubicBezTo>
                    <a:pt x="34988" y="791"/>
                    <a:pt x="12432" y="3222"/>
                    <a:pt x="2106" y="6179"/>
                  </a:cubicBezTo>
                  <a:cubicBezTo>
                    <a:pt x="778" y="6555"/>
                    <a:pt x="1" y="7884"/>
                    <a:pt x="276" y="9212"/>
                  </a:cubicBezTo>
                  <a:cubicBezTo>
                    <a:pt x="1103" y="13172"/>
                    <a:pt x="3535" y="20666"/>
                    <a:pt x="11179" y="21969"/>
                  </a:cubicBezTo>
                  <a:cubicBezTo>
                    <a:pt x="13323" y="22342"/>
                    <a:pt x="15615" y="22499"/>
                    <a:pt x="17932" y="22499"/>
                  </a:cubicBezTo>
                  <a:cubicBezTo>
                    <a:pt x="26825" y="22499"/>
                    <a:pt x="36083" y="20189"/>
                    <a:pt x="38748" y="18936"/>
                  </a:cubicBezTo>
                  <a:cubicBezTo>
                    <a:pt x="42933" y="16981"/>
                    <a:pt x="45715" y="6981"/>
                    <a:pt x="45615" y="2520"/>
                  </a:cubicBezTo>
                  <a:cubicBezTo>
                    <a:pt x="45591" y="1105"/>
                    <a:pt x="44414" y="1"/>
                    <a:pt x="43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904;p41">
              <a:extLst>
                <a:ext uri="{FF2B5EF4-FFF2-40B4-BE49-F238E27FC236}">
                  <a16:creationId xmlns:a16="http://schemas.microsoft.com/office/drawing/2014/main" id="{4270B364-167E-4A89-82AF-F2439FD0942C}"/>
                </a:ext>
              </a:extLst>
            </p:cNvPr>
            <p:cNvSpPr/>
            <p:nvPr/>
          </p:nvSpPr>
          <p:spPr>
            <a:xfrm>
              <a:off x="13404362" y="1147071"/>
              <a:ext cx="221972" cy="833552"/>
            </a:xfrm>
            <a:custGeom>
              <a:avLst/>
              <a:gdLst/>
              <a:ahLst/>
              <a:cxnLst/>
              <a:rect l="l" t="t" r="r" b="b"/>
              <a:pathLst>
                <a:path w="7946" h="29839" extrusionOk="0">
                  <a:moveTo>
                    <a:pt x="3685" y="1"/>
                  </a:moveTo>
                  <a:lnTo>
                    <a:pt x="1" y="527"/>
                  </a:lnTo>
                  <a:cubicBezTo>
                    <a:pt x="1" y="527"/>
                    <a:pt x="3760" y="25063"/>
                    <a:pt x="4261" y="29825"/>
                  </a:cubicBezTo>
                  <a:cubicBezTo>
                    <a:pt x="4261" y="29825"/>
                    <a:pt x="4522" y="29838"/>
                    <a:pt x="4915" y="29838"/>
                  </a:cubicBezTo>
                  <a:cubicBezTo>
                    <a:pt x="5740" y="29838"/>
                    <a:pt x="7148" y="29781"/>
                    <a:pt x="7946" y="29424"/>
                  </a:cubicBezTo>
                  <a:cubicBezTo>
                    <a:pt x="7946" y="29424"/>
                    <a:pt x="4587" y="5565"/>
                    <a:pt x="3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905;p41">
              <a:extLst>
                <a:ext uri="{FF2B5EF4-FFF2-40B4-BE49-F238E27FC236}">
                  <a16:creationId xmlns:a16="http://schemas.microsoft.com/office/drawing/2014/main" id="{CF4E6EED-6D08-43CB-B0B8-32050F5C2866}"/>
                </a:ext>
              </a:extLst>
            </p:cNvPr>
            <p:cNvSpPr/>
            <p:nvPr/>
          </p:nvSpPr>
          <p:spPr>
            <a:xfrm>
              <a:off x="13451963" y="1725382"/>
              <a:ext cx="195377" cy="127439"/>
            </a:xfrm>
            <a:custGeom>
              <a:avLst/>
              <a:gdLst/>
              <a:ahLst/>
              <a:cxnLst/>
              <a:rect l="l" t="t" r="r" b="b"/>
              <a:pathLst>
                <a:path w="6994" h="4562" fill="none" extrusionOk="0">
                  <a:moveTo>
                    <a:pt x="1931" y="4462"/>
                  </a:moveTo>
                  <a:cubicBezTo>
                    <a:pt x="1104" y="4562"/>
                    <a:pt x="352" y="4036"/>
                    <a:pt x="277" y="3284"/>
                  </a:cubicBezTo>
                  <a:lnTo>
                    <a:pt x="101" y="1981"/>
                  </a:lnTo>
                  <a:cubicBezTo>
                    <a:pt x="1" y="1254"/>
                    <a:pt x="602" y="577"/>
                    <a:pt x="1429" y="477"/>
                  </a:cubicBezTo>
                  <a:lnTo>
                    <a:pt x="5089" y="101"/>
                  </a:lnTo>
                  <a:cubicBezTo>
                    <a:pt x="5891" y="1"/>
                    <a:pt x="6643" y="552"/>
                    <a:pt x="6743" y="1279"/>
                  </a:cubicBezTo>
                  <a:lnTo>
                    <a:pt x="6893" y="2582"/>
                  </a:lnTo>
                  <a:cubicBezTo>
                    <a:pt x="6993" y="3334"/>
                    <a:pt x="6392" y="3986"/>
                    <a:pt x="5565" y="4086"/>
                  </a:cubicBez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906;p41">
              <a:extLst>
                <a:ext uri="{FF2B5EF4-FFF2-40B4-BE49-F238E27FC236}">
                  <a16:creationId xmlns:a16="http://schemas.microsoft.com/office/drawing/2014/main" id="{668CE234-254C-4546-8026-A6356B23E2D3}"/>
                </a:ext>
              </a:extLst>
            </p:cNvPr>
            <p:cNvSpPr/>
            <p:nvPr/>
          </p:nvSpPr>
          <p:spPr>
            <a:xfrm>
              <a:off x="13541579" y="1735885"/>
              <a:ext cx="9833" cy="68636"/>
            </a:xfrm>
            <a:custGeom>
              <a:avLst/>
              <a:gdLst/>
              <a:ahLst/>
              <a:cxnLst/>
              <a:rect l="l" t="t" r="r" b="b"/>
              <a:pathLst>
                <a:path w="352" h="2457" fill="none" extrusionOk="0">
                  <a:moveTo>
                    <a:pt x="1" y="1"/>
                  </a:moveTo>
                  <a:lnTo>
                    <a:pt x="352" y="2457"/>
                  </a:ln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907;p41">
              <a:extLst>
                <a:ext uri="{FF2B5EF4-FFF2-40B4-BE49-F238E27FC236}">
                  <a16:creationId xmlns:a16="http://schemas.microsoft.com/office/drawing/2014/main" id="{0737E0AE-38E1-442E-AA61-2511F43ED091}"/>
                </a:ext>
              </a:extLst>
            </p:cNvPr>
            <p:cNvSpPr/>
            <p:nvPr/>
          </p:nvSpPr>
          <p:spPr>
            <a:xfrm>
              <a:off x="14021893" y="1058154"/>
              <a:ext cx="221944" cy="833552"/>
            </a:xfrm>
            <a:custGeom>
              <a:avLst/>
              <a:gdLst/>
              <a:ahLst/>
              <a:cxnLst/>
              <a:rect l="l" t="t" r="r" b="b"/>
              <a:pathLst>
                <a:path w="7945" h="29839" extrusionOk="0">
                  <a:moveTo>
                    <a:pt x="3684" y="1"/>
                  </a:moveTo>
                  <a:lnTo>
                    <a:pt x="0" y="527"/>
                  </a:lnTo>
                  <a:cubicBezTo>
                    <a:pt x="0" y="527"/>
                    <a:pt x="3759" y="25064"/>
                    <a:pt x="4261" y="29825"/>
                  </a:cubicBezTo>
                  <a:cubicBezTo>
                    <a:pt x="4261" y="29825"/>
                    <a:pt x="4521" y="29838"/>
                    <a:pt x="4914" y="29838"/>
                  </a:cubicBezTo>
                  <a:cubicBezTo>
                    <a:pt x="5739" y="29838"/>
                    <a:pt x="7147" y="29781"/>
                    <a:pt x="7945" y="29424"/>
                  </a:cubicBezTo>
                  <a:cubicBezTo>
                    <a:pt x="7945" y="29424"/>
                    <a:pt x="4587" y="5565"/>
                    <a:pt x="3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908;p41">
              <a:extLst>
                <a:ext uri="{FF2B5EF4-FFF2-40B4-BE49-F238E27FC236}">
                  <a16:creationId xmlns:a16="http://schemas.microsoft.com/office/drawing/2014/main" id="{2B6A1E04-3122-4F17-98DC-F1477AB1196D}"/>
                </a:ext>
              </a:extLst>
            </p:cNvPr>
            <p:cNvSpPr/>
            <p:nvPr/>
          </p:nvSpPr>
          <p:spPr>
            <a:xfrm>
              <a:off x="14069494" y="1636465"/>
              <a:ext cx="195349" cy="127467"/>
            </a:xfrm>
            <a:custGeom>
              <a:avLst/>
              <a:gdLst/>
              <a:ahLst/>
              <a:cxnLst/>
              <a:rect l="l" t="t" r="r" b="b"/>
              <a:pathLst>
                <a:path w="6993" h="4563" fill="none" extrusionOk="0">
                  <a:moveTo>
                    <a:pt x="1905" y="4487"/>
                  </a:moveTo>
                  <a:cubicBezTo>
                    <a:pt x="1103" y="4562"/>
                    <a:pt x="351" y="4036"/>
                    <a:pt x="251" y="3284"/>
                  </a:cubicBezTo>
                  <a:lnTo>
                    <a:pt x="101" y="1981"/>
                  </a:lnTo>
                  <a:cubicBezTo>
                    <a:pt x="0" y="1254"/>
                    <a:pt x="602" y="577"/>
                    <a:pt x="1429" y="502"/>
                  </a:cubicBezTo>
                  <a:lnTo>
                    <a:pt x="5063" y="101"/>
                  </a:lnTo>
                  <a:cubicBezTo>
                    <a:pt x="5890" y="1"/>
                    <a:pt x="6642" y="552"/>
                    <a:pt x="6717" y="1279"/>
                  </a:cubicBezTo>
                  <a:lnTo>
                    <a:pt x="6893" y="2582"/>
                  </a:lnTo>
                  <a:cubicBezTo>
                    <a:pt x="6993" y="3334"/>
                    <a:pt x="6391" y="3986"/>
                    <a:pt x="5564" y="4086"/>
                  </a:cubicBez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909;p41">
              <a:extLst>
                <a:ext uri="{FF2B5EF4-FFF2-40B4-BE49-F238E27FC236}">
                  <a16:creationId xmlns:a16="http://schemas.microsoft.com/office/drawing/2014/main" id="{DCDDB7D8-D45D-4E95-934D-D57075661A78}"/>
                </a:ext>
              </a:extLst>
            </p:cNvPr>
            <p:cNvSpPr/>
            <p:nvPr/>
          </p:nvSpPr>
          <p:spPr>
            <a:xfrm>
              <a:off x="14159110" y="1646968"/>
              <a:ext cx="9135" cy="68636"/>
            </a:xfrm>
            <a:custGeom>
              <a:avLst/>
              <a:gdLst/>
              <a:ahLst/>
              <a:cxnLst/>
              <a:rect l="l" t="t" r="r" b="b"/>
              <a:pathLst>
                <a:path w="327" h="2457" fill="none" extrusionOk="0">
                  <a:moveTo>
                    <a:pt x="0" y="1"/>
                  </a:moveTo>
                  <a:lnTo>
                    <a:pt x="326" y="2457"/>
                  </a:ln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910;p41">
              <a:extLst>
                <a:ext uri="{FF2B5EF4-FFF2-40B4-BE49-F238E27FC236}">
                  <a16:creationId xmlns:a16="http://schemas.microsoft.com/office/drawing/2014/main" id="{563EB0E1-FB6C-4179-B0CC-6AFDFFB24882}"/>
                </a:ext>
              </a:extLst>
            </p:cNvPr>
            <p:cNvSpPr/>
            <p:nvPr/>
          </p:nvSpPr>
          <p:spPr>
            <a:xfrm>
              <a:off x="13734135" y="1715856"/>
              <a:ext cx="288485" cy="200406"/>
            </a:xfrm>
            <a:custGeom>
              <a:avLst/>
              <a:gdLst/>
              <a:ahLst/>
              <a:cxnLst/>
              <a:rect l="l" t="t" r="r" b="b"/>
              <a:pathLst>
                <a:path w="10327" h="7174" extrusionOk="0">
                  <a:moveTo>
                    <a:pt x="8217" y="1"/>
                  </a:moveTo>
                  <a:cubicBezTo>
                    <a:pt x="8144" y="1"/>
                    <a:pt x="8070" y="6"/>
                    <a:pt x="7995" y="16"/>
                  </a:cubicBezTo>
                  <a:lnTo>
                    <a:pt x="1579" y="743"/>
                  </a:lnTo>
                  <a:cubicBezTo>
                    <a:pt x="652" y="843"/>
                    <a:pt x="0" y="1670"/>
                    <a:pt x="100" y="2597"/>
                  </a:cubicBezTo>
                  <a:lnTo>
                    <a:pt x="451" y="5680"/>
                  </a:lnTo>
                  <a:cubicBezTo>
                    <a:pt x="544" y="6533"/>
                    <a:pt x="1250" y="7174"/>
                    <a:pt x="2085" y="7174"/>
                  </a:cubicBezTo>
                  <a:cubicBezTo>
                    <a:pt x="2158" y="7174"/>
                    <a:pt x="2231" y="7169"/>
                    <a:pt x="2306" y="7159"/>
                  </a:cubicBezTo>
                  <a:lnTo>
                    <a:pt x="8747" y="6432"/>
                  </a:lnTo>
                  <a:cubicBezTo>
                    <a:pt x="9649" y="6332"/>
                    <a:pt x="10326" y="5504"/>
                    <a:pt x="10226" y="4577"/>
                  </a:cubicBezTo>
                  <a:lnTo>
                    <a:pt x="9875" y="1494"/>
                  </a:lnTo>
                  <a:cubicBezTo>
                    <a:pt x="9760" y="642"/>
                    <a:pt x="9051" y="1"/>
                    <a:pt x="8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4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312671-DB75-3B33-703F-B4B2D0C2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927712" y="737206"/>
            <a:ext cx="10350500" cy="47767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85522-D3A4-4A76-CA94-C1CD8037B754}"/>
              </a:ext>
            </a:extLst>
          </p:cNvPr>
          <p:cNvSpPr txBox="1"/>
          <p:nvPr/>
        </p:nvSpPr>
        <p:spPr>
          <a:xfrm>
            <a:off x="96942" y="111838"/>
            <a:ext cx="1661540" cy="1055608"/>
          </a:xfrm>
          <a:prstGeom prst="wedgeRoundRectCallout">
            <a:avLst>
              <a:gd name="adj1" fmla="val 75556"/>
              <a:gd name="adj2" fmla="val 621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Gấu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34FA83-5BF7-78CF-710D-1A3E7321B791}"/>
              </a:ext>
            </a:extLst>
          </p:cNvPr>
          <p:cNvSpPr txBox="1"/>
          <p:nvPr/>
        </p:nvSpPr>
        <p:spPr>
          <a:xfrm>
            <a:off x="3208442" y="338886"/>
            <a:ext cx="1661540" cy="578882"/>
          </a:xfrm>
          <a:prstGeom prst="wedgeRoundRectCallout">
            <a:avLst>
              <a:gd name="adj1" fmla="val 6000"/>
              <a:gd name="adj2" fmla="val 175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Máy bay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E83261-7DDF-176B-ADE2-6EF529A77178}"/>
              </a:ext>
            </a:extLst>
          </p:cNvPr>
          <p:cNvSpPr txBox="1"/>
          <p:nvPr/>
        </p:nvSpPr>
        <p:spPr>
          <a:xfrm>
            <a:off x="5392842" y="222426"/>
            <a:ext cx="1661540" cy="578882"/>
          </a:xfrm>
          <a:prstGeom prst="wedgeRoundRectCallout">
            <a:avLst>
              <a:gd name="adj1" fmla="val 2943"/>
              <a:gd name="adj2" fmla="val 112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Rô-bốt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7DB65B-B347-6A83-7C06-A215C17F16DE}"/>
              </a:ext>
            </a:extLst>
          </p:cNvPr>
          <p:cNvSpPr txBox="1"/>
          <p:nvPr/>
        </p:nvSpPr>
        <p:spPr>
          <a:xfrm>
            <a:off x="7504757" y="248605"/>
            <a:ext cx="1661540" cy="578882"/>
          </a:xfrm>
          <a:prstGeom prst="wedgeRoundRectCallout">
            <a:avLst>
              <a:gd name="adj1" fmla="val 3707"/>
              <a:gd name="adj2" fmla="val 1454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Xe tải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0C77C6-5DF5-5308-053C-ACE8C37E53BC}"/>
              </a:ext>
            </a:extLst>
          </p:cNvPr>
          <p:cNvSpPr txBox="1"/>
          <p:nvPr/>
        </p:nvSpPr>
        <p:spPr>
          <a:xfrm>
            <a:off x="10103289" y="111838"/>
            <a:ext cx="1661540" cy="1055608"/>
          </a:xfrm>
          <a:prstGeom prst="wedgeRoundRectCallout">
            <a:avLst>
              <a:gd name="adj1" fmla="val -61263"/>
              <a:gd name="adj2" fmla="val 77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Quả bóng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8F564-9717-0C3A-8EC6-DC6508F398EF}"/>
              </a:ext>
            </a:extLst>
          </p:cNvPr>
          <p:cNvSpPr txBox="1"/>
          <p:nvPr/>
        </p:nvSpPr>
        <p:spPr>
          <a:xfrm>
            <a:off x="10370450" y="1792814"/>
            <a:ext cx="1661540" cy="578882"/>
          </a:xfrm>
          <a:prstGeom prst="wedgeRoundRectCallout">
            <a:avLst>
              <a:gd name="adj1" fmla="val -59734"/>
              <a:gd name="adj2" fmla="val 1213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 ngựa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A5C905-F0F3-367A-D7B2-4B4DFDC61CB3}"/>
              </a:ext>
            </a:extLst>
          </p:cNvPr>
          <p:cNvSpPr txBox="1"/>
          <p:nvPr/>
        </p:nvSpPr>
        <p:spPr>
          <a:xfrm>
            <a:off x="10103289" y="3125585"/>
            <a:ext cx="1661540" cy="1055608"/>
          </a:xfrm>
          <a:prstGeom prst="wedgeRoundRectCallout">
            <a:avLst>
              <a:gd name="adj1" fmla="val -126997"/>
              <a:gd name="adj2" fmla="val -53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Siêu nhân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B14653-9A21-0BEA-5E08-47404EE964EF}"/>
              </a:ext>
            </a:extLst>
          </p:cNvPr>
          <p:cNvSpPr txBox="1"/>
          <p:nvPr/>
        </p:nvSpPr>
        <p:spPr>
          <a:xfrm>
            <a:off x="8872642" y="4924370"/>
            <a:ext cx="1661540" cy="578882"/>
          </a:xfrm>
          <a:prstGeom prst="wedgeRoundRectCallout">
            <a:avLst>
              <a:gd name="adj1" fmla="val -84958"/>
              <a:gd name="adj2" fmla="val -695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Lê-gô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46E9CB-FC0B-8139-FDC6-5E1F0C8DB229}"/>
              </a:ext>
            </a:extLst>
          </p:cNvPr>
          <p:cNvSpPr txBox="1"/>
          <p:nvPr/>
        </p:nvSpPr>
        <p:spPr>
          <a:xfrm>
            <a:off x="5392842" y="4856677"/>
            <a:ext cx="1661540" cy="1055608"/>
          </a:xfrm>
          <a:prstGeom prst="wedgeRoundRectCallout">
            <a:avLst>
              <a:gd name="adj1" fmla="val 7529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Xếp hình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F1FF03-5D33-21EC-BA83-B8D18F436534}"/>
              </a:ext>
            </a:extLst>
          </p:cNvPr>
          <p:cNvSpPr txBox="1"/>
          <p:nvPr/>
        </p:nvSpPr>
        <p:spPr>
          <a:xfrm>
            <a:off x="2485147" y="5083725"/>
            <a:ext cx="1661540" cy="1055608"/>
          </a:xfrm>
          <a:prstGeom prst="wedgeRoundRectCallout">
            <a:avLst>
              <a:gd name="adj1" fmla="val -7758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Dây nhảy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B6535-1275-566B-B343-6900FF5E7E94}"/>
              </a:ext>
            </a:extLst>
          </p:cNvPr>
          <p:cNvSpPr txBox="1"/>
          <p:nvPr/>
        </p:nvSpPr>
        <p:spPr>
          <a:xfrm>
            <a:off x="150701" y="2500452"/>
            <a:ext cx="1661540" cy="1532334"/>
          </a:xfrm>
          <a:prstGeom prst="wedgeRoundRectCallout">
            <a:avLst>
              <a:gd name="adj1" fmla="val 76320"/>
              <a:gd name="adj2" fmla="val -1993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Búp bê nhồi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357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7334" y="217714"/>
            <a:ext cx="10885714" cy="1068161"/>
            <a:chOff x="2191657" y="410584"/>
            <a:chExt cx="10885714" cy="1306286"/>
          </a:xfrm>
        </p:grpSpPr>
        <p:sp>
          <p:nvSpPr>
            <p:cNvPr id="15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697;p24"/>
            <p:cNvSpPr txBox="1">
              <a:spLocks/>
            </p:cNvSpPr>
            <p:nvPr/>
          </p:nvSpPr>
          <p:spPr>
            <a:xfrm>
              <a:off x="3135012" y="474307"/>
              <a:ext cx="9298514" cy="87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 algn="just"/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71463" y="1607912"/>
            <a:ext cx="8831484" cy="4238093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3356549" y="1642636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3310359" y="2807405"/>
            <a:ext cx="819487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3310251" y="4131244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xinh xắn, bạn búp bê, và dễ thương.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42276" y="4736166"/>
            <a:ext cx="2938676" cy="1976718"/>
            <a:chOff x="5876916" y="975793"/>
            <a:chExt cx="4684259" cy="3150895"/>
          </a:xfrm>
        </p:grpSpPr>
        <p:grpSp>
          <p:nvGrpSpPr>
            <p:cNvPr id="23" name="Group 22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6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7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24" name="Rounded Rectangle 23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6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0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399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4" y="910659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4" y="446961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8" y="17252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6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90077" y="72243"/>
            <a:ext cx="1011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một câu nêu đặc điểm của một đồ chơi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40873" y="1500381"/>
            <a:ext cx="4789797" cy="87085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Tên đồ chơi đó là gì?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41949" y="1248267"/>
            <a:ext cx="5471884" cy="116817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Đồ chơi đó có đặc điểm như thế nào?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41751" y="3100476"/>
            <a:ext cx="5804268" cy="1003366"/>
          </a:xfrm>
          <a:prstGeom prst="roundRect">
            <a:avLst/>
          </a:prstGeom>
          <a:solidFill>
            <a:srgbClr val="FFFF99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Em nghĩ gì về đồ chơi đó</a:t>
            </a:r>
            <a:r>
              <a:rPr lang="en-US" sz="36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9195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ildren's Book Day Activities">
  <a:themeElements>
    <a:clrScheme name="Simple Light">
      <a:dk1>
        <a:srgbClr val="635BA8"/>
      </a:dk1>
      <a:lt1>
        <a:srgbClr val="FFFFFF"/>
      </a:lt1>
      <a:dk2>
        <a:srgbClr val="64CBC3"/>
      </a:dk2>
      <a:lt2>
        <a:srgbClr val="C8F1DA"/>
      </a:lt2>
      <a:accent1>
        <a:srgbClr val="CAC8F1"/>
      </a:accent1>
      <a:accent2>
        <a:srgbClr val="F26952"/>
      </a:accent2>
      <a:accent3>
        <a:srgbClr val="F1C8E7"/>
      </a:accent3>
      <a:accent4>
        <a:srgbClr val="A8EFFF"/>
      </a:accent4>
      <a:accent5>
        <a:srgbClr val="FFF29A"/>
      </a:accent5>
      <a:accent6>
        <a:srgbClr val="B7E4CB"/>
      </a:accent6>
      <a:hlink>
        <a:srgbClr val="31AF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203</Words>
  <Application>Microsoft Office PowerPoint</Application>
  <PresentationFormat>Widescreen</PresentationFormat>
  <Paragraphs>31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等线</vt:lpstr>
      <vt:lpstr>Aptos</vt:lpstr>
      <vt:lpstr>Aptos Display</vt:lpstr>
      <vt:lpstr>Arial</vt:lpstr>
      <vt:lpstr>Calibri</vt:lpstr>
      <vt:lpstr>Calibri Light</vt:lpstr>
      <vt:lpstr>Cambria</vt:lpstr>
      <vt:lpstr>ITC Avant Garde Std Bk</vt:lpstr>
      <vt:lpstr>Londrina Solid</vt:lpstr>
      <vt:lpstr>Luckiest Guy</vt:lpstr>
      <vt:lpstr>UVF TypoSlabserif</vt:lpstr>
      <vt:lpstr>思源黑体 Medium</vt:lpstr>
      <vt:lpstr>Office 主题</vt:lpstr>
      <vt:lpstr>Office Theme</vt:lpstr>
      <vt:lpstr>1_Office 主题​​</vt:lpstr>
      <vt:lpstr>2_Office 主题​​</vt:lpstr>
      <vt:lpstr>Custom Design</vt:lpstr>
      <vt:lpstr>3_Office 主题​​</vt:lpstr>
      <vt:lpstr>Children's Book Day Activities</vt:lpstr>
      <vt:lpstr>PowerPoint Presentation</vt:lpstr>
      <vt:lpstr>PowerPoint Presentation</vt:lpstr>
      <vt:lpstr>PowerPoint Presentation</vt:lpstr>
      <vt:lpstr>Bài 1: Tìm từ ngữ gọi tên các đồ chơi có trong bức tranh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 PC</cp:lastModifiedBy>
  <cp:revision>62</cp:revision>
  <dcterms:created xsi:type="dcterms:W3CDTF">2021-11-04T14:09:07Z</dcterms:created>
  <dcterms:modified xsi:type="dcterms:W3CDTF">2025-11-27T14:14:49Z</dcterms:modified>
</cp:coreProperties>
</file>