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91" r:id="rId3"/>
    <p:sldMasterId id="2147483705" r:id="rId4"/>
    <p:sldMasterId id="2147483717" r:id="rId5"/>
  </p:sldMasterIdLst>
  <p:notesMasterIdLst>
    <p:notesMasterId r:id="rId18"/>
  </p:notesMasterIdLst>
  <p:sldIdLst>
    <p:sldId id="522" r:id="rId6"/>
    <p:sldId id="517" r:id="rId7"/>
    <p:sldId id="518" r:id="rId8"/>
    <p:sldId id="523" r:id="rId9"/>
    <p:sldId id="524" r:id="rId10"/>
    <p:sldId id="525" r:id="rId11"/>
    <p:sldId id="297" r:id="rId12"/>
    <p:sldId id="298" r:id="rId13"/>
    <p:sldId id="304" r:id="rId14"/>
    <p:sldId id="520" r:id="rId15"/>
    <p:sldId id="262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98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5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94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875700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6842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xmlns="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40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8623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07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9113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8560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0349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xmlns="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75383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6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xmlns="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xmlns="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5722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4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xmlns="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71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1560442" y="1358826"/>
            <a:ext cx="8847367" cy="4140347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27066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57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xmlns="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9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477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67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4949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8267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3566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xmlns="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6222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0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xmlns="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xmlns="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9883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37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xmlns="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32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xmlns="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91071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xmlns="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503974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xmlns="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96419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2338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867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88371"/>
      </p:ext>
    </p:extLst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74253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3876"/>
      </p:ext>
    </p:extLst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37376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05039"/>
      </p:ext>
    </p:extLst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76049"/>
      </p:ext>
    </p:extLst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28950"/>
      </p:ext>
    </p:extLst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6131E2-9191-ADA9-831E-FFA60C9AD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FB3FD2-CD2D-69C6-C137-3EDD82B16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A2A2F2-FB5D-8AC7-78F1-E4594084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AC200E-68A8-4CD5-AEB7-1BDBEF4A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17F9DD-8CBA-FB01-23DE-F9EF2D5B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47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D966EC-B3C2-EBF4-DB2C-52DCB6E6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5BF709-0DA4-8EE0-EBBD-CED55B201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D9B936-053B-DFF2-2797-32E4CC94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1218FF-F86F-BE45-917C-A3C11016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19AD32-7192-05AD-B213-97C78BF9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3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7B9A41-6A93-04CC-7190-18AA0061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F3EC51-42A6-4164-A0C9-2F751401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67F173-126F-1ACF-932C-7D667730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87B996-C88B-CD36-4F36-BB5A8A1C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9111B4-4CD4-31F3-2ECB-135CABEA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56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66F56E-0D80-0823-F190-9BCBC5BD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60DD0B-CF2F-872B-1EEA-5F0864269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0728728-FB93-E133-561B-41A4EA77B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C2441D-E97C-0532-7014-C4399658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09CE79-4A40-CBB1-5793-D8A252EF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93EED3-93FF-54E3-A149-7D050BB1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90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EE004-B96D-3A10-AAA5-3397AE8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F6CCE6-BB0F-6BF0-750A-035CED3C9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DC2D6B-401A-4B11-6664-968EAE260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F448773-D7FF-C725-7BC5-EEFDFF182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4BA975A-ED61-DD23-DEA0-FCE219C43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D9A504-1D9A-863F-4FFB-7E66A7B4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CD2AFFD-2FD3-1564-3D0E-7AA6F9CE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813AF3B-480C-A177-3569-43AECB37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7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22C65F-9BA8-3C32-C806-35AA95EF8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5A1009-3BE7-4746-7E8E-F2486781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6F18CD-0F52-FACE-B5DC-32241F32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403E69-0BD3-90A8-9153-2E5243D9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63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A2CF4D-9FFA-01EC-CB36-1B96AB06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182899-259B-0627-328A-5CDDC045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EEE938-7BDA-A3DF-90C3-178754CD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8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275AFA-0758-69C4-31F3-1B046B200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A21E4D-ACA9-0B11-CB4C-22DCEDCF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D2271A-D8FD-9941-4EAF-5D7B70826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3882B2-1A1F-4EFF-FE0F-E533A24A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8C6375-D39D-9793-D5D5-26861806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925A47-9764-A80D-3302-F0190DED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66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CC60E6-BF02-DA76-C559-C38D99B2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B286EF3-33F9-4DBC-0626-7938A30D8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CFFF48-5F5A-36A9-7477-A6F9506B0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451C63-E4F8-F3F5-2E5B-A0EBB55A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3A9BAD-E6AD-5048-2262-4BD4DC46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856581-D421-D585-E0C7-CCCF22C9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6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68DC2-A93E-EABB-66D9-E1719941B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B1F859-FF45-EAC5-35D6-984D78DE7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A5EFD4-5ADE-5F3C-A9BB-D99A1E49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87507-1FC4-B539-0408-D3DF5BEA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B3BD67-5C9F-E196-C5C0-AB049242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41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9399E7B-1EB6-5B78-726B-1EA4D4AEE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DA36AC-CA8A-6534-13AC-2EBC89A5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D0F99D-4F3B-2185-AB5A-7D9F0824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F3F9E3-0280-DCCA-E4C7-69EC7230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3C8ED5-7D4A-BA6A-3EB9-1384EB6B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934278"/>
            <a:ext cx="11720707" cy="57522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3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60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67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6FD295-74A4-0D6B-4208-635EC51E2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316" y="-2200787"/>
            <a:ext cx="1905819" cy="1905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-2200787"/>
            <a:ext cx="1905819" cy="1905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316" y="7275871"/>
            <a:ext cx="1905819" cy="1905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7275870"/>
            <a:ext cx="1905819" cy="190581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xmlns="" id="{88346878-A447-D6F6-49F5-62FD04780246}"/>
              </a:ext>
            </a:extLst>
          </p:cNvPr>
          <p:cNvSpPr/>
          <p:nvPr userDrawn="1"/>
        </p:nvSpPr>
        <p:spPr>
          <a:xfrm>
            <a:off x="3759735" y="7828669"/>
            <a:ext cx="5725542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727403" cy="1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E38F18CD-322F-DBDA-0A53-E51770D88F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4121A5-A6CB-ED50-2AE8-409217E56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764A35-96C5-1405-BDBB-E0193936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2BF626-C30F-F042-86EE-4E1AC489A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B606AF-93CB-4B5C-9A8A-80DE90A3DE6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9A1336-47C0-2906-B43F-E027D4D80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8D7DE7-83DE-7EA3-C81B-BBD35BF0B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8354D-B1D5-4300-82CF-809D2482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5.png"/><Relationship Id="rId7" Type="http://schemas.openxmlformats.org/officeDocument/2006/relationships/image" Target="../media/image45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5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7.wdp"/><Relationship Id="rId4" Type="http://schemas.microsoft.com/office/2007/relationships/hdphoto" Target="../media/hdphoto8.wdp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9.png"/><Relationship Id="rId5" Type="http://schemas.microsoft.com/office/2007/relationships/hdphoto" Target="../media/hdphoto10.wdp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45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54.sv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47.xml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openxmlformats.org/officeDocument/2006/relationships/image" Target="../media/image49.png"/><Relationship Id="rId10" Type="http://schemas.openxmlformats.org/officeDocument/2006/relationships/image" Target="../media/image38.png"/><Relationship Id="rId4" Type="http://schemas.openxmlformats.org/officeDocument/2006/relationships/slide" Target="slide7.xml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4.sv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4.sv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4.sv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4.sv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7.png"/><Relationship Id="rId3" Type="http://schemas.openxmlformats.org/officeDocument/2006/relationships/image" Target="../media/image54.png"/><Relationship Id="rId7" Type="http://schemas.openxmlformats.org/officeDocument/2006/relationships/image" Target="../media/image44.png"/><Relationship Id="rId12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11" Type="http://schemas.openxmlformats.org/officeDocument/2006/relationships/image" Target="../media/image46.png"/><Relationship Id="rId5" Type="http://schemas.microsoft.com/office/2007/relationships/hdphoto" Target="../media/hdphoto8.wdp"/><Relationship Id="rId10" Type="http://schemas.microsoft.com/office/2007/relationships/hdphoto" Target="../media/hdphoto6.wdp"/><Relationship Id="rId4" Type="http://schemas.openxmlformats.org/officeDocument/2006/relationships/image" Target="../media/image55.png"/><Relationship Id="rId9" Type="http://schemas.openxmlformats.org/officeDocument/2006/relationships/image" Target="../media/image45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37FCFC-8C9F-4122-9C75-D979683A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067" y="1537905"/>
            <a:ext cx="3274397" cy="1088798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70EE105F-D719-4705-BC73-F46B5D9C64F2}"/>
              </a:ext>
            </a:extLst>
          </p:cNvPr>
          <p:cNvSpPr/>
          <p:nvPr/>
        </p:nvSpPr>
        <p:spPr>
          <a:xfrm>
            <a:off x="2404915" y="108390"/>
            <a:ext cx="7308045" cy="764378"/>
          </a:xfrm>
          <a:prstGeom prst="roundRect">
            <a:avLst/>
          </a:prstGeom>
          <a:solidFill>
            <a:schemeClr val="bg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…,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..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….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997873-D78D-9E2D-B284-DDF9EC9B2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673" y="2906166"/>
            <a:ext cx="7017104" cy="2341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8ED60B-8554-FB97-BEF4-DC9452942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3588"/>
            <a:ext cx="3651821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8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E7368C4-2E7D-4645-855E-6868720BA9A6}"/>
              </a:ext>
            </a:extLst>
          </p:cNvPr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7" name="Cloud Callout 13">
              <a:extLst>
                <a:ext uri="{FF2B5EF4-FFF2-40B4-BE49-F238E27FC236}">
                  <a16:creationId xmlns:a16="http://schemas.microsoft.com/office/drawing/2014/main" xmlns="" id="{C6822117-BAC5-4F44-9BDD-77C11A1EEA2E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E17558A-F4E6-4B58-AF1F-D84246786324}"/>
                </a:ext>
              </a:extLst>
            </p:cNvPr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5EBA606-0ED8-4ADA-BF40-B0482A85C08E}"/>
              </a:ext>
            </a:extLst>
          </p:cNvPr>
          <p:cNvSpPr txBox="1"/>
          <p:nvPr/>
        </p:nvSpPr>
        <p:spPr>
          <a:xfrm>
            <a:off x="6354561" y="958468"/>
            <a:ext cx="542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BD2A677-D3BA-4619-95A8-6D4BC5393F6A}"/>
              </a:ext>
            </a:extLst>
          </p:cNvPr>
          <p:cNvSpPr/>
          <p:nvPr/>
        </p:nvSpPr>
        <p:spPr>
          <a:xfrm>
            <a:off x="6354561" y="2118215"/>
            <a:ext cx="52435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59">
            <a:extLst>
              <a:ext uri="{FF2B5EF4-FFF2-40B4-BE49-F238E27FC236}">
                <a16:creationId xmlns:a16="http://schemas.microsoft.com/office/drawing/2014/main" xmlns="" id="{AB4106DA-36CB-4F4B-8A52-C8BECB69B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6012" y="3708648"/>
            <a:ext cx="2915598" cy="284178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3E49F9B-0ADB-4425-B8C1-1124E847A711}"/>
              </a:ext>
            </a:extLst>
          </p:cNvPr>
          <p:cNvGrpSpPr/>
          <p:nvPr/>
        </p:nvGrpSpPr>
        <p:grpSpPr>
          <a:xfrm>
            <a:off x="971185" y="1576415"/>
            <a:ext cx="5602335" cy="3650904"/>
            <a:chOff x="1774155" y="830182"/>
            <a:chExt cx="9193058" cy="458586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CACA4FAE-05F6-4392-B017-543ACDD46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7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50000"/>
            <a:stretch/>
          </p:blipFill>
          <p:spPr>
            <a:xfrm>
              <a:off x="1774155" y="830182"/>
              <a:ext cx="4659696" cy="206457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1110014-0DA7-4FD4-9891-29FF5EA8E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9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000"/>
            <a:stretch/>
          </p:blipFill>
          <p:spPr>
            <a:xfrm>
              <a:off x="6433851" y="844012"/>
              <a:ext cx="4527933" cy="20369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F5ADB210-F919-41A8-B619-8BF77B95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3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49964"/>
            <a:stretch/>
          </p:blipFill>
          <p:spPr>
            <a:xfrm>
              <a:off x="1774155" y="3216733"/>
              <a:ext cx="4659695" cy="208340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61175F8-1F5B-4D29-B910-26B2801AA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41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356"/>
            <a:stretch/>
          </p:blipFill>
          <p:spPr>
            <a:xfrm>
              <a:off x="6592063" y="3344292"/>
              <a:ext cx="4375150" cy="207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561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Nature scene background with rainbow in the sky Free Vector">
            <a:extLst>
              <a:ext uri="{FF2B5EF4-FFF2-40B4-BE49-F238E27FC236}">
                <a16:creationId xmlns:a16="http://schemas.microsoft.com/office/drawing/2014/main" xmlns="" id="{B1CB4358-1A44-4078-9C36-76AF08819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xmlns="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430191" y="309622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2" b="100000" l="273" r="98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2324561"/>
            <a:ext cx="4416414" cy="4268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6" y="585247"/>
            <a:ext cx="9582151" cy="6043033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972114" y="846775"/>
            <a:ext cx="5135852" cy="4928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F9ED5">
                  <a:lumMod val="60000"/>
                  <a:lumOff val="40000"/>
                </a:srgbClr>
              </a:solidFill>
              <a:effectLst/>
              <a:uLnTx/>
              <a:uFillTx/>
              <a:latin typeface="iCiel Pony" panose="02000000000000000000" pitchFamily="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DC5FA5-46D0-890E-4DB3-DD4FBE27EB7B}"/>
              </a:ext>
            </a:extLst>
          </p:cNvPr>
          <p:cNvSpPr txBox="1"/>
          <p:nvPr/>
        </p:nvSpPr>
        <p:spPr>
          <a:xfrm>
            <a:off x="1809750" y="165735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xét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36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lang="fr-FR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C954A1-C0E7-32D4-176A-CB067D6FD0FF}"/>
              </a:ext>
            </a:extLst>
          </p:cNvPr>
          <p:cNvSpPr txBox="1"/>
          <p:nvPr/>
        </p:nvSpPr>
        <p:spPr>
          <a:xfrm>
            <a:off x="2009775" y="3124200"/>
            <a:ext cx="5495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</a:rPr>
              <a:t>VD: </a:t>
            </a:r>
            <a:r>
              <a:rPr lang="vi-VN" sz="2800" dirty="0">
                <a:solidFill>
                  <a:srgbClr val="FF0000"/>
                </a:solidFill>
              </a:rPr>
              <a:t>Ếch ộp, sơn ca, nai vàng là những người bạn rất thân thiết với nhau. Chúng thường kể cho nhau nghe nhiều điều mới lạ.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353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571"/>
            <a:ext cx="12192001" cy="753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825080-1307-5C91-E678-40EC66925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614" y="596147"/>
            <a:ext cx="768772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920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5EF21-3742-4CE9-B11D-AC2E4DDB279C}"/>
              </a:ext>
            </a:extLst>
          </p:cNvPr>
          <p:cNvSpPr txBox="1"/>
          <p:nvPr/>
        </p:nvSpPr>
        <p:spPr>
          <a:xfrm>
            <a:off x="3513392" y="103685"/>
            <a:ext cx="6224482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DD36B7-D763-42C0-9828-642164393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2855002" y="2036288"/>
            <a:ext cx="3690838" cy="210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5E41FE-E835-47DF-B9F9-FB7DEBF8D1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847847" y="2010265"/>
            <a:ext cx="3905082" cy="2162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98B89C-C62C-4723-8C55-15194A7AE121}"/>
              </a:ext>
            </a:extLst>
          </p:cNvPr>
          <p:cNvSpPr txBox="1"/>
          <p:nvPr/>
        </p:nvSpPr>
        <p:spPr>
          <a:xfrm>
            <a:off x="3090596" y="840265"/>
            <a:ext cx="714578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Chúng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mình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bạn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AB75B2-B72A-48CF-AE19-71CC33608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2855002" y="4190778"/>
            <a:ext cx="3808487" cy="2258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DB9A7F-854C-4FB1-817A-071110E63E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847847" y="4148505"/>
            <a:ext cx="3905082" cy="23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1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43CC90-A44E-449F-8621-94F28D5F1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1774155" y="830182"/>
            <a:ext cx="4659696" cy="2064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C2C18E6-2A7A-42E0-9316-9042CE218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433851" y="844012"/>
            <a:ext cx="4527933" cy="2036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0A00CD0-E09E-4084-9768-C0083C869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1774155" y="3216733"/>
            <a:ext cx="4659695" cy="2083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93A23E3-B8FC-45C3-A91D-AA41D36287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592063" y="3344292"/>
            <a:ext cx="4375150" cy="2071758"/>
          </a:xfrm>
          <a:prstGeom prst="rect">
            <a:avLst/>
          </a:prstGeom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xmlns="" id="{C1CDA4BF-0801-4940-B397-4F665A6DB983}"/>
              </a:ext>
            </a:extLst>
          </p:cNvPr>
          <p:cNvSpPr/>
          <p:nvPr/>
        </p:nvSpPr>
        <p:spPr>
          <a:xfrm>
            <a:off x="1943958" y="2621414"/>
            <a:ext cx="4416887" cy="711261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Trong câu chuyện, những bạn nào chơi thân với nhau?</a:t>
            </a:r>
          </a:p>
        </p:txBody>
      </p:sp>
      <p:sp>
        <p:nvSpPr>
          <p:cNvPr id="16" name="Rounded Rectangle 34">
            <a:extLst>
              <a:ext uri="{FF2B5EF4-FFF2-40B4-BE49-F238E27FC236}">
                <a16:creationId xmlns:a16="http://schemas.microsoft.com/office/drawing/2014/main" xmlns="" id="{349D7654-5208-4CC0-94C2-864EBBB6F0EE}"/>
              </a:ext>
            </a:extLst>
          </p:cNvPr>
          <p:cNvSpPr/>
          <p:nvPr/>
        </p:nvSpPr>
        <p:spPr>
          <a:xfrm>
            <a:off x="6375095" y="2760336"/>
            <a:ext cx="4659695" cy="604648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thường kể cho nhau nghe những gì?</a:t>
            </a:r>
          </a:p>
        </p:txBody>
      </p:sp>
      <p:sp>
        <p:nvSpPr>
          <p:cNvPr id="17" name="Rounded Rectangle 35">
            <a:extLst>
              <a:ext uri="{FF2B5EF4-FFF2-40B4-BE49-F238E27FC236}">
                <a16:creationId xmlns:a16="http://schemas.microsoft.com/office/drawing/2014/main" xmlns="" id="{5DCC2906-CF88-4CC9-BBF5-CC60B9FFC0F4}"/>
              </a:ext>
            </a:extLst>
          </p:cNvPr>
          <p:cNvSpPr/>
          <p:nvPr/>
        </p:nvSpPr>
        <p:spPr>
          <a:xfrm>
            <a:off x="1956955" y="5464707"/>
            <a:ext cx="4294093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nghĩ ra cách gì để tận mắt thấy những điều đã nghe?</a:t>
            </a:r>
          </a:p>
        </p:txBody>
      </p:sp>
      <p:sp>
        <p:nvSpPr>
          <p:cNvPr id="18" name="Rounded Rectangle 36">
            <a:extLst>
              <a:ext uri="{FF2B5EF4-FFF2-40B4-BE49-F238E27FC236}">
                <a16:creationId xmlns:a16="http://schemas.microsoft.com/office/drawing/2014/main" xmlns="" id="{A79D1141-9877-4B6C-8825-B9CA204B1BF7}"/>
              </a:ext>
            </a:extLst>
          </p:cNvPr>
          <p:cNvSpPr/>
          <p:nvPr/>
        </p:nvSpPr>
        <p:spPr>
          <a:xfrm>
            <a:off x="6529192" y="5577089"/>
            <a:ext cx="4500891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Ếch ộp, sơn ca và nai vàng đã rút ra được bài học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430A9B6-F2F6-4624-B5C8-2675F6D04512}"/>
              </a:ext>
            </a:extLst>
          </p:cNvPr>
          <p:cNvSpPr txBox="1"/>
          <p:nvPr/>
        </p:nvSpPr>
        <p:spPr>
          <a:xfrm>
            <a:off x="1208314" y="226785"/>
            <a:ext cx="7768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    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1 - 2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42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4C9BF355-4401-FA79-C344-48B318E20D77}"/>
              </a:ext>
            </a:extLst>
          </p:cNvPr>
          <p:cNvSpPr/>
          <p:nvPr/>
        </p:nvSpPr>
        <p:spPr>
          <a:xfrm>
            <a:off x="8077200" y="3429001"/>
            <a:ext cx="2616921" cy="2625149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BB5A0447-FD2D-4117-CF53-7A81C80CFFE0}"/>
              </a:ext>
            </a:extLst>
          </p:cNvPr>
          <p:cNvSpPr/>
          <p:nvPr/>
        </p:nvSpPr>
        <p:spPr>
          <a:xfrm rot="5400000" flipV="1">
            <a:off x="5861938" y="3058666"/>
            <a:ext cx="2625149" cy="336581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BC831449-D273-033F-BC68-D6616B292B29}"/>
              </a:ext>
            </a:extLst>
          </p:cNvPr>
          <p:cNvSpPr/>
          <p:nvPr/>
        </p:nvSpPr>
        <p:spPr>
          <a:xfrm>
            <a:off x="8077200" y="889000"/>
            <a:ext cx="2616922" cy="337639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5BFE29FC-9142-5DDA-B6DE-2481EB4369EE}"/>
              </a:ext>
            </a:extLst>
          </p:cNvPr>
          <p:cNvSpPr/>
          <p:nvPr/>
        </p:nvSpPr>
        <p:spPr>
          <a:xfrm>
            <a:off x="5491604" y="888520"/>
            <a:ext cx="3385565" cy="3376397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23814" y="1604105"/>
            <a:ext cx="6194073" cy="3649788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5AF0189-4A43-6BB8-3EDD-F487244C4CC7}"/>
              </a:ext>
            </a:extLst>
          </p:cNvPr>
          <p:cNvSpPr/>
          <p:nvPr/>
        </p:nvSpPr>
        <p:spPr>
          <a:xfrm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F27C887-AA02-C26B-E804-851124E55D1B}"/>
              </a:ext>
            </a:extLst>
          </p:cNvPr>
          <p:cNvGrpSpPr/>
          <p:nvPr/>
        </p:nvGrpSpPr>
        <p:grpSpPr>
          <a:xfrm>
            <a:off x="424492" y="169500"/>
            <a:ext cx="11305380" cy="1650917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7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Ếch ộp, sơn ca và nai vàng chơi với nhau như thế nào?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8F2C413-AB3F-E4C6-3C3A-68A0CAF9C388}"/>
              </a:ext>
            </a:extLst>
          </p:cNvPr>
          <p:cNvGrpSpPr/>
          <p:nvPr/>
        </p:nvGrpSpPr>
        <p:grpSpPr>
          <a:xfrm>
            <a:off x="2862957" y="2414752"/>
            <a:ext cx="7826063" cy="1810407"/>
            <a:chOff x="2728823" y="3711329"/>
            <a:chExt cx="16056470" cy="12954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EB454AC7-B51C-C26B-4779-297EA8EE92C2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3B7EC282-4C8D-5E6B-8018-821C3D9F3BF7}"/>
                </a:ext>
              </a:extLst>
            </p:cNvPr>
            <p:cNvSpPr/>
            <p:nvPr/>
          </p:nvSpPr>
          <p:spPr>
            <a:xfrm>
              <a:off x="3213552" y="4084246"/>
              <a:ext cx="15470584" cy="57258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chơi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với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nhau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rất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thân</a:t>
              </a:r>
              <a:endPara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3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A6A376B1-E7E3-6B66-AEDC-D1BF3746BF37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38CF3CB-C19F-0494-7E1C-146A0B7EC06D}"/>
              </a:ext>
            </a:extLst>
          </p:cNvPr>
          <p:cNvGrpSpPr/>
          <p:nvPr/>
        </p:nvGrpSpPr>
        <p:grpSpPr>
          <a:xfrm>
            <a:off x="136699" y="595881"/>
            <a:ext cx="11456539" cy="1829216"/>
            <a:chOff x="410000" y="168608"/>
            <a:chExt cx="17184808" cy="27438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088972"/>
              <a:chOff x="2022870" y="151672"/>
              <a:chExt cx="14935200" cy="94003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940031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346203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933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2. Ba bạn thường kể cho nhau nghe những gì?</a:t>
                </a: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xmlns="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8A35990-2302-EEB6-6841-8B6033739A3F}"/>
                </a:ext>
              </a:extLst>
            </p:cNvPr>
            <p:cNvSpPr/>
            <p:nvPr/>
          </p:nvSpPr>
          <p:spPr>
            <a:xfrm>
              <a:off x="977871" y="876850"/>
              <a:ext cx="1528785" cy="769346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7976C3-BDF0-983B-CD6E-C02ECC391A69}"/>
              </a:ext>
            </a:extLst>
          </p:cNvPr>
          <p:cNvGrpSpPr/>
          <p:nvPr/>
        </p:nvGrpSpPr>
        <p:grpSpPr>
          <a:xfrm>
            <a:off x="2778874" y="4001814"/>
            <a:ext cx="7826063" cy="1810407"/>
            <a:chOff x="2728823" y="3711329"/>
            <a:chExt cx="16056470" cy="12954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D84128D0-3EE6-AC87-1E60-639F80188412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112734AE-E14F-3D9B-AB0D-742BA436CA6B}"/>
                </a:ext>
              </a:extLst>
            </p:cNvPr>
            <p:cNvSpPr/>
            <p:nvPr/>
          </p:nvSpPr>
          <p:spPr>
            <a:xfrm>
              <a:off x="3105733" y="3866152"/>
              <a:ext cx="15470584" cy="1101117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ể về những điều thú vị ở khắp mọi nơi</a:t>
              </a:r>
              <a:endPara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F02C4817-5BA9-A4CC-FFD6-6FDE0400DC1E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C24C995-2B56-77EE-36F7-11F5B367E0F9}"/>
              </a:ext>
            </a:extLst>
          </p:cNvPr>
          <p:cNvGrpSpPr/>
          <p:nvPr/>
        </p:nvGrpSpPr>
        <p:grpSpPr>
          <a:xfrm>
            <a:off x="462128" y="194414"/>
            <a:ext cx="11267744" cy="1293268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175432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Ba bạn nghĩ ra cách gì để thấy tận mắt những điều đã nghe?</a:t>
                </a: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xmlns="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96A0C718-BCAD-3E0B-54F7-AD538867299F}"/>
                </a:ext>
              </a:extLst>
            </p:cNvPr>
            <p:cNvSpPr/>
            <p:nvPr/>
          </p:nvSpPr>
          <p:spPr>
            <a:xfrm>
              <a:off x="977870" y="876849"/>
              <a:ext cx="1528785" cy="769346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14D9D4E-09EE-54BD-04BF-7C58B00DA0EB}"/>
              </a:ext>
            </a:extLst>
          </p:cNvPr>
          <p:cNvGrpSpPr/>
          <p:nvPr/>
        </p:nvGrpSpPr>
        <p:grpSpPr>
          <a:xfrm>
            <a:off x="1839310" y="2414752"/>
            <a:ext cx="9553903" cy="2651234"/>
            <a:chOff x="2728823" y="3711329"/>
            <a:chExt cx="16056470" cy="1295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6B852321-2106-59A5-77B6-84995F3476B8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603E7BF-EC52-481E-B1D2-9A0D8296D0B9}"/>
                </a:ext>
              </a:extLst>
            </p:cNvPr>
            <p:cNvSpPr/>
            <p:nvPr/>
          </p:nvSpPr>
          <p:spPr>
            <a:xfrm>
              <a:off x="3125232" y="3889102"/>
              <a:ext cx="15470584" cy="1022587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 bạn quyết định đổi chỗ cho nhau: sơn ca xuống nước, ếch ộp vào rừng, nai vàng tập bay</a:t>
              </a:r>
            </a:p>
          </p:txBody>
        </p:sp>
      </p:grpSp>
      <p:sp>
        <p:nvSpPr>
          <p:cNvPr id="26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E292C1FB-AE41-60A0-B68E-6115241A3093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5D8E142-1662-0180-8E54-EC50209AF23F}"/>
              </a:ext>
            </a:extLst>
          </p:cNvPr>
          <p:cNvGrpSpPr/>
          <p:nvPr/>
        </p:nvGrpSpPr>
        <p:grpSpPr>
          <a:xfrm>
            <a:off x="142811" y="160517"/>
            <a:ext cx="11587061" cy="1358341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1754326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Ếch ộp, sơn ca và nai vàng đã rút ra bài học gì?</a:t>
                </a: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xmlns="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C45241F7-57E1-67AE-8BD4-E16E930C223C}"/>
                </a:ext>
              </a:extLst>
            </p:cNvPr>
            <p:cNvSpPr/>
            <p:nvPr/>
          </p:nvSpPr>
          <p:spPr>
            <a:xfrm>
              <a:off x="750346" y="874808"/>
              <a:ext cx="1783662" cy="769345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0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0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E1B7871C-D1C6-134F-1A1C-5CD5C403245A}"/>
              </a:ext>
            </a:extLst>
          </p:cNvPr>
          <p:cNvSpPr/>
          <p:nvPr/>
        </p:nvSpPr>
        <p:spPr>
          <a:xfrm flipH="1"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EBC6B1B-F61F-C96A-DA4A-C584F90C6DFF}"/>
              </a:ext>
            </a:extLst>
          </p:cNvPr>
          <p:cNvGrpSpPr/>
          <p:nvPr/>
        </p:nvGrpSpPr>
        <p:grpSpPr>
          <a:xfrm>
            <a:off x="1839310" y="2414752"/>
            <a:ext cx="9553903" cy="2651234"/>
            <a:chOff x="2728823" y="3711329"/>
            <a:chExt cx="16056470" cy="12954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623CF49A-539F-9521-3CAC-ECB47F27B8DB}"/>
                </a:ext>
              </a:extLst>
            </p:cNvPr>
            <p:cNvSpPr/>
            <p:nvPr/>
          </p:nvSpPr>
          <p:spPr>
            <a:xfrm>
              <a:off x="2728823" y="3711329"/>
              <a:ext cx="16056470" cy="12954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4842F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311F688-0E8D-7150-4ECC-8A07831F3643}"/>
                </a:ext>
              </a:extLst>
            </p:cNvPr>
            <p:cNvSpPr/>
            <p:nvPr/>
          </p:nvSpPr>
          <p:spPr>
            <a:xfrm>
              <a:off x="3125232" y="3889102"/>
              <a:ext cx="15470584" cy="84213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Mỗi người thuộc về nơi khác nhau, có khả năng riêngcần làm những điều phù hợp với khả năng của mình.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3-21">
            <a:extLst>
              <a:ext uri="{FF2B5EF4-FFF2-40B4-BE49-F238E27FC236}">
                <a16:creationId xmlns:a16="http://schemas.microsoft.com/office/drawing/2014/main" xmlns="" id="{DD868AA1-ED04-4C1C-B2FF-AB3FA1508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DD4DF7-A10B-48E3-842D-F98BEDF78EC1}"/>
              </a:ext>
            </a:extLst>
          </p:cNvPr>
          <p:cNvSpPr/>
          <p:nvPr/>
        </p:nvSpPr>
        <p:spPr>
          <a:xfrm>
            <a:off x="4157011" y="777610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59">
            <a:extLst>
              <a:ext uri="{FF2B5EF4-FFF2-40B4-BE49-F238E27FC236}">
                <a16:creationId xmlns:a16="http://schemas.microsoft.com/office/drawing/2014/main" xmlns="" id="{5AF85F20-BBFB-4A1C-AC02-4583501D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CD422C-4223-47C5-BF3D-5183C51DD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xmlns="" id="{FED5E112-F47F-4F6D-99FB-67EDBAF55848}"/>
              </a:ext>
            </a:extLst>
          </p:cNvPr>
          <p:cNvSpPr/>
          <p:nvPr/>
        </p:nvSpPr>
        <p:spPr>
          <a:xfrm>
            <a:off x="637325" y="2043174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xmlns="" id="{62C5963B-E959-4ED5-913A-3E8BFF580A33}"/>
              </a:ext>
            </a:extLst>
          </p:cNvPr>
          <p:cNvSpPr/>
          <p:nvPr/>
        </p:nvSpPr>
        <p:spPr>
          <a:xfrm>
            <a:off x="462870" y="3113368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23ECCC4-FF10-4DBE-806E-C707AAFFAEAF}"/>
              </a:ext>
            </a:extLst>
          </p:cNvPr>
          <p:cNvGrpSpPr/>
          <p:nvPr/>
        </p:nvGrpSpPr>
        <p:grpSpPr>
          <a:xfrm>
            <a:off x="3369341" y="1665260"/>
            <a:ext cx="4946619" cy="3182314"/>
            <a:chOff x="1774155" y="830182"/>
            <a:chExt cx="9193058" cy="45858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77345D8-036A-4B09-8363-F23C10F0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7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50000"/>
            <a:stretch/>
          </p:blipFill>
          <p:spPr>
            <a:xfrm>
              <a:off x="1774155" y="830182"/>
              <a:ext cx="4659696" cy="20645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A1182C3-7369-49F1-82EA-E82AF914A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9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000"/>
            <a:stretch/>
          </p:blipFill>
          <p:spPr>
            <a:xfrm>
              <a:off x="6433851" y="844012"/>
              <a:ext cx="4527933" cy="20369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9A41B9D-5CFB-4E3B-ACB1-19B782FCE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43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r="49964"/>
            <a:stretch/>
          </p:blipFill>
          <p:spPr>
            <a:xfrm>
              <a:off x="1774155" y="3216733"/>
              <a:ext cx="4659695" cy="20834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47772E6-9380-4922-B6D4-C98143B85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41000"/>
                      </a14:imgEffect>
                      <a14:imgEffect>
                        <a14:brightnessContrast bright="6000" contrast="6000"/>
                      </a14:imgEffect>
                    </a14:imgLayer>
                  </a14:imgProps>
                </a:ext>
              </a:extLst>
            </a:blip>
            <a:srcRect l="50356"/>
            <a:stretch/>
          </p:blipFill>
          <p:spPr>
            <a:xfrm>
              <a:off x="6592063" y="3344292"/>
              <a:ext cx="4375150" cy="207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666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289</Words>
  <Application>Microsoft Office PowerPoint</Application>
  <PresentationFormat>Widescreen</PresentationFormat>
  <Paragraphs>32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#9Slide05 MetroScript</vt:lpstr>
      <vt:lpstr>#9Slide07 IcielPony</vt:lpstr>
      <vt:lpstr>Aptos</vt:lpstr>
      <vt:lpstr>Aptos Display</vt:lpstr>
      <vt:lpstr>Arial</vt:lpstr>
      <vt:lpstr>Arial-Rounded</vt:lpstr>
      <vt:lpstr>Calibri</vt:lpstr>
      <vt:lpstr>Cambria</vt:lpstr>
      <vt:lpstr>iCiel Gotham Medium</vt:lpstr>
      <vt:lpstr>iCiel Pony</vt:lpstr>
      <vt:lpstr>Times New Roman</vt:lpstr>
      <vt:lpstr>Wingdings</vt:lpstr>
      <vt:lpstr>仓耳今楷05-6763 W05</vt:lpstr>
      <vt:lpstr>字魂27号-布丁体</vt:lpstr>
      <vt:lpstr>等线</vt:lpstr>
      <vt:lpstr>Office Theme</vt:lpstr>
      <vt:lpstr>千图网海量PPT模板www.58pic.com​​</vt:lpstr>
      <vt:lpstr>1_千图网海量PPT模板www.58pic.com​​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59</cp:revision>
  <dcterms:created xsi:type="dcterms:W3CDTF">2021-07-20T01:55:21Z</dcterms:created>
  <dcterms:modified xsi:type="dcterms:W3CDTF">2025-11-27T07:51:20Z</dcterms:modified>
</cp:coreProperties>
</file>