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2"/>
  </p:notesMasterIdLst>
  <p:sldIdLst>
    <p:sldId id="288" r:id="rId3"/>
    <p:sldId id="2007577116" r:id="rId4"/>
    <p:sldId id="2007577117" r:id="rId5"/>
    <p:sldId id="267" r:id="rId6"/>
    <p:sldId id="2007577118" r:id="rId7"/>
    <p:sldId id="2007577119" r:id="rId8"/>
    <p:sldId id="2007577120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73386-A125-47F3-9CB8-DD4CD91363C3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3BC8-6FB1-487D-8CA0-A0F42B25E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5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8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764C2-7138-4BB9-AEB7-CC145358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6385F-C0DD-4B7B-8458-7B3962FA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563F2-C2AC-4F8C-BB63-923BA2EE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8F6D-8A74-4894-8F2C-F66A4AB98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28;p27">
            <a:extLst>
              <a:ext uri="{FF2B5EF4-FFF2-40B4-BE49-F238E27FC236}">
                <a16:creationId xmlns:a16="http://schemas.microsoft.com/office/drawing/2014/main" id="{99864A22-FD53-46D6-8FF0-EB00DCFDFED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Google Shape;29;p27">
              <a:extLst>
                <a:ext uri="{FF2B5EF4-FFF2-40B4-BE49-F238E27FC236}">
                  <a16:creationId xmlns:a16="http://schemas.microsoft.com/office/drawing/2014/main" id="{B8A33867-73C5-4FBC-BA2F-31A28757078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0;p27">
              <a:extLst>
                <a:ext uri="{FF2B5EF4-FFF2-40B4-BE49-F238E27FC236}">
                  <a16:creationId xmlns:a16="http://schemas.microsoft.com/office/drawing/2014/main" id="{B024C601-B749-4825-AF71-010760E58ADB}"/>
                </a:ext>
              </a:extLst>
            </p:cNvPr>
            <p:cNvSpPr/>
            <p:nvPr/>
          </p:nvSpPr>
          <p:spPr>
            <a:xfrm>
              <a:off x="1734725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;p27">
              <a:extLst>
                <a:ext uri="{FF2B5EF4-FFF2-40B4-BE49-F238E27FC236}">
                  <a16:creationId xmlns:a16="http://schemas.microsoft.com/office/drawing/2014/main" id="{BA4B8732-CA36-4BE1-A3B5-17CC24C348EE}"/>
                </a:ext>
              </a:extLst>
            </p:cNvPr>
            <p:cNvSpPr/>
            <p:nvPr/>
          </p:nvSpPr>
          <p:spPr>
            <a:xfrm>
              <a:off x="635499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2;p27">
              <a:extLst>
                <a:ext uri="{FF2B5EF4-FFF2-40B4-BE49-F238E27FC236}">
                  <a16:creationId xmlns:a16="http://schemas.microsoft.com/office/drawing/2014/main" id="{00BC7FD7-1BE9-416E-B461-915B07BD56C3}"/>
                </a:ext>
              </a:extLst>
            </p:cNvPr>
            <p:cNvSpPr/>
            <p:nvPr/>
          </p:nvSpPr>
          <p:spPr>
            <a:xfrm>
              <a:off x="4603086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3;p27">
              <a:extLst>
                <a:ext uri="{FF2B5EF4-FFF2-40B4-BE49-F238E27FC236}">
                  <a16:creationId xmlns:a16="http://schemas.microsoft.com/office/drawing/2014/main" id="{35B0FD18-C0F3-4747-8DF6-4D3588F76ACB}"/>
                </a:ext>
              </a:extLst>
            </p:cNvPr>
            <p:cNvSpPr/>
            <p:nvPr/>
          </p:nvSpPr>
          <p:spPr>
            <a:xfrm>
              <a:off x="3073910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;p27">
              <a:extLst>
                <a:ext uri="{FF2B5EF4-FFF2-40B4-BE49-F238E27FC236}">
                  <a16:creationId xmlns:a16="http://schemas.microsoft.com/office/drawing/2014/main" id="{B3F444FD-D967-4971-BA4E-D4A0CBF92F61}"/>
                </a:ext>
              </a:extLst>
            </p:cNvPr>
            <p:cNvSpPr/>
            <p:nvPr/>
          </p:nvSpPr>
          <p:spPr>
            <a:xfrm rot="10800000" flipH="1">
              <a:off x="7642643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;p27">
              <a:extLst>
                <a:ext uri="{FF2B5EF4-FFF2-40B4-BE49-F238E27FC236}">
                  <a16:creationId xmlns:a16="http://schemas.microsoft.com/office/drawing/2014/main" id="{2C345ADD-F5C8-43E3-9C3D-04D6F19062D8}"/>
                </a:ext>
              </a:extLst>
            </p:cNvPr>
            <p:cNvSpPr/>
            <p:nvPr/>
          </p:nvSpPr>
          <p:spPr>
            <a:xfrm rot="10800000" flipH="1">
              <a:off x="6543417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6;p27">
              <a:extLst>
                <a:ext uri="{FF2B5EF4-FFF2-40B4-BE49-F238E27FC236}">
                  <a16:creationId xmlns:a16="http://schemas.microsoft.com/office/drawing/2014/main" id="{0626E602-A1B0-4212-99B9-B1C4203A66FF}"/>
                </a:ext>
              </a:extLst>
            </p:cNvPr>
            <p:cNvSpPr/>
            <p:nvPr/>
          </p:nvSpPr>
          <p:spPr>
            <a:xfrm rot="10800000" flipH="1">
              <a:off x="10511004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;p27">
              <a:extLst>
                <a:ext uri="{FF2B5EF4-FFF2-40B4-BE49-F238E27FC236}">
                  <a16:creationId xmlns:a16="http://schemas.microsoft.com/office/drawing/2014/main" id="{771E77F9-663A-4FF8-B91F-CF93A44CF456}"/>
                </a:ext>
              </a:extLst>
            </p:cNvPr>
            <p:cNvSpPr/>
            <p:nvPr/>
          </p:nvSpPr>
          <p:spPr>
            <a:xfrm rot="10800000" flipH="1">
              <a:off x="8981828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;p27">
              <a:extLst>
                <a:ext uri="{FF2B5EF4-FFF2-40B4-BE49-F238E27FC236}">
                  <a16:creationId xmlns:a16="http://schemas.microsoft.com/office/drawing/2014/main" id="{CB0B991C-D801-496D-A428-B6863AE905B9}"/>
                </a:ext>
              </a:extLst>
            </p:cNvPr>
            <p:cNvSpPr/>
            <p:nvPr/>
          </p:nvSpPr>
          <p:spPr>
            <a:xfrm>
              <a:off x="1566112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;p27">
              <a:extLst>
                <a:ext uri="{FF2B5EF4-FFF2-40B4-BE49-F238E27FC236}">
                  <a16:creationId xmlns:a16="http://schemas.microsoft.com/office/drawing/2014/main" id="{0804CADB-CA15-47DE-AEFA-D681FDCEC5DF}"/>
                </a:ext>
              </a:extLst>
            </p:cNvPr>
            <p:cNvSpPr/>
            <p:nvPr/>
          </p:nvSpPr>
          <p:spPr>
            <a:xfrm>
              <a:off x="10339641" y="3652673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;p27">
              <a:extLst>
                <a:ext uri="{FF2B5EF4-FFF2-40B4-BE49-F238E27FC236}">
                  <a16:creationId xmlns:a16="http://schemas.microsoft.com/office/drawing/2014/main" id="{A9924D13-5511-42D3-8F66-DAB497B26148}"/>
                </a:ext>
              </a:extLst>
            </p:cNvPr>
            <p:cNvSpPr/>
            <p:nvPr/>
          </p:nvSpPr>
          <p:spPr>
            <a:xfrm>
              <a:off x="4434473" y="331895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;p27">
              <a:extLst>
                <a:ext uri="{FF2B5EF4-FFF2-40B4-BE49-F238E27FC236}">
                  <a16:creationId xmlns:a16="http://schemas.microsoft.com/office/drawing/2014/main" id="{3253FF48-4B65-4CEC-A1AF-D22A46F1A68A}"/>
                </a:ext>
              </a:extLst>
            </p:cNvPr>
            <p:cNvSpPr/>
            <p:nvPr/>
          </p:nvSpPr>
          <p:spPr>
            <a:xfrm>
              <a:off x="9193291" y="270926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;p27">
              <a:extLst>
                <a:ext uri="{FF2B5EF4-FFF2-40B4-BE49-F238E27FC236}">
                  <a16:creationId xmlns:a16="http://schemas.microsoft.com/office/drawing/2014/main" id="{092F290C-9BAD-4989-8828-BA4F61F8C0B6}"/>
                </a:ext>
              </a:extLst>
            </p:cNvPr>
            <p:cNvSpPr/>
            <p:nvPr/>
          </p:nvSpPr>
          <p:spPr>
            <a:xfrm rot="10800000" flipH="1">
              <a:off x="7474030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;p27">
              <a:extLst>
                <a:ext uri="{FF2B5EF4-FFF2-40B4-BE49-F238E27FC236}">
                  <a16:creationId xmlns:a16="http://schemas.microsoft.com/office/drawing/2014/main" id="{1BC21C91-74A0-4A2B-B442-F148764BBF3A}"/>
                </a:ext>
              </a:extLst>
            </p:cNvPr>
            <p:cNvSpPr/>
            <p:nvPr/>
          </p:nvSpPr>
          <p:spPr>
            <a:xfrm rot="10800000" flipH="1">
              <a:off x="6374804" y="276749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4;p27">
              <a:extLst>
                <a:ext uri="{FF2B5EF4-FFF2-40B4-BE49-F238E27FC236}">
                  <a16:creationId xmlns:a16="http://schemas.microsoft.com/office/drawing/2014/main" id="{C70E873B-DCDD-4702-92A1-5951529F1F23}"/>
                </a:ext>
              </a:extLst>
            </p:cNvPr>
            <p:cNvSpPr/>
            <p:nvPr/>
          </p:nvSpPr>
          <p:spPr>
            <a:xfrm rot="10800000" flipH="1">
              <a:off x="634717" y="2644031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5;p27">
              <a:extLst>
                <a:ext uri="{FF2B5EF4-FFF2-40B4-BE49-F238E27FC236}">
                  <a16:creationId xmlns:a16="http://schemas.microsoft.com/office/drawing/2014/main" id="{201EC8D3-3D91-40B4-AA49-030F90B6E642}"/>
                </a:ext>
              </a:extLst>
            </p:cNvPr>
            <p:cNvSpPr/>
            <p:nvPr/>
          </p:nvSpPr>
          <p:spPr>
            <a:xfrm rot="10800000" flipH="1">
              <a:off x="2641970" y="2650422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6;p27">
              <a:extLst>
                <a:ext uri="{FF2B5EF4-FFF2-40B4-BE49-F238E27FC236}">
                  <a16:creationId xmlns:a16="http://schemas.microsoft.com/office/drawing/2014/main" id="{BC0F5C57-AEEF-4EFD-836E-54488CABF50D}"/>
                </a:ext>
              </a:extLst>
            </p:cNvPr>
            <p:cNvSpPr/>
            <p:nvPr/>
          </p:nvSpPr>
          <p:spPr>
            <a:xfrm>
              <a:off x="1566112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7;p27">
              <a:extLst>
                <a:ext uri="{FF2B5EF4-FFF2-40B4-BE49-F238E27FC236}">
                  <a16:creationId xmlns:a16="http://schemas.microsoft.com/office/drawing/2014/main" id="{D200511A-5B10-4BB1-B0BC-8045AC2C00C6}"/>
                </a:ext>
              </a:extLst>
            </p:cNvPr>
            <p:cNvSpPr/>
            <p:nvPr/>
          </p:nvSpPr>
          <p:spPr>
            <a:xfrm>
              <a:off x="466886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8;p27">
              <a:extLst>
                <a:ext uri="{FF2B5EF4-FFF2-40B4-BE49-F238E27FC236}">
                  <a16:creationId xmlns:a16="http://schemas.microsoft.com/office/drawing/2014/main" id="{9816A8DD-F3B9-4E17-BED2-3F5361BF85A5}"/>
                </a:ext>
              </a:extLst>
            </p:cNvPr>
            <p:cNvSpPr/>
            <p:nvPr/>
          </p:nvSpPr>
          <p:spPr>
            <a:xfrm>
              <a:off x="4434473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9;p27">
              <a:extLst>
                <a:ext uri="{FF2B5EF4-FFF2-40B4-BE49-F238E27FC236}">
                  <a16:creationId xmlns:a16="http://schemas.microsoft.com/office/drawing/2014/main" id="{408D419A-3C00-4746-AEFC-FBAC8D58D363}"/>
                </a:ext>
              </a:extLst>
            </p:cNvPr>
            <p:cNvSpPr/>
            <p:nvPr/>
          </p:nvSpPr>
          <p:spPr>
            <a:xfrm>
              <a:off x="2905297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0;p27">
              <a:extLst>
                <a:ext uri="{FF2B5EF4-FFF2-40B4-BE49-F238E27FC236}">
                  <a16:creationId xmlns:a16="http://schemas.microsoft.com/office/drawing/2014/main" id="{92314B48-CE6E-4626-90C0-D857985C4821}"/>
                </a:ext>
              </a:extLst>
            </p:cNvPr>
            <p:cNvSpPr/>
            <p:nvPr/>
          </p:nvSpPr>
          <p:spPr>
            <a:xfrm rot="10800000" flipH="1">
              <a:off x="7474030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1;p27">
              <a:extLst>
                <a:ext uri="{FF2B5EF4-FFF2-40B4-BE49-F238E27FC236}">
                  <a16:creationId xmlns:a16="http://schemas.microsoft.com/office/drawing/2014/main" id="{085CF48F-4A74-4B38-9EFF-7D98CE153129}"/>
                </a:ext>
              </a:extLst>
            </p:cNvPr>
            <p:cNvSpPr/>
            <p:nvPr/>
          </p:nvSpPr>
          <p:spPr>
            <a:xfrm rot="10800000" flipH="1">
              <a:off x="6374804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2;p27">
              <a:extLst>
                <a:ext uri="{FF2B5EF4-FFF2-40B4-BE49-F238E27FC236}">
                  <a16:creationId xmlns:a16="http://schemas.microsoft.com/office/drawing/2014/main" id="{5F347B91-9BF7-4EEE-BE93-E4F51BEFAC89}"/>
                </a:ext>
              </a:extLst>
            </p:cNvPr>
            <p:cNvSpPr/>
            <p:nvPr/>
          </p:nvSpPr>
          <p:spPr>
            <a:xfrm rot="10800000" flipH="1">
              <a:off x="10342391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3;p27">
              <a:extLst>
                <a:ext uri="{FF2B5EF4-FFF2-40B4-BE49-F238E27FC236}">
                  <a16:creationId xmlns:a16="http://schemas.microsoft.com/office/drawing/2014/main" id="{A55647A7-2065-4872-B43F-200F6381F19C}"/>
                </a:ext>
              </a:extLst>
            </p:cNvPr>
            <p:cNvSpPr/>
            <p:nvPr/>
          </p:nvSpPr>
          <p:spPr>
            <a:xfrm rot="10800000" flipH="1">
              <a:off x="8813215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54;p27">
            <a:extLst>
              <a:ext uri="{FF2B5EF4-FFF2-40B4-BE49-F238E27FC236}">
                <a16:creationId xmlns:a16="http://schemas.microsoft.com/office/drawing/2014/main" id="{423065BE-C31D-4A59-82B1-4A144C619839}"/>
              </a:ext>
            </a:extLst>
          </p:cNvPr>
          <p:cNvGrpSpPr/>
          <p:nvPr userDrawn="1"/>
        </p:nvGrpSpPr>
        <p:grpSpPr>
          <a:xfrm>
            <a:off x="2761549" y="1427825"/>
            <a:ext cx="6763450" cy="3991938"/>
            <a:chOff x="3645164" y="1813666"/>
            <a:chExt cx="4766443" cy="2813260"/>
          </a:xfrm>
        </p:grpSpPr>
        <p:sp>
          <p:nvSpPr>
            <p:cNvPr id="34" name="Google Shape;55;p27">
              <a:extLst>
                <a:ext uri="{FF2B5EF4-FFF2-40B4-BE49-F238E27FC236}">
                  <a16:creationId xmlns:a16="http://schemas.microsoft.com/office/drawing/2014/main" id="{6CC59BE4-DCD9-42A5-86E6-A8F9FC15498E}"/>
                </a:ext>
              </a:extLst>
            </p:cNvPr>
            <p:cNvSpPr/>
            <p:nvPr/>
          </p:nvSpPr>
          <p:spPr>
            <a:xfrm>
              <a:off x="3645164" y="1813666"/>
              <a:ext cx="4766443" cy="2813260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rgbClr val="195B5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3200" dist="38100" dir="5400000" sx="103000" sy="103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;p27">
              <a:extLst>
                <a:ext uri="{FF2B5EF4-FFF2-40B4-BE49-F238E27FC236}">
                  <a16:creationId xmlns:a16="http://schemas.microsoft.com/office/drawing/2014/main" id="{065D51A3-9B45-4D4E-A462-B6CAC7275E92}"/>
                </a:ext>
              </a:extLst>
            </p:cNvPr>
            <p:cNvSpPr/>
            <p:nvPr/>
          </p:nvSpPr>
          <p:spPr>
            <a:xfrm>
              <a:off x="3692837" y="1867866"/>
              <a:ext cx="4677577" cy="2721647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rgbClr val="195B5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57;p27">
            <a:extLst>
              <a:ext uri="{FF2B5EF4-FFF2-40B4-BE49-F238E27FC236}">
                <a16:creationId xmlns:a16="http://schemas.microsoft.com/office/drawing/2014/main" id="{9BE8F6F5-DFC0-478F-BDE6-4B1B88652016}"/>
              </a:ext>
            </a:extLst>
          </p:cNvPr>
          <p:cNvSpPr/>
          <p:nvPr userDrawn="1"/>
        </p:nvSpPr>
        <p:spPr>
          <a:xfrm rot="790632" flipH="1">
            <a:off x="8336982" y="2936716"/>
            <a:ext cx="578472" cy="599350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58;p27">
            <a:extLst>
              <a:ext uri="{FF2B5EF4-FFF2-40B4-BE49-F238E27FC236}">
                <a16:creationId xmlns:a16="http://schemas.microsoft.com/office/drawing/2014/main" id="{693D17B2-C1ED-4E31-8EA3-6956B4D9EF6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29966" y="159883"/>
            <a:ext cx="1118618" cy="256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59;p27">
            <a:extLst>
              <a:ext uri="{FF2B5EF4-FFF2-40B4-BE49-F238E27FC236}">
                <a16:creationId xmlns:a16="http://schemas.microsoft.com/office/drawing/2014/main" id="{99E11A03-9A8E-4265-ABC2-764A3C0EF9E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505190" flipH="1">
            <a:off x="5222248" y="3919566"/>
            <a:ext cx="7942083" cy="5113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60;p27">
            <a:extLst>
              <a:ext uri="{FF2B5EF4-FFF2-40B4-BE49-F238E27FC236}">
                <a16:creationId xmlns:a16="http://schemas.microsoft.com/office/drawing/2014/main" id="{FB2C18B9-57F7-4A57-8881-8407EA45D214}"/>
              </a:ext>
            </a:extLst>
          </p:cNvPr>
          <p:cNvGrpSpPr/>
          <p:nvPr userDrawn="1"/>
        </p:nvGrpSpPr>
        <p:grpSpPr>
          <a:xfrm>
            <a:off x="-1081536" y="5105780"/>
            <a:ext cx="14769137" cy="2606178"/>
            <a:chOff x="-1081536" y="5105780"/>
            <a:chExt cx="14769137" cy="2606178"/>
          </a:xfrm>
        </p:grpSpPr>
        <p:sp>
          <p:nvSpPr>
            <p:cNvPr id="40" name="Google Shape;61;p27">
              <a:extLst>
                <a:ext uri="{FF2B5EF4-FFF2-40B4-BE49-F238E27FC236}">
                  <a16:creationId xmlns:a16="http://schemas.microsoft.com/office/drawing/2014/main" id="{BE28F9B9-E3DF-49FA-96E1-C0DF76B27A17}"/>
                </a:ext>
              </a:extLst>
            </p:cNvPr>
            <p:cNvSpPr/>
            <p:nvPr/>
          </p:nvSpPr>
          <p:spPr>
            <a:xfrm rot="1722132">
              <a:off x="-852871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62;p27">
              <a:extLst>
                <a:ext uri="{FF2B5EF4-FFF2-40B4-BE49-F238E27FC236}">
                  <a16:creationId xmlns:a16="http://schemas.microsoft.com/office/drawing/2014/main" id="{2F15C26E-28C6-4B70-806E-44F83AA63914}"/>
                </a:ext>
              </a:extLst>
            </p:cNvPr>
            <p:cNvSpPr/>
            <p:nvPr/>
          </p:nvSpPr>
          <p:spPr>
            <a:xfrm rot="368066">
              <a:off x="1163030" y="6244721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63;p27">
              <a:extLst>
                <a:ext uri="{FF2B5EF4-FFF2-40B4-BE49-F238E27FC236}">
                  <a16:creationId xmlns:a16="http://schemas.microsoft.com/office/drawing/2014/main" id="{8ABC27F9-EE85-4732-B5A9-467AF18555A4}"/>
                </a:ext>
              </a:extLst>
            </p:cNvPr>
            <p:cNvSpPr/>
            <p:nvPr/>
          </p:nvSpPr>
          <p:spPr>
            <a:xfrm rot="368066">
              <a:off x="2627308" y="636574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4;p27">
              <a:extLst>
                <a:ext uri="{FF2B5EF4-FFF2-40B4-BE49-F238E27FC236}">
                  <a16:creationId xmlns:a16="http://schemas.microsoft.com/office/drawing/2014/main" id="{3FBD169A-FF16-46DB-8433-10F85EB700B4}"/>
                </a:ext>
              </a:extLst>
            </p:cNvPr>
            <p:cNvSpPr/>
            <p:nvPr/>
          </p:nvSpPr>
          <p:spPr>
            <a:xfrm rot="368066">
              <a:off x="4131914" y="6303265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5;p27">
              <a:extLst>
                <a:ext uri="{FF2B5EF4-FFF2-40B4-BE49-F238E27FC236}">
                  <a16:creationId xmlns:a16="http://schemas.microsoft.com/office/drawing/2014/main" id="{3778700E-EEA6-47FC-9AB2-8ECE92483DDB}"/>
                </a:ext>
              </a:extLst>
            </p:cNvPr>
            <p:cNvSpPr/>
            <p:nvPr/>
          </p:nvSpPr>
          <p:spPr>
            <a:xfrm rot="368066">
              <a:off x="5594920" y="6303264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66;p27">
              <a:extLst>
                <a:ext uri="{FF2B5EF4-FFF2-40B4-BE49-F238E27FC236}">
                  <a16:creationId xmlns:a16="http://schemas.microsoft.com/office/drawing/2014/main" id="{FF749C51-F4A6-4992-88BB-4252062A135E}"/>
                </a:ext>
              </a:extLst>
            </p:cNvPr>
            <p:cNvSpPr/>
            <p:nvPr/>
          </p:nvSpPr>
          <p:spPr>
            <a:xfrm rot="368066">
              <a:off x="7007766" y="6384897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67;p27">
              <a:extLst>
                <a:ext uri="{FF2B5EF4-FFF2-40B4-BE49-F238E27FC236}">
                  <a16:creationId xmlns:a16="http://schemas.microsoft.com/office/drawing/2014/main" id="{E3F38342-9AB1-4B09-A266-C081F1CE5E1E}"/>
                </a:ext>
              </a:extLst>
            </p:cNvPr>
            <p:cNvSpPr/>
            <p:nvPr/>
          </p:nvSpPr>
          <p:spPr>
            <a:xfrm rot="368066">
              <a:off x="8441624" y="6368436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8;p27">
              <a:extLst>
                <a:ext uri="{FF2B5EF4-FFF2-40B4-BE49-F238E27FC236}">
                  <a16:creationId xmlns:a16="http://schemas.microsoft.com/office/drawing/2014/main" id="{49F41AAE-DBBC-49CF-80C4-983A14C3C86B}"/>
                </a:ext>
              </a:extLst>
            </p:cNvPr>
            <p:cNvSpPr/>
            <p:nvPr/>
          </p:nvSpPr>
          <p:spPr>
            <a:xfrm rot="368066">
              <a:off x="9843830" y="633579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9;p27">
              <a:extLst>
                <a:ext uri="{FF2B5EF4-FFF2-40B4-BE49-F238E27FC236}">
                  <a16:creationId xmlns:a16="http://schemas.microsoft.com/office/drawing/2014/main" id="{11737436-E628-4CC0-AA1B-F92CF66973C2}"/>
                </a:ext>
              </a:extLst>
            </p:cNvPr>
            <p:cNvSpPr/>
            <p:nvPr/>
          </p:nvSpPr>
          <p:spPr>
            <a:xfrm rot="-1722132" flipH="1">
              <a:off x="10945802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" name="Google Shape;72;p28">
            <a:extLst>
              <a:ext uri="{FF2B5EF4-FFF2-40B4-BE49-F238E27FC236}">
                <a16:creationId xmlns:a16="http://schemas.microsoft.com/office/drawing/2014/main" id="{3E507E54-17FC-1867-BB76-EFB75DD8F21C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62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71;p28">
            <a:extLst>
              <a:ext uri="{FF2B5EF4-FFF2-40B4-BE49-F238E27FC236}">
                <a16:creationId xmlns:a16="http://schemas.microsoft.com/office/drawing/2014/main" id="{599D222A-FAFE-4AAA-964E-9705B48AAB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2;p28">
            <a:extLst>
              <a:ext uri="{FF2B5EF4-FFF2-40B4-BE49-F238E27FC236}">
                <a16:creationId xmlns:a16="http://schemas.microsoft.com/office/drawing/2014/main" id="{96EE657D-50AE-4297-B0AB-019A0F54E622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76;p28">
            <a:extLst>
              <a:ext uri="{FF2B5EF4-FFF2-40B4-BE49-F238E27FC236}">
                <a16:creationId xmlns:a16="http://schemas.microsoft.com/office/drawing/2014/main" id="{1ACDF059-D4E2-494C-9D91-DD0254703D2E}"/>
              </a:ext>
            </a:extLst>
          </p:cNvPr>
          <p:cNvSpPr/>
          <p:nvPr userDrawn="1"/>
        </p:nvSpPr>
        <p:spPr>
          <a:xfrm>
            <a:off x="11387648" y="3083437"/>
            <a:ext cx="609685" cy="608755"/>
          </a:xfrm>
          <a:custGeom>
            <a:avLst/>
            <a:gdLst/>
            <a:ahLst/>
            <a:cxnLst/>
            <a:rect l="l" t="t" r="r" b="b"/>
            <a:pathLst>
              <a:path w="607648" h="606722" extrusionOk="0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D46442B1-E383-444C-9245-EC991F22B925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8;p28">
            <a:extLst>
              <a:ext uri="{FF2B5EF4-FFF2-40B4-BE49-F238E27FC236}">
                <a16:creationId xmlns:a16="http://schemas.microsoft.com/office/drawing/2014/main" id="{7A1C1BA8-6D0E-409B-89AB-5B6A5DA6D20F}"/>
              </a:ext>
            </a:extLst>
          </p:cNvPr>
          <p:cNvSpPr/>
          <p:nvPr userDrawn="1"/>
        </p:nvSpPr>
        <p:spPr>
          <a:xfrm>
            <a:off x="10327529" y="280391"/>
            <a:ext cx="588447" cy="609685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9FF10076-AF2E-4931-9F64-55F27A533E7A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0B5DF2-1840-47FE-84BA-61078C60B0E9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1664099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5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F38E1-B975-430C-B6AF-FFC4A397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38928-C5E0-4612-9ED2-9F746EA8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16F74-16C8-43E0-908E-FCFB8FE3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2F26BD-B189-4536-ACC4-B0C83AC7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BAE6367-7967-4CAB-9896-6C331C1C3AB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B9EE9-F3BF-4B40-83E7-C9BC68FDDB0E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C7E0191-3E48-4847-BC29-82F140F694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oogle Shape;71;p28">
            <a:extLst>
              <a:ext uri="{FF2B5EF4-FFF2-40B4-BE49-F238E27FC236}">
                <a16:creationId xmlns:a16="http://schemas.microsoft.com/office/drawing/2014/main" id="{3263AC7A-6DC0-4544-9C26-521DEC68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72;p28">
            <a:extLst>
              <a:ext uri="{FF2B5EF4-FFF2-40B4-BE49-F238E27FC236}">
                <a16:creationId xmlns:a16="http://schemas.microsoft.com/office/drawing/2014/main" id="{CCF1C303-DBE2-4353-A8ED-4ADF2B4255B6}"/>
              </a:ext>
            </a:extLst>
          </p:cNvPr>
          <p:cNvSpPr/>
          <p:nvPr userDrawn="1"/>
        </p:nvSpPr>
        <p:spPr>
          <a:xfrm>
            <a:off x="295217" y="208458"/>
            <a:ext cx="11601567" cy="644108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5759D865-AB3A-4B09-9D15-B5291D9B365A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FEDB73D6-A262-4812-B321-560EEC9CA1C4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2EDABD-95DA-4EA7-94B2-7087050C55A2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38807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2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C1CAE8A9-A312-4534-9A75-D1253F02B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175F73-7E85-4FC5-81A8-099C0EC06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333"/>
            <a:ext cx="12192000" cy="3527667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F997EDDB-0D32-4776-8BFB-6A5BC26E5D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21" y="41021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7D0F80-D2E4-4193-BCCE-85E5B9A7FB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" y="4365867"/>
            <a:ext cx="2899731" cy="2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64A3EB8E-D800-464E-B7F9-AC1290DA6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68CC70-E47E-4EE8-B0FD-BA2897B3A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0" y="4432300"/>
            <a:ext cx="12192000" cy="2425700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1AB0347D-0525-44C2-A801-E7533E7AC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26" y="42164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5AFB9A-791B-4DE5-90BF-26AA74B4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36" y="4965700"/>
            <a:ext cx="246778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D0B172F-545E-DC54-B5FC-E3F2BAF5A1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08" y="8333371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0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11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2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3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1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20.png"/><Relationship Id="rId5" Type="http://schemas.openxmlformats.org/officeDocument/2006/relationships/image" Target="../media/image37.png"/><Relationship Id="rId10" Type="http://schemas.openxmlformats.org/officeDocument/2006/relationships/image" Target="../media/image19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19.png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3181350" y="1586680"/>
            <a:ext cx="4924425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350184" y="1748763"/>
              <a:ext cx="147069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17 – 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000879E-84E9-F6C4-A7E7-07CFBE531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0509" y="2809442"/>
            <a:ext cx="784623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0938" y="-910323"/>
            <a:ext cx="4652986" cy="27262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E00766-C090-FBBC-9343-5577C2D2D1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98" y="119742"/>
            <a:ext cx="593432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76754C-E3B9-9AA5-98ED-6237DF8C6B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1197" y="1431676"/>
            <a:ext cx="5166451" cy="40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4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E4BC998-BEFF-383B-B127-404DD3BCDAA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0E1D0E-6E08-57DD-8F22-445F41243850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66353F-B05F-FAAB-47DD-4D5A33C965C4}"/>
              </a:ext>
            </a:extLst>
          </p:cNvPr>
          <p:cNvGrpSpPr/>
          <p:nvPr/>
        </p:nvGrpSpPr>
        <p:grpSpPr>
          <a:xfrm>
            <a:off x="3192845" y="562967"/>
            <a:ext cx="8015088" cy="954107"/>
            <a:chOff x="1259542" y="1464304"/>
            <a:chExt cx="8015088" cy="9541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16F546-C7E6-406E-799F-62EFD1B4AB2D}"/>
                </a:ext>
              </a:extLst>
            </p:cNvPr>
            <p:cNvSpPr txBox="1"/>
            <p:nvPr/>
          </p:nvSpPr>
          <p:spPr>
            <a:xfrm>
              <a:off x="2000164" y="1464304"/>
              <a:ext cx="727446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Mai, Nam,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Việt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kiểm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sức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khỏe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3F79EB4-9592-BCCB-E903-A75C3CA98082}"/>
                </a:ext>
              </a:extLst>
            </p:cNvPr>
            <p:cNvSpPr/>
            <p:nvPr/>
          </p:nvSpPr>
          <p:spPr>
            <a:xfrm>
              <a:off x="1259542" y="1493392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pic>
        <p:nvPicPr>
          <p:cNvPr id="12" name="Picture 2" descr="20210409041757_wm_shs-toan-2-tap-1">
            <a:extLst>
              <a:ext uri="{FF2B5EF4-FFF2-40B4-BE49-F238E27FC236}">
                <a16:creationId xmlns:a16="http://schemas.microsoft.com/office/drawing/2014/main" id="{09619599-AE3C-7987-1FE6-5C3AFD125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19742" r="8529" b="57033"/>
          <a:stretch/>
        </p:blipFill>
        <p:spPr bwMode="auto">
          <a:xfrm>
            <a:off x="1563798" y="1459018"/>
            <a:ext cx="8494603" cy="3287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E0C1A0D-AF7B-C580-6890-8F5AEAD66ACB}"/>
              </a:ext>
            </a:extLst>
          </p:cNvPr>
          <p:cNvGraphicFramePr>
            <a:graphicFrameLocks noGrp="1"/>
          </p:cNvGraphicFramePr>
          <p:nvPr/>
        </p:nvGraphicFramePr>
        <p:xfrm>
          <a:off x="2228417" y="5156393"/>
          <a:ext cx="8686800" cy="112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</a:tblGrid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Rô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-bốt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Nam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Mai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nặng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 kg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C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B1B3ABBE-4FAC-2405-6356-16E8C954D8C1}"/>
              </a:ext>
            </a:extLst>
          </p:cNvPr>
          <p:cNvGrpSpPr/>
          <p:nvPr/>
        </p:nvGrpSpPr>
        <p:grpSpPr>
          <a:xfrm>
            <a:off x="856277" y="5134268"/>
            <a:ext cx="1582127" cy="523220"/>
            <a:chOff x="1132046" y="4800441"/>
            <a:chExt cx="1582127" cy="523220"/>
          </a:xfrm>
        </p:grpSpPr>
        <p:sp>
          <p:nvSpPr>
            <p:cNvPr id="15" name="Rounded Rectangle 21">
              <a:extLst>
                <a:ext uri="{FF2B5EF4-FFF2-40B4-BE49-F238E27FC236}">
                  <a16:creationId xmlns:a16="http://schemas.microsoft.com/office/drawing/2014/main" id="{115BFB98-8165-D20F-8BB8-979EA7F123D3}"/>
                </a:ext>
              </a:extLst>
            </p:cNvPr>
            <p:cNvSpPr/>
            <p:nvPr/>
          </p:nvSpPr>
          <p:spPr>
            <a:xfrm>
              <a:off x="1563797" y="4822566"/>
              <a:ext cx="613345" cy="44994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781565-FE98-F707-5063-6A2DC8383EF7}"/>
                </a:ext>
              </a:extLst>
            </p:cNvPr>
            <p:cNvSpPr txBox="1"/>
            <p:nvPr/>
          </p:nvSpPr>
          <p:spPr>
            <a:xfrm>
              <a:off x="1132046" y="4800441"/>
              <a:ext cx="15821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 ?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625559-36E0-1545-BF5A-A14A5C60379F}"/>
              </a:ext>
            </a:extLst>
          </p:cNvPr>
          <p:cNvSpPr/>
          <p:nvPr/>
        </p:nvSpPr>
        <p:spPr>
          <a:xfrm>
            <a:off x="5994402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kg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DFBA11-0D32-5510-1926-981C69FB4F61}"/>
              </a:ext>
            </a:extLst>
          </p:cNvPr>
          <p:cNvSpPr/>
          <p:nvPr/>
        </p:nvSpPr>
        <p:spPr>
          <a:xfrm>
            <a:off x="7547431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 kg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B59801-9EDB-86B9-B342-E44E6C7F0E61}"/>
              </a:ext>
            </a:extLst>
          </p:cNvPr>
          <p:cNvSpPr/>
          <p:nvPr/>
        </p:nvSpPr>
        <p:spPr>
          <a:xfrm>
            <a:off x="9405260" y="5834743"/>
            <a:ext cx="1407886" cy="362857"/>
          </a:xfrm>
          <a:prstGeom prst="rect">
            <a:avLst/>
          </a:prstGeom>
          <a:solidFill>
            <a:srgbClr val="FFCA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 kg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D6D9B4-E01C-3239-7E73-C4E1FA8AA37B}"/>
              </a:ext>
            </a:extLst>
          </p:cNvPr>
          <p:cNvSpPr txBox="1"/>
          <p:nvPr/>
        </p:nvSpPr>
        <p:spPr>
          <a:xfrm>
            <a:off x="3858370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0077C1-8BE1-F096-98BE-3A233293A8CA}"/>
              </a:ext>
            </a:extLst>
          </p:cNvPr>
          <p:cNvSpPr txBox="1"/>
          <p:nvPr/>
        </p:nvSpPr>
        <p:spPr>
          <a:xfrm>
            <a:off x="7893339" y="4484563"/>
            <a:ext cx="204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4C62E0-FBE7-415B-921B-D8AB8E2D3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3" y="25738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62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4556893-CE53-2D8D-50AC-02D2486463AC}"/>
              </a:ext>
            </a:extLst>
          </p:cNvPr>
          <p:cNvGrpSpPr/>
          <p:nvPr/>
        </p:nvGrpSpPr>
        <p:grpSpPr>
          <a:xfrm>
            <a:off x="789938" y="780652"/>
            <a:ext cx="10449562" cy="954107"/>
            <a:chOff x="1183342" y="1271808"/>
            <a:chExt cx="10449562" cy="9541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BC453C-2593-C6F5-4A29-5EB19D5FB592}"/>
                </a:ext>
              </a:extLst>
            </p:cNvPr>
            <p:cNvSpPr txBox="1"/>
            <p:nvPr/>
          </p:nvSpPr>
          <p:spPr>
            <a:xfrm>
              <a:off x="1896035" y="1271808"/>
              <a:ext cx="9736869" cy="954107"/>
            </a:xfrm>
            <a:custGeom>
              <a:avLst/>
              <a:gdLst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5387608 w 5387608"/>
                <a:gd name="connsiteY2" fmla="*/ 1951496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  <a:gd name="connsiteX0" fmla="*/ 0 w 5387608"/>
                <a:gd name="connsiteY0" fmla="*/ 0 h 1951496"/>
                <a:gd name="connsiteX1" fmla="*/ 5387608 w 5387608"/>
                <a:gd name="connsiteY1" fmla="*/ 0 h 1951496"/>
                <a:gd name="connsiteX2" fmla="*/ 4952179 w 5387608"/>
                <a:gd name="connsiteY2" fmla="*/ 1864410 h 1951496"/>
                <a:gd name="connsiteX3" fmla="*/ 0 w 5387608"/>
                <a:gd name="connsiteY3" fmla="*/ 1951496 h 1951496"/>
                <a:gd name="connsiteX4" fmla="*/ 0 w 5387608"/>
                <a:gd name="connsiteY4" fmla="*/ 0 h 195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7608" h="1951496">
                  <a:moveTo>
                    <a:pt x="0" y="0"/>
                  </a:moveTo>
                  <a:lnTo>
                    <a:pt x="5387608" y="0"/>
                  </a:lnTo>
                  <a:lnTo>
                    <a:pt x="4952179" y="1864410"/>
                  </a:lnTo>
                  <a:lnTo>
                    <a:pt x="0" y="195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60D8315-3967-01B4-C1D5-3B47929624D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7E8B016-8FBC-0BC0-558D-C05626B63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2024885"/>
            <a:ext cx="7142946" cy="40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3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id="{F3E9DAD1-DE3E-91A3-5BCF-3C29DB7C7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t="13742" r="19939" b="67189"/>
          <a:stretch/>
        </p:blipFill>
        <p:spPr bwMode="auto">
          <a:xfrm>
            <a:off x="2528529" y="1698495"/>
            <a:ext cx="6971072" cy="331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4935147-4D1D-922D-57B6-167FD2E09D4B}"/>
              </a:ext>
            </a:extLst>
          </p:cNvPr>
          <p:cNvGrpSpPr/>
          <p:nvPr/>
        </p:nvGrpSpPr>
        <p:grpSpPr>
          <a:xfrm>
            <a:off x="827738" y="513587"/>
            <a:ext cx="10399062" cy="1405191"/>
            <a:chOff x="1183342" y="1369567"/>
            <a:chExt cx="10399062" cy="14051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FC0EC2-3366-78B9-123D-B07C5BA78F43}"/>
                </a:ext>
              </a:extLst>
            </p:cNvPr>
            <p:cNvSpPr txBox="1"/>
            <p:nvPr/>
          </p:nvSpPr>
          <p:spPr>
            <a:xfrm>
              <a:off x="2000164" y="1389763"/>
              <a:ext cx="9582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Rót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hết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Mai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vẽ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).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mấy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cốc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578B36-4A14-A466-4CDE-AD42AFAC0B9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922E8320-3A24-1E4A-D724-503BEFE31464}"/>
              </a:ext>
            </a:extLst>
          </p:cNvPr>
          <p:cNvSpPr/>
          <p:nvPr/>
        </p:nvSpPr>
        <p:spPr>
          <a:xfrm>
            <a:off x="2344290" y="3492500"/>
            <a:ext cx="876300" cy="8763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C6856B-1542-CBF5-DD85-B68E2450B05D}"/>
              </a:ext>
            </a:extLst>
          </p:cNvPr>
          <p:cNvSpPr/>
          <p:nvPr/>
        </p:nvSpPr>
        <p:spPr>
          <a:xfrm>
            <a:off x="8315280" y="3492500"/>
            <a:ext cx="876300" cy="876300"/>
          </a:xfrm>
          <a:prstGeom prst="ellipse">
            <a:avLst/>
          </a:prstGeom>
          <a:solidFill>
            <a:schemeClr val="accent2"/>
          </a:solidFill>
          <a:ln>
            <a:solidFill>
              <a:srgbClr val="FF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1BECBE-C23F-D0EB-821E-88EFD60E2A23}"/>
              </a:ext>
            </a:extLst>
          </p:cNvPr>
          <p:cNvSpPr txBox="1"/>
          <p:nvPr/>
        </p:nvSpPr>
        <p:spPr>
          <a:xfrm>
            <a:off x="2308035" y="5014942"/>
            <a:ext cx="9493340" cy="1384995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8 - 7 = 1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5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62F5CD5A-22ED-8C0C-7A0D-FAF7005F33FE}"/>
              </a:ext>
            </a:extLst>
          </p:cNvPr>
          <p:cNvSpPr/>
          <p:nvPr/>
        </p:nvSpPr>
        <p:spPr>
          <a:xfrm>
            <a:off x="817106" y="579251"/>
            <a:ext cx="712694" cy="7126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A1DCC54-D7AD-3E70-344F-FF9BF6F5DA7D}"/>
              </a:ext>
            </a:extLst>
          </p:cNvPr>
          <p:cNvGrpSpPr/>
          <p:nvPr/>
        </p:nvGrpSpPr>
        <p:grpSpPr>
          <a:xfrm>
            <a:off x="1529800" y="474647"/>
            <a:ext cx="4950855" cy="3104926"/>
            <a:chOff x="1540432" y="408983"/>
            <a:chExt cx="4950855" cy="310492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0D423BF-9427-425B-3B8B-0DC74D699F82}"/>
                </a:ext>
              </a:extLst>
            </p:cNvPr>
            <p:cNvSpPr/>
            <p:nvPr/>
          </p:nvSpPr>
          <p:spPr>
            <a:xfrm>
              <a:off x="1540432" y="408983"/>
              <a:ext cx="4950855" cy="310492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2" descr="20210409041757_wm_shs-toan-2-tap-1">
              <a:extLst>
                <a:ext uri="{FF2B5EF4-FFF2-40B4-BE49-F238E27FC236}">
                  <a16:creationId xmlns:a16="http://schemas.microsoft.com/office/drawing/2014/main" id="{9E604CCB-6ADE-7ABA-C50B-EB30A45EEA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20210409041757_wm_shs-toan-2-tap-1">
              <a:extLst>
                <a:ext uri="{FF2B5EF4-FFF2-40B4-BE49-F238E27FC236}">
                  <a16:creationId xmlns:a16="http://schemas.microsoft.com/office/drawing/2014/main" id="{236E8FAC-2946-1810-011F-1A6427FAD2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DFF3FF"/>
                </a:clrFrom>
                <a:clrTo>
                  <a:srgbClr val="DFF3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9000" b="50938" l="15965" r="24211">
                          <a14:foregroundMark x1="18509" y1="50313" x2="22368" y2="50375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3" t="38435" r="74752" b="48426"/>
            <a:stretch/>
          </p:blipFill>
          <p:spPr bwMode="auto">
            <a:xfrm>
              <a:off x="1754917" y="661213"/>
              <a:ext cx="1268771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20210409041757_wm_shs-toan-2-tap-1">
              <a:extLst>
                <a:ext uri="{FF2B5EF4-FFF2-40B4-BE49-F238E27FC236}">
                  <a16:creationId xmlns:a16="http://schemas.microsoft.com/office/drawing/2014/main" id="{229F50AE-9B6E-6FAD-DC58-CB712DC93C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20210409041757_wm_shs-toan-2-tap-1">
              <a:extLst>
                <a:ext uri="{FF2B5EF4-FFF2-40B4-BE49-F238E27FC236}">
                  <a16:creationId xmlns:a16="http://schemas.microsoft.com/office/drawing/2014/main" id="{0941B486-55A2-EFEA-2718-F1CB3CBC31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20210409041757_wm_shs-toan-2-tap-1">
              <a:extLst>
                <a:ext uri="{FF2B5EF4-FFF2-40B4-BE49-F238E27FC236}">
                  <a16:creationId xmlns:a16="http://schemas.microsoft.com/office/drawing/2014/main" id="{A91C237F-A88C-176C-2860-9D13FA35C2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20210409041757_wm_shs-toan-2-tap-1">
              <a:extLst>
                <a:ext uri="{FF2B5EF4-FFF2-40B4-BE49-F238E27FC236}">
                  <a16:creationId xmlns:a16="http://schemas.microsoft.com/office/drawing/2014/main" id="{66EE1E4C-DF90-36BC-36CF-6A87ED155B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5530554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20210409041757_wm_shs-toan-2-tap-1">
              <a:extLst>
                <a:ext uri="{FF2B5EF4-FFF2-40B4-BE49-F238E27FC236}">
                  <a16:creationId xmlns:a16="http://schemas.microsoft.com/office/drawing/2014/main" id="{FE51348F-49B5-4E00-91B2-86A4D7424C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050582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20210409041757_wm_shs-toan-2-tap-1">
              <a:extLst>
                <a:ext uri="{FF2B5EF4-FFF2-40B4-BE49-F238E27FC236}">
                  <a16:creationId xmlns:a16="http://schemas.microsoft.com/office/drawing/2014/main" id="{D94E9E7A-B306-01AD-7C28-EF599535B9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367295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20210409041757_wm_shs-toan-2-tap-1">
              <a:extLst>
                <a:ext uri="{FF2B5EF4-FFF2-40B4-BE49-F238E27FC236}">
                  <a16:creationId xmlns:a16="http://schemas.microsoft.com/office/drawing/2014/main" id="{95F97CEF-F70F-7D27-BE1D-217500D43C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29533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20210409041757_wm_shs-toan-2-tap-1">
              <a:extLst>
                <a:ext uri="{FF2B5EF4-FFF2-40B4-BE49-F238E27FC236}">
                  <a16:creationId xmlns:a16="http://schemas.microsoft.com/office/drawing/2014/main" id="{45639D1C-B191-6952-68A0-6F36254287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4903310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67771C-BBE5-F467-7F44-8C94243F6BD0}"/>
              </a:ext>
            </a:extLst>
          </p:cNvPr>
          <p:cNvGrpSpPr/>
          <p:nvPr/>
        </p:nvGrpSpPr>
        <p:grpSpPr>
          <a:xfrm>
            <a:off x="6206303" y="474646"/>
            <a:ext cx="4677488" cy="3104927"/>
            <a:chOff x="6216935" y="408982"/>
            <a:chExt cx="4677488" cy="3104927"/>
          </a:xfrm>
        </p:grpSpPr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6ABE3895-3995-A939-D817-B4DCD002ED32}"/>
                </a:ext>
              </a:extLst>
            </p:cNvPr>
            <p:cNvSpPr/>
            <p:nvPr/>
          </p:nvSpPr>
          <p:spPr>
            <a:xfrm>
              <a:off x="6216935" y="408982"/>
              <a:ext cx="4677488" cy="31049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24" name="Picture 2" descr="20210409041757_wm_shs-toan-2-tap-1">
              <a:extLst>
                <a:ext uri="{FF2B5EF4-FFF2-40B4-BE49-F238E27FC236}">
                  <a16:creationId xmlns:a16="http://schemas.microsoft.com/office/drawing/2014/main" id="{AE71DF83-3C16-EDA2-FBD7-786CDEC8BA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0313" b="50250" l="61579" r="68158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1" t="39968" r="31620" b="49375"/>
            <a:stretch/>
          </p:blipFill>
          <p:spPr bwMode="auto">
            <a:xfrm>
              <a:off x="6631784" y="691278"/>
              <a:ext cx="1112935" cy="2225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20210409041757_wm_shs-toan-2-tap-1">
              <a:extLst>
                <a:ext uri="{FF2B5EF4-FFF2-40B4-BE49-F238E27FC236}">
                  <a16:creationId xmlns:a16="http://schemas.microsoft.com/office/drawing/2014/main" id="{E67E05C1-C267-0165-E7FC-6E622600CD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20210409041757_wm_shs-toan-2-tap-1">
              <a:extLst>
                <a:ext uri="{FF2B5EF4-FFF2-40B4-BE49-F238E27FC236}">
                  <a16:creationId xmlns:a16="http://schemas.microsoft.com/office/drawing/2014/main" id="{DE34C279-802E-F3C9-EBC6-2508164A42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20210409041757_wm_shs-toan-2-tap-1">
              <a:extLst>
                <a:ext uri="{FF2B5EF4-FFF2-40B4-BE49-F238E27FC236}">
                  <a16:creationId xmlns:a16="http://schemas.microsoft.com/office/drawing/2014/main" id="{DDBD8405-6FE8-3B03-A783-F9C2C4D5E8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20210409041757_wm_shs-toan-2-tap-1">
              <a:extLst>
                <a:ext uri="{FF2B5EF4-FFF2-40B4-BE49-F238E27FC236}">
                  <a16:creationId xmlns:a16="http://schemas.microsoft.com/office/drawing/2014/main" id="{2AB7142E-0622-5E14-9F56-904192B14C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682137" y="1245412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20210409041757_wm_shs-toan-2-tap-1">
              <a:extLst>
                <a:ext uri="{FF2B5EF4-FFF2-40B4-BE49-F238E27FC236}">
                  <a16:creationId xmlns:a16="http://schemas.microsoft.com/office/drawing/2014/main" id="{B390FE8C-7B5E-5E2C-F539-AD18B710A4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7829409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20210409041757_wm_shs-toan-2-tap-1">
              <a:extLst>
                <a:ext uri="{FF2B5EF4-FFF2-40B4-BE49-F238E27FC236}">
                  <a16:creationId xmlns:a16="http://schemas.microsoft.com/office/drawing/2014/main" id="{5F1471F4-0949-4B44-17AA-C77819556A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8451786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20210409041757_wm_shs-toan-2-tap-1">
              <a:extLst>
                <a:ext uri="{FF2B5EF4-FFF2-40B4-BE49-F238E27FC236}">
                  <a16:creationId xmlns:a16="http://schemas.microsoft.com/office/drawing/2014/main" id="{208588EA-4294-6A23-3267-E915F2C243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938" b="46625" l="25088" r="30175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6" t="43763" r="69732" b="53025"/>
            <a:stretch/>
          </p:blipFill>
          <p:spPr bwMode="auto">
            <a:xfrm>
              <a:off x="9074163" y="1762121"/>
              <a:ext cx="685800" cy="558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4079601-75D3-275D-3432-C9B96092745A}"/>
              </a:ext>
            </a:extLst>
          </p:cNvPr>
          <p:cNvSpPr txBox="1"/>
          <p:nvPr/>
        </p:nvSpPr>
        <p:spPr>
          <a:xfrm>
            <a:off x="1876272" y="2832775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3864A4-E356-DFAC-DBD4-C3322B723FE0}"/>
              </a:ext>
            </a:extLst>
          </p:cNvPr>
          <p:cNvSpPr txBox="1"/>
          <p:nvPr/>
        </p:nvSpPr>
        <p:spPr>
          <a:xfrm>
            <a:off x="6380032" y="2832775"/>
            <a:ext cx="4604383" cy="430887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FB3492-38EA-B0A7-42A2-3E9B4B1611A8}"/>
              </a:ext>
            </a:extLst>
          </p:cNvPr>
          <p:cNvSpPr txBox="1"/>
          <p:nvPr/>
        </p:nvSpPr>
        <p:spPr>
          <a:xfrm>
            <a:off x="2952499" y="3429000"/>
            <a:ext cx="7325002" cy="2976136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9 + 7 = 16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16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9 – 7 = 2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29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uiExpand="1" build="p"/>
      <p:bldP spid="33" grpId="0" uiExpand="1" build="p"/>
      <p:bldP spid="3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id="{2691651A-3FEC-803D-E1AC-D8EF474550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75181" r="39027" b="7443"/>
          <a:stretch/>
        </p:blipFill>
        <p:spPr bwMode="auto">
          <a:xfrm>
            <a:off x="2973846" y="2285166"/>
            <a:ext cx="3643671" cy="25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45A2452-3FCE-27B3-CFED-16ACB049613D}"/>
              </a:ext>
            </a:extLst>
          </p:cNvPr>
          <p:cNvGrpSpPr/>
          <p:nvPr/>
        </p:nvGrpSpPr>
        <p:grpSpPr>
          <a:xfrm rot="379327" flipH="1">
            <a:off x="5282257" y="2221514"/>
            <a:ext cx="1098387" cy="1356031"/>
            <a:chOff x="5894004" y="2335578"/>
            <a:chExt cx="1083351" cy="13560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21A9D9-051B-BD99-E629-BD3E02EF0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54A196-3DA9-084B-52E5-9CE68E5012AF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0540898-C228-82AE-B342-873DD6B0C029}"/>
              </a:ext>
            </a:extLst>
          </p:cNvPr>
          <p:cNvGrpSpPr/>
          <p:nvPr/>
        </p:nvGrpSpPr>
        <p:grpSpPr>
          <a:xfrm>
            <a:off x="923431" y="747503"/>
            <a:ext cx="10849468" cy="974303"/>
            <a:chOff x="1183342" y="1369567"/>
            <a:chExt cx="10849468" cy="9743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DFB4D7-11F5-0731-B693-45239FE619DF}"/>
                </a:ext>
              </a:extLst>
            </p:cNvPr>
            <p:cNvSpPr txBox="1"/>
            <p:nvPr/>
          </p:nvSpPr>
          <p:spPr>
            <a:xfrm>
              <a:off x="2000163" y="1389763"/>
              <a:ext cx="100326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ca 1 </a:t>
              </a:r>
              <a:r>
                <a:rPr lang="en-US" sz="2800" b="1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múc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ở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thùng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đỏ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3 ca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đầy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xô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màu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vàng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5 ca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đầy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xô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màu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đỏ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xô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lít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7C54BD-83E9-2356-6410-4F85875A4226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B38440-78B3-8245-02DE-18043523CDC7}"/>
              </a:ext>
            </a:extLst>
          </p:cNvPr>
          <p:cNvGrpSpPr/>
          <p:nvPr/>
        </p:nvGrpSpPr>
        <p:grpSpPr>
          <a:xfrm>
            <a:off x="5989697" y="2321297"/>
            <a:ext cx="1083351" cy="1356031"/>
            <a:chOff x="5894004" y="2335578"/>
            <a:chExt cx="1083351" cy="135603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66A3C71-C5E3-6D79-D700-2AA60BDF24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E02D93C-1348-FBBE-B529-9AEDC6FA5887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34D14E9-4E7E-AAC5-BFAD-4F1CF5594D45}"/>
              </a:ext>
            </a:extLst>
          </p:cNvPr>
          <p:cNvGrpSpPr/>
          <p:nvPr/>
        </p:nvGrpSpPr>
        <p:grpSpPr>
          <a:xfrm rot="1054321" flipH="1">
            <a:off x="7814350" y="1834675"/>
            <a:ext cx="1074927" cy="1359794"/>
            <a:chOff x="5894004" y="2335578"/>
            <a:chExt cx="1083351" cy="135603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7F23CFB-D87A-9F71-6097-AF57EC6A09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96774B5-770F-F743-FD87-E431087EE97D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1" name="Picture 2" descr="20210409041757_wm_shs-toan-2-tap-1">
            <a:extLst>
              <a:ext uri="{FF2B5EF4-FFF2-40B4-BE49-F238E27FC236}">
                <a16:creationId xmlns:a16="http://schemas.microsoft.com/office/drawing/2014/main" id="{852DA6B6-72CB-4F53-FADF-43BBDCB97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60" t="78637" r="23165" b="7443"/>
          <a:stretch/>
        </p:blipFill>
        <p:spPr bwMode="auto">
          <a:xfrm>
            <a:off x="7820280" y="2782707"/>
            <a:ext cx="1546413" cy="20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D6C5C79-89B2-9C6C-3E6B-BBEF469CA17D}"/>
              </a:ext>
            </a:extLst>
          </p:cNvPr>
          <p:cNvGrpSpPr/>
          <p:nvPr/>
        </p:nvGrpSpPr>
        <p:grpSpPr>
          <a:xfrm>
            <a:off x="8659788" y="2356565"/>
            <a:ext cx="1083351" cy="1016222"/>
            <a:chOff x="5905853" y="2335992"/>
            <a:chExt cx="1083351" cy="101622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41E7887-74B7-5478-329F-A0C2F03A6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DF5E864-4057-62F4-BCA8-73CD2E398983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B0AB76-985C-1A04-116E-FDE2C4DB6C4B}"/>
              </a:ext>
            </a:extLst>
          </p:cNvPr>
          <p:cNvGrpSpPr/>
          <p:nvPr/>
        </p:nvGrpSpPr>
        <p:grpSpPr>
          <a:xfrm rot="21167910">
            <a:off x="8360148" y="1915171"/>
            <a:ext cx="1083351" cy="1356031"/>
            <a:chOff x="5894004" y="2335578"/>
            <a:chExt cx="1083351" cy="135603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8CC16B1-922A-CF53-A9EA-23EB309C3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6E223D8-96C1-06DC-70A7-2CD0C2AEC9FC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C7EA090-2D90-1EFD-B0DD-6C800311CDDA}"/>
              </a:ext>
            </a:extLst>
          </p:cNvPr>
          <p:cNvGrpSpPr/>
          <p:nvPr/>
        </p:nvGrpSpPr>
        <p:grpSpPr>
          <a:xfrm flipH="1">
            <a:off x="7371973" y="2377833"/>
            <a:ext cx="1068694" cy="1016222"/>
            <a:chOff x="5905853" y="2335992"/>
            <a:chExt cx="1083351" cy="101622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70FBE57-1215-6099-C7E2-370D46E42D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76809"/>
            <a:stretch/>
          </p:blipFill>
          <p:spPr>
            <a:xfrm rot="239978" flipH="1">
              <a:off x="5905853" y="2335992"/>
              <a:ext cx="1083351" cy="1016222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78DDF21-6EF6-5245-46EF-03AF80D6AE32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CD097F1-E6CD-D8DE-0D1B-4EDD489ADEEB}"/>
              </a:ext>
            </a:extLst>
          </p:cNvPr>
          <p:cNvGrpSpPr/>
          <p:nvPr/>
        </p:nvGrpSpPr>
        <p:grpSpPr>
          <a:xfrm rot="367292" flipH="1">
            <a:off x="7650944" y="2093476"/>
            <a:ext cx="953381" cy="1368953"/>
            <a:chOff x="5894004" y="2335578"/>
            <a:chExt cx="1083351" cy="135603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264C70B-E8DC-1176-A947-3599472F3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391" b="30000" l="366" r="130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14" b="69055"/>
            <a:stretch/>
          </p:blipFill>
          <p:spPr>
            <a:xfrm rot="239978" flipH="1">
              <a:off x="5894004" y="2335578"/>
              <a:ext cx="1083351" cy="1356031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6051307-6EE5-5B7F-B043-6E77AA240D7A}"/>
                </a:ext>
              </a:extLst>
            </p:cNvPr>
            <p:cNvSpPr/>
            <p:nvPr/>
          </p:nvSpPr>
          <p:spPr>
            <a:xfrm rot="18783432">
              <a:off x="6524731" y="2736752"/>
              <a:ext cx="310375" cy="284411"/>
            </a:xfrm>
            <a:prstGeom prst="rect">
              <a:avLst/>
            </a:prstGeom>
            <a:solidFill>
              <a:srgbClr val="90CD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1779B60-072D-74C9-B708-0C0094979EA1}"/>
              </a:ext>
            </a:extLst>
          </p:cNvPr>
          <p:cNvSpPr txBox="1"/>
          <p:nvPr/>
        </p:nvSpPr>
        <p:spPr>
          <a:xfrm>
            <a:off x="4735224" y="4829665"/>
            <a:ext cx="4589751" cy="1554272"/>
          </a:xfrm>
          <a:custGeom>
            <a:avLst/>
            <a:gdLst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5387608 w 5387608"/>
              <a:gd name="connsiteY2" fmla="*/ 1951496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  <a:gd name="connsiteX0" fmla="*/ 0 w 5387608"/>
              <a:gd name="connsiteY0" fmla="*/ 0 h 1951496"/>
              <a:gd name="connsiteX1" fmla="*/ 5387608 w 5387608"/>
              <a:gd name="connsiteY1" fmla="*/ 0 h 1951496"/>
              <a:gd name="connsiteX2" fmla="*/ 4952179 w 5387608"/>
              <a:gd name="connsiteY2" fmla="*/ 1864410 h 1951496"/>
              <a:gd name="connsiteX3" fmla="*/ 0 w 5387608"/>
              <a:gd name="connsiteY3" fmla="*/ 1951496 h 1951496"/>
              <a:gd name="connsiteX4" fmla="*/ 0 w 5387608"/>
              <a:gd name="connsiteY4" fmla="*/ 0 h 195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7608" h="1951496">
                <a:moveTo>
                  <a:pt x="0" y="0"/>
                </a:moveTo>
                <a:lnTo>
                  <a:pt x="5387608" y="0"/>
                </a:lnTo>
                <a:lnTo>
                  <a:pt x="4952179" y="1864410"/>
                </a:lnTo>
                <a:lnTo>
                  <a:pt x="0" y="19514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xô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3 + 5= 8 (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lnSpc>
                <a:spcPts val="3800"/>
              </a:lnSpc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8 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87287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67" y="97973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435A1F-A0A4-72A7-8B09-B7F539385C03}"/>
              </a:ext>
            </a:extLst>
          </p:cNvPr>
          <p:cNvSpPr txBox="1"/>
          <p:nvPr/>
        </p:nvSpPr>
        <p:spPr>
          <a:xfrm>
            <a:off x="3377163" y="2817524"/>
            <a:ext cx="5907579" cy="2171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Hoàn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thành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tập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451E0E-8EA4-05A5-561E-D350BB03E9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58408" y="167539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1" y="5171732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A3DD0DB-A1D1-466E-AEA6-469459429663}"/>
              </a:ext>
            </a:extLst>
          </p:cNvPr>
          <p:cNvSpPr txBox="1">
            <a:spLocks/>
          </p:cNvSpPr>
          <p:nvPr/>
        </p:nvSpPr>
        <p:spPr>
          <a:xfrm>
            <a:off x="5559549" y="1584857"/>
            <a:ext cx="1534759" cy="716508"/>
          </a:xfrm>
          <a:prstGeom prst="roundRect">
            <a:avLst/>
          </a:prstGeom>
          <a:noFill/>
          <a:ln w="28575">
            <a:solidFill>
              <a:srgbClr val="00ABBA"/>
            </a:solidFill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marR="0" lvl="0" indent="0" algn="ctr" defTabSz="5080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rPr>
              <a:t>TOÁN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ogue-ExtraBold" panose="020B0500000000000000" pitchFamily="34" charset="0"/>
              <a:ea typeface="맑은 고딕" panose="020B0503020000020004" pitchFamily="34" charset="-127"/>
              <a:cs typeface="Vogue-ExtraBol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8814" y="2161405"/>
            <a:ext cx="883387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15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288</Words>
  <Application>Microsoft Office PowerPoint</Application>
  <PresentationFormat>Widescreen</PresentationFormat>
  <Paragraphs>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#9Slide02 Noi dung dai</vt:lpstr>
      <vt:lpstr>Arial</vt:lpstr>
      <vt:lpstr>Calibri</vt:lpstr>
      <vt:lpstr>Cambria</vt:lpstr>
      <vt:lpstr>Vogue-ExtraBold</vt:lpstr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34</cp:revision>
  <dcterms:created xsi:type="dcterms:W3CDTF">2023-10-17T08:21:13Z</dcterms:created>
  <dcterms:modified xsi:type="dcterms:W3CDTF">2025-11-06T14:52:06Z</dcterms:modified>
</cp:coreProperties>
</file>