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16" r:id="rId3"/>
    <p:sldId id="415" r:id="rId4"/>
    <p:sldId id="411" r:id="rId5"/>
    <p:sldId id="412" r:id="rId6"/>
    <p:sldId id="413" r:id="rId8"/>
    <p:sldId id="414" r:id="rId9"/>
    <p:sldId id="410" r:id="rId10"/>
    <p:sldId id="309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FF"/>
    <a:srgbClr val="990000"/>
    <a:srgbClr val="80000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1"/>
  </p:normalViewPr>
  <p:slideViewPr>
    <p:cSldViewPr showGuides="1">
      <p:cViewPr>
        <p:scale>
          <a:sx n="70" d="100"/>
          <a:sy n="70" d="100"/>
        </p:scale>
        <p:origin x="-492" y="-78"/>
      </p:cViewPr>
      <p:guideLst>
        <p:guide orient="horz" pos="2112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52C44-8FE6-4BBC-A250-19E940F5D1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-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FIREWRK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FIREWR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24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505200" y="3048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4343400" y="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029200" y="3810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724400" y="12954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3733800" y="12192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8"/>
          <p:cNvSpPr txBox="1"/>
          <p:nvPr/>
        </p:nvSpPr>
        <p:spPr>
          <a:xfrm>
            <a:off x="776605" y="1932305"/>
            <a:ext cx="72529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HÙNG THẮNG</a:t>
            </a:r>
            <a:endParaRPr lang="en-US" altLang="vi-VN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  <a:endParaRPr lang="vi-VN" altLang="vi-VN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 (Tiết 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Tuần 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vi-VN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rcRect b="53308"/>
          <a:stretch>
            <a:fillRect/>
          </a:stretch>
        </p:blipFill>
        <p:spPr>
          <a:xfrm>
            <a:off x="-635" y="748665"/>
            <a:ext cx="8830945" cy="146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8731" y="1138714"/>
            <a:ext cx="6898958" cy="4147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124" y="1228725"/>
            <a:ext cx="7925753" cy="3825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1"/>
          <p:cNvSpPr/>
          <p:nvPr>
            <p:ph idx="1"/>
          </p:nvPr>
        </p:nvSpPr>
        <p:spPr/>
        <p:txBody>
          <a:bodyPr/>
          <a:p>
            <a:endParaRPr lang="en-US"/>
          </a:p>
          <a:p>
            <a:endParaRPr lang="en-US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04850" y="609600"/>
            <a:ext cx="7814310" cy="14916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x-none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</a:t>
            </a:r>
            <a:r>
              <a:rPr lang="vi-VN" altLang="x-none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4: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Mỗi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đựng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lít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tổng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lít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 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bên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cạnh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vẽ</a:t>
            </a:r>
            <a:r>
              <a:rPr 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95" y="1888490"/>
            <a:ext cx="8233410" cy="451167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" descr="1"/>
          <p:cNvPicPr>
            <a:picLocks noChangeAspect="1"/>
          </p:cNvPicPr>
          <p:nvPr/>
        </p:nvPicPr>
        <p:blipFill>
          <a:blip r:embed="rId1"/>
          <a:srcRect b="8046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6"/>
          <p:cNvSpPr txBox="1"/>
          <p:nvPr/>
        </p:nvSpPr>
        <p:spPr>
          <a:xfrm>
            <a:off x="990600" y="2362200"/>
            <a:ext cx="7086600" cy="3724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vi-VN" altLang="x-none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giáo mạnh khỏe, chúc các em học sinh chăm ngoan học tốt.</a:t>
            </a:r>
            <a:endParaRPr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4400" b="1" i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4000" dirty="0">
              <a:latin typeface=".VnArial" pitchFamily="34" charset="0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applause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WPS Presentation</Application>
  <PresentationFormat>On-screen Show (4:3)</PresentationFormat>
  <Paragraphs>13</Paragraphs>
  <Slides>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Wingdings 2</vt:lpstr>
      <vt:lpstr>Times New Roman</vt:lpstr>
      <vt:lpstr>.VnArial</vt:lpstr>
      <vt:lpstr>Microsoft YaHei</vt:lpstr>
      <vt:lpstr>Arial Unicode MS</vt:lpstr>
      <vt:lpstr>Calibri</vt:lpstr>
      <vt:lpstr>Segoe Print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H2HNeT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 Long Group</dc:creator>
  <cp:lastModifiedBy>Hợi Vũ Thị</cp:lastModifiedBy>
  <cp:revision>280</cp:revision>
  <dcterms:created xsi:type="dcterms:W3CDTF">2012-03-12T06:06:00Z</dcterms:created>
  <dcterms:modified xsi:type="dcterms:W3CDTF">2025-11-06T13:30:38Z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EE39A063DDE54F07B89EF6711FA7CED9_13</vt:lpwstr>
  </property>
  <property fmtid="{D5CDD505-2E9C-101B-9397-08002B2CF9AE}" pid="3" name="KSOProductBuildVer">
    <vt:lpwstr>1033-12.2.0.23155</vt:lpwstr>
  </property>
</Properties>
</file>