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7" r:id="rId2"/>
    <p:sldId id="284" r:id="rId3"/>
    <p:sldId id="327" r:id="rId4"/>
    <p:sldId id="333" r:id="rId5"/>
    <p:sldId id="694" r:id="rId6"/>
    <p:sldId id="692" r:id="rId7"/>
    <p:sldId id="693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6FBC9-9CCA-41C5-8948-B19CF1EEAB7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1B52C-970C-4BE9-9E8D-62E1B08C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3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71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2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33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532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77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87E90-A1BA-4CBF-A4EC-BE6A30E4C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195CB1-7703-4179-B94D-C5CE0F46C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A02CE-6FD3-43D1-9CC6-C6187C77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CA087-B49C-4466-88BD-D29C46ED1A9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F133CF-0B44-4916-AA7C-F9C48F6F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D39D2-3061-4D9B-B875-ED21516C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590C8-6937-4176-82C9-C409DED1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2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1BB7A0-050A-4F96-B898-1997C534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DF41F5-AAE5-44C1-899B-AC4E7B671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7D50F5-B73F-42DE-ABB0-0626A912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CA087-B49C-4466-88BD-D29C46ED1A9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12F07F-D6E4-4FE9-B899-D286FA20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C901FD-F378-4E34-BB36-F70E5945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590C8-6937-4176-82C9-C409DED1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94D0BD3-1964-454F-B291-D395469E9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A76D54-899C-4A3B-A75F-57F4A55AE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451757-5262-4E4E-B029-26D0ADE1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CA087-B49C-4466-88BD-D29C46ED1A9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F5E66E-B819-4643-9C40-798C695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7135E7-7925-485A-B99D-09CF2501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590C8-6937-4176-82C9-C409DED1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0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94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5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ED790-270E-471C-B635-BE3E9447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E0E305-36D7-41DC-9262-079C7855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BE8BE1-DAAD-465E-B473-5CFEF8C4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CA087-B49C-4466-88BD-D29C46ED1A9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D54673-6D34-4297-BCC6-5EC7FFAA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BBCDD8-62F5-47D6-B6DB-1CC2B5CC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590C8-6937-4176-82C9-C409DED1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672DBA-1F0A-43A4-B72D-57FC65E6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8F6225-1159-42E0-99F0-11A73FBEE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E67720-D52E-45E6-9570-3F185B86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CA087-B49C-4466-88BD-D29C46ED1A9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9709F4-161A-4C25-A4B2-12B10938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634ECB-4A2C-44BF-BB5C-9BE6A76C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590C8-6937-4176-82C9-C409DED1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1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9C7390-9C2B-4599-ADBB-AC0D5F7B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46C8B3-4267-487D-8D0A-74757D8F7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3C43B4-65AD-48FA-AD70-58B483025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7F4333-0241-4F7F-96E1-534BF31A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CA087-B49C-4466-88BD-D29C46ED1A9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801C3F-346E-4B26-AA07-D4761DBE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22601C-0167-4730-96A8-B5734E1E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590C8-6937-4176-82C9-C409DED1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0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1BFDC-60D8-41AD-A256-B5766573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598889-5A67-452F-BAE9-6DD8C7726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19246E-8355-4971-986F-71B947F4D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836BB1-4A3B-4D4A-9EE3-9D365D7F2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094FFD-C416-412E-84D2-45F93F611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EEEC89-4B6C-4731-89CB-C10036A9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CA087-B49C-4466-88BD-D29C46ED1A9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65839CE-D13A-4A42-86A9-6B16EB27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21C019-F98E-4DE0-9052-0DB88FB4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590C8-6937-4176-82C9-C409DED1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65A7C3-D859-4BD0-99F8-309D7121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D5489E-B44A-4B6F-9322-E83D18E2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CA087-B49C-4466-88BD-D29C46ED1A9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3B20AF-B0B3-4555-A983-2C7CEA80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B1544E-4457-4154-A585-5505C197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590C8-6937-4176-82C9-C409DED1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7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AD7DD6-7BD6-406D-B11B-7DC88097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CA087-B49C-4466-88BD-D29C46ED1A9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C1C517-9E91-41D7-90C2-AEB12681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1DC56A-D6E4-4734-BEEF-D8566BD0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590C8-6937-4176-82C9-C409DED1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9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25603-9988-4126-9334-3294EB08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026872-E983-4798-9AEE-CEA0CE3F0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07F9D2-EF83-41A9-8C3B-BA28FBB57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1CE874-123A-4393-8521-516106C8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CA087-B49C-4466-88BD-D29C46ED1A9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4E4339-467D-4B80-96E7-DBC5F265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FA064-260A-4DCA-8509-350B1621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590C8-6937-4176-82C9-C409DED1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97F5E6-04A1-4274-9477-711B6D73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A3A8EF-C813-43AD-9539-F33574B16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5F5D1E-D2C6-447A-93DA-DC49C5396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0C02FA-03E4-48B4-A094-CD2E641C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CA087-B49C-4466-88BD-D29C46ED1A9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29D783-3FD4-4730-8EAD-C0C94F6C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9BB001-1EF2-43AD-8310-3EC94083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590C8-6937-4176-82C9-C409DED1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056D08-CE68-379B-E8F4-156AD337F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13530" r="3343"/>
          <a:stretch/>
        </p:blipFill>
        <p:spPr>
          <a:xfrm>
            <a:off x="-569324" y="0"/>
            <a:ext cx="12761324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0A28E4D-FC15-DA2E-ED30-BDD09FE2A915}"/>
              </a:ext>
            </a:extLst>
          </p:cNvPr>
          <p:cNvSpPr/>
          <p:nvPr userDrawn="1"/>
        </p:nvSpPr>
        <p:spPr>
          <a:xfrm>
            <a:off x="109268" y="271091"/>
            <a:ext cx="11931684" cy="6314536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 w="349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B0500000000000000" pitchFamily="34" charset="-122"/>
              <a:ea typeface="思源黑体 CN" panose="020B0500000000000000" pitchFamily="34" charset="-122"/>
              <a:cs typeface="+mn-cs"/>
              <a:sym typeface="思源黑体 CN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924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xmlns="" id="{9E2ACB86-FC05-48E6-AA73-D71E1CD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图片 20" descr="图片包含 圆圈&#10;&#10;描述已自动生成">
            <a:extLst>
              <a:ext uri="{FF2B5EF4-FFF2-40B4-BE49-F238E27FC236}">
                <a16:creationId xmlns:a16="http://schemas.microsoft.com/office/drawing/2014/main" xmlns="" id="{65DC2425-7BCA-41D0-9380-DC6B0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7" r="8220"/>
          <a:stretch/>
        </p:blipFill>
        <p:spPr>
          <a:xfrm>
            <a:off x="1627322" y="278969"/>
            <a:ext cx="9453966" cy="6300062"/>
          </a:xfrm>
          <a:prstGeom prst="rect">
            <a:avLst/>
          </a:prstGeom>
        </p:spPr>
      </p:pic>
      <p:pic>
        <p:nvPicPr>
          <p:cNvPr id="23" name="图片 22" descr="卡通人物&#10;&#10;低可信度描述已自动生成">
            <a:extLst>
              <a:ext uri="{FF2B5EF4-FFF2-40B4-BE49-F238E27FC236}">
                <a16:creationId xmlns:a16="http://schemas.microsoft.com/office/drawing/2014/main" xmlns="" id="{75D57CDB-9CBE-4D1D-B391-2D489B8E7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1" t="55019" r="23983"/>
          <a:stretch/>
        </p:blipFill>
        <p:spPr>
          <a:xfrm>
            <a:off x="5036949" y="4718355"/>
            <a:ext cx="4602997" cy="22481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BDD14B93-27E3-4384-9D96-DA7A47DBB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29933" r="12655"/>
          <a:stretch/>
        </p:blipFill>
        <p:spPr>
          <a:xfrm>
            <a:off x="978977" y="3340458"/>
            <a:ext cx="2484894" cy="22167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75DECAC-E558-304B-ECE4-09B9D2E40639}"/>
              </a:ext>
            </a:extLst>
          </p:cNvPr>
          <p:cNvGrpSpPr/>
          <p:nvPr/>
        </p:nvGrpSpPr>
        <p:grpSpPr>
          <a:xfrm>
            <a:off x="2334813" y="2443442"/>
            <a:ext cx="7522374" cy="1577060"/>
            <a:chOff x="1985420" y="2050238"/>
            <a:chExt cx="8575122" cy="1577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6628A2D-CB7F-21CD-6503-E9A69C4EF05E}"/>
                </a:ext>
              </a:extLst>
            </p:cNvPr>
            <p:cNvSpPr/>
            <p:nvPr/>
          </p:nvSpPr>
          <p:spPr>
            <a:xfrm>
              <a:off x="1985420" y="2057638"/>
              <a:ext cx="857512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 w="2032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KHỞI ĐỘNG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E730447-E9A4-602E-889C-5B3550405AB7}"/>
                </a:ext>
              </a:extLst>
            </p:cNvPr>
            <p:cNvSpPr/>
            <p:nvPr/>
          </p:nvSpPr>
          <p:spPr>
            <a:xfrm>
              <a:off x="1985420" y="2050238"/>
              <a:ext cx="857512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 w="0"/>
                  <a:solidFill>
                    <a:srgbClr val="653D35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K</a:t>
              </a:r>
              <a:r>
                <a:rPr kumimoji="0" lang="en-US" sz="9600" b="0" i="0" u="none" strike="noStrike" kern="1200" cap="none" spc="0" normalizeH="0" baseline="0" noProof="0" dirty="0">
                  <a:ln w="0"/>
                  <a:solidFill>
                    <a:srgbClr val="2BBD9E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H</a:t>
              </a:r>
              <a:r>
                <a:rPr kumimoji="0" lang="en-US" sz="9600" b="0" i="0" u="none" strike="noStrike" kern="1200" cap="none" spc="0" normalizeH="0" baseline="0" noProof="0" dirty="0">
                  <a:ln w="0"/>
                  <a:solidFill>
                    <a:srgbClr val="EAAB8A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Ở</a:t>
              </a:r>
              <a:r>
                <a:rPr kumimoji="0" lang="en-US" sz="9600" b="0" i="0" u="none" strike="noStrike" kern="1200" cap="none" spc="0" normalizeH="0" baseline="0" noProof="0" dirty="0">
                  <a:ln w="0"/>
                  <a:solidFill>
                    <a:srgbClr val="56BDEF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I</a:t>
              </a:r>
              <a:r>
                <a:rPr kumimoji="0" lang="en-US" sz="9600" b="0" i="0" u="none" strike="noStrike" kern="1200" cap="none" spc="0" normalizeH="0" baseline="0" noProof="0" dirty="0">
                  <a:ln w="0"/>
                  <a:solidFill>
                    <a:srgbClr val="653D35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9600" b="0" i="0" u="none" strike="noStrike" kern="1200" cap="none" spc="0" normalizeH="0" baseline="0" noProof="0" dirty="0" err="1">
                  <a:ln w="0"/>
                  <a:solidFill>
                    <a:srgbClr val="653D35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Đ</a:t>
              </a:r>
              <a:r>
                <a:rPr kumimoji="0" lang="en-US" sz="9600" b="0" i="0" u="none" strike="noStrike" kern="1200" cap="none" spc="0" normalizeH="0" baseline="0" noProof="0" dirty="0" err="1">
                  <a:ln w="0"/>
                  <a:solidFill>
                    <a:srgbClr val="9B91E6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Ộ</a:t>
              </a:r>
              <a:r>
                <a:rPr kumimoji="0" lang="en-US" sz="9600" b="0" i="0" u="none" strike="noStrike" kern="1200" cap="none" spc="0" normalizeH="0" baseline="0" noProof="0" dirty="0" err="1">
                  <a:ln w="0"/>
                  <a:solidFill>
                    <a:srgbClr val="605B37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n</a:t>
              </a:r>
              <a:r>
                <a:rPr kumimoji="0" lang="en-US" sz="9600" b="0" i="0" u="none" strike="noStrike" kern="1200" cap="none" spc="0" normalizeH="0" baseline="0" noProof="0" dirty="0" err="1">
                  <a:ln w="0"/>
                  <a:solidFill>
                    <a:srgbClr val="F38162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G</a:t>
              </a:r>
              <a:r>
                <a:rPr kumimoji="0" lang="en-US" sz="9600" b="0" i="0" u="none" strike="noStrike" kern="1200" cap="none" spc="0" normalizeH="0" baseline="0" noProof="0" dirty="0">
                  <a:ln w="0"/>
                  <a:solidFill>
                    <a:srgbClr val="F38162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</a:t>
              </a:r>
              <a:endParaRPr kumimoji="0" lang="en-US" sz="9600" b="0" i="0" u="none" strike="noStrike" kern="1200" cap="none" spc="0" normalizeH="0" baseline="0" noProof="0" dirty="0">
                <a:ln w="0"/>
                <a:solidFill>
                  <a:srgbClr val="1CAC94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3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xmlns="" id="{9E2ACB86-FC05-48E6-AA73-D71E1CD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图片 20" descr="图片包含 圆圈&#10;&#10;描述已自动生成">
            <a:extLst>
              <a:ext uri="{FF2B5EF4-FFF2-40B4-BE49-F238E27FC236}">
                <a16:creationId xmlns:a16="http://schemas.microsoft.com/office/drawing/2014/main" xmlns="" id="{65DC2425-7BCA-41D0-9380-DC6B0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7" r="8220"/>
          <a:stretch/>
        </p:blipFill>
        <p:spPr>
          <a:xfrm>
            <a:off x="1037686" y="701315"/>
            <a:ext cx="10829950" cy="5278285"/>
          </a:xfrm>
          <a:prstGeom prst="rect">
            <a:avLst/>
          </a:prstGeom>
        </p:spPr>
      </p:pic>
      <p:pic>
        <p:nvPicPr>
          <p:cNvPr id="23" name="图片 22" descr="卡通人物&#10;&#10;低可信度描述已自动生成">
            <a:extLst>
              <a:ext uri="{FF2B5EF4-FFF2-40B4-BE49-F238E27FC236}">
                <a16:creationId xmlns:a16="http://schemas.microsoft.com/office/drawing/2014/main" xmlns="" id="{75D57CDB-9CBE-4D1D-B391-2D489B8E7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1" t="55019" r="23983"/>
          <a:stretch/>
        </p:blipFill>
        <p:spPr>
          <a:xfrm>
            <a:off x="3463871" y="4434091"/>
            <a:ext cx="4962898" cy="242390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BDD14B93-27E3-4384-9D96-DA7A47DBB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29933" r="12655"/>
          <a:stretch/>
        </p:blipFill>
        <p:spPr>
          <a:xfrm>
            <a:off x="978977" y="3340458"/>
            <a:ext cx="2484894" cy="2216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01E27B-BD9C-C478-90DF-CC6EC982BC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322" y="1941034"/>
            <a:ext cx="4645555" cy="371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509054-8893-ACD7-6940-3ABCE8AA2C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9571" y="1368879"/>
            <a:ext cx="4200508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xmlns="" id="{9E2ACB86-FC05-48E6-AA73-D71E1CD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图片 20" descr="图片包含 圆圈&#10;&#10;描述已自动生成">
            <a:extLst>
              <a:ext uri="{FF2B5EF4-FFF2-40B4-BE49-F238E27FC236}">
                <a16:creationId xmlns:a16="http://schemas.microsoft.com/office/drawing/2014/main" xmlns="" id="{65DC2425-7BCA-41D0-9380-DC6B0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7" r="8220"/>
          <a:stretch/>
        </p:blipFill>
        <p:spPr>
          <a:xfrm>
            <a:off x="1369017" y="124132"/>
            <a:ext cx="9453966" cy="6300062"/>
          </a:xfrm>
          <a:prstGeom prst="rect">
            <a:avLst/>
          </a:prstGeom>
        </p:spPr>
      </p:pic>
      <p:pic>
        <p:nvPicPr>
          <p:cNvPr id="23" name="图片 22" descr="卡通人物&#10;&#10;低可信度描述已自动生成">
            <a:extLst>
              <a:ext uri="{FF2B5EF4-FFF2-40B4-BE49-F238E27FC236}">
                <a16:creationId xmlns:a16="http://schemas.microsoft.com/office/drawing/2014/main" xmlns="" id="{75D57CDB-9CBE-4D1D-B391-2D489B8E7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1" t="55019" r="23983"/>
          <a:stretch/>
        </p:blipFill>
        <p:spPr>
          <a:xfrm>
            <a:off x="6836252" y="4485737"/>
            <a:ext cx="4602997" cy="22481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BDD14B93-27E3-4384-9D96-DA7A47DBB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29933" r="12655"/>
          <a:stretch/>
        </p:blipFill>
        <p:spPr>
          <a:xfrm>
            <a:off x="978977" y="3340458"/>
            <a:ext cx="2484894" cy="22167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75DECAC-E558-304B-ECE4-09B9D2E40639}"/>
              </a:ext>
            </a:extLst>
          </p:cNvPr>
          <p:cNvGrpSpPr/>
          <p:nvPr/>
        </p:nvGrpSpPr>
        <p:grpSpPr>
          <a:xfrm>
            <a:off x="2221424" y="1340521"/>
            <a:ext cx="7522374" cy="3636942"/>
            <a:chOff x="1985420" y="2057638"/>
            <a:chExt cx="8575122" cy="36369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6628A2D-CB7F-21CD-6503-E9A69C4EF05E}"/>
                </a:ext>
              </a:extLst>
            </p:cNvPr>
            <p:cNvSpPr/>
            <p:nvPr/>
          </p:nvSpPr>
          <p:spPr>
            <a:xfrm>
              <a:off x="1985420" y="2057638"/>
              <a:ext cx="8575122" cy="36317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 dirty="0">
                  <a:ln w="2032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LUYỆN TẬP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E730447-E9A4-602E-889C-5B3550405AB7}"/>
                </a:ext>
              </a:extLst>
            </p:cNvPr>
            <p:cNvSpPr/>
            <p:nvPr/>
          </p:nvSpPr>
          <p:spPr>
            <a:xfrm>
              <a:off x="1985420" y="2062817"/>
              <a:ext cx="8575122" cy="36317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 dirty="0">
                  <a:ln w="0"/>
                  <a:solidFill>
                    <a:srgbClr val="653D35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L</a:t>
              </a:r>
              <a:r>
                <a:rPr kumimoji="0" lang="en-US" sz="11500" b="0" i="0" u="none" strike="noStrike" kern="1200" cap="none" spc="0" normalizeH="0" baseline="0" noProof="0" dirty="0">
                  <a:ln w="0"/>
                  <a:solidFill>
                    <a:srgbClr val="2BBD9E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U</a:t>
              </a:r>
              <a:r>
                <a:rPr kumimoji="0" lang="en-US" sz="11500" b="0" i="0" u="none" strike="noStrike" kern="1200" cap="none" spc="0" normalizeH="0" baseline="0" noProof="0" dirty="0">
                  <a:ln w="0"/>
                  <a:solidFill>
                    <a:srgbClr val="EAAB8A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Y</a:t>
              </a:r>
              <a:r>
                <a:rPr kumimoji="0" lang="en-US" sz="11500" b="0" i="0" u="none" strike="noStrike" kern="1200" cap="none" spc="0" normalizeH="0" baseline="0" noProof="0" dirty="0">
                  <a:ln w="0"/>
                  <a:solidFill>
                    <a:srgbClr val="56BDEF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Ệ</a:t>
              </a:r>
              <a:r>
                <a:rPr kumimoji="0" lang="en-US" sz="11500" b="0" i="0" u="none" strike="noStrike" kern="1200" cap="none" spc="0" normalizeH="0" baseline="0" noProof="0" dirty="0">
                  <a:ln w="0"/>
                  <a:solidFill>
                    <a:srgbClr val="C6E473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N</a:t>
              </a:r>
              <a:r>
                <a:rPr kumimoji="0" lang="en-US" sz="11500" b="0" i="0" u="none" strike="noStrike" kern="1200" cap="none" spc="0" normalizeH="0" baseline="0" noProof="0" dirty="0">
                  <a:ln w="0"/>
                  <a:solidFill>
                    <a:srgbClr val="653D35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11500" b="0" i="0" u="none" strike="noStrike" kern="1200" cap="none" spc="0" normalizeH="0" baseline="0" noProof="0" dirty="0">
                  <a:ln w="0"/>
                  <a:solidFill>
                    <a:srgbClr val="FE9EA2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</a:t>
              </a:r>
              <a:r>
                <a:rPr kumimoji="0" lang="en-US" sz="11500" b="0" i="0" u="none" strike="noStrike" kern="1200" cap="none" spc="0" normalizeH="0" baseline="0" noProof="0" dirty="0">
                  <a:ln w="0"/>
                  <a:solidFill>
                    <a:srgbClr val="ED7D31">
                      <a:lumMod val="75000"/>
                    </a:srgbClr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Ậ</a:t>
              </a:r>
              <a:r>
                <a:rPr kumimoji="0" lang="en-US" sz="11500" b="0" i="0" u="none" strike="noStrike" kern="1200" cap="none" spc="0" normalizeH="0" baseline="0" noProof="0" dirty="0">
                  <a:ln w="0"/>
                  <a:solidFill>
                    <a:srgbClr val="83AD4D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24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17B038-3D10-15A0-056B-3719448F67B4}"/>
              </a:ext>
            </a:extLst>
          </p:cNvPr>
          <p:cNvSpPr txBox="1"/>
          <p:nvPr/>
        </p:nvSpPr>
        <p:spPr>
          <a:xfrm>
            <a:off x="1314450" y="577415"/>
            <a:ext cx="9846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chai.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56F1F09-B79B-4C79-1B07-D6F3D29D03B3}"/>
              </a:ext>
            </a:extLst>
          </p:cNvPr>
          <p:cNvSpPr/>
          <p:nvPr/>
        </p:nvSpPr>
        <p:spPr>
          <a:xfrm>
            <a:off x="756757" y="663588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B18BEF-3DBF-B74B-DB3A-B6AC3B91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90" y="1888558"/>
            <a:ext cx="3823545" cy="2876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B1FD3C-20A1-92DB-1173-C10CE574C2ED}"/>
              </a:ext>
            </a:extLst>
          </p:cNvPr>
          <p:cNvSpPr txBox="1"/>
          <p:nvPr/>
        </p:nvSpPr>
        <p:spPr>
          <a:xfrm>
            <a:off x="887188" y="1631465"/>
            <a:ext cx="4069517" cy="243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15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rót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: 7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0E2482-34BD-C592-3298-BE7012ED2DF7}"/>
              </a:ext>
            </a:extLst>
          </p:cNvPr>
          <p:cNvSpPr txBox="1"/>
          <p:nvPr/>
        </p:nvSpPr>
        <p:spPr>
          <a:xfrm>
            <a:off x="2611945" y="3876891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– 7 = 8 (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2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xmlns="" id="{9E2ACB86-FC05-48E6-AA73-D71E1CD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图片 20" descr="图片包含 圆圈&#10;&#10;描述已自动生成">
            <a:extLst>
              <a:ext uri="{FF2B5EF4-FFF2-40B4-BE49-F238E27FC236}">
                <a16:creationId xmlns:a16="http://schemas.microsoft.com/office/drawing/2014/main" xmlns="" id="{65DC2425-7BCA-41D0-9380-DC6B0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7" r="8220"/>
          <a:stretch/>
        </p:blipFill>
        <p:spPr>
          <a:xfrm>
            <a:off x="1369017" y="124132"/>
            <a:ext cx="9453966" cy="6300062"/>
          </a:xfrm>
          <a:prstGeom prst="rect">
            <a:avLst/>
          </a:prstGeom>
        </p:spPr>
      </p:pic>
      <p:pic>
        <p:nvPicPr>
          <p:cNvPr id="23" name="图片 22" descr="卡通人物&#10;&#10;低可信度描述已自动生成">
            <a:extLst>
              <a:ext uri="{FF2B5EF4-FFF2-40B4-BE49-F238E27FC236}">
                <a16:creationId xmlns:a16="http://schemas.microsoft.com/office/drawing/2014/main" xmlns="" id="{75D57CDB-9CBE-4D1D-B391-2D489B8E7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1" t="55019" r="23983"/>
          <a:stretch/>
        </p:blipFill>
        <p:spPr>
          <a:xfrm>
            <a:off x="6836252" y="4485737"/>
            <a:ext cx="4602997" cy="22481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BDD14B93-27E3-4384-9D96-DA7A47DBB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29933" r="12655"/>
          <a:stretch/>
        </p:blipFill>
        <p:spPr>
          <a:xfrm>
            <a:off x="978977" y="3340458"/>
            <a:ext cx="2484894" cy="22167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F299FA-4114-CDE4-E32B-9C9E03B8A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800" y="1799605"/>
            <a:ext cx="7588914" cy="298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614CB0-5146-470A-8ECD-EC80B8021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A956A0-B815-49E1-9794-E80CAC3B5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700" y1="10648" x2="19600" y2="36481"/>
                        <a14:foregroundMark x1="19600" y1="36481" x2="18200" y2="55463"/>
                        <a14:foregroundMark x1="18200" y1="55463" x2="24800" y2="60093"/>
                        <a14:foregroundMark x1="24800" y1="60093" x2="37000" y2="60648"/>
                        <a14:foregroundMark x1="37000" y1="60648" x2="59100" y2="60093"/>
                        <a14:foregroundMark x1="59100" y1="60093" x2="75700" y2="60093"/>
                        <a14:foregroundMark x1="75700" y1="60093" x2="83300" y2="60093"/>
                        <a14:foregroundMark x1="83300" y1="60093" x2="84100" y2="59630"/>
                        <a14:foregroundMark x1="71800" y1="55741" x2="78400" y2="56481"/>
                        <a14:foregroundMark x1="66600" y1="56019" x2="80200" y2="5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4" y="282961"/>
            <a:ext cx="10778836" cy="7398120"/>
          </a:xfrm>
          <a:prstGeom prst="rect">
            <a:avLst/>
          </a:prstGeom>
        </p:spPr>
      </p:pic>
      <p:sp>
        <p:nvSpPr>
          <p:cNvPr id="8" name="Arrow: Left 7">
            <a:hlinkClick r:id="" action="ppaction://noaction"/>
            <a:extLst>
              <a:ext uri="{FF2B5EF4-FFF2-40B4-BE49-F238E27FC236}">
                <a16:creationId xmlns:a16="http://schemas.microsoft.com/office/drawing/2014/main" xmlns="" id="{B514FE11-502D-43DB-B73E-4231726F8CF5}"/>
              </a:ext>
            </a:extLst>
          </p:cNvPr>
          <p:cNvSpPr/>
          <p:nvPr/>
        </p:nvSpPr>
        <p:spPr>
          <a:xfrm>
            <a:off x="315884" y="5835535"/>
            <a:ext cx="947651" cy="5985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B4040C-10A0-4E3C-9701-811CA6E5A651}"/>
              </a:ext>
            </a:extLst>
          </p:cNvPr>
          <p:cNvSpPr/>
          <p:nvPr/>
        </p:nvSpPr>
        <p:spPr>
          <a:xfrm>
            <a:off x="2666288" y="1651040"/>
            <a:ext cx="6405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hãy kể xem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trong gia đình mình xem những đồ vật nào 1 lít, lớn hơn 1 lít và ít hơn 1 lít </a:t>
            </a:r>
          </a:p>
        </p:txBody>
      </p:sp>
    </p:spTree>
    <p:extLst>
      <p:ext uri="{BB962C8B-B14F-4D97-AF65-F5344CB8AC3E}">
        <p14:creationId xmlns:p14="http://schemas.microsoft.com/office/powerpoint/2010/main" val="7196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E59097D-E358-467A-1BFB-90797237AEB7}"/>
              </a:ext>
            </a:extLst>
          </p:cNvPr>
          <p:cNvSpPr/>
          <p:nvPr/>
        </p:nvSpPr>
        <p:spPr>
          <a:xfrm>
            <a:off x="781050" y="809423"/>
            <a:ext cx="7419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vật quanh em có dung tích 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1 lít, lớn hơn 1 lít và ít hơn 1 lít </a:t>
            </a:r>
          </a:p>
        </p:txBody>
      </p:sp>
      <p:pic>
        <p:nvPicPr>
          <p:cNvPr id="3" name="Picture 2" descr="C:\Users\luong\Downloads\lavie-6l-300x300-removebg-preview.png">
            <a:extLst>
              <a:ext uri="{FF2B5EF4-FFF2-40B4-BE49-F238E27FC236}">
                <a16:creationId xmlns:a16="http://schemas.microsoft.com/office/drawing/2014/main" xmlns="" id="{6CCDB439-F407-C9B5-A628-6E8070090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r="19200"/>
          <a:stretch/>
        </p:blipFill>
        <p:spPr bwMode="auto">
          <a:xfrm>
            <a:off x="7442835" y="3323684"/>
            <a:ext cx="1657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luong\Downloads\nuoc-ngot-coca-cola-15-lit-201912091156085304-removebg-preview.png">
            <a:extLst>
              <a:ext uri="{FF2B5EF4-FFF2-40B4-BE49-F238E27FC236}">
                <a16:creationId xmlns:a16="http://schemas.microsoft.com/office/drawing/2014/main" xmlns="" id="{7BFA2A43-0E09-236A-815D-F628409BC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4" r="36143"/>
          <a:stretch/>
        </p:blipFill>
        <p:spPr bwMode="auto">
          <a:xfrm>
            <a:off x="6454229" y="3868224"/>
            <a:ext cx="889394" cy="231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luong\Downloads\Picture2-removebg-preview.png">
            <a:extLst>
              <a:ext uri="{FF2B5EF4-FFF2-40B4-BE49-F238E27FC236}">
                <a16:creationId xmlns:a16="http://schemas.microsoft.com/office/drawing/2014/main" xmlns="" id="{C29BFDF4-4EE1-A07E-A5A0-D58165F00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r="14660"/>
          <a:stretch/>
        </p:blipFill>
        <p:spPr bwMode="auto">
          <a:xfrm>
            <a:off x="2068557" y="5391786"/>
            <a:ext cx="527153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luong\Downloads\Picture3-removebg-preview.png">
            <a:extLst>
              <a:ext uri="{FF2B5EF4-FFF2-40B4-BE49-F238E27FC236}">
                <a16:creationId xmlns:a16="http://schemas.microsoft.com/office/drawing/2014/main" xmlns="" id="{A4B1E83B-4B55-6346-17DF-24E701FC7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t="13750" r="28125" b="14375"/>
          <a:stretch/>
        </p:blipFill>
        <p:spPr bwMode="auto">
          <a:xfrm>
            <a:off x="2660843" y="5210133"/>
            <a:ext cx="623914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luong\Downloads\tải_xuống-removebg-preview (1).png">
            <a:extLst>
              <a:ext uri="{FF2B5EF4-FFF2-40B4-BE49-F238E27FC236}">
                <a16:creationId xmlns:a16="http://schemas.microsoft.com/office/drawing/2014/main" xmlns="" id="{4CF628A2-F067-86E7-8A8F-CADF78C67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8666"/>
          <a:stretch/>
        </p:blipFill>
        <p:spPr bwMode="auto">
          <a:xfrm>
            <a:off x="1050106" y="5579599"/>
            <a:ext cx="2804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luong\Downloads\Bình-Aquawater-20l-removebg-preview.png">
            <a:extLst>
              <a:ext uri="{FF2B5EF4-FFF2-40B4-BE49-F238E27FC236}">
                <a16:creationId xmlns:a16="http://schemas.microsoft.com/office/drawing/2014/main" xmlns="" id="{08C064DA-82C2-0DC2-F958-A2A217943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r="24330"/>
          <a:stretch/>
        </p:blipFill>
        <p:spPr bwMode="auto">
          <a:xfrm>
            <a:off x="8737325" y="457200"/>
            <a:ext cx="324774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luong\Downloads\tải_xuống__1_-removebg-preview.png">
            <a:extLst>
              <a:ext uri="{FF2B5EF4-FFF2-40B4-BE49-F238E27FC236}">
                <a16:creationId xmlns:a16="http://schemas.microsoft.com/office/drawing/2014/main" xmlns="" id="{D5423FA7-7969-B78C-FD17-00AA62FF0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4" r="28991"/>
          <a:stretch/>
        </p:blipFill>
        <p:spPr bwMode="auto">
          <a:xfrm>
            <a:off x="3322394" y="4534003"/>
            <a:ext cx="681769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luong\Downloads\nuoc-tinh-khiet-aquafina-15-lit-201910250923190784-removebg-preview.png">
            <a:extLst>
              <a:ext uri="{FF2B5EF4-FFF2-40B4-BE49-F238E27FC236}">
                <a16:creationId xmlns:a16="http://schemas.microsoft.com/office/drawing/2014/main" xmlns="" id="{93863A35-EB2C-D787-B25B-C279AAD71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6" r="39703"/>
          <a:stretch/>
        </p:blipFill>
        <p:spPr bwMode="auto">
          <a:xfrm>
            <a:off x="5676900" y="3738066"/>
            <a:ext cx="68861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luong\Downloads\5b7kt5c9wvbqo-removebg-preview.png">
            <a:extLst>
              <a:ext uri="{FF2B5EF4-FFF2-40B4-BE49-F238E27FC236}">
                <a16:creationId xmlns:a16="http://schemas.microsoft.com/office/drawing/2014/main" xmlns="" id="{0AA6420E-5CFD-6F67-D9E3-14933AFB1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3" r="30385"/>
          <a:stretch/>
        </p:blipFill>
        <p:spPr bwMode="auto">
          <a:xfrm>
            <a:off x="1422703" y="5206192"/>
            <a:ext cx="440875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luong\Downloads\nuoc-khoang-lavie-500ml-removebg-preview.png">
            <a:extLst>
              <a:ext uri="{FF2B5EF4-FFF2-40B4-BE49-F238E27FC236}">
                <a16:creationId xmlns:a16="http://schemas.microsoft.com/office/drawing/2014/main" xmlns="" id="{A3DF38EA-B796-387D-207E-2F14C0E3E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0" r="36100"/>
          <a:stretch/>
        </p:blipFill>
        <p:spPr bwMode="auto">
          <a:xfrm>
            <a:off x="3997318" y="4573759"/>
            <a:ext cx="5015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luong\Downloads\binh-nuoc-thuy-tinh-luminarc-octime-11l-6-300x300-removebg-preview.png">
            <a:extLst>
              <a:ext uri="{FF2B5EF4-FFF2-40B4-BE49-F238E27FC236}">
                <a16:creationId xmlns:a16="http://schemas.microsoft.com/office/drawing/2014/main" xmlns="" id="{5F65E005-649C-794C-1D63-A28CB71F8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8" r="23597"/>
          <a:stretch/>
        </p:blipFill>
        <p:spPr bwMode="auto">
          <a:xfrm>
            <a:off x="4577422" y="4174728"/>
            <a:ext cx="1099478" cy="219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xmlns="" id="{9E2ACB86-FC05-48E6-AA73-D71E1CD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图片 20" descr="图片包含 圆圈&#10;&#10;描述已自动生成">
            <a:extLst>
              <a:ext uri="{FF2B5EF4-FFF2-40B4-BE49-F238E27FC236}">
                <a16:creationId xmlns:a16="http://schemas.microsoft.com/office/drawing/2014/main" xmlns="" id="{65DC2425-7BCA-41D0-9380-DC6B0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7" r="8220"/>
          <a:stretch/>
        </p:blipFill>
        <p:spPr>
          <a:xfrm>
            <a:off x="1667037" y="278969"/>
            <a:ext cx="9453966" cy="6300062"/>
          </a:xfrm>
          <a:prstGeom prst="rect">
            <a:avLst/>
          </a:prstGeom>
        </p:spPr>
      </p:pic>
      <p:pic>
        <p:nvPicPr>
          <p:cNvPr id="23" name="图片 22" descr="卡通人物&#10;&#10;低可信度描述已自动生成">
            <a:extLst>
              <a:ext uri="{FF2B5EF4-FFF2-40B4-BE49-F238E27FC236}">
                <a16:creationId xmlns:a16="http://schemas.microsoft.com/office/drawing/2014/main" xmlns="" id="{75D57CDB-9CBE-4D1D-B391-2D489B8E7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1" t="55019" r="23983"/>
          <a:stretch/>
        </p:blipFill>
        <p:spPr>
          <a:xfrm>
            <a:off x="5036949" y="4718355"/>
            <a:ext cx="4602997" cy="22481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BDD14B93-27E3-4384-9D96-DA7A47DBB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29933" r="12655"/>
          <a:stretch/>
        </p:blipFill>
        <p:spPr>
          <a:xfrm>
            <a:off x="978977" y="3340458"/>
            <a:ext cx="2484894" cy="22167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B8FA4A0-557E-D6ED-E2EB-E80675863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3537" y="2192158"/>
            <a:ext cx="7065876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141</Words>
  <Application>Microsoft Office PowerPoint</Application>
  <PresentationFormat>Widescreen</PresentationFormat>
  <Paragraphs>21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Cambria</vt:lpstr>
      <vt:lpstr>Tahoma</vt:lpstr>
      <vt:lpstr>UTM Showcard</vt:lpstr>
      <vt:lpstr>思源黑体 CN</vt:lpstr>
      <vt:lpstr>等线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15</cp:revision>
  <dcterms:created xsi:type="dcterms:W3CDTF">2024-05-07T03:08:25Z</dcterms:created>
  <dcterms:modified xsi:type="dcterms:W3CDTF">2025-11-06T14:26:18Z</dcterms:modified>
</cp:coreProperties>
</file>