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21"/>
  </p:notesMasterIdLst>
  <p:sldIdLst>
    <p:sldId id="257" r:id="rId4"/>
    <p:sldId id="3184" r:id="rId5"/>
    <p:sldId id="3185" r:id="rId6"/>
    <p:sldId id="3183" r:id="rId7"/>
    <p:sldId id="283" r:id="rId8"/>
    <p:sldId id="258" r:id="rId9"/>
    <p:sldId id="276" r:id="rId10"/>
    <p:sldId id="313" r:id="rId11"/>
    <p:sldId id="278" r:id="rId12"/>
    <p:sldId id="314" r:id="rId13"/>
    <p:sldId id="277" r:id="rId14"/>
    <p:sldId id="315" r:id="rId15"/>
    <p:sldId id="279" r:id="rId16"/>
    <p:sldId id="3186" r:id="rId17"/>
    <p:sldId id="275" r:id="rId18"/>
    <p:sldId id="281" r:id="rId19"/>
    <p:sldId id="3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7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DF750-4702-4B97-B399-9B692AD408A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F4437-9320-43C7-8F99-90157132D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3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5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4425-5119-46D6-879B-45DFE492E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3F6B6-846A-4F9F-AEEA-11CC5AA57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10E84-A0E7-4DAC-B9DD-026AD52F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6F06-365E-4547-A881-11A43792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E2013-6D27-4921-8012-E8227AC8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5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10C4-C28C-4F99-BDF6-1C401177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95F95-3F4A-4EC8-B4E6-B3840E947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391EF-3CE1-4335-975F-445821DB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02D2-7C1C-4765-9990-94FC7F1E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401F-1CEA-4A2B-9BA8-795523E5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2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BE6A1-3C05-4218-B751-710828470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63E10-C9A8-4770-89EE-B1AD1D35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B165-28BF-4DCB-AD4E-49CACD80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C89AA-1700-43DD-9926-7BE6AC64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5E210-8480-4496-83F6-DB1D895C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30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7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3C58-F506-4ED8-8C90-E5B82089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FBE84-F4F9-471E-9215-4831672F2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854B0-F3C4-4F3B-BDCB-C5CB0493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1C6A-A320-4576-A47C-046FEE99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39D8-E952-4AFB-8D51-B04183AB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27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BD00-4B1E-497D-B23E-1A96092B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4E514-6432-4DB2-83C3-6D8AE92E8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129D-5CE6-424D-B816-439942A6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A1319-705E-4B0A-BA2C-67DC5108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1CA5-7DB6-4E26-AC25-ECDBFC20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6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80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010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216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696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729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063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56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250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52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1F5C-0D91-447A-8179-DA507038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9D67F-A4CE-41B1-B61B-42E9FC203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6CCDD-37F0-4583-8606-23FACE49A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8460B-771A-483C-9C77-AABAE749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84881-DED9-41A6-B969-22A29292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951CD-455F-4EA7-B881-E69AA7A6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8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693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6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2700-FDCE-4039-A1D3-0AFFE9FC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0317D-7A01-4640-9ED7-843EE8BC6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3E8C0-8222-4750-8E4D-FFF9AFD82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0415D-77DE-41D0-A5C8-00BC5657B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FF6F0-DD00-4408-967A-C7090387F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00E54-CD4C-47E2-9A1A-0B640E8D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B001EB-C67E-4A84-BA43-E92A0EA1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80FB5B-F0FD-4989-A831-70E36FFF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1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9808-CAD5-4D3A-8F72-92792168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63BCB-D2A2-480D-BA3E-3ACDBC1F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2940B-F3BF-47EA-A5D2-38EB98CE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C928D-EA12-4ACD-AE32-A531FAFD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00480-A96D-482C-9EC6-F70561AC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EE79B-015C-47C9-8FC2-D6561581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155C4-1EFF-4346-A371-25C7F889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CE69-6D56-41F9-8D04-5D17F5E1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F922-E340-44E2-B80A-BF274E1A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D57F-648F-4BC0-8B4D-4609D29B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E9333-5976-4E98-A1F1-B27F5326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D5079-E7FA-4373-9BD4-5C612957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8B6F1-8E28-4419-BC24-A99328DB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1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4261-22BE-443F-86C4-84C4FCFB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E9605-4CC0-4102-87FD-D31A87E45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96CC9-7468-40BF-94C8-C70C13D0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85B93-0008-456A-B21F-DB68102F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8BCAC-0406-4077-9957-66B665C9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083BC-22C4-4617-87EF-4586D5E4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B39993-D1F3-479E-D477-ADB4F5FE8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639" y="0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963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B9879A4-6118-993A-31B9-C368F39AC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22C6E1-DB04-0717-3CC4-73616DAA8EAA}"/>
              </a:ext>
            </a:extLst>
          </p:cNvPr>
          <p:cNvSpPr/>
          <p:nvPr/>
        </p:nvSpPr>
        <p:spPr>
          <a:xfrm>
            <a:off x="0" y="0"/>
            <a:ext cx="2645546" cy="674703"/>
          </a:xfrm>
          <a:prstGeom prst="rect">
            <a:avLst/>
          </a:prstGeom>
          <a:solidFill>
            <a:srgbClr val="4BD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283C558D-A3B6-654A-DA55-FCA6D7738612}"/>
              </a:ext>
            </a:extLst>
          </p:cNvPr>
          <p:cNvSpPr/>
          <p:nvPr/>
        </p:nvSpPr>
        <p:spPr>
          <a:xfrm>
            <a:off x="3962400" y="951680"/>
            <a:ext cx="7942555" cy="445482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FFEFEF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Kiểm tra biểu tượng miễn phí">
            <a:extLst>
              <a:ext uri="{FF2B5EF4-FFF2-40B4-BE49-F238E27FC236}">
                <a16:creationId xmlns:a16="http://schemas.microsoft.com/office/drawing/2014/main" id="{711F6947-271C-E137-2D0B-994AC8B0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603">
            <a:off x="3059818" y="4397363"/>
            <a:ext cx="1930748" cy="19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st free icon">
            <a:extLst>
              <a:ext uri="{FF2B5EF4-FFF2-40B4-BE49-F238E27FC236}">
                <a16:creationId xmlns:a16="http://schemas.microsoft.com/office/drawing/2014/main" id="{FFD5F371-0A0E-A620-45FE-98209821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10489414" y="4691960"/>
            <a:ext cx="1634138" cy="16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F4F98A-F090-BF1A-F79B-8E97C272F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968" y="379013"/>
            <a:ext cx="2786113" cy="1889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9D671-4216-1EB5-5965-A2A0346BA5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256" y="1414216"/>
            <a:ext cx="397493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70A63-1D82-97F4-F18F-99D15F33F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726" y="2397533"/>
            <a:ext cx="70292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B792A-D040-E52F-90A3-EB669EE02D7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7DB760-5560-A3EF-A6E8-294D0BBD4B22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2ADF79-E6B0-0DF9-748A-942E181A7507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1222D37-44F1-F15C-E636-6A56D58E53E3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956707-B00F-9440-6893-7DB43A996CD5}"/>
              </a:ext>
            </a:extLst>
          </p:cNvPr>
          <p:cNvCxnSpPr>
            <a:stCxn id="13" idx="0"/>
            <a:endCxn id="13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9F5D1C-8CF4-D0F8-E908-AA70046E9D67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6761F-B62E-B86F-0E3A-C212C8C1F64F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BFFA6-BFB8-397D-2F15-B603124D8F4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C97014-D229-B61C-838B-23BDD074ADE2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8C8640-12EB-D5EB-701B-31DE5A1B209D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CBE3A2-B87F-C2DD-E4DC-355FD3C530F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F5B746-03CD-EA06-C137-2EC8218ADD72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AE22EF-4C05-C500-D51B-E708FCA7220B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A262F9-B488-0A6D-1F33-E8285D384794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4" name="Rounded Rectangle 28">
              <a:extLst>
                <a:ext uri="{FF2B5EF4-FFF2-40B4-BE49-F238E27FC236}">
                  <a16:creationId xmlns:a16="http://schemas.microsoft.com/office/drawing/2014/main" id="{C72FFA47-3F71-82E2-77D5-3CA9A50C345D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282005-E6D6-37C1-0B78-D0D0339962AD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948610-F17B-604E-EA88-A227E38D257C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D1B13C-5E7C-627A-5AF0-D129454F103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882E89-18B2-422E-5F23-0D3C377CD617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42963E-47D2-18AE-45D8-52678A66049A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3EEC6B-22F0-2E40-B225-061A5C690FE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95E5F-B774-D86F-68D3-13F690882261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E71B95-6EF1-099F-F411-7EEDF754298C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2D65D4-F628-124F-EC98-FE81563C2C7B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8B83F2-1F22-206D-4F75-C2F4693E8999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50F67A-B1AB-B3B2-A0FA-9A6B4ECF3056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1603CD-4A76-5627-4500-71CD2EF0F42A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37" name="Rounded Rectangle 34">
              <a:extLst>
                <a:ext uri="{FF2B5EF4-FFF2-40B4-BE49-F238E27FC236}">
                  <a16:creationId xmlns:a16="http://schemas.microsoft.com/office/drawing/2014/main" id="{EAA08784-E068-62B2-1A67-CD91A844ACB3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9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0AB50-058E-3757-A4C4-A6D6650A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6DD008EB-BCB3-8CE8-9301-A27D99B4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96" y="846893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6FEBE76F-085C-46FD-B002-660D99CD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0084" y="3153213"/>
            <a:ext cx="2582105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85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B3DE6B-653B-2477-2072-AAF9ECE197F2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D752E6-CB8B-233A-E711-C50EF426793F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07FAA4-64E2-DABB-B375-CEED990D240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13" name="Picture 2" descr="20210409041757_wm_shs-toan-2-tap-1">
            <a:extLst>
              <a:ext uri="{FF2B5EF4-FFF2-40B4-BE49-F238E27FC236}">
                <a16:creationId xmlns:a16="http://schemas.microsoft.com/office/drawing/2014/main" id="{6F5AFD38-D545-D102-5F09-1CF0E00DC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B975D1-D025-0E01-F3CB-84DF0870B102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9C989-5AA1-BFB1-7099-9B3D9BA2E553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65AAC6-8932-9FF7-0C4D-1DE0AE7F6324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C5CA37-2BCF-0CCE-3DD1-FC74D8D95CC3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C34CB6-5FD8-B154-D560-BBA2DB46C908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B9AE1F-6BAB-2AC6-962D-832624E64610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24">
            <a:extLst>
              <a:ext uri="{FF2B5EF4-FFF2-40B4-BE49-F238E27FC236}">
                <a16:creationId xmlns:a16="http://schemas.microsoft.com/office/drawing/2014/main" id="{01EB62E5-EA8F-8EE9-D8A8-64C1B46904C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7AB98E-5D87-079B-B84E-A78E986FF184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0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85552-BB3F-69BC-15D4-F31A3EBF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279"/>
            <a:ext cx="12192000" cy="693928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B75EF992-0D42-2914-BE47-E96074E9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16" y="12126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461DAA42-0C9F-C6DA-DEFD-B092E896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9716" y="323449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41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C5ACC-F252-47AF-AE1B-F77DC65C5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696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1509514" y="2424242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0"/>
          <p:cNvGrpSpPr/>
          <p:nvPr/>
        </p:nvGrpSpPr>
        <p:grpSpPr>
          <a:xfrm>
            <a:off x="7175116" y="2799805"/>
            <a:ext cx="2844131" cy="2913128"/>
            <a:chOff x="6290820" y="1739825"/>
            <a:chExt cx="2284027" cy="2669073"/>
          </a:xfrm>
        </p:grpSpPr>
        <p:pic>
          <p:nvPicPr>
            <p:cNvPr id="572" name="Google Shape;572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20"/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7770495" y="2063386"/>
              <a:ext cx="515778" cy="508364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1628776" y="1094006"/>
            <a:ext cx="80695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ym typeface="Arial"/>
              </a:rPr>
              <a:t>Em tìm những hình ảnh thẳng hàng nơi em ở.</a:t>
            </a:r>
            <a:endParaRPr sz="2800" b="1" dirty="0"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77153" y="5712933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6077196" y="3150163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8BC4AF-2F0E-C356-C053-50E2B5F5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Nhãn dán long lanh">
            <a:extLst>
              <a:ext uri="{FF2B5EF4-FFF2-40B4-BE49-F238E27FC236}">
                <a16:creationId xmlns:a16="http://schemas.microsoft.com/office/drawing/2014/main" id="{14DCFB48-7E98-B3CB-3F28-DE1A7CAC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96" y="69449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ãn dán long lanh">
            <a:extLst>
              <a:ext uri="{FF2B5EF4-FFF2-40B4-BE49-F238E27FC236}">
                <a16:creationId xmlns:a16="http://schemas.microsoft.com/office/drawing/2014/main" id="{9376E3C9-3474-19DF-EB8E-89DB4B90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756" y="3500120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29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CD18AD-EF0B-B29E-BD88-11979FCA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C3026CE4-F433-995D-DBED-D256E88C093B}"/>
              </a:ext>
            </a:extLst>
          </p:cNvPr>
          <p:cNvSpPr/>
          <p:nvPr/>
        </p:nvSpPr>
        <p:spPr>
          <a:xfrm>
            <a:off x="5021211" y="982159"/>
            <a:ext cx="6239836" cy="3211947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FFEFEF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54993-6760-22E3-B77F-97604E15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19" y="109639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215CA-ED2F-EDE7-3D06-253281673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380" y="1543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B2E12-0946-1D6D-D645-9C7647219959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A9DBF-9C67-9F9C-B5AB-90BE0EC92893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6" name="Picture 2" descr="20210409041757_wm_shs-toan-2-tap-1">
              <a:extLst>
                <a:ext uri="{FF2B5EF4-FFF2-40B4-BE49-F238E27FC236}">
                  <a16:creationId xmlns:a16="http://schemas.microsoft.com/office/drawing/2014/main" id="{1DAA37AD-8E65-357A-2C5A-8955196B4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583812-B390-2159-1FC1-512164AD3EC6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5DDFBC67-B917-9C41-A7E0-08B54536713E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Oval Callout 3">
              <a:extLst>
                <a:ext uri="{FF2B5EF4-FFF2-40B4-BE49-F238E27FC236}">
                  <a16:creationId xmlns:a16="http://schemas.microsoft.com/office/drawing/2014/main" id="{95578796-1AE5-2F29-1E34-08F0E1DD7D5C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91CED7-66BB-097A-186E-ABEB19D434DD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0FEF50-C706-B65F-653B-11068F906910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A0011F-BEB6-81F9-3A92-032EF7435CDD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216055-6DF8-41E7-8B27-4AD52F983C6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4F899F-DD2B-B8D1-D35C-CB9C3B86E368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7A9633-4316-FE63-ABE0-4D7BB4F5B499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E404CF-C5A5-EBDC-249D-C1721D497F90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8F6E06-F19F-6262-3028-F37E93E7CCB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6B0AAA-787B-7291-8ED7-9C8F14EDE4B2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25057C-5C0D-DAAA-4ACB-AF7255ECE39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FAF69B-7BAB-48FE-62F3-1A3E5195FB82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9554AB-97C0-E8D9-8B92-819F36C1D16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69BF54-AB46-A0FD-6B4D-A773EE679A86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0B8342-4BD8-00F0-E241-67A944450D0E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418AE2-DE42-5F66-1011-3B4F15498C5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8E32C78-C5A1-2EDD-6483-C296B0897F04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153E028-F99A-67D1-A3C9-122B33AB4D35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3E4C37-EAD7-A4E5-6BBE-527C7235BE9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D1D4D0-C15E-032A-3021-8ABFBA05BF0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C3381C-4979-92B7-97B1-319C959A4E3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33D9A1-06A0-99B8-567A-4E859FA7B39D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A3A11-3895-8758-FE03-4DD9F7AF3FB1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EE60E0-8B91-7A04-AE81-93FA7C1B9B6E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39" name="Rounded Rectangle 26">
              <a:extLst>
                <a:ext uri="{FF2B5EF4-FFF2-40B4-BE49-F238E27FC236}">
                  <a16:creationId xmlns:a16="http://schemas.microsoft.com/office/drawing/2014/main" id="{CC50F852-A8A4-26E9-689A-9E5374D7A5B5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DFB5E2C3-A354-9A65-55BA-AD7B49714C75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5BE86D-ACFC-2D35-6C0C-C0FE82F9759A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313A95-534A-1D3C-3AFC-FC566AEA570A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  <p:pic>
        <p:nvPicPr>
          <p:cNvPr id="8" name="J2TEAM-TTS-1733389147639 (1)">
            <a:hlinkClick r:id="" action="ppaction://media"/>
            <a:extLst>
              <a:ext uri="{FF2B5EF4-FFF2-40B4-BE49-F238E27FC236}">
                <a16:creationId xmlns:a16="http://schemas.microsoft.com/office/drawing/2014/main" id="{34150983-32A3-F4C3-FF96-2CC07365E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3040" y="462280"/>
            <a:ext cx="406400" cy="406400"/>
          </a:xfrm>
          <a:prstGeom prst="rect">
            <a:avLst/>
          </a:prstGeom>
        </p:spPr>
      </p:pic>
      <p:pic>
        <p:nvPicPr>
          <p:cNvPr id="11" name="3 (1)">
            <a:hlinkClick r:id="" action="ppaction://media"/>
            <a:extLst>
              <a:ext uri="{FF2B5EF4-FFF2-40B4-BE49-F238E27FC236}">
                <a16:creationId xmlns:a16="http://schemas.microsoft.com/office/drawing/2014/main" id="{209FD9BD-AD32-B63F-B6CF-C64CE7A88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8800" y="970280"/>
            <a:ext cx="406400" cy="406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FF55A8F-566A-000B-8989-B3345F488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250">
            <a:off x="2408102" y="4638021"/>
            <a:ext cx="332804" cy="127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ED4F1A9-439D-6330-0A21-665C9D9B6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255">
            <a:off x="8940981" y="5034262"/>
            <a:ext cx="332804" cy="1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6" grpId="0" uiExpand="1" build="p"/>
      <p:bldP spid="24" grpId="0"/>
      <p:bldP spid="32" grpId="0"/>
      <p:bldP spid="32" grpId="1"/>
      <p:bldP spid="36" grpId="0"/>
      <p:bldP spid="40" grpId="0" animBg="1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09AA2-4295-10F5-6E83-77FB7046B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635" y="1338625"/>
            <a:ext cx="574293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210BC-BD28-7756-7D50-EEE4F4124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D0C81-3902-6AC5-C49E-BF352D210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639" y="2387600"/>
            <a:ext cx="3454401" cy="431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0E4EE0C-598C-FA37-1D94-3962A2ED2BF5}"/>
              </a:ext>
            </a:extLst>
          </p:cNvPr>
          <p:cNvSpPr/>
          <p:nvPr/>
        </p:nvSpPr>
        <p:spPr>
          <a:xfrm>
            <a:off x="5981993" y="819370"/>
            <a:ext cx="5315927" cy="1110287"/>
          </a:xfrm>
          <a:prstGeom prst="wedgeRoundRectCallout">
            <a:avLst>
              <a:gd name="adj1" fmla="val 12410"/>
              <a:gd name="adj2" fmla="val 74671"/>
              <a:gd name="adj3" fmla="val 16667"/>
            </a:avLst>
          </a:prstGeom>
          <a:solidFill>
            <a:srgbClr val="E1FFE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các bạn đã đến với rạp xiếc vui nhộn.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079F462-C063-3148-2CF2-98B27953645A}"/>
              </a:ext>
            </a:extLst>
          </p:cNvPr>
          <p:cNvSpPr/>
          <p:nvPr/>
        </p:nvSpPr>
        <p:spPr>
          <a:xfrm>
            <a:off x="5250180" y="463027"/>
            <a:ext cx="6492239" cy="1523257"/>
          </a:xfrm>
          <a:prstGeom prst="wedgeRoundRectCallout">
            <a:avLst>
              <a:gd name="adj1" fmla="val 12410"/>
              <a:gd name="adj2" fmla="val 74671"/>
              <a:gd name="adj3" fmla="val 16667"/>
            </a:avLst>
          </a:prstGeom>
          <a:solidFill>
            <a:srgbClr val="E1FFE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vượt qua các thử thách để được thưởng thức các tiết mục xiếc siêu thú vị nhé!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7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FAD2C8-A79A-E1C4-4DE7-59495770E02F}"/>
              </a:ext>
            </a:extLst>
          </p:cNvPr>
          <p:cNvSpPr/>
          <p:nvPr/>
        </p:nvSpPr>
        <p:spPr>
          <a:xfrm>
            <a:off x="868723" y="723665"/>
            <a:ext cx="655277" cy="61795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FD99F265-54D8-930D-1209-A0B6CC85D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2193732" y="5318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E1148-BA6D-095C-2B39-2709E325C0F9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5787A9-BD8F-B09F-69A3-F972D53C8522}"/>
              </a:ext>
            </a:extLst>
          </p:cNvPr>
          <p:cNvSpPr txBox="1"/>
          <p:nvPr/>
        </p:nvSpPr>
        <p:spPr>
          <a:xfrm>
            <a:off x="8104816" y="4434385"/>
            <a:ext cx="174184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</p:spTree>
    <p:extLst>
      <p:ext uri="{BB962C8B-B14F-4D97-AF65-F5344CB8AC3E}">
        <p14:creationId xmlns:p14="http://schemas.microsoft.com/office/powerpoint/2010/main" val="28407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601DDF-609F-B007-AA15-EABF6A3CB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4" r="6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Nhãn dán long lanh">
            <a:extLst>
              <a:ext uri="{FF2B5EF4-FFF2-40B4-BE49-F238E27FC236}">
                <a16:creationId xmlns:a16="http://schemas.microsoft.com/office/drawing/2014/main" id="{1FA6A4FF-A6F9-1743-0D56-2D74069D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6" y="10602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hãn dán long lanh">
            <a:extLst>
              <a:ext uri="{FF2B5EF4-FFF2-40B4-BE49-F238E27FC236}">
                <a16:creationId xmlns:a16="http://schemas.microsoft.com/office/drawing/2014/main" id="{1088927F-8C82-5B57-E9BA-DDE4B2C6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76" y="305161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975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8674A7-4FA9-DDFC-4ED1-F8BCABD76A32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35BF5B-EAF4-62F7-89DD-4B634B9ED2B1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14" name="Rounded Rectangle 4">
                <a:extLst>
                  <a:ext uri="{FF2B5EF4-FFF2-40B4-BE49-F238E27FC236}">
                    <a16:creationId xmlns:a16="http://schemas.microsoft.com/office/drawing/2014/main" id="{5C06C127-B956-88A4-8504-879DBE5039EE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70475D-E709-CF6B-1E92-98F1B20AB2AC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C77B17-97D4-6525-00B3-CAE9AE05F5F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16" name="Picture 2" descr="20210409041757_wm_shs-toan-2-tap-1">
            <a:extLst>
              <a:ext uri="{FF2B5EF4-FFF2-40B4-BE49-F238E27FC236}">
                <a16:creationId xmlns:a16="http://schemas.microsoft.com/office/drawing/2014/main" id="{EA879CE0-C9B8-7579-3E9A-22570E8DC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61D19D-3ECA-926E-BBCE-D2AB72A8BE44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FE27B852-CE99-C3DB-AB96-2A40251B867A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5B7A9CF8-1C60-1DD2-7E66-30987E7E1264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12BF-AAD0-9EC7-40CB-23A3222BF41A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CAE41-5D1C-75CD-2F74-73E4B17EBB4B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94EDCB-05A6-F40A-F015-11A11ACC4824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56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animBg="1"/>
      <p:bldP spid="19" grpId="0" animBg="1"/>
      <p:bldP spid="20" grpId="0" uiExpand="1" build="p"/>
      <p:bldP spid="21" grpId="0" uiExpand="1" build="p"/>
      <p:bldP spid="22" grpId="0" uiExpand="1" build="p"/>
      <p:bldP spid="22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56FD4-938B-F44B-98AA-285FC97E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9AB9631D-63B6-CC65-5EB4-5B4CD908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6" y="10602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668C75AD-88E5-EF3D-46E7-4DA1460F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96" y="29398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67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249</Words>
  <Application>Microsoft Office PowerPoint</Application>
  <PresentationFormat>Widescreen</PresentationFormat>
  <Paragraphs>57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Custom Design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11</cp:revision>
  <dcterms:created xsi:type="dcterms:W3CDTF">2024-05-09T08:26:59Z</dcterms:created>
  <dcterms:modified xsi:type="dcterms:W3CDTF">2025-12-04T03:10:26Z</dcterms:modified>
</cp:coreProperties>
</file>