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69" r:id="rId4"/>
  </p:sldMasterIdLst>
  <p:notesMasterIdLst>
    <p:notesMasterId r:id="rId9"/>
  </p:notesMasterIdLst>
  <p:sldIdLst>
    <p:sldId id="268" r:id="rId5"/>
    <p:sldId id="520" r:id="rId6"/>
    <p:sldId id="521" r:id="rId7"/>
    <p:sldId id="522" r:id="rId8"/>
    <p:sldId id="525" r:id="rId10"/>
    <p:sldId id="524" r:id="rId11"/>
    <p:sldId id="269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3" autoAdjust="0"/>
    <p:restoredTop sz="94660"/>
  </p:normalViewPr>
  <p:slideViewPr>
    <p:cSldViewPr showGuides="1">
      <p:cViewPr>
        <p:scale>
          <a:sx n="98" d="100"/>
          <a:sy n="98" d="100"/>
        </p:scale>
        <p:origin x="858" y="-576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972C7-EEAC-4234-A363-DFBC7313EE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08709" y="100842"/>
            <a:ext cx="12788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5243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155343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889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3965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5243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155343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889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3965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 descr="FIREWRK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FIREWRK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24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3505200" y="3048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4343400" y="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5029200" y="3810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4724400" y="12954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3733800" y="12192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Text Box 18"/>
          <p:cNvSpPr txBox="1"/>
          <p:nvPr/>
        </p:nvSpPr>
        <p:spPr>
          <a:xfrm>
            <a:off x="776605" y="1932305"/>
            <a:ext cx="7252970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IẾNG VIỆT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  <a:endParaRPr lang="vi-VN" altLang="vi-VN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vi-VN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vi-VN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 : Tuần 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21398" r="34389"/>
          <a:stretch>
            <a:fillRect/>
          </a:stretch>
        </p:blipFill>
        <p:spPr>
          <a:xfrm>
            <a:off x="265679" y="1112432"/>
            <a:ext cx="1983108" cy="147526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1371600"/>
            <a:ext cx="60299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1.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Tìm đọc bài thơ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nhà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9" t="3351"/>
          <a:stretch>
            <a:fillRect/>
          </a:stretch>
        </p:blipFill>
        <p:spPr>
          <a:xfrm rot="390090">
            <a:off x="5361269" y="2960670"/>
            <a:ext cx="3483239" cy="22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" y="857250"/>
            <a:ext cx="4444939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4" y="857250"/>
            <a:ext cx="4871621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857250"/>
            <a:ext cx="8477250" cy="540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888" y="3720704"/>
            <a:ext cx="2805113" cy="2405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057400" y="3048000"/>
            <a:ext cx="4953000" cy="828675"/>
          </a:xfrm>
          <a:prstGeom prst="rect">
            <a:avLst/>
          </a:prstGeom>
          <a:noFill/>
          <a:ln w="9525">
            <a:noFill/>
          </a:ln>
        </p:spPr>
        <p:txBody>
          <a:bodyPr lIns="91437" tIns="45718" rIns="91437" bIns="4571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21398" r="34389"/>
          <a:stretch>
            <a:fillRect/>
          </a:stretch>
        </p:blipFill>
        <p:spPr>
          <a:xfrm>
            <a:off x="265679" y="1112432"/>
            <a:ext cx="1983108" cy="147526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1371600"/>
            <a:ext cx="60299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2.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Đọc cho bạn nghe những câu thơ em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thích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9" t="3351"/>
          <a:stretch>
            <a:fillRect/>
          </a:stretch>
        </p:blipFill>
        <p:spPr>
          <a:xfrm rot="390090">
            <a:off x="5361269" y="2960670"/>
            <a:ext cx="3483239" cy="22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745" y="929020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512686" y="899525"/>
            <a:ext cx="8631314" cy="1162478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696171" y="952943"/>
            <a:ext cx="3825306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8189" y="1895475"/>
            <a:ext cx="7984315" cy="1757363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953" y="3475"/>
              <a:ext cx="4367" cy="1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3334"/>
              <a:ext cx="3888" cy="1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02695" y="3652838"/>
            <a:ext cx="3945255" cy="202787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WordArt 7"/>
          <p:cNvSpPr>
            <a:spLocks noTextEdit="1"/>
          </p:cNvSpPr>
          <p:nvPr/>
        </p:nvSpPr>
        <p:spPr>
          <a:xfrm>
            <a:off x="381000" y="914400"/>
            <a:ext cx="848677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 b="1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499999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QUÝ THẦY CÔ</a:t>
            </a:r>
            <a:endParaRPr lang="en-US" sz="3200" b="1" i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>
                  <a:alpha val="72156"/>
                </a:srgbClr>
              </a:solidFill>
              <a:effectLst>
                <a:outerShdw dist="107763" dir="13499999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b="1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499999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CÙNG CÁC EM HỌC SINH</a:t>
            </a:r>
            <a:endParaRPr lang="en-US" sz="3200" b="1" i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>
                  <a:alpha val="72156"/>
                </a:srgbClr>
              </a:solidFill>
              <a:effectLst>
                <a:outerShdw dist="107763" dir="13499999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6" name="WordArt 8"/>
          <p:cNvSpPr>
            <a:spLocks noTextEdit="1"/>
          </p:cNvSpPr>
          <p:nvPr/>
        </p:nvSpPr>
        <p:spPr>
          <a:xfrm>
            <a:off x="1905000" y="3810000"/>
            <a:ext cx="4600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  <a:scene3d>
              <a:camera prst="legacyPerspectiveTop">
                <a:rot lat="0" lon="0" rev="0"/>
              </a:camera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6000" b="1">
                <a:gradFill rotWithShape="1">
                  <a:gsLst>
                    <a:gs pos="0">
                      <a:srgbClr val="FF00FF">
                        <a:alpha val="57001"/>
                      </a:srgbClr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</a:t>
            </a:r>
            <a:endParaRPr lang="en-US" sz="6000" b="1">
              <a:gradFill rotWithShape="1">
                <a:gsLst>
                  <a:gs pos="0">
                    <a:srgbClr val="FF00FF">
                      <a:alpha val="57001"/>
                    </a:srgbClr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WPS Presentation</Application>
  <PresentationFormat>On-screen Show (4:3)</PresentationFormat>
  <Paragraphs>22</Paragraphs>
  <Slides>7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SimSun</vt:lpstr>
      <vt:lpstr>Wingdings</vt:lpstr>
      <vt:lpstr>Quicksand Medium</vt:lpstr>
      <vt:lpstr>Segoe Print</vt:lpstr>
      <vt:lpstr>Arial-Rounded</vt:lpstr>
      <vt:lpstr>Segoe UI Symbol</vt:lpstr>
      <vt:lpstr>Calibri</vt:lpstr>
      <vt:lpstr>Times New Roman</vt:lpstr>
      <vt:lpstr>Arial-Rounded</vt:lpstr>
      <vt:lpstr>Calibri</vt:lpstr>
      <vt:lpstr>Microsoft YaHei</vt:lpstr>
      <vt:lpstr>Arial Unicode MS</vt:lpstr>
      <vt:lpstr>Default Design</vt:lpstr>
      <vt:lpstr>https://www.freeppt7.com</vt:lpstr>
      <vt:lpstr>1_https://www.freeppt7.com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ITQuangNam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Hợi Vũ Thị</cp:lastModifiedBy>
  <cp:revision>43</cp:revision>
  <dcterms:created xsi:type="dcterms:W3CDTF">2009-12-31T17:46:00Z</dcterms:created>
  <dcterms:modified xsi:type="dcterms:W3CDTF">2025-12-11T13:00:25Z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74E482DCDC1E47E0B3B8C0605D332B5C</vt:lpwstr>
  </property>
  <property fmtid="{D5CDD505-2E9C-101B-9397-08002B2CF9AE}" pid="3" name="KSOProductBuildVer">
    <vt:lpwstr>1033-12.2.0.23155</vt:lpwstr>
  </property>
</Properties>
</file>