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1" r:id="rId2"/>
    <p:sldMasterId id="2147483723" r:id="rId3"/>
    <p:sldMasterId id="2147483735" r:id="rId4"/>
    <p:sldMasterId id="2147483767" r:id="rId5"/>
  </p:sldMasterIdLst>
  <p:notesMasterIdLst>
    <p:notesMasterId r:id="rId12"/>
  </p:notesMasterIdLst>
  <p:handoutMasterIdLst>
    <p:handoutMasterId r:id="rId13"/>
  </p:handoutMasterIdLst>
  <p:sldIdLst>
    <p:sldId id="264" r:id="rId6"/>
    <p:sldId id="2007577118" r:id="rId7"/>
    <p:sldId id="261" r:id="rId8"/>
    <p:sldId id="2007577111" r:id="rId9"/>
    <p:sldId id="2007577113" r:id="rId10"/>
    <p:sldId id="200757711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3FF"/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5AA65-7742-404E-B61C-4101D94F6899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EEF8D-D37E-4FA2-BCC9-24F19536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9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7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1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9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2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68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7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29D64A2-A005-D390-89C2-3748B8A69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9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56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6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15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5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7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407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5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82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7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69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5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4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75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24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2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77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43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87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7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7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E27A26-B069-00BC-2ED4-2FD44B6C5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FA1B9B-B14D-F426-4F7E-BDB535AB2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711FC-2EB9-7365-512B-6B913CC3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AF574C-8F91-8D5B-45EA-8B9F7C4A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C2D726-59B2-A509-659F-45223F60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5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C1DB01-9EF3-B4AD-C179-873E0FDC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989152-B45B-7C21-1FB5-0BE63918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1B4C63-4103-617D-4E39-131A3693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A8D09A-18B7-6E54-C12B-B5FE539E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DA693F-2AF9-74DC-2A4A-45A93B27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908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92833-FBE6-A0BC-E338-82DDA24D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4599B7-D7C8-530C-AD61-8F19EFF0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4E4822-0D69-2E41-E757-153FA266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A47DCB-C96E-E2A5-3AB7-F7523B69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B4D9E8-4D34-5095-2426-11BD72DF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06B16E-81C9-7638-B7EF-4B55C976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0EFB59-9018-0AB8-4E86-0FE31C5D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BCB539-8148-2B36-10CB-420401240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859C02-2B81-76C7-3333-49CE52C5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0CC1A7-5856-F716-7912-304F6008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F5D4E7-4CC8-7F8B-40DA-C033BA58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4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DF6872-4B67-DC7B-0F0D-AF135A4D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9AB1BA-EBDE-9543-6980-C021C525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665F41-783E-E0ED-15D9-93725C4E6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EA9139-E3C1-2120-4C72-9C4FFD295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2A3D32-6C18-83B6-31CC-CDCD4C0BF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92D8294-52EA-7A0A-B67A-3BF2AC96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F060704-0F55-3B7B-63C7-485BD355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E1F2E3-7EC5-1084-87EF-056D230E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4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30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8DE4F-6AE5-643D-5305-3B31E493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BAC6B85-486B-FED1-BBBB-707B3DD4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0C296E-66A7-B7AE-3110-1FF5E657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E88197-A471-2E27-5415-C573D579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0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769DB3-3D12-221F-872A-74FB19F4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0CE449-A75D-B27A-A100-1959EA08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776A7B-6A72-603D-A514-52F52DD7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54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CDC130-443F-1FCA-CB1E-E8599F8B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71688F-76BA-F86F-F3D6-3F06C71D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7A3C10-5956-B7AB-07EF-EB0230CBC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57F6CB-4587-F53C-5BAA-23A1E197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B71B60-DAA4-F45B-26AA-4F0FCA6A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7E9B95-48A3-6E39-F15F-C5588C2D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31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012889-5B87-43CB-8355-96C3DFF7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37F30E5-61E1-426C-602E-1BB50C04B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8C5E01-7618-694D-F9DB-FB838ACAD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9975F5-CBB2-40F4-A7B3-4BE311A2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4AEC44-3989-A178-54C3-69BAF724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FF25A7-6D9D-70C9-A65F-C28D302C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6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32C76-D6DB-E903-806E-7A017E61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0D299F-10B8-2486-C8B6-2AC756213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78C36B-BF24-8ACE-7814-E2262937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AD9263-9369-A012-2452-814BDC30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EE2983-2E03-0253-CAEE-D0D96C36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3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D107792-FB0A-EE58-15DF-6BA1A0F4F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6D865B-56DA-36C5-E6C6-6E1E8A9F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BC1F8E-259E-761C-BA89-B4E29262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0115B3-6018-F8C8-81DB-B739BC6D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057ABA-51F0-AEAB-2C74-5226D03E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3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261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03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6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4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2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57271ED-8031-3EA8-586E-D5DE1A3314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9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41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46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8C1F72-333F-FEB5-BB0E-DC83432BD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64" y="1354507"/>
            <a:ext cx="3412331" cy="26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2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BD0E5-8023-8043-49C6-CEB9E070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ường và chân là đôi bạn thân 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xmlns="" id="{5DF84F22-C518-5261-FF4C-88B1E7CDF0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7594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B34D2D7-CC09-FCA6-4648-C328ED09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14B4F635-1BBE-A8FA-8954-919D8C129CA6}"/>
              </a:ext>
            </a:extLst>
          </p:cNvPr>
          <p:cNvSpPr/>
          <p:nvPr/>
        </p:nvSpPr>
        <p:spPr>
          <a:xfrm>
            <a:off x="1028583" y="541396"/>
            <a:ext cx="10025409" cy="445181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B5194E1-36D4-78D8-D510-D096C0A7E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5355" r="72774" b="49306"/>
          <a:stretch/>
        </p:blipFill>
        <p:spPr>
          <a:xfrm rot="20420542">
            <a:off x="3746542" y="-471037"/>
            <a:ext cx="2534839" cy="2718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2CE5F85-4850-CDA9-DB9C-F4EFC50E1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52744" r="11766" b="11917"/>
          <a:stretch/>
        </p:blipFill>
        <p:spPr>
          <a:xfrm rot="2316792">
            <a:off x="6177818" y="-280567"/>
            <a:ext cx="2558673" cy="2718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5AAF1E-51B5-F890-4596-4AC827A93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919" y="424018"/>
            <a:ext cx="2700762" cy="179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22BA38-1C75-43F6-A29E-A9146C83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595" y="2487319"/>
            <a:ext cx="968738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5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CB321B-158A-7F00-D650-FBD5DFC44D7F}"/>
              </a:ext>
            </a:extLst>
          </p:cNvPr>
          <p:cNvSpPr txBox="1"/>
          <p:nvPr/>
        </p:nvSpPr>
        <p:spPr>
          <a:xfrm>
            <a:off x="4495800" y="1638300"/>
            <a:ext cx="32575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Futura Extr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4725645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8FEF41-ACDF-7B45-7F50-E564A00A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52" y="1568104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6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2FE1FA-B0A7-1CC5-69C6-D53C59C2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27" y="1615729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8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</Words>
  <Application>Microsoft Office PowerPoint</Application>
  <PresentationFormat>Widescreen</PresentationFormat>
  <Paragraphs>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黑体</vt:lpstr>
      <vt:lpstr>UTM Futura Extra</vt:lpstr>
      <vt:lpstr>1_Office 主题​​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39</cp:revision>
  <dcterms:created xsi:type="dcterms:W3CDTF">2021-07-24T01:07:49Z</dcterms:created>
  <dcterms:modified xsi:type="dcterms:W3CDTF">2025-12-11T13:35:52Z</dcterms:modified>
</cp:coreProperties>
</file>