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69" r:id="rId2"/>
  </p:sldMasterIdLst>
  <p:notesMasterIdLst>
    <p:notesMasterId r:id="rId11"/>
  </p:notesMasterIdLst>
  <p:sldIdLst>
    <p:sldId id="259" r:id="rId3"/>
    <p:sldId id="256" r:id="rId4"/>
    <p:sldId id="272" r:id="rId5"/>
    <p:sldId id="278" r:id="rId6"/>
    <p:sldId id="291" r:id="rId7"/>
    <p:sldId id="526" r:id="rId8"/>
    <p:sldId id="264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FF"/>
    <a:srgbClr val="FFE5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097213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5C85D0-BC33-47D0-B7DA-5E5B4FC284BB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1D934-54DD-48D2-9B8A-0DB6E238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61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5C85D0-BC33-47D0-B7DA-5E5B4FC284BB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1D934-54DD-48D2-9B8A-0DB6E238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16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5C85D0-BC33-47D0-B7DA-5E5B4FC284BB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1D934-54DD-48D2-9B8A-0DB6E238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89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5C85D0-BC33-47D0-B7DA-5E5B4FC284BB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1D934-54DD-48D2-9B8A-0DB6E238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19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28854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12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898" y="3065533"/>
            <a:ext cx="1028280" cy="726933"/>
          </a:xfrm>
          <a:prstGeom prst="rect">
            <a:avLst/>
          </a:prstGeom>
        </p:spPr>
      </p:pic>
      <p:pic>
        <p:nvPicPr>
          <p:cNvPr id="14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0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64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sp>
        <p:nvSpPr>
          <p:cNvPr id="5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419100" y="400050"/>
            <a:ext cx="113919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id="{898DCD13-9A47-4340-ABF6-8CC70335E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7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5C85D0-BC33-47D0-B7DA-5E5B4FC284BB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1D934-54DD-48D2-9B8A-0DB6E238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5C85D0-BC33-47D0-B7DA-5E5B4FC284BB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1D934-54DD-48D2-9B8A-0DB6E238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0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5C85D0-BC33-47D0-B7DA-5E5B4FC284BB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1D934-54DD-48D2-9B8A-0DB6E238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99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5C85D0-BC33-47D0-B7DA-5E5B4FC284BB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1D934-54DD-48D2-9B8A-0DB6E238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93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4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1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90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7">
            <a:extLst>
              <a:ext uri="{FF2B5EF4-FFF2-40B4-BE49-F238E27FC236}">
                <a16:creationId xmlns:a16="http://schemas.microsoft.com/office/drawing/2014/main" id="{30C19D93-01BF-457C-94FC-257D6F06D2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 flipH="1"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1E46D6D-3952-430C-8D72-778C9ED0C2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/>
          <a:stretch/>
        </p:blipFill>
        <p:spPr>
          <a:xfrm>
            <a:off x="-1" y="0"/>
            <a:ext cx="6125071" cy="6722474"/>
          </a:xfrm>
          <a:prstGeom prst="rect">
            <a:avLst/>
          </a:prstGeom>
        </p:spPr>
      </p:pic>
      <p:pic>
        <p:nvPicPr>
          <p:cNvPr id="4" name="图片 39">
            <a:extLst>
              <a:ext uri="{FF2B5EF4-FFF2-40B4-BE49-F238E27FC236}">
                <a16:creationId xmlns:a16="http://schemas.microsoft.com/office/drawing/2014/main" id="{4D9A14BD-2198-49BF-A916-30CDFA863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7" t="12891" b="71103"/>
          <a:stretch/>
        </p:blipFill>
        <p:spPr>
          <a:xfrm>
            <a:off x="5341257" y="-22838"/>
            <a:ext cx="1327209" cy="1076025"/>
          </a:xfrm>
          <a:prstGeom prst="rect">
            <a:avLst/>
          </a:prstGeom>
        </p:spPr>
      </p:pic>
      <p:pic>
        <p:nvPicPr>
          <p:cNvPr id="5" name="图片 22">
            <a:extLst>
              <a:ext uri="{FF2B5EF4-FFF2-40B4-BE49-F238E27FC236}">
                <a16:creationId xmlns:a16="http://schemas.microsoft.com/office/drawing/2014/main" id="{898496B2-916B-4FB3-8D2F-6F10607E82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34" y="3635751"/>
            <a:ext cx="3210019" cy="3210019"/>
          </a:xfrm>
          <a:prstGeom prst="rect">
            <a:avLst/>
          </a:prstGeom>
        </p:spPr>
      </p:pic>
      <p:pic>
        <p:nvPicPr>
          <p:cNvPr id="6" name="图片 44">
            <a:extLst>
              <a:ext uri="{FF2B5EF4-FFF2-40B4-BE49-F238E27FC236}">
                <a16:creationId xmlns:a16="http://schemas.microsoft.com/office/drawing/2014/main" id="{9257F97D-BF93-46DB-A659-A1EB2F977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399643"/>
            <a:ext cx="2159794" cy="1263437"/>
          </a:xfrm>
          <a:prstGeom prst="rect">
            <a:avLst/>
          </a:prstGeom>
        </p:spPr>
      </p:pic>
      <p:pic>
        <p:nvPicPr>
          <p:cNvPr id="7" name="图片 45">
            <a:extLst>
              <a:ext uri="{FF2B5EF4-FFF2-40B4-BE49-F238E27FC236}">
                <a16:creationId xmlns:a16="http://schemas.microsoft.com/office/drawing/2014/main" id="{E5DB2E20-ACA2-4A4B-B8A6-04E8B4F326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8" name="图片 46">
            <a:extLst>
              <a:ext uri="{FF2B5EF4-FFF2-40B4-BE49-F238E27FC236}">
                <a16:creationId xmlns:a16="http://schemas.microsoft.com/office/drawing/2014/main" id="{351C2F3A-A100-471B-A2B2-F7FB3D04C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1E7F93-7746-D531-9349-7B954C389B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4348" y="1270837"/>
            <a:ext cx="9126503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7853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id="{19A522AD-CE5B-4347-BA6F-D7BDC19EC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75" y="6000750"/>
            <a:ext cx="903762" cy="696840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A426C731-D80B-4CE1-B5F8-BDA250868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06" y="4568258"/>
            <a:ext cx="2915437" cy="2305149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396" y="-25077"/>
            <a:ext cx="1271130" cy="127113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246201" y="693299"/>
            <a:ext cx="2811440" cy="1105510"/>
            <a:chOff x="-856881" y="1091821"/>
            <a:chExt cx="2811440" cy="1105510"/>
          </a:xfrm>
        </p:grpSpPr>
        <p:sp>
          <p:nvSpPr>
            <p:cNvPr id="19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 w="60325">
                    <a:solidFill>
                      <a:prstClr val="white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  <p:sp>
          <p:nvSpPr>
            <p:cNvPr id="20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</p:grpSp>
      <p:sp>
        <p:nvSpPr>
          <p:cNvPr id="27" name="矩形: 圆角 16">
            <a:extLst>
              <a:ext uri="{FF2B5EF4-FFF2-40B4-BE49-F238E27FC236}">
                <a16:creationId xmlns:a16="http://schemas.microsoft.com/office/drawing/2014/main" id="{8C14046D-F732-340D-BCF3-B7773A69F385}"/>
              </a:ext>
            </a:extLst>
          </p:cNvPr>
          <p:cNvSpPr/>
          <p:nvPr/>
        </p:nvSpPr>
        <p:spPr>
          <a:xfrm>
            <a:off x="4189695" y="5349683"/>
            <a:ext cx="2490004" cy="742297"/>
          </a:xfrm>
          <a:prstGeom prst="roundRect">
            <a:avLst>
              <a:gd name="adj" fmla="val 50000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#9Slide04 Goku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Trang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#9Slide04 Goku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115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#9Slide04 Goku" panose="02000503000000020004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CE41A4-F6D0-CF5D-246B-7D9B7F808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27" y="1951657"/>
            <a:ext cx="11089585" cy="18167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F5EB77-1AB3-78EB-3C2A-D0CE49E10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2505" y="295569"/>
            <a:ext cx="7181710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0917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7">
            <a:extLst>
              <a:ext uri="{FF2B5EF4-FFF2-40B4-BE49-F238E27FC236}">
                <a16:creationId xmlns:a16="http://schemas.microsoft.com/office/drawing/2014/main" id="{30C19D93-01BF-457C-94FC-257D6F06D2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 flipH="1"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1E46D6D-3952-430C-8D72-778C9ED0C2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/>
          <a:stretch/>
        </p:blipFill>
        <p:spPr>
          <a:xfrm>
            <a:off x="-1" y="0"/>
            <a:ext cx="6125071" cy="6722474"/>
          </a:xfrm>
          <a:prstGeom prst="rect">
            <a:avLst/>
          </a:prstGeom>
        </p:spPr>
      </p:pic>
      <p:pic>
        <p:nvPicPr>
          <p:cNvPr id="4" name="图片 39">
            <a:extLst>
              <a:ext uri="{FF2B5EF4-FFF2-40B4-BE49-F238E27FC236}">
                <a16:creationId xmlns:a16="http://schemas.microsoft.com/office/drawing/2014/main" id="{4D9A14BD-2198-49BF-A916-30CDFA863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7" t="12891" b="71103"/>
          <a:stretch/>
        </p:blipFill>
        <p:spPr>
          <a:xfrm>
            <a:off x="5341257" y="-22838"/>
            <a:ext cx="1327209" cy="1076025"/>
          </a:xfrm>
          <a:prstGeom prst="rect">
            <a:avLst/>
          </a:prstGeom>
        </p:spPr>
      </p:pic>
      <p:pic>
        <p:nvPicPr>
          <p:cNvPr id="5" name="图片 22">
            <a:extLst>
              <a:ext uri="{FF2B5EF4-FFF2-40B4-BE49-F238E27FC236}">
                <a16:creationId xmlns:a16="http://schemas.microsoft.com/office/drawing/2014/main" id="{898496B2-916B-4FB3-8D2F-6F10607E82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34" y="3635751"/>
            <a:ext cx="3210019" cy="3210019"/>
          </a:xfrm>
          <a:prstGeom prst="rect">
            <a:avLst/>
          </a:prstGeom>
        </p:spPr>
      </p:pic>
      <p:pic>
        <p:nvPicPr>
          <p:cNvPr id="6" name="图片 44">
            <a:extLst>
              <a:ext uri="{FF2B5EF4-FFF2-40B4-BE49-F238E27FC236}">
                <a16:creationId xmlns:a16="http://schemas.microsoft.com/office/drawing/2014/main" id="{9257F97D-BF93-46DB-A659-A1EB2F977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399643"/>
            <a:ext cx="2159794" cy="1263437"/>
          </a:xfrm>
          <a:prstGeom prst="rect">
            <a:avLst/>
          </a:prstGeom>
        </p:spPr>
      </p:pic>
      <p:pic>
        <p:nvPicPr>
          <p:cNvPr id="7" name="图片 45">
            <a:extLst>
              <a:ext uri="{FF2B5EF4-FFF2-40B4-BE49-F238E27FC236}">
                <a16:creationId xmlns:a16="http://schemas.microsoft.com/office/drawing/2014/main" id="{E5DB2E20-ACA2-4A4B-B8A6-04E8B4F326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8" name="图片 46">
            <a:extLst>
              <a:ext uri="{FF2B5EF4-FFF2-40B4-BE49-F238E27FC236}">
                <a16:creationId xmlns:a16="http://schemas.microsoft.com/office/drawing/2014/main" id="{351C2F3A-A100-471B-A2B2-F7FB3D04C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851635-823D-6167-289B-C4DD33668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5698" y="1280997"/>
            <a:ext cx="9547163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2319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0409090849_wm_shs-tieng-viet-2-tap-1">
            <a:extLst>
              <a:ext uri="{FF2B5EF4-FFF2-40B4-BE49-F238E27FC236}">
                <a16:creationId xmlns:a16="http://schemas.microsoft.com/office/drawing/2014/main" id="{DD7EC413-5D04-4225-88C0-DCD89DB50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249270" y="173994"/>
            <a:ext cx="1047613" cy="887534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296883" y="414331"/>
            <a:ext cx="1016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766" y="892969"/>
            <a:ext cx="110119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,...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sớm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4306" y="3876019"/>
            <a:ext cx="11237446" cy="230832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9096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33070" y="1055528"/>
            <a:ext cx="2628900" cy="3267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endParaRPr kumimoji="0" lang="en-US" sz="32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>
            <a:stCxn id="3" idx="6"/>
            <a:endCxn id="6" idx="1"/>
          </p:cNvCxnSpPr>
          <p:nvPr/>
        </p:nvCxnSpPr>
        <p:spPr>
          <a:xfrm flipV="1">
            <a:off x="3061970" y="1678246"/>
            <a:ext cx="1409700" cy="101082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4471670" y="1279406"/>
            <a:ext cx="3638550" cy="79767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Giới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thiệu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thân</a:t>
            </a:r>
            <a:endParaRPr kumimoji="0" lang="en-US" sz="24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71670" y="2290227"/>
            <a:ext cx="3638550" cy="79767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thân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endParaRPr kumimoji="0" lang="en-US" sz="24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71670" y="3270072"/>
            <a:ext cx="3638550" cy="79767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thân</a:t>
            </a:r>
            <a:endParaRPr kumimoji="0" lang="en-US" sz="24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338945" y="1894958"/>
            <a:ext cx="2314575" cy="79767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endParaRPr kumimoji="0" lang="en-US" sz="24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338945" y="2778442"/>
            <a:ext cx="2314575" cy="79767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…</a:t>
            </a:r>
          </a:p>
        </p:txBody>
      </p:sp>
      <p:cxnSp>
        <p:nvCxnSpPr>
          <p:cNvPr id="12" name="Straight Connector 11"/>
          <p:cNvCxnSpPr>
            <a:stCxn id="3" idx="6"/>
            <a:endCxn id="8" idx="1"/>
          </p:cNvCxnSpPr>
          <p:nvPr/>
        </p:nvCxnSpPr>
        <p:spPr>
          <a:xfrm>
            <a:off x="3061970" y="2689066"/>
            <a:ext cx="1409700" cy="97984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3" idx="6"/>
          </p:cNvCxnSpPr>
          <p:nvPr/>
        </p:nvCxnSpPr>
        <p:spPr>
          <a:xfrm>
            <a:off x="3061970" y="2689066"/>
            <a:ext cx="1409700" cy="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9" idx="1"/>
          </p:cNvCxnSpPr>
          <p:nvPr/>
        </p:nvCxnSpPr>
        <p:spPr>
          <a:xfrm flipV="1">
            <a:off x="8110220" y="2293798"/>
            <a:ext cx="1228725" cy="39356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7" idx="3"/>
          </p:cNvCxnSpPr>
          <p:nvPr/>
        </p:nvCxnSpPr>
        <p:spPr>
          <a:xfrm>
            <a:off x="8110220" y="2689067"/>
            <a:ext cx="1228725" cy="4934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13729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different languages&#10;&#10;Description automatically generated">
            <a:extLst>
              <a:ext uri="{FF2B5EF4-FFF2-40B4-BE49-F238E27FC236}">
                <a16:creationId xmlns:a16="http://schemas.microsoft.com/office/drawing/2014/main" id="{3338FFC2-DF2F-95E0-5286-D699BAAD7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539" y="68263"/>
            <a:ext cx="8196921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6965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0409090849_wm_shs-tieng-viet-2-tap-1">
            <a:extLst>
              <a:ext uri="{FF2B5EF4-FFF2-40B4-BE49-F238E27FC236}">
                <a16:creationId xmlns:a16="http://schemas.microsoft.com/office/drawing/2014/main" id="{DD7EC413-5D04-4225-88C0-DCD89DB50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284399" y="797916"/>
            <a:ext cx="1047613" cy="887534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171986" y="1259932"/>
            <a:ext cx="1051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–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171987" y="2164715"/>
            <a:ext cx="90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708242" y="2569671"/>
            <a:ext cx="10841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 thân mà em muốn kể là ai?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 thân của em đã làm việc gì cho em?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có suy nghĩ gì về việc người thân đã làm?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45021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7">
            <a:extLst>
              <a:ext uri="{FF2B5EF4-FFF2-40B4-BE49-F238E27FC236}">
                <a16:creationId xmlns:a16="http://schemas.microsoft.com/office/drawing/2014/main" id="{30C19D93-01BF-457C-94FC-257D6F06D2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 flipH="1"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1E46D6D-3952-430C-8D72-778C9ED0C2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/>
          <a:stretch/>
        </p:blipFill>
        <p:spPr>
          <a:xfrm>
            <a:off x="-1" y="0"/>
            <a:ext cx="6125071" cy="6722474"/>
          </a:xfrm>
          <a:prstGeom prst="rect">
            <a:avLst/>
          </a:prstGeom>
        </p:spPr>
      </p:pic>
      <p:pic>
        <p:nvPicPr>
          <p:cNvPr id="4" name="图片 39">
            <a:extLst>
              <a:ext uri="{FF2B5EF4-FFF2-40B4-BE49-F238E27FC236}">
                <a16:creationId xmlns:a16="http://schemas.microsoft.com/office/drawing/2014/main" id="{4D9A14BD-2198-49BF-A916-30CDFA863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7" t="12891" b="71103"/>
          <a:stretch/>
        </p:blipFill>
        <p:spPr>
          <a:xfrm>
            <a:off x="5341257" y="-22838"/>
            <a:ext cx="1327209" cy="1076025"/>
          </a:xfrm>
          <a:prstGeom prst="rect">
            <a:avLst/>
          </a:prstGeom>
        </p:spPr>
      </p:pic>
      <p:pic>
        <p:nvPicPr>
          <p:cNvPr id="5" name="图片 22">
            <a:extLst>
              <a:ext uri="{FF2B5EF4-FFF2-40B4-BE49-F238E27FC236}">
                <a16:creationId xmlns:a16="http://schemas.microsoft.com/office/drawing/2014/main" id="{898496B2-916B-4FB3-8D2F-6F10607E82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34" y="3635751"/>
            <a:ext cx="3210019" cy="3210019"/>
          </a:xfrm>
          <a:prstGeom prst="rect">
            <a:avLst/>
          </a:prstGeom>
        </p:spPr>
      </p:pic>
      <p:pic>
        <p:nvPicPr>
          <p:cNvPr id="6" name="图片 44">
            <a:extLst>
              <a:ext uri="{FF2B5EF4-FFF2-40B4-BE49-F238E27FC236}">
                <a16:creationId xmlns:a16="http://schemas.microsoft.com/office/drawing/2014/main" id="{9257F97D-BF93-46DB-A659-A1EB2F977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399643"/>
            <a:ext cx="2159794" cy="1263437"/>
          </a:xfrm>
          <a:prstGeom prst="rect">
            <a:avLst/>
          </a:prstGeom>
        </p:spPr>
      </p:pic>
      <p:pic>
        <p:nvPicPr>
          <p:cNvPr id="7" name="图片 45">
            <a:extLst>
              <a:ext uri="{FF2B5EF4-FFF2-40B4-BE49-F238E27FC236}">
                <a16:creationId xmlns:a16="http://schemas.microsoft.com/office/drawing/2014/main" id="{E5DB2E20-ACA2-4A4B-B8A6-04E8B4F326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8" name="图片 46">
            <a:extLst>
              <a:ext uri="{FF2B5EF4-FFF2-40B4-BE49-F238E27FC236}">
                <a16:creationId xmlns:a16="http://schemas.microsoft.com/office/drawing/2014/main" id="{351C2F3A-A100-471B-A2B2-F7FB3D04C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5F6F84-A1E6-F358-60CB-0EE0AC9F7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5343" y="756706"/>
            <a:ext cx="10162913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1580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233</Words>
  <Application>Microsoft Office PowerPoint</Application>
  <PresentationFormat>Widescreen</PresentationFormat>
  <Paragraphs>19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#9Slide04 Goku</vt:lpstr>
      <vt:lpstr>#9Slide05 Aphrodite Pro</vt:lpstr>
      <vt:lpstr>Arial</vt:lpstr>
      <vt:lpstr>Calibri</vt:lpstr>
      <vt:lpstr>Cambria</vt:lpstr>
      <vt:lpstr>Chango</vt:lpstr>
      <vt:lpstr>自定义设计方案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PC</cp:lastModifiedBy>
  <cp:revision>49</cp:revision>
  <dcterms:created xsi:type="dcterms:W3CDTF">2021-07-20T01:55:21Z</dcterms:created>
  <dcterms:modified xsi:type="dcterms:W3CDTF">2025-12-12T13:01:45Z</dcterms:modified>
</cp:coreProperties>
</file>