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11"/>
  </p:notesMasterIdLst>
  <p:sldIdLst>
    <p:sldId id="529" r:id="rId4"/>
    <p:sldId id="530" r:id="rId5"/>
    <p:sldId id="263" r:id="rId6"/>
    <p:sldId id="277" r:id="rId7"/>
    <p:sldId id="288" r:id="rId8"/>
    <p:sldId id="292" r:id="rId9"/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1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69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3.jpe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2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0.gi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incongnghe.com.vn/wp-content/uploads/2013/03/Flowers-8.jpg">
            <a:extLst>
              <a:ext uri="{FF2B5EF4-FFF2-40B4-BE49-F238E27FC236}">
                <a16:creationId xmlns="" xmlns:a16="http://schemas.microsoft.com/office/drawing/2014/main" id="{32F7D55F-7F39-4A2F-B413-5E13F45C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4" name="WordArt 4">
            <a:extLst>
              <a:ext uri="{FF2B5EF4-FFF2-40B4-BE49-F238E27FC236}">
                <a16:creationId xmlns="" xmlns:a16="http://schemas.microsoft.com/office/drawing/2014/main" id="{ACF9DEB6-7EA7-4624-B178-98546A53E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763803"/>
            <a:ext cx="11887200" cy="1665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8565"/>
                <a:gd name="adj2" fmla="val 103"/>
              </a:avLst>
            </a:prstTxWarp>
          </a:bodyPr>
          <a:lstStyle/>
          <a:p>
            <a:pPr algn="ctr"/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91581" dir="18221404" algn="ctr" rotWithShape="0">
                    <a:schemeClr val="tx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</a:t>
            </a:r>
            <a:r>
              <a:rPr lang="vi-VN" sz="27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</a:t>
            </a:r>
            <a:r>
              <a:rPr lang="en-US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700" b="1" kern="10" dirty="0" smtClean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0">
            <a:extLst>
              <a:ext uri="{FF2B5EF4-FFF2-40B4-BE49-F238E27FC236}">
                <a16:creationId xmlns="" xmlns:a16="http://schemas.microsoft.com/office/drawing/2014/main" id="{4A586AB8-DD2A-4A2B-ABAC-971578C17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8024" y="630846"/>
            <a:ext cx="6375949" cy="828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13">
            <a:extLst>
              <a:ext uri="{FF2B5EF4-FFF2-40B4-BE49-F238E27FC236}">
                <a16:creationId xmlns="" xmlns:a16="http://schemas.microsoft.com/office/drawing/2014/main" id="{C17BE2F4-A171-47D0-8BE3-243F8AFBB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3728106"/>
            <a:ext cx="6156959" cy="1072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Mận</a:t>
            </a:r>
            <a:endParaRPr lang="vi-VN" sz="2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60798"/>
      </p:ext>
    </p:extLst>
  </p:cSld>
  <p:clrMapOvr>
    <a:masterClrMapping/>
  </p:clrMapOvr>
  <p:transition spd="slow" advTm="66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-66260"/>
            <a:ext cx="610923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-66260"/>
            <a:ext cx="6176962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931" y="54593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6" y="-42197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5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8" y="381415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902" y="31410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73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317"/>
            <a:ext cx="7997829" cy="42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525522"/>
            <a:ext cx="693420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KHỞI ĐỘNG  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QueHuongTuoiDepBeat-V.A-4082769">
            <a:hlinkClick r:id="" action="ppaction://media"/>
            <a:extLst>
              <a:ext uri="{FF2B5EF4-FFF2-40B4-BE49-F238E27FC236}">
                <a16:creationId xmlns="" xmlns:a16="http://schemas.microsoft.com/office/drawing/2014/main" id="{EACE8492-763F-411F-9114-B9FBDEB3C3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5596" y="600071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744698"/>
      </p:ext>
    </p:extLst>
  </p:cSld>
  <p:clrMapOvr>
    <a:masterClrMapping/>
  </p:clrMapOvr>
  <p:transition spd="slow" advTm="66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xmlns="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xmlns="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xmlns="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xmlns="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xmlns="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iấc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xmlns="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xmlns="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xmlns="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xmlns="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xmlns="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xmlns="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xmlns="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xmlns="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xmlns="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xmlns="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xmlns="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134</Words>
  <Application>Microsoft Office PowerPoint</Application>
  <PresentationFormat>Widescreen</PresentationFormat>
  <Paragraphs>21</Paragraphs>
  <Slides>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Microsoft YaHei</vt:lpstr>
      <vt:lpstr>.VnAvant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DELL</cp:lastModifiedBy>
  <cp:revision>63</cp:revision>
  <dcterms:created xsi:type="dcterms:W3CDTF">2021-06-19T10:18:58Z</dcterms:created>
  <dcterms:modified xsi:type="dcterms:W3CDTF">2025-12-18T06:43:35Z</dcterms:modified>
</cp:coreProperties>
</file>