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12"/>
  </p:notesMasterIdLst>
  <p:handoutMasterIdLst>
    <p:handoutMasterId r:id="rId13"/>
  </p:handoutMasterIdLst>
  <p:sldIdLst>
    <p:sldId id="260" r:id="rId3"/>
    <p:sldId id="286" r:id="rId4"/>
    <p:sldId id="2007577110" r:id="rId5"/>
    <p:sldId id="2007577111" r:id="rId6"/>
    <p:sldId id="2007577112" r:id="rId7"/>
    <p:sldId id="2007577113" r:id="rId8"/>
    <p:sldId id="2007577114" r:id="rId9"/>
    <p:sldId id="200757711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38B0-F465-49DC-8978-B12C9945A34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6038-2EE8-4B61-8454-36D94BA77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642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799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448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595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08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917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41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49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36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86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892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577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80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5888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6845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1902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79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633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818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5742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8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7807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399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09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8913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2257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7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906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59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2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9893EAE-39F7-B17B-22DC-2EB6EB391BE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332" y="74012"/>
            <a:ext cx="1854179" cy="18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0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41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4.jpeg"/><Relationship Id="rId5" Type="http://schemas.openxmlformats.org/officeDocument/2006/relationships/image" Target="../media/image41.sv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97396D-9F0A-90E3-DECB-1781C9F4F2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9858" y="1247322"/>
            <a:ext cx="8809484" cy="165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C2CDD4-368C-4F60-B67E-DA9D7564F013}"/>
              </a:ext>
            </a:extLst>
          </p:cNvPr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7635405-2BB9-4BFA-9AE8-AEBB68AF3B2B}"/>
              </a:ext>
            </a:extLst>
          </p:cNvPr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D4426D2-0942-4E5D-B9D9-DE9A2C0FFF6E}"/>
              </a:ext>
            </a:extLst>
          </p:cNvPr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CA02EE-2ACE-4489-ABDA-A843BE7A4156}"/>
              </a:ext>
            </a:extLst>
          </p:cNvPr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337DD175-EA82-4C11-BF51-46CE005192A8}"/>
                </a:ext>
              </a:extLst>
            </p:cNvPr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F9919C3-7774-40BE-9697-D9737B4938C6}"/>
                </a:ext>
              </a:extLst>
            </p:cNvPr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58583D3-EF91-45E3-AE8D-ABEC6B7BF848}"/>
              </a:ext>
            </a:extLst>
          </p:cNvPr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cissors cartoon Royalty Free Vector Image - VectorStock">
            <a:extLst>
              <a:ext uri="{FF2B5EF4-FFF2-40B4-BE49-F238E27FC236}">
                <a16:creationId xmlns:a16="http://schemas.microsoft.com/office/drawing/2014/main" xmlns="" id="{050999CC-E01E-47B1-B22B-D97C59F7B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DE54A8-E147-4B5A-BE55-C67F15881DFD}"/>
              </a:ext>
            </a:extLst>
          </p:cNvPr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6920B4-4522-4577-9503-90D1321F6CD5}"/>
              </a:ext>
            </a:extLst>
          </p:cNvPr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58EE136-7BD6-4F59-B421-EADB9E7ECF0D}"/>
              </a:ext>
            </a:extLst>
          </p:cNvPr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98C55C4-CE45-42EF-9EE4-1E1B54CA6BC8}"/>
              </a:ext>
            </a:extLst>
          </p:cNvPr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19F5D4B-B97C-4DE9-8F4A-7B3B5CAAC791}"/>
              </a:ext>
            </a:extLst>
          </p:cNvPr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15" name="TextBox 2">
              <a:extLst>
                <a:ext uri="{FF2B5EF4-FFF2-40B4-BE49-F238E27FC236}">
                  <a16:creationId xmlns:a16="http://schemas.microsoft.com/office/drawing/2014/main" xmlns="" id="{E95BD01E-5967-4882-86CB-F404215D0F3E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45347F0-820C-49C3-82BE-579E36762C29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E95274-69B7-4D4B-BADA-41354258E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4" y="44399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F2DEB6-48ED-48CB-B061-CA6D72A366D0}"/>
              </a:ext>
            </a:extLst>
          </p:cNvPr>
          <p:cNvGrpSpPr/>
          <p:nvPr/>
        </p:nvGrpSpPr>
        <p:grpSpPr>
          <a:xfrm>
            <a:off x="873478" y="659600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9779F32-22E1-4D84-B06C-B66A18D74194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17AFD92B-6D20-4AAC-A198-55D69A51D826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C2D053-52F4-4655-AD6C-4F7D677862B7}"/>
              </a:ext>
            </a:extLst>
          </p:cNvPr>
          <p:cNvSpPr/>
          <p:nvPr/>
        </p:nvSpPr>
        <p:spPr>
          <a:xfrm>
            <a:off x="1672085" y="1864514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xmlns="" id="{A90E3DBC-A027-4D15-B126-D46AF8E9786B}"/>
              </a:ext>
            </a:extLst>
          </p:cNvPr>
          <p:cNvSpPr/>
          <p:nvPr/>
        </p:nvSpPr>
        <p:spPr>
          <a:xfrm>
            <a:off x="4365808" y="1875782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99A041D-3597-4513-9511-5BDBA06265C3}"/>
              </a:ext>
            </a:extLst>
          </p:cNvPr>
          <p:cNvCxnSpPr/>
          <p:nvPr/>
        </p:nvCxnSpPr>
        <p:spPr>
          <a:xfrm>
            <a:off x="1672085" y="1864514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E1E4525-1C47-41BB-AF35-1161E5C329B6}"/>
              </a:ext>
            </a:extLst>
          </p:cNvPr>
          <p:cNvCxnSpPr/>
          <p:nvPr/>
        </p:nvCxnSpPr>
        <p:spPr>
          <a:xfrm flipH="1">
            <a:off x="2258115" y="2430822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0638B36-E39C-4F65-AEA9-30EE8EE2ACC8}"/>
              </a:ext>
            </a:extLst>
          </p:cNvPr>
          <p:cNvCxnSpPr>
            <a:stCxn id="6" idx="5"/>
            <a:endCxn id="6" idx="2"/>
          </p:cNvCxnSpPr>
          <p:nvPr/>
        </p:nvCxnSpPr>
        <p:spPr>
          <a:xfrm flipH="1">
            <a:off x="4365808" y="2760464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9955C130-EF99-436F-9C09-F36F05AF6C36}"/>
              </a:ext>
            </a:extLst>
          </p:cNvPr>
          <p:cNvSpPr/>
          <p:nvPr/>
        </p:nvSpPr>
        <p:spPr>
          <a:xfrm rot="8089265">
            <a:off x="6789111" y="3022933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C79173-A071-48D9-B549-93D51F8F0FA8}"/>
              </a:ext>
            </a:extLst>
          </p:cNvPr>
          <p:cNvGrpSpPr/>
          <p:nvPr/>
        </p:nvGrpSpPr>
        <p:grpSpPr>
          <a:xfrm>
            <a:off x="8770150" y="1853246"/>
            <a:ext cx="1769363" cy="1791899"/>
            <a:chOff x="8600029" y="1970204"/>
            <a:chExt cx="1769363" cy="17918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03652EF-AEDA-4D0C-B733-1408A291F470}"/>
                </a:ext>
              </a:extLst>
            </p:cNvPr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AC87FAB-8CBA-444A-9263-8A5561D766A3}"/>
                </a:ext>
              </a:extLst>
            </p:cNvPr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D5D8AF9-D86C-4D99-93C3-736738BB277C}"/>
                </a:ext>
              </a:extLst>
            </p:cNvPr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459DB05-DCCF-40BB-8FE8-D31F3584B04D}"/>
              </a:ext>
            </a:extLst>
          </p:cNvPr>
          <p:cNvGrpSpPr/>
          <p:nvPr/>
        </p:nvGrpSpPr>
        <p:grpSpPr>
          <a:xfrm>
            <a:off x="4778974" y="3587826"/>
            <a:ext cx="3328176" cy="3149578"/>
            <a:chOff x="4608853" y="3704784"/>
            <a:chExt cx="3328176" cy="314957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BF4C852F-4EB2-485B-A1FD-BBFC446DB106}"/>
                </a:ext>
              </a:extLst>
            </p:cNvPr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xmlns="" id="{9A515F75-0732-428E-96EA-B88E6362CDD7}"/>
                </a:ext>
              </a:extLst>
            </p:cNvPr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xmlns="" id="{9D8B68A5-0483-41F4-AF2F-CE4250684159}"/>
                </a:ext>
              </a:extLst>
            </p:cNvPr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xmlns="" id="{60AB7355-72B1-4778-92E6-196F1557F427}"/>
                </a:ext>
              </a:extLst>
            </p:cNvPr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25668A3-3130-44A0-8FE0-571A0F6E3DA9}"/>
              </a:ext>
            </a:extLst>
          </p:cNvPr>
          <p:cNvCxnSpPr/>
          <p:nvPr/>
        </p:nvCxnSpPr>
        <p:spPr>
          <a:xfrm>
            <a:off x="357984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2F0DE3A-C9DB-4B24-AB75-018EFD35C51E}"/>
              </a:ext>
            </a:extLst>
          </p:cNvPr>
          <p:cNvCxnSpPr/>
          <p:nvPr/>
        </p:nvCxnSpPr>
        <p:spPr>
          <a:xfrm>
            <a:off x="5945592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7396B21-67C6-4157-A281-C01C6A14CAB4}"/>
              </a:ext>
            </a:extLst>
          </p:cNvPr>
          <p:cNvCxnSpPr/>
          <p:nvPr/>
        </p:nvCxnSpPr>
        <p:spPr>
          <a:xfrm>
            <a:off x="776779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xmlns="" id="{B8FB5AFF-3B00-4C43-9465-963AFEB77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4C8F0811-F23D-471A-BEDA-655BC963139C}"/>
              </a:ext>
            </a:extLst>
          </p:cNvPr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36069D4-8258-4863-B73C-E0EBDF34C6C5}"/>
              </a:ext>
            </a:extLst>
          </p:cNvPr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ED9E8E1-AAB3-4BCF-9F99-49D59A058ED3}"/>
              </a:ext>
            </a:extLst>
          </p:cNvPr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A1517AB-DEB3-46FB-BF7E-9EE95D3A5733}"/>
              </a:ext>
            </a:extLst>
          </p:cNvPr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E5814DF-A6C6-476F-A9F6-5B468737C332}"/>
              </a:ext>
            </a:extLst>
          </p:cNvPr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6F880C4-94AD-42CF-AB34-1EF2333814FF}"/>
              </a:ext>
            </a:extLst>
          </p:cNvPr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43127DB-5849-4475-981F-5F58DB1BF83C}"/>
              </a:ext>
            </a:extLst>
          </p:cNvPr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F3CAF6F-1FCE-4C0C-9195-3615876F6C2C}"/>
              </a:ext>
            </a:extLst>
          </p:cNvPr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E4190C3-0084-4C48-B341-6B310A8BDB2D}"/>
              </a:ext>
            </a:extLst>
          </p:cNvPr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9163C67-088B-4E8C-A07C-A6E4897B510A}"/>
              </a:ext>
            </a:extLst>
          </p:cNvPr>
          <p:cNvGrpSpPr/>
          <p:nvPr/>
        </p:nvGrpSpPr>
        <p:grpSpPr>
          <a:xfrm>
            <a:off x="791779" y="602015"/>
            <a:ext cx="9958959" cy="1305165"/>
            <a:chOff x="857087" y="446662"/>
            <a:chExt cx="9958959" cy="13051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117A7BA-A89B-461D-B095-BCA02388AB6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FABAD8A-B3CF-4A36-8C01-DBAE3A67362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1498363-DDFF-470F-8D37-8EB9DB17BADA}"/>
              </a:ext>
            </a:extLst>
          </p:cNvPr>
          <p:cNvGrpSpPr/>
          <p:nvPr/>
        </p:nvGrpSpPr>
        <p:grpSpPr>
          <a:xfrm>
            <a:off x="6657217" y="1907180"/>
            <a:ext cx="966652" cy="483326"/>
            <a:chOff x="5682344" y="2403567"/>
            <a:chExt cx="966652" cy="483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A53DF4B-0542-47D5-9C09-13E0C9C72DD0}"/>
                </a:ext>
              </a:extLst>
            </p:cNvPr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FC0F8C8-ABA7-4228-845E-75AB527F9805}"/>
                </a:ext>
              </a:extLst>
            </p:cNvPr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2E4A397-F561-4FA2-9A17-9B5A3ABBAC45}"/>
              </a:ext>
            </a:extLst>
          </p:cNvPr>
          <p:cNvGrpSpPr/>
          <p:nvPr/>
        </p:nvGrpSpPr>
        <p:grpSpPr>
          <a:xfrm>
            <a:off x="7623869" y="1907180"/>
            <a:ext cx="966652" cy="483326"/>
            <a:chOff x="6648996" y="2403567"/>
            <a:chExt cx="966652" cy="4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5E9DBE5-87FE-4E95-8B71-282DEC131B98}"/>
                </a:ext>
              </a:extLst>
            </p:cNvPr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B25E701-A93D-43DC-AC08-8FB0F3C9CA68}"/>
                </a:ext>
              </a:extLst>
            </p:cNvPr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5CDEC02-AF05-491A-95B6-9FA996A2499D}"/>
              </a:ext>
            </a:extLst>
          </p:cNvPr>
          <p:cNvCxnSpPr/>
          <p:nvPr/>
        </p:nvCxnSpPr>
        <p:spPr>
          <a:xfrm>
            <a:off x="7623869" y="156754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5C1601-6BB1-43A7-B937-E8A5D6966010}"/>
              </a:ext>
            </a:extLst>
          </p:cNvPr>
          <p:cNvGrpSpPr/>
          <p:nvPr/>
        </p:nvGrpSpPr>
        <p:grpSpPr>
          <a:xfrm>
            <a:off x="1742317" y="3760654"/>
            <a:ext cx="1931852" cy="1931852"/>
            <a:chOff x="2090421" y="2041074"/>
            <a:chExt cx="1931852" cy="19318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B21391D-BE02-4501-9030-66CAFDA3B024}"/>
                </a:ext>
              </a:extLst>
            </p:cNvPr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D2AC0FE-FF0A-47E3-B421-D9C50E1DA1B0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4179201-D2CD-439F-8F34-4AF473C49491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821D8D5-BCC9-4EA1-B7CD-D0DB493E8D12}"/>
                </a:ext>
              </a:extLst>
            </p:cNvPr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6EA2AF80-F933-49B7-91AC-3803B5BC4043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0C5FE96-1855-43BA-A040-34854AB6F0A5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F984023-B6BC-4E69-AFC3-B01B8342798C}"/>
                </a:ext>
              </a:extLst>
            </p:cNvPr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2A90C34-1B80-463F-BA07-EF1C942AD6DB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CE762D6-F1A5-421A-9FAA-9773A386DFC0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D3CFD3C-FACC-408B-8A44-9E51E6296D07}"/>
                </a:ext>
              </a:extLst>
            </p:cNvPr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E4A733AE-506D-4D78-8556-70B08A7266A0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42340185-0372-4529-B343-F48E1BE810C4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F082F01-90DF-4DB5-A41C-30866CDD3641}"/>
                </a:ext>
              </a:extLst>
            </p:cNvPr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A186CF9-840E-473F-A836-86881F3D02DD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407F225C-1E6B-4B8C-8E0B-4713E6D3975F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3C96B2B-3935-44A1-885F-537E26EC33A1}"/>
                </a:ext>
              </a:extLst>
            </p:cNvPr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C3EB615-7753-4BAF-AEFB-51F7A1E5178E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E34178FB-B3E3-4804-B72E-1A8E2A25B0D2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480D241-920C-4F7F-BD48-222C4691C28C}"/>
              </a:ext>
            </a:extLst>
          </p:cNvPr>
          <p:cNvGrpSpPr/>
          <p:nvPr/>
        </p:nvGrpSpPr>
        <p:grpSpPr>
          <a:xfrm>
            <a:off x="3672717" y="4725854"/>
            <a:ext cx="966652" cy="965926"/>
            <a:chOff x="4020821" y="3006274"/>
            <a:chExt cx="966652" cy="9659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4AC2585-0FE1-4964-A231-B44026DE24B4}"/>
                </a:ext>
              </a:extLst>
            </p:cNvPr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E55D647-9E1A-4266-B9CD-D69F469E95AE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ECED9A2C-B8BA-4D21-8269-89ADFBA2C867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3B75A1E6-37D7-4087-9DB0-6867F772CF0F}"/>
                </a:ext>
              </a:extLst>
            </p:cNvPr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5380F440-E7EF-45B5-8910-9DB0203B5D28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60C12925-5CCE-4655-AD0C-E6F396154CFD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189C6AB-5ABB-4391-B3CE-D7F46F8C4D0D}"/>
              </a:ext>
            </a:extLst>
          </p:cNvPr>
          <p:cNvCxnSpPr/>
          <p:nvPr/>
        </p:nvCxnSpPr>
        <p:spPr>
          <a:xfrm>
            <a:off x="3669090" y="311658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B10B067-D1EE-4180-B89B-DEBF69774C58}"/>
              </a:ext>
            </a:extLst>
          </p:cNvPr>
          <p:cNvGrpSpPr/>
          <p:nvPr/>
        </p:nvGrpSpPr>
        <p:grpSpPr>
          <a:xfrm>
            <a:off x="7284234" y="3760654"/>
            <a:ext cx="1933304" cy="1930763"/>
            <a:chOff x="7302138" y="3577774"/>
            <a:chExt cx="1933304" cy="193076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B305DE8C-1B11-4E16-A850-A94905937599}"/>
                </a:ext>
              </a:extLst>
            </p:cNvPr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79D46EEA-BBAA-4E02-A962-17845753B6D6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EB7D7E7F-D819-49C3-BB92-C4E8511625D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08E9AE1C-5276-4F15-A751-808C78E071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E7D0BD77-6D84-4130-8836-8F83452005BE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A786F16F-43B4-4C6D-96D4-ACF63B99522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7ACB01A8-AE8E-4BDB-BBBC-0F76CACAD58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B8586FA-2028-429F-858E-C873537BE46D}"/>
                </a:ext>
              </a:extLst>
            </p:cNvPr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528605AC-CB36-4D04-B8F8-0CAFB42B3238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097CD4F4-3993-4A31-829E-7D4FE1940E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F3E237EF-F873-4DE0-BADB-8ACA5A46C3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2D7100A8-2789-4FD1-9DE2-848FC2F65A63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48C174D4-6D84-4A68-B002-9823FDBD662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EC28CC30-7CF6-4F78-AFEF-2D0FF2B9B37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00021D39-1D0C-473C-872A-C1FFD049C5A5}"/>
                </a:ext>
              </a:extLst>
            </p:cNvPr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6C542DB8-56BF-467F-A839-8BFD21256E6F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B435BC65-B6DA-4B5E-A97B-01FA82C5201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6A79DF27-AB45-4494-B678-E733F93EEB2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BCA9DC56-46ED-4D32-B7BC-F7479A643E44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BFBEFDCA-9BEF-4A39-A33D-20B1B46A334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F2A9E223-CE76-492B-8DFF-D8A7CAADA09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254FE02-1C94-476D-AD7C-1E59F86CFD2E}"/>
                </a:ext>
              </a:extLst>
            </p:cNvPr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BD4470C-FFC0-494F-A7BA-E496420DDDEA}"/>
                  </a:ext>
                </a:extLst>
              </p:cNvPr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xmlns="" id="{373D7C2A-8FC5-4A0E-AE22-74B75DDD3B2B}"/>
                  </a:ext>
                </a:extLst>
              </p:cNvPr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xmlns="" id="{269D1C95-9C4B-4593-A6FA-AA717C0C3A5E}"/>
                  </a:ext>
                </a:extLst>
              </p:cNvPr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358482E-B930-47DA-8605-9C902D812E86}"/>
              </a:ext>
            </a:extLst>
          </p:cNvPr>
          <p:cNvGrpSpPr/>
          <p:nvPr/>
        </p:nvGrpSpPr>
        <p:grpSpPr>
          <a:xfrm rot="5400000">
            <a:off x="9218807" y="4728073"/>
            <a:ext cx="964113" cy="958945"/>
            <a:chOff x="7302138" y="3584755"/>
            <a:chExt cx="964113" cy="95894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1A28E59B-C8DE-4479-B6CA-77784A975F0E}"/>
                </a:ext>
              </a:extLst>
            </p:cNvPr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Triangle 66">
              <a:extLst>
                <a:ext uri="{FF2B5EF4-FFF2-40B4-BE49-F238E27FC236}">
                  <a16:creationId xmlns:a16="http://schemas.microsoft.com/office/drawing/2014/main" xmlns="" id="{B2063CD7-1B0A-47E4-BC13-D25A66AC20B4}"/>
                </a:ext>
              </a:extLst>
            </p:cNvPr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>
              <a:extLst>
                <a:ext uri="{FF2B5EF4-FFF2-40B4-BE49-F238E27FC236}">
                  <a16:creationId xmlns:a16="http://schemas.microsoft.com/office/drawing/2014/main" xmlns="" id="{5853AA5B-1782-4A38-B830-05006243BBB4}"/>
                </a:ext>
              </a:extLst>
            </p:cNvPr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8C48ED2A-1AF9-46CA-8A70-6F3F90B62478}"/>
              </a:ext>
            </a:extLst>
          </p:cNvPr>
          <p:cNvCxnSpPr/>
          <p:nvPr/>
        </p:nvCxnSpPr>
        <p:spPr>
          <a:xfrm>
            <a:off x="9213911" y="341503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F552B7CC-B1E5-4F41-AE70-B64B0042D80C}"/>
              </a:ext>
            </a:extLst>
          </p:cNvPr>
          <p:cNvSpPr txBox="1"/>
          <p:nvPr/>
        </p:nvSpPr>
        <p:spPr>
          <a:xfrm>
            <a:off x="2850998" y="573950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0317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C72FE1-BF6E-435B-9184-B4445197D399}"/>
              </a:ext>
            </a:extLst>
          </p:cNvPr>
          <p:cNvGrpSpPr/>
          <p:nvPr/>
        </p:nvGrpSpPr>
        <p:grpSpPr>
          <a:xfrm>
            <a:off x="1053191" y="1714502"/>
            <a:ext cx="6766561" cy="3866607"/>
            <a:chOff x="1045027" y="2351317"/>
            <a:chExt cx="6766561" cy="38666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B90B50E-194A-4D42-93E1-0727D0C208AC}"/>
                </a:ext>
              </a:extLst>
            </p:cNvPr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xmlns="" id="{DC1F976C-98A1-4E12-A4FB-8B976D96E178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96C9CA1E-2947-4843-B9DA-F7DC594A556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A89E4AB9-75E6-43AA-8BEA-0F853631852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xmlns="" id="{A6C05BA9-AD18-43F0-9598-FFFF0BAEA5EC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xmlns="" id="{4741F828-BB74-45C4-9EFE-70170A0CAF9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52D99699-AC72-4582-B33B-561581CF65E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965B4617-4AB1-4234-B370-798A7FB2F69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xmlns="" id="{00C1CA50-AE0B-4D10-BBBF-3657EBFD6E6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D984969B-513F-4882-BEF8-3F541EB06E4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xmlns="" id="{BA92CCC4-7BA3-4F45-B83F-027C5071F94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xmlns="" id="{A3156976-7A8C-4425-B889-D942882CFCF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B01C7B71-2297-46B9-B6C6-E7548BEB7A3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xmlns="" id="{9464E8CF-3ABD-48BA-9407-84796306CFE3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F5B9E9EC-609A-43B0-A8C6-45703D0416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xmlns="" id="{2EA5C3A6-FDFA-4695-B66D-E191732DD3B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xmlns="" id="{BFDEE638-04F0-418A-8912-8B3874838708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xmlns="" id="{C0AE6D42-C02A-4C81-984E-AD103D4C66B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xmlns="" id="{D202C708-C080-4AC2-AAA5-8FD728B5ED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EAC08BAC-6726-4A41-B3AA-196CC1DB3BFB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xmlns="" id="{9EE802A1-CFB4-4BB9-A670-5EC5803902B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xmlns="" id="{E015CC1C-297A-4287-85EA-EA77E8D432A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xmlns="" id="{CEAAC0B0-232E-4B33-91D6-1D43AB85DDA2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9ED82318-4B7D-4578-94A7-C75F15EBBFE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xmlns="" id="{3AF7D3BE-556D-4C0F-B6DD-F6A2504ABE5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077F8BD-89ED-48BB-8CBB-3F9726F572B3}"/>
                </a:ext>
              </a:extLst>
            </p:cNvPr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50A9B7ED-ADEF-4F01-A159-C1109ADB1353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xmlns="" id="{2B0AA9D2-2E58-42A2-AD0A-0A35B79194D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xmlns="" id="{48CBD48B-39E8-4611-A575-BFC4C08E1C7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DDE16122-66E3-4FC4-81C3-8C30BD1FD910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EB984F34-7ADA-470F-AFF2-DC98A599DB2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F908078F-5727-4D57-BB54-3F270069BF7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C2524D13-2FDA-4B5B-803D-374BF5A1D67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D093ECB8-1BC9-42E5-8CE0-73DEFF5B6E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70ED216A-BD30-43E3-9C80-238DDC69A46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4BEA213A-93DD-4B0D-B148-465AC7137B89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88B4DD57-A5E2-4C3C-9478-C95352A66BE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18B2400A-F2DF-403D-B17A-6CA7A7B994A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xmlns="" id="{FDABE7E9-4D6C-4952-9E4B-862888409B6F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E34A1029-7325-45BD-9AEF-EC219B37466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1A083672-A4DE-4C59-896A-5FB83E82ED6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xmlns="" id="{E6741FD8-C64E-4F0D-8455-6DBCADBC1689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377D009F-6DAC-4B0F-9D51-2283F5E633B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A93A5F58-DB56-4118-A275-56DEA775855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xmlns="" id="{63B9FE76-BAEA-46E9-B770-A07FCD1CBDB1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BA5D2AFA-05F9-464A-BE89-8E977C27DEE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53D345BD-50C2-4A18-981A-99F8410F32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60E8F4EA-D780-400C-B129-75055B0A98D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xmlns="" id="{2761A8E9-57BA-4AE2-98F8-CC4C034D5A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D31D440F-E822-45A6-BA98-503132001F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4C4BE8B-82CC-4765-A3C1-8C89EBE7313E}"/>
                </a:ext>
              </a:extLst>
            </p:cNvPr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xmlns="" id="{E67CA05E-970E-4602-BAC2-205A6D8DB611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193E3F3E-CF35-4E6B-96D7-B463A539D8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D5698120-D314-4E1A-B092-59DF2B46702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xmlns="" id="{CC8A7541-C164-4300-8FD7-BC26C736F7BC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DECF14EE-E62E-4BC9-8990-43DE133972B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7D33AE50-1E27-4324-AB9A-1CF9CFC7CA5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2A494F79-FB68-4F76-90F8-B7A20EFC618A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DB961D00-3360-40D7-BB98-1CDBC0F6D30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D569D2ED-2915-454A-84D8-971F71F5ACC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6BDDA47E-14D5-4C01-A6F1-E7F803EA63BC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111EFE0B-98C1-4C24-A95F-CFBD0ACEAC6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730AC31F-CF84-4E62-8E1E-2097368CC11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D8F6D46E-6365-4771-ABA5-3E4BE7EF5F2C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D455A033-C1A8-4055-B2F3-8C447348B83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5D9D46CF-A861-45BE-ABDB-31DE0FF5AB9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D86E975A-0FB1-4EE4-96C2-27550A0E611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978208F2-57DA-42A2-812D-9DFE3C3C14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D067DD08-7C6D-41AD-BC3D-A71B0D09377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7E1DD4DF-85CE-44D6-A896-F463E4B7F7FF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229B8700-1936-4494-B93D-656C65445C1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5CED651A-B3C4-4EF0-BA9A-162C5DECD23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FBADB4E6-6DD1-40CA-8C33-992FEFE5CF1E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09BB658A-CA36-4E63-B572-DCE63ADE3BC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95FDC72B-31B1-4406-A089-F62E04FAEE1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0937C48-0B7B-4C2D-8255-76A40CBD4DDF}"/>
                </a:ext>
              </a:extLst>
            </p:cNvPr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xmlns="" id="{E5F94B88-C2A4-4CD4-B6E4-C000EC0D8CB9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0DACBB7-03C6-4938-A1E7-D58C393468C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99A3E525-3D08-4AC5-B7D7-ABE27E1DE2C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2E1986E5-E57C-450C-9924-AA774EA90B4A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AE93CDF8-9098-426F-8A6E-99FAEABA84B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F8F485A4-4387-45B0-A1A5-046905B3701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xmlns="" id="{3796A190-BBB7-448B-BD15-0E0C286872A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CD71D3B4-5984-427E-A216-16E3BF1DCC3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28C68CA7-A8F8-4AE5-949C-737541ED25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5D107613-2BF6-430B-B4C6-0FFB33D699D4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91359E83-85C8-4549-BD22-A655F4EE344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78F222E5-B3B9-4865-86E5-FA16B6ED330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xmlns="" id="{D08F94E6-D05B-40CE-BDE6-6279162FFA3D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CCDAF085-5C62-46D1-BF36-B846FE0DA1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xmlns="" id="{6C1A12F0-05F6-4692-9F4D-09B755466BC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xmlns="" id="{D2217A70-9858-4AD0-B94A-D855F05100A7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xmlns="" id="{F85A4F05-D214-43CC-BF20-913E2C5ADF7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xmlns="" id="{F02DA530-81A1-4C83-B543-9F7614B51CF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20672467-1FF2-4A30-98C6-386936E52ACB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xmlns="" id="{C4C34BEC-E903-44B9-8135-E9770255AD4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xmlns="" id="{985944A9-B548-4823-AF06-159E169D16E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963CD4F1-CE75-447F-BE49-96474DD0937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EA9E3931-D9F3-46D5-9EE7-0D4F65C3E06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E0E7B252-AAAE-4A4F-A05A-17DBCBA247B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F7B4166-953E-474C-895A-2551F2E8B58D}"/>
                </a:ext>
              </a:extLst>
            </p:cNvPr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3954BF30-0E8B-42F8-9F35-5DFAAD73CD75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A73CFF91-26E6-43B5-9C2B-1535B1CAF9D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7B2E24E0-3D52-4FBE-9319-D427887D353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447ADC07-DD45-4C07-A859-D706B603C2C3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A376AAB1-2C05-4BBD-9879-2FAAED0AEC8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CCDB099B-6DBC-44B8-AEF2-BD447CA827F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6914F198-CCDF-4850-BAF9-87BA0E4C695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F6EE6E59-C193-49E8-A023-72B739D9A8D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C0952B79-6784-4A38-BFB6-52811674B32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99BE2643-765A-4B41-9DDB-E7D7CA62A19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29ACE89C-0CCB-4FDB-9AF3-D462851D01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95289BA9-6321-4FCE-9BCE-30DD2007CE0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A31EBD69-FDB4-4453-AF81-15701FE835A7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EF37467F-5EA8-41EF-BBFE-842BF7ED611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6B199179-19D4-4256-9781-0FE7FA4E248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A259C413-433A-45D9-A5EF-FC184D947E5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05B39C93-8128-4EAF-BF62-7F1AA0AD92F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B5AAEC22-419A-465B-9F1F-376679627D4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3DA64B7F-4D1F-4E42-A127-4CA5B2A173C5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2E6E8C2C-D86D-484B-8E5D-42468BECF94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04720613-AA85-4865-92E5-4CAE900556A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B06CE010-A984-4B8A-8FC6-AB75C2311E76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C6106B76-5125-4DDD-86D7-D3762144F5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E03D77DA-52D7-4388-B141-766A97CD80D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E0C377B-A1A2-4D1A-87CA-1AF23E210AF5}"/>
                </a:ext>
              </a:extLst>
            </p:cNvPr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7F6CC799-A12A-4CAC-9943-A3044153AC46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75F88D8E-452D-4138-89CB-4085D115D13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3A66CF47-F3EB-4707-9751-C052DB138A5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5CE45D07-3C01-4725-8658-C0E037D87DB6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083007AD-EB71-4D84-A58F-56BC54FAF41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A46EEED6-EAC9-4B89-9078-ACC6BEFBF1B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5CD711CE-E8C9-4935-B728-D2A9ADCE897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7C896E2E-CC8B-4DCF-AD1B-82B360A65F8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748F3AD7-03E8-44EA-946E-C12ABE015F2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13158D92-50BF-4F66-9E42-C857A90A17A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4190D40B-F051-4084-9BC5-489834E0A36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27B5F4B8-7FAC-4D5D-9378-8DB443C3332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xmlns="" id="{509D2557-6F08-4826-BC9C-A6BBCD6880B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xmlns="" id="{712E78EA-DF9D-4A46-80BE-BC8408D5E89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103446E6-E574-421C-A508-BBF18CA3BC7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3ED5F24A-33B1-445E-85CF-EE5D82310AB5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xmlns="" id="{8265248A-7A9A-4909-8BA6-318CEE09EA5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xmlns="" id="{5494D5F8-DC28-4ED1-8849-2D598DB9E6B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22E14454-4BEF-4885-B7A5-5BB47E5DC617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D3469FF8-3181-40ED-AC6F-87B649DACC2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33599452-49B3-4B54-B115-778FA85F2AD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E5AABF6C-473B-4C54-8CAE-362A40D897F0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5E1CD356-66B7-432A-93EC-062E7C2BC82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45440258-5308-4830-B630-8285F852B05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71718F36-CD40-4F30-BD02-FF667A036E55}"/>
                </a:ext>
              </a:extLst>
            </p:cNvPr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1C61D889-1BA6-4BF4-8C9D-59B08A42E9B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59077516-FEC5-4029-A972-1F646FE2480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2777AB26-B722-4EA5-9FDD-002493E0514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AEDD1D9D-914B-45DB-84F9-3D519422C21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12961B24-1181-415D-B919-35AC41B854B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934A0461-5139-4753-B56E-CFE990B3B52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70AA75F2-8AA5-4A49-A655-31749BF3D899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4C4C5EA7-0E7A-45F5-AB8A-D2CFCFC6744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14B196AE-B0D4-44BA-84F8-3B8AA4DE6DA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B1F7722E-4994-4446-B296-48C5695CCBC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B4ED134D-C021-4FE1-90F1-8A72A39073E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CF0E3B69-DF7C-4851-A53C-0C1CDA1D917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D59AC415-16FF-4C06-9F48-E7FC306610C0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7AD788B0-0D57-4071-B5DE-225316DA634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B59FE578-3D89-4CF2-9FFD-6F041656B9A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8E176C16-0346-4DBE-8B99-DC2558FAA1C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CEC106C7-931B-448B-AE45-9EF3E1EA983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BB4CF2B3-FD2F-43D3-8B31-2F540E060A4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D87FA20-251E-4C82-BDA1-00DC71C28DA9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9A8DFC1B-9A40-4629-BF9E-2C37A207A98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5156667F-343F-4729-8301-55135942765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7E8598AB-AA74-4174-89C4-53E08D4A74B2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24AF0C4B-684A-461D-AFEF-297D6D5D9F5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317D3F85-BCB0-4CAF-B0E6-02759C0BF0F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7FFB76D5-0977-428C-AF60-4552BE53F7C8}"/>
              </a:ext>
            </a:extLst>
          </p:cNvPr>
          <p:cNvGrpSpPr/>
          <p:nvPr/>
        </p:nvGrpSpPr>
        <p:grpSpPr>
          <a:xfrm>
            <a:off x="8316141" y="1714502"/>
            <a:ext cx="2899955" cy="3866607"/>
            <a:chOff x="7811587" y="2351317"/>
            <a:chExt cx="2899955" cy="386660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C2351582-44C9-4BDC-BB13-A25B19CE863E}"/>
                </a:ext>
              </a:extLst>
            </p:cNvPr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24B9B331-3B32-49C6-B85D-262C598CB0C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9DBA2C1F-6534-4066-9F57-2610025637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xmlns="" id="{94B95C37-EC1B-4FD1-A26E-B4D12508B41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67F27729-78D5-4BCD-8099-88FB55448EEA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16F8939C-17A6-48FB-BAC4-8F7FDBD9CD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57B5E722-4AE8-4B0F-9A0A-CA834001AB1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xmlns="" id="{42C08158-1E73-4623-84FA-4665A0ECD44F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xmlns="" id="{919CA218-3397-4A82-AC6D-4F4E05AC03A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4F6152F0-6447-4F60-B9E5-93C846290F3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0F66679E-1CD1-4E5F-BB45-790CF702E335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xmlns="" id="{1B66526C-053A-46A1-9645-99DF1DCF9ED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xmlns="" id="{63713374-D717-4EF9-9FA9-713827E2A11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xmlns="" id="{4E22F1C3-CD9E-45FA-ABB0-C6383A165863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xmlns="" id="{1E4D429E-9535-4F6D-82CC-36E163C44CF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xmlns="" id="{C7AADC46-DC7F-4482-9987-FBBC176204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xmlns="" id="{E8DA875F-8D11-4FA6-BB02-B53CB24A189C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708357BD-0492-4D43-B9F2-0F0C388254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BA4C4CDE-7358-4735-9CED-B92F52B6406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xmlns="" id="{2C815438-DD15-45BE-B495-FEF5CBF9B7AE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CEAC0883-9DED-4739-B113-FF94C1DFEB2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05877E79-6201-493F-AD61-84B32439042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xmlns="" id="{63B73162-AEBB-42EF-9F78-BEFF22D6B92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D425EABF-EBA3-474F-8C6D-CBD58C9B710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06545387-2EE9-48DC-9A99-27EA7D0548E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xmlns="" id="{6703F662-F863-4BBF-9C1C-62FFD31ADAA6}"/>
                </a:ext>
              </a:extLst>
            </p:cNvPr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xmlns="" id="{676C5546-7A2B-45FB-8650-93AC805F0CD5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81F412AF-3418-496E-AA3B-93E9492FD18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73677D0B-8D09-4AAB-B034-85CFF04FB98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xmlns="" id="{AD87C4FA-B03E-4C54-8281-5A6F2B5EAE88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119852D7-3E1A-4555-9BB9-210864BB0D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52453CB2-15B3-40A9-A51D-51DEF27635C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xmlns="" id="{5F2FCA5D-204C-4520-BCEB-B1FF45174E29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4D9ABD14-2128-4035-A4D8-862E01917D3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515DF99-0CAF-49B9-9956-521244D265E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xmlns="" id="{325BB006-7A5B-406E-BC53-401F3B25B30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740983D6-D7F0-46B0-8E4A-3F450CB216F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B7E73407-00DD-4A1D-B4B1-485C9C56F2B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xmlns="" id="{BBBD8393-1F97-4193-B52F-3C4AD153088C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10E323A8-07F8-4717-B335-8AF5F49A9AA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2B82C432-1C69-42DB-AC4E-E49E334B5B8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xmlns="" id="{5D5DC2D8-0D7A-4BAE-85D3-993161FD3A57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17883732-8A95-4EFE-8744-9E30C5574AA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8BB29905-2AC3-4515-B700-9E9C394AC5E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xmlns="" id="{FF7C77B1-0B3D-4EA9-94F7-E717E57F9519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D73F5303-7F3F-43E0-A315-5CCFE64555A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29209DC1-D41D-4A38-B41E-26829C7079D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xmlns="" id="{B5098F9D-E54A-422B-A42D-1BF24CA2507D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2BCBF9A2-63F5-4907-B695-033187CA3E4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F262646A-8937-48F8-A9F9-072C56BE0E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161D5BFA-7A2E-440A-8150-0B82FFC96E0C}"/>
                </a:ext>
              </a:extLst>
            </p:cNvPr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xmlns="" id="{570D7719-1EC6-46C4-9C69-7FD01527066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BAF79F00-032C-4C14-971B-AC39A2E93C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ED6E210B-EE0B-48A2-8194-FBFA7A21C41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24EFC3A2-9080-4FFE-904A-D12E4ADBEC3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FE84123A-0349-4633-BDC0-46EB260DFE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654C6777-17C2-4EB8-B898-02EFBA5056E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xmlns="" id="{FBCFBC24-8301-458A-89EA-6CA214C6D2A3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CC33DECE-6595-4FF6-8B90-570BC34ADE1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47A641E9-4340-42E9-B887-65FCA3D41CB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xmlns="" id="{2897ABE3-5F13-47FC-8E3D-C28F615E52C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xmlns="" id="{3AEFBE75-DA9B-47F6-A755-0856BCA9E14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xmlns="" id="{FF1D6CD4-3931-45EE-B7DD-95B3E01F096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xmlns="" id="{EBB0C361-7AB5-4710-9520-7CA6B2B7CC54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xmlns="" id="{3ACCFF9B-5DA2-40A2-8A80-EB5AA8AB8D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xmlns="" id="{C3CA73E2-DD10-4BED-8608-5345910DE0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xmlns="" id="{03759E7F-676F-43BC-A2D2-2864BC3238A0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xmlns="" id="{89A01BEC-8317-4DB0-A0F7-9D1D4B2B89A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xmlns="" id="{D0F4AA7A-6FE4-4900-8A65-36BB859A9C5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xmlns="" id="{7FEA1007-0E7C-4135-A74D-359F1C48DD92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xmlns="" id="{F2458DBF-211E-43DF-A2D3-0E1D679BD0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17347F0A-2F86-44F2-A93E-A1CC0E74710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xmlns="" id="{5AAE1290-AE84-4093-871D-FE4718669FD1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xmlns="" id="{EDFC90E7-1D91-438E-AE3D-F02B5774A7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xmlns="" id="{C62CCCA9-C66D-4737-B7BC-55BE7493284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DDA9C3CE-2441-4A72-9407-9FC8F31D0ED5}"/>
              </a:ext>
            </a:extLst>
          </p:cNvPr>
          <p:cNvGrpSpPr/>
          <p:nvPr/>
        </p:nvGrpSpPr>
        <p:grpSpPr>
          <a:xfrm>
            <a:off x="724824" y="574315"/>
            <a:ext cx="10990926" cy="1569660"/>
            <a:chOff x="857087" y="486030"/>
            <a:chExt cx="9958959" cy="1569660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DFBF0DE5-D92A-447F-AFE6-76D330E751E0}"/>
                </a:ext>
              </a:extLst>
            </p:cNvPr>
            <p:cNvSpPr txBox="1"/>
            <p:nvPr/>
          </p:nvSpPr>
          <p:spPr>
            <a:xfrm>
              <a:off x="1475044" y="486030"/>
              <a:ext cx="9341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r>
                <a:rPr lang="en-US" sz="3200" dirty="0"/>
                <a:t> </a:t>
              </a:r>
              <a:r>
                <a:rPr lang="en-US" sz="3200" dirty="0" err="1"/>
                <a:t>ghép</a:t>
              </a:r>
              <a:r>
                <a:rPr lang="en-US" sz="3200" dirty="0"/>
                <a:t> </a:t>
              </a:r>
              <a:r>
                <a:rPr lang="en-US" sz="3200" dirty="0" err="1"/>
                <a:t>được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  <a:p>
              <a:r>
                <a:rPr lang="en-US" sz="3200" dirty="0"/>
                <a:t>a)</a:t>
              </a: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37FF8819-E015-4A53-88FE-91A7C4A60ED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311E5F31-CE16-456B-8E55-EB9A76B27A86}"/>
              </a:ext>
            </a:extLst>
          </p:cNvPr>
          <p:cNvGrpSpPr/>
          <p:nvPr/>
        </p:nvGrpSpPr>
        <p:grpSpPr>
          <a:xfrm>
            <a:off x="2983230" y="2198372"/>
            <a:ext cx="971003" cy="1450944"/>
            <a:chOff x="2948940" y="2312672"/>
            <a:chExt cx="971003" cy="1450944"/>
          </a:xfrm>
        </p:grpSpPr>
        <p:sp>
          <p:nvSpPr>
            <p:cNvPr id="258" name="Isosceles Triangle 257">
              <a:extLst>
                <a:ext uri="{FF2B5EF4-FFF2-40B4-BE49-F238E27FC236}">
                  <a16:creationId xmlns:a16="http://schemas.microsoft.com/office/drawing/2014/main" xmlns="" id="{9C523F51-445C-4D8D-89F4-CCC066ABA739}"/>
                </a:ext>
              </a:extLst>
            </p:cNvPr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934D3ABD-379A-47D5-A9F1-F0B3C28D7F97}"/>
                </a:ext>
              </a:extLst>
            </p:cNvPr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xmlns="" id="{B2785F93-A96D-4951-AD4E-EE5F2D21312F}"/>
              </a:ext>
            </a:extLst>
          </p:cNvPr>
          <p:cNvGrpSpPr/>
          <p:nvPr/>
        </p:nvGrpSpPr>
        <p:grpSpPr>
          <a:xfrm>
            <a:off x="4449535" y="3163936"/>
            <a:ext cx="2899957" cy="1933846"/>
            <a:chOff x="4415245" y="3278236"/>
            <a:chExt cx="2899957" cy="1933846"/>
          </a:xfrm>
        </p:grpSpPr>
        <p:sp>
          <p:nvSpPr>
            <p:cNvPr id="261" name="Trapezoid 260">
              <a:extLst>
                <a:ext uri="{FF2B5EF4-FFF2-40B4-BE49-F238E27FC236}">
                  <a16:creationId xmlns:a16="http://schemas.microsoft.com/office/drawing/2014/main" xmlns="" id="{5C4C8DC5-D779-405D-AB7B-9110B4B97B9E}"/>
                </a:ext>
              </a:extLst>
            </p:cNvPr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xmlns="" id="{F9F88F54-8CA4-4ABB-A3B5-234A36307595}"/>
                </a:ext>
              </a:extLst>
            </p:cNvPr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xmlns="" id="{8EA3A6FC-3D46-428B-BEC2-D741FDE08D20}"/>
              </a:ext>
            </a:extLst>
          </p:cNvPr>
          <p:cNvSpPr/>
          <p:nvPr/>
        </p:nvSpPr>
        <p:spPr>
          <a:xfrm>
            <a:off x="8316141" y="22108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xmlns="" id="{EAEB30A5-4928-4E8E-8FDB-E57C7AAD61A3}"/>
              </a:ext>
            </a:extLst>
          </p:cNvPr>
          <p:cNvGrpSpPr/>
          <p:nvPr/>
        </p:nvGrpSpPr>
        <p:grpSpPr>
          <a:xfrm>
            <a:off x="5405304" y="2209837"/>
            <a:ext cx="971003" cy="1067582"/>
            <a:chOff x="1496787" y="2808518"/>
            <a:chExt cx="971003" cy="1067582"/>
          </a:xfrm>
        </p:grpSpPr>
        <p:sp>
          <p:nvSpPr>
            <p:cNvPr id="265" name="Isosceles Triangle 264">
              <a:extLst>
                <a:ext uri="{FF2B5EF4-FFF2-40B4-BE49-F238E27FC236}">
                  <a16:creationId xmlns:a16="http://schemas.microsoft.com/office/drawing/2014/main" xmlns="" id="{91BA3C6F-9155-4476-9748-18F52F64269A}"/>
                </a:ext>
              </a:extLst>
            </p:cNvPr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xmlns="" id="{F41B3C7E-777F-49C7-9EA4-5F95849D3C69}"/>
                </a:ext>
              </a:extLst>
            </p:cNvPr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9C08DF3D-D128-4FAF-91CE-21492844FCCE}"/>
              </a:ext>
            </a:extLst>
          </p:cNvPr>
          <p:cNvGrpSpPr/>
          <p:nvPr/>
        </p:nvGrpSpPr>
        <p:grpSpPr>
          <a:xfrm>
            <a:off x="1531077" y="2694218"/>
            <a:ext cx="971003" cy="1067582"/>
            <a:chOff x="1496787" y="2808518"/>
            <a:chExt cx="971003" cy="1067582"/>
          </a:xfrm>
        </p:grpSpPr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xmlns="" id="{7E2B9D64-03AE-4C7F-92DE-7CDDC141BA51}"/>
                </a:ext>
              </a:extLst>
            </p:cNvPr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xmlns="" id="{4720C152-1876-4358-B18E-B4EE81AA0B49}"/>
                </a:ext>
              </a:extLst>
            </p:cNvPr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02F758DE-9F30-4AC7-B467-60F73FDECA78}"/>
              </a:ext>
            </a:extLst>
          </p:cNvPr>
          <p:cNvCxnSpPr>
            <a:stCxn id="103" idx="0"/>
            <a:endCxn id="203" idx="0"/>
          </p:cNvCxnSpPr>
          <p:nvPr/>
        </p:nvCxnSpPr>
        <p:spPr>
          <a:xfrm>
            <a:off x="4678134" y="31644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88BAA0-8338-41F3-9EB7-6534D47F0F5B}"/>
              </a:ext>
            </a:extLst>
          </p:cNvPr>
          <p:cNvGrpSpPr/>
          <p:nvPr/>
        </p:nvGrpSpPr>
        <p:grpSpPr>
          <a:xfrm>
            <a:off x="938891" y="1634492"/>
            <a:ext cx="6282143" cy="3866607"/>
            <a:chOff x="1018901" y="1828802"/>
            <a:chExt cx="6282143" cy="38666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AA7A8DF-B313-43D4-9657-AF70F89CC450}"/>
                </a:ext>
              </a:extLst>
            </p:cNvPr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xmlns="" id="{66E3CB13-41EF-4633-9141-19EA7038167D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C7DA659E-D509-4BD2-914A-F1AB03C5DD3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28F53FCE-1FFE-4994-A731-74F2F1848FA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xmlns="" id="{921E8573-986B-4864-80C0-1FCF8AE6687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A01FAE29-7AD9-443B-B810-B9556939B91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C5D8682D-4E52-40A8-8EEA-B240AE1EE55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55F95EAD-88C4-4C1F-8936-22E710AB18E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xmlns="" id="{7F434E8E-DB16-4C4D-88CB-A6A86AFD22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xmlns="" id="{BE4A8F65-8296-4E4E-B15E-9EBEE8717D1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xmlns="" id="{616D9FB4-52E0-4278-B976-B999078A1B4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xmlns="" id="{9EC67ABA-EDAF-4439-B8DB-59C2D31CA3C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xmlns="" id="{66B2D8DB-7905-4962-B337-3A1B659B5E4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xmlns="" id="{37C20F17-E0FC-44B6-A072-CFEC04CC0E58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8B11AD39-820D-44D2-BA6F-2E148EE8D0A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xmlns="" id="{DC4D3947-6751-49C4-B618-575CD2C5D38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xmlns="" id="{3143BDDD-3692-4375-A515-E295485D23F3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3E795EEF-C5DB-49E6-8F66-01B29D1DE0A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69A8EC4E-2DAE-4B30-96FA-DFAC25B24B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xmlns="" id="{7A4B6E80-9777-4A53-B3EF-D11624248921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292DB691-BC5C-410C-8D51-F24946C3DC2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C1ACE57A-A713-4955-91C6-85D0DA3A544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xmlns="" id="{0ADE81FA-6D18-4669-943C-004D3F8180E0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F7B37737-2CBB-4AA0-B55A-578BB865226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61044D11-B20B-493E-8107-FE1E56FCF28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A8D185B-7CFF-491B-820D-9634E91601E6}"/>
                </a:ext>
              </a:extLst>
            </p:cNvPr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79EF14AF-7223-4241-AA3B-FD3CC5C85E2F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14FB73AF-5D5A-4490-910C-84D79053F15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2C36ACDC-0D0F-4B2C-971D-395338D8E3A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35CF2A4F-90CE-4B0C-9164-30B62964DB68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EB67D019-3E85-48B3-B988-C965EA3E54B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FBA274C1-3ABC-4425-A69A-52384251ED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07C41DA0-3DBF-4B76-A2F4-05DEDAF63327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AF874D5D-336C-411F-AE2E-954B6B69390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5E379A78-93F6-4787-A2A2-4C08C791EDE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A63E1BE6-A880-4BEB-970A-B8FD7BF010AB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CC88ACAF-9E50-4282-8BD6-80A1479C3E5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DE47DD52-B067-4665-813F-44103BBBE65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F8AE62F9-1E0E-433E-B9B0-EC7F10C90EB5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5DF83172-D9E1-4F0E-83B2-DA1290ED53A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18F19E96-BE61-4E22-8B80-289015B4D3B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EA42089D-1E80-40BC-AE78-EFA1FFAD3B6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C0CDFF60-1758-4E55-975A-09E16666A74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EA850CB7-87F5-4933-8B2E-5637B7D5050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D38AB2FE-422F-40F9-817E-51843EC4720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1886697D-1DD6-4D93-B65E-777E6034448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8DF07C83-7DBC-49AA-A005-BDC5352F31D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xmlns="" id="{C5B3DA0D-EA80-460A-A990-D5102674C9EF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0A2BCAA3-5185-4E32-B70C-3C9570F582A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86C9C26D-9AF5-4C66-B052-40E9814E903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66B8B7F-48B5-4A5D-9B82-B15C996AC089}"/>
                </a:ext>
              </a:extLst>
            </p:cNvPr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CE7E4F40-59FB-4ABD-A462-60D5AB8CEC6D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4965B224-A9E4-45C6-A1BA-EBA4256F9DE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BC1CF1E1-F855-4734-92A4-348FEE13A01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2531D9FC-F711-4AE5-86E2-70163D574DD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534A7B74-B2CE-4568-9207-D817CF529D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xmlns="" id="{8F30033B-E746-42AE-A1F5-4E2BCAFE31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xmlns="" id="{7FDBF6CF-5018-4325-A5A2-8CB66CBA3EB0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54332045-8874-49BE-B51B-578CAF444C1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620A222A-6B44-4829-A6D2-9A557382EDC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1979601A-D03E-401A-AA8D-18AFED2B739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36F29F84-E1A3-45EC-9DC7-2DEBF14F621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xmlns="" id="{4E591C58-7525-45D6-91B7-E1ADC8007C7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xmlns="" id="{DB00A4DC-2E80-49A8-82CE-CF83B9E4BCB2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0A18E911-3CCD-4322-9FA3-9D35F6E158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D1F7AC1-AFF2-4207-A94E-51CD35C2760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D6EC380D-1B8B-4CBD-8CB4-51F40DDEC7C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9BF01055-57E7-48CD-A194-74F9E6ADB08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C6EBB1DC-BF9D-48F9-B237-E5CDCDDE351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164E1B06-89F2-44D2-969A-2DBD750CD5D3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37DAC31E-AB5E-4F99-AAC4-BF9EB0A441C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761ABB72-349F-43BB-A138-43EAE9F512A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C4A8E489-76BE-493A-BE53-B107FFA08C06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xmlns="" id="{7EA0C104-BA51-42F3-ABD8-33D7FE89394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BA263D8C-49F7-40A2-929D-9134EEA128E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55D2974-8934-4F74-93A5-CFDAE46115C6}"/>
                </a:ext>
              </a:extLst>
            </p:cNvPr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B4AE4134-9BC2-46A7-8FBC-7E322BB51E56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E8157EA4-52C5-4E1F-9428-9D7885909A1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xmlns="" id="{3003A13E-7DB3-49FB-A699-DBA1310400F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BBB443A9-2B16-45E7-A91C-0025B2C61651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3AC6815A-9166-4134-A259-DC6B8CAB7A0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3015DF5F-B61E-467D-A678-80812D036B0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5DDA7FA8-03FB-4A53-8FA0-157BB7836AB8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EB583BA0-358E-4F33-8354-DBFC5F0F05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114EBCC8-5D10-4553-B361-0C4C80CD241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B9F9DFBE-E9DE-4BD4-8CEF-F62B7ABFB84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xmlns="" id="{1AD074F6-5CC2-4F43-82A5-57465A8147F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F1556A80-0CA1-41BD-9A68-CB93B1A868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xmlns="" id="{47327121-F07C-4A77-A243-DE5B961F7AA1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EAAD6417-437D-4196-9FE9-A505179512E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766073F6-9982-4FCC-844B-2062E9DDA72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9FC7E6A5-2CB3-4432-A8E3-BC89B9096799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1C860740-076F-4A17-80A0-9BF0CCB8CC6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81B5504B-0C2A-44B4-8A5C-AD0DE85F55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xmlns="" id="{BF96FDA2-096B-401C-B399-374DE6583826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D6135FAE-11B5-436E-81D5-4EC51B292BD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49C3D45C-6925-4D99-8156-0E042AEC26D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16E08C16-986B-4057-BC07-0F3B9DC37A1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C780D922-A33A-4A80-A866-867BA8E83B9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66EC7F25-D57B-40CC-ADBA-B0192024887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89C698E2-28A8-49CE-A91B-7B4CA0E34498}"/>
                </a:ext>
              </a:extLst>
            </p:cNvPr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106E7758-0AD7-4965-861C-78B24BE72A70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7BB6439E-FE54-4C09-A612-4ED90C77FB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62514BCF-347E-4A7F-A81C-C92B02F2FE9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E6132AA7-ACCE-43CA-B26C-A96C169B5D7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C828F9CA-0AF1-43A2-A014-139FDC04E84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94B9443D-B01E-4AFC-8C13-BE4C56A4016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12EAEFC3-67F7-4B90-892C-57A68B306D91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xmlns="" id="{B9FC8B49-1DD9-45C9-B744-D2B0263826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5B481139-9FC6-431C-B355-8CEF79B4EF5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C7C0281F-1422-413C-AAA0-5836E2A08F11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FF149FEF-BE2A-4CE5-8182-844230B4115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7997D0D8-B809-4789-B32B-3DF5DB62AB7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D5DB3D67-81F2-438D-BB36-3DE7C4F4ED3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BF0D2560-1E36-49C3-9A12-2608A0B1933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A767C000-5F06-4B3C-90D1-B53B3C8E5CC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31751E28-A564-4B1B-8CB8-F17D9C97F38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FC833D09-EAF4-434D-9C6F-9926BB5BFB6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559A7155-58F7-4CA4-8D17-A9055A5110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B6540453-495A-4055-A4E2-812FD679172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869125C4-3619-44A3-87D2-B63ED2A33CC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9D1B6238-2641-41EA-8DEA-74D6CD328B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FD0C72F1-F1A9-4018-B5F2-A5A739A55EDD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70E4327C-F80E-4994-9394-4D165799AFA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F90471B3-5100-4F0A-A4D0-14F153649D1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29819E6-2F0F-478C-A8DD-CEA5E20241D3}"/>
                </a:ext>
              </a:extLst>
            </p:cNvPr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DEC700B5-2DE4-49AE-B1FA-869C880B1A88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BCDD369C-A2F1-48A8-AA44-4A0C1CEA058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xmlns="" id="{3D4BB7DB-B301-4AC6-880A-6C61E701531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xmlns="" id="{90A1A16E-C8EB-45FB-BD3A-1186523A6570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DD9E762-A16E-48B6-A62B-8C8B3C1ED86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08F567BF-93FA-44CF-AB23-B5F75DE6DA2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F9370A31-A51C-446F-8A93-3074154A4B6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xmlns="" id="{A6EC4217-6407-427C-A903-BE6CA812DD55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9AFBA620-9771-44F0-B764-B201E7E85D0D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ED70C4CD-F26B-4AC8-BE11-34FD54660A0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E9CE3BFA-3B5E-4A7E-B3CB-D40F0AE695D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4066D226-95DF-4DE4-9F65-4862CC4BBCF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8CFB6083-C585-4E14-86FF-1C4B52F69C7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8A679EC8-08D5-4770-95B7-9EC1C81624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90616F5B-EF12-4BDC-A160-34CAC86428F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0D2C2330-386E-418C-AC90-0398AA798FC4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B60E2243-B03F-40A0-8951-29AF73BAF06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4E5C95C8-FD90-4266-A11E-75642E52C7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870A999B-3F77-46BB-8983-CFB4483DF86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917375F7-8AB3-4709-89BB-1210A17C2660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9629C976-D242-4091-B5E8-3120E120F7C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6BD3B7AE-35BF-4C28-8A47-1247D2E7E8E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D37B2F5D-2D37-4574-BA98-0CCC590854A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4979ADF3-1A10-49F2-871A-B8DD27E029B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7C1445A2-CCA5-423E-901C-89CF8EA87BE0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xmlns="" id="{31338AAE-E441-4438-90EE-61FF25374F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FED7D61C-9103-47BE-8B80-5228E4C1B97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8AD232CA-CBAD-4D8B-B4E3-BD0574C6AC77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47F6E257-52DE-4835-84CF-93DA594793FF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176C35B0-CE09-4C5E-B3A2-46D1E7CC1B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9425A729-50A2-41BB-B28E-414D7296B9E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AEB7B321-D3F0-4DBE-828D-9E177E4AEC6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9AB24C19-77F6-4AE6-8367-D5A424FCE59C}"/>
              </a:ext>
            </a:extLst>
          </p:cNvPr>
          <p:cNvGrpSpPr/>
          <p:nvPr/>
        </p:nvGrpSpPr>
        <p:grpSpPr>
          <a:xfrm>
            <a:off x="7463789" y="1634492"/>
            <a:ext cx="3866607" cy="3866607"/>
            <a:chOff x="7315199" y="1828802"/>
            <a:chExt cx="3866607" cy="386660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ADDBA9D7-5164-4171-A5CE-5BD6FC4DD59C}"/>
                </a:ext>
              </a:extLst>
            </p:cNvPr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xmlns="" id="{E85BE2EA-7606-4338-800C-1AE72619D01C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36C7E518-A0B1-435E-BE9F-C2EBCFFB995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xmlns="" id="{FDF76DFA-3401-460C-A603-B941C05F60D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xmlns="" id="{931B7911-F3AA-4DA3-98F3-D4C28F9DC0B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xmlns="" id="{AF413E2A-7445-469F-B988-0D90F34B6F1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xmlns="" id="{C3909C0A-15C6-4981-91A1-071BAF3AEF2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xmlns="" id="{507BFC55-54EA-4DB5-B101-66F3383A9CD6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xmlns="" id="{CC7F88FD-17F4-4E08-8A8C-04C5FDA3286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xmlns="" id="{1C24B0D7-BC08-4FB8-AED1-99833BCD739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xmlns="" id="{0AADB035-0C69-47B6-BDBD-75910C591AA8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xmlns="" id="{F42ED7E8-B51B-4DBF-A6DE-A94CC82192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xmlns="" id="{87693A12-87F6-4A4A-9D60-8E9B576CBC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xmlns="" id="{BAAA98C3-7F83-4C74-A27D-D12508C18DE6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6A9BBFC1-2F88-4BB1-BD2D-C6A30F6C2B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xmlns="" id="{BFC44251-0ACD-43AF-AA87-E683932B89C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xmlns="" id="{DD2C13D6-4F1D-46F6-BA8E-25F94FE47A7D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xmlns="" id="{29BCE332-45FA-42AA-B143-492037AEE68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xmlns="" id="{DEF8FFDC-88A7-47DD-9322-074A8F8557A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xmlns="" id="{4F7EF3AC-293F-4A22-8018-3B8DA98B44B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xmlns="" id="{CA50A875-81F0-4675-87BD-3C7FE388A8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xmlns="" id="{3A879F08-024D-4C20-8465-C0C0ECBBB19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xmlns="" id="{92C7F7BB-3B63-48CF-902B-98954E897A2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xmlns="" id="{23531DA3-148D-4D7F-9FF8-302989C74CE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xmlns="" id="{F75F7364-4C5A-4566-9248-B9394239AF7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xmlns="" id="{3BA0059F-0E9E-4F31-AA03-1E30E16D1355}"/>
                </a:ext>
              </a:extLst>
            </p:cNvPr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xmlns="" id="{CB93CC15-F686-4BA9-BCD6-6A63AD38E259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BD70E638-9E26-4962-BE21-F01B333F37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06AC077A-B34C-4179-A9EB-8965742A5B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xmlns="" id="{75987FE3-E13D-46AC-B28B-8949608965F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1240A204-C9BA-400A-9E74-4B67F4146B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980EC76-B88A-427F-9BD8-84B174278C8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xmlns="" id="{20646C81-41E1-44C6-BE70-B6A8A7E8CEC1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9634431C-57B7-493E-9ABE-E2B04AFEF8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xmlns="" id="{80A54A0E-FCD6-4976-94B3-DA4693C3243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xmlns="" id="{A6DC4F49-F9D6-498C-9C62-0AE9988A43B6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D6226A9F-D34B-45B7-AC8C-4F9487CAC2A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110A67DF-4BC1-456B-AF3C-11AD025F6ED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xmlns="" id="{41E71E42-578F-4AF3-9987-0184B71BB7A1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A400AB69-15B1-413A-8644-50C7D1C210E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9822C1F9-E3CF-4B34-BAA6-5E2418D4B35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xmlns="" id="{D4700C46-94CC-43BD-AD12-D4462A9CFFAB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012CB820-8038-4EB1-A552-B04093BCDF8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2146CF2F-B0FA-40A0-8121-6ABC3B42608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xmlns="" id="{4A77C567-E810-46A3-BDAF-FA0B0653E89D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3A429953-F58A-4BFD-B541-9AA837AF605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1325C7ED-46A1-46DF-9DBA-3A24F1A727F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xmlns="" id="{542580A8-3355-4455-B984-CA7A1244C277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C595829F-2250-4D43-98B6-C2A32D2438C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0171FA76-908A-46FE-8F5A-326E1690E77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00322269-8DF8-4621-9181-DFBED53F0B00}"/>
                </a:ext>
              </a:extLst>
            </p:cNvPr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xmlns="" id="{07AC5C65-9EBB-482D-A658-CD3E823856D7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E9BB0E71-DEAD-43A0-B9D1-196E46A466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650BFC82-34C2-4EEB-96E5-474FBD8CFA4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xmlns="" id="{CAAD23B0-BC1C-49BD-9A03-C1E9E76AF1CE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2E0C5136-1F61-4B09-A53A-1ACC8631DB9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xmlns="" id="{440C5A97-1DEB-4C45-A387-2A178D55C20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xmlns="" id="{A24198B2-C57A-4A5A-9688-3A0DF4D648F8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8737CE2C-EEA4-4200-BDB4-2AA0738687A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8C53C84D-2F22-4F64-8FD8-891D2791318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xmlns="" id="{02895FA0-FC8F-44A6-AEEE-62557C3203F8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CA8AFBD4-9C43-43D7-93AF-5E8E15155F1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xmlns="" id="{8F427982-7FA1-4F19-A9DF-28EBD13745D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xmlns="" id="{5F5EF358-E87C-4FB4-8D0B-0B082C108BA8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3499CA74-186F-48E7-B3BF-48EC6316961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0EBA6730-3383-488D-AC9B-20B71142323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7C9DB6AE-65D5-4943-B73C-A1F74CA60925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2E3332E3-5109-4DF4-B944-6BAC50ECF55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AB03A22A-E753-4678-BCD3-4A9F10509E9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xmlns="" id="{F0D63F3A-FC07-4CE4-BB89-BC415AA59563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F270B7D4-847E-4D47-BD2B-D78B32C35CD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A985031B-826C-4622-8E06-EBCF789CA33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xmlns="" id="{A905AA01-AB59-42ED-9F77-E9A3C90050E7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xmlns="" id="{A2EDC122-8E79-4716-8A59-E12E54BEF65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xmlns="" id="{81EB03E4-566A-4850-9000-A5D53B05D49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CE090CD6-B620-44B2-AFE1-1B99AA4F2E62}"/>
                </a:ext>
              </a:extLst>
            </p:cNvPr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24D80CEE-2AED-4FFC-A453-A6CBD48DB9CA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xmlns="" id="{E7EB70F9-6FD0-4234-989F-0AB9C89EEC0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xmlns="" id="{B7E5B222-9C8D-46D1-BD3E-53A8A274387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B0EE0D5D-554A-4665-A2DA-F052D4D05C0E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xmlns="" id="{160C9906-3362-482E-AB97-F2435A32216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xmlns="" id="{A5DD0CBF-50C5-463B-B79B-CCB8F8B88B2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xmlns="" id="{9584864E-4719-449C-B911-EE79D86C0E2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8C640E82-1AA0-4429-ADD2-5959FA799FF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19F896EA-9B3D-41FC-8446-0D0F58498B1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xmlns="" id="{B307FCBA-E28D-4036-B617-8C8312148891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1AD24B6A-9364-46C6-BD6E-A00A7060C54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FB3DA752-902D-438B-9E75-7412F5104E4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xmlns="" id="{37129166-70ED-4761-9778-83994A7EFCEF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xmlns="" id="{52F49769-090B-4A2E-BC52-2121DC8F35B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xmlns="" id="{60234332-8F51-458D-BB5A-E92191B9404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4909AD12-4EA5-45E0-A043-53BAC33DBE8C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xmlns="" id="{6F602FEA-A8CB-41A0-8432-66D358BA5E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xmlns="" id="{F73F33D3-262E-4585-934C-A2104BA8EC6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xmlns="" id="{F81367C8-4765-4163-B34B-977B3FE7D726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xmlns="" id="{0B37E36E-D7E4-44D7-98E2-B651A5D0178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xmlns="" id="{94F32588-E15A-436E-B3C7-DE90F687865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xmlns="" id="{8D7BDA59-D05F-4269-92A6-45E12969605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xmlns="" id="{7FC8375C-873B-4ADE-8E38-87F4DB7FD7E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620A49B4-99CC-4E7D-A946-7878B933BBB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xmlns="" id="{F7BC2F25-67CF-4106-9003-69A7E881D597}"/>
              </a:ext>
            </a:extLst>
          </p:cNvPr>
          <p:cNvGrpSpPr/>
          <p:nvPr/>
        </p:nvGrpSpPr>
        <p:grpSpPr>
          <a:xfrm>
            <a:off x="790301" y="548886"/>
            <a:ext cx="10874830" cy="1569660"/>
            <a:chOff x="857087" y="446662"/>
            <a:chExt cx="9958959" cy="1569660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xmlns="" id="{B50A410C-B9E3-456C-A584-2EF122AB3E30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r>
                <a:rPr lang="en-US" sz="3200" dirty="0"/>
                <a:t> </a:t>
              </a:r>
              <a:r>
                <a:rPr lang="en-US" sz="3200" dirty="0" err="1"/>
                <a:t>ghép</a:t>
              </a:r>
              <a:r>
                <a:rPr lang="en-US" sz="3200" dirty="0"/>
                <a:t> </a:t>
              </a:r>
              <a:r>
                <a:rPr lang="en-US" sz="3200" dirty="0" err="1"/>
                <a:t>được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  <a:p>
              <a:r>
                <a:rPr lang="en-US" sz="3200" dirty="0"/>
                <a:t>b)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7DF54BEE-87D5-47B1-AB2E-F5E8CDD2EA40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xmlns="" id="{17725D2F-A4A4-4649-A45B-E41690EB7B5D}"/>
              </a:ext>
            </a:extLst>
          </p:cNvPr>
          <p:cNvSpPr/>
          <p:nvPr/>
        </p:nvSpPr>
        <p:spPr>
          <a:xfrm>
            <a:off x="7947115" y="211781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ight Triangle 265">
            <a:extLst>
              <a:ext uri="{FF2B5EF4-FFF2-40B4-BE49-F238E27FC236}">
                <a16:creationId xmlns:a16="http://schemas.microsoft.com/office/drawing/2014/main" xmlns="" id="{9E949964-BEA0-4DC3-87FE-F0DC066DDA99}"/>
              </a:ext>
            </a:extLst>
          </p:cNvPr>
          <p:cNvSpPr/>
          <p:nvPr/>
        </p:nvSpPr>
        <p:spPr>
          <a:xfrm rot="16200000">
            <a:off x="5033005" y="284498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ight Triangle 266">
            <a:extLst>
              <a:ext uri="{FF2B5EF4-FFF2-40B4-BE49-F238E27FC236}">
                <a16:creationId xmlns:a16="http://schemas.microsoft.com/office/drawing/2014/main" xmlns="" id="{E6E43928-E650-4697-80E5-F165F6128D85}"/>
              </a:ext>
            </a:extLst>
          </p:cNvPr>
          <p:cNvSpPr/>
          <p:nvPr/>
        </p:nvSpPr>
        <p:spPr>
          <a:xfrm rot="10800000" flipH="1">
            <a:off x="4337414" y="163449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xmlns="" id="{80BD1DFE-71E6-4D11-862C-65D07096BD32}"/>
              </a:ext>
            </a:extLst>
          </p:cNvPr>
          <p:cNvGrpSpPr/>
          <p:nvPr/>
        </p:nvGrpSpPr>
        <p:grpSpPr>
          <a:xfrm>
            <a:off x="925825" y="2117818"/>
            <a:ext cx="2899957" cy="2901695"/>
            <a:chOff x="777235" y="2312128"/>
            <a:chExt cx="2899957" cy="2901695"/>
          </a:xfrm>
        </p:grpSpPr>
        <p:sp>
          <p:nvSpPr>
            <p:cNvPr id="269" name="Flowchart: Manual Input 259">
              <a:extLst>
                <a:ext uri="{FF2B5EF4-FFF2-40B4-BE49-F238E27FC236}">
                  <a16:creationId xmlns:a16="http://schemas.microsoft.com/office/drawing/2014/main" xmlns="" id="{16310BB0-7F15-4E54-AE34-16523845A887}"/>
                </a:ext>
              </a:extLst>
            </p:cNvPr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xmlns="" id="{32125526-5758-47B7-8FCC-A436B475BB39}"/>
                </a:ext>
              </a:extLst>
            </p:cNvPr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xmlns="" id="{0609E751-9C18-4F18-A41A-67E07FFECDD1}"/>
              </a:ext>
            </a:extLst>
          </p:cNvPr>
          <p:cNvSpPr/>
          <p:nvPr/>
        </p:nvSpPr>
        <p:spPr>
          <a:xfrm>
            <a:off x="4420151" y="201772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06EAE620-B64A-4B8B-AB26-A44F55EDA05A}"/>
              </a:ext>
            </a:extLst>
          </p:cNvPr>
          <p:cNvSpPr/>
          <p:nvPr/>
        </p:nvSpPr>
        <p:spPr>
          <a:xfrm>
            <a:off x="6296841" y="436257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6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6" grpId="1" animBg="1"/>
      <p:bldP spid="266" grpId="2" animBg="1"/>
      <p:bldP spid="267" grpId="0" animBg="1"/>
      <p:bldP spid="271" grpId="0"/>
      <p:bldP spid="272" grpId="0"/>
      <p:bldP spid="2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xmlns="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xmlns="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xmlns="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xmlns="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xmlns="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xmlns="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xmlns="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xmlns="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xmlns="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xmlns="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xmlns="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xmlns="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124</Words>
  <Application>Microsoft Office PowerPoint</Application>
  <PresentationFormat>Widescreen</PresentationFormat>
  <Paragraphs>23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Ubuntu</vt:lpstr>
      <vt:lpstr>Ubuntu Light</vt:lpstr>
      <vt:lpstr>等线</vt:lpstr>
      <vt:lpstr>Office Theme</vt:lpstr>
      <vt:lpstr>Online Learning Planner by Sildesgo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36</cp:revision>
  <dcterms:created xsi:type="dcterms:W3CDTF">2021-07-24T01:07:49Z</dcterms:created>
  <dcterms:modified xsi:type="dcterms:W3CDTF">2025-12-18T05:42:04Z</dcterms:modified>
</cp:coreProperties>
</file>