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9" r:id="rId4"/>
  </p:sldMasterIdLst>
  <p:notesMasterIdLst>
    <p:notesMasterId r:id="rId10"/>
  </p:notesMasterIdLst>
  <p:sldIdLst>
    <p:sldId id="515" r:id="rId5"/>
    <p:sldId id="268" r:id="rId6"/>
    <p:sldId id="520" r:id="rId7"/>
    <p:sldId id="528" r:id="rId8"/>
    <p:sldId id="530" r:id="rId9"/>
    <p:sldId id="522" r:id="rId11"/>
    <p:sldId id="525" r:id="rId12"/>
    <p:sldId id="524" r:id="rId13"/>
    <p:sldId id="269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0"/>
  </p:normalViewPr>
  <p:slideViewPr>
    <p:cSldViewPr showGuides="1">
      <p:cViewPr>
        <p:scale>
          <a:sx n="98" d="100"/>
          <a:sy n="98" d="100"/>
        </p:scale>
        <p:origin x="858" y="-576"/>
      </p:cViewPr>
      <p:guideLst>
        <p:guide orient="horz" pos="218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972C7-EEAC-4234-A363-DFBC7313EE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08709" y="100842"/>
            <a:ext cx="12788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505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343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029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733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776605" y="1932305"/>
            <a:ext cx="72529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endParaRPr lang="en-US" alt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: Tuần 1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21398" r="34389"/>
          <a:stretch>
            <a:fillRect/>
          </a:stretch>
        </p:blipFill>
        <p:spPr>
          <a:xfrm>
            <a:off x="265679" y="1112432"/>
            <a:ext cx="1983108" cy="147526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1371600"/>
            <a:ext cx="60299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1.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Tìm đọc một bài thơ, câu chuyện về tình cảm của ông bà và cháu.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" y="1433154"/>
            <a:ext cx="4352817" cy="3961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20" y="1379795"/>
            <a:ext cx="4595228" cy="40984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857250"/>
            <a:ext cx="8477250" cy="540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88" y="3720704"/>
            <a:ext cx="2805113" cy="2405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057400" y="3048000"/>
            <a:ext cx="4953000" cy="828675"/>
          </a:xfrm>
          <a:prstGeom prst="rect">
            <a:avLst/>
          </a:prstGeom>
          <a:noFill/>
          <a:ln w="9525">
            <a:noFill/>
          </a:ln>
        </p:spPr>
        <p:txBody>
          <a:bodyPr lIns="91437" tIns="45718" rIns="91437" bIns="4571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nhóm </a:t>
            </a:r>
            <a:r>
              <a:rPr kumimoji="0" lang="vi-VN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bốn.</a:t>
            </a:r>
            <a:endParaRPr kumimoji="0" lang="vi-VN" altLang="en-US" sz="4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857250"/>
            <a:ext cx="8477250" cy="540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88" y="3720704"/>
            <a:ext cx="2805113" cy="2405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057400" y="3048000"/>
            <a:ext cx="4953000" cy="828675"/>
          </a:xfrm>
          <a:prstGeom prst="rect">
            <a:avLst/>
          </a:prstGeom>
          <a:noFill/>
          <a:ln w="9525">
            <a:noFill/>
          </a:ln>
        </p:spPr>
        <p:txBody>
          <a:bodyPr lIns="91437" tIns="45718" rIns="91437" bIns="4571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21398" r="34389"/>
          <a:stretch>
            <a:fillRect/>
          </a:stretch>
        </p:blipFill>
        <p:spPr>
          <a:xfrm>
            <a:off x="265679" y="1112432"/>
            <a:ext cx="1983108" cy="147526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30450" y="1371600"/>
            <a:ext cx="63665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2.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Chia sẻ với các bạn cảm xúc về một khổ thơ em thích, hoặc một sự việc trong câu 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huyện mà em thấy thú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vị.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12686" y="899525"/>
            <a:ext cx="8631314" cy="1162478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96171" y="952943"/>
            <a:ext cx="3825306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phiếu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sách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8189" y="1895475"/>
            <a:ext cx="7984315" cy="1757363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53" y="3109"/>
              <a:ext cx="4367" cy="1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ên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</a:t>
              </a:r>
              <a:endPara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 </a:t>
              </a: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chuyện</a:t>
              </a:r>
              <a:endPara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2419"/>
              <a:ext cx="3888" cy="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thích</a:t>
              </a: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hoặc sự việc thú </a:t>
              </a: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vị.</a:t>
              </a:r>
              <a:endPara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2695" y="3652838"/>
            <a:ext cx="3945255" cy="202787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7"/>
          <p:cNvSpPr>
            <a:spLocks noTextEdit="1"/>
          </p:cNvSpPr>
          <p:nvPr/>
        </p:nvSpPr>
        <p:spPr>
          <a:xfrm>
            <a:off x="381000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QUÝ THẦY CÔ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CÙNG CÁC EM HỌC SINH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WordArt 8"/>
          <p:cNvSpPr>
            <a:spLocks noTextEdit="1"/>
          </p:cNvSpPr>
          <p:nvPr/>
        </p:nvSpPr>
        <p:spPr>
          <a:xfrm>
            <a:off x="1905000" y="3810000"/>
            <a:ext cx="4600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  <a:scene3d>
              <a:camera prst="legacyPerspectiveTop">
                <a:rot lat="0" lon="0" rev="0"/>
              </a:camera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6000" b="1"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6000" b="1">
              <a:gradFill rotWithShape="1">
                <a:gsLst>
                  <a:gs pos="0">
                    <a:srgbClr val="FF00FF">
                      <a:alpha val="57001"/>
                    </a:srgbClr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WPS Presentation</Application>
  <PresentationFormat>On-screen Show (4:3)</PresentationFormat>
  <Paragraphs>25</Paragraphs>
  <Slides>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Quicksand Medium</vt:lpstr>
      <vt:lpstr>Segoe Print</vt:lpstr>
      <vt:lpstr>Arial-Rounded</vt:lpstr>
      <vt:lpstr>Segoe UI Symbol</vt:lpstr>
      <vt:lpstr>Calibri</vt:lpstr>
      <vt:lpstr>Times New Roman</vt:lpstr>
      <vt:lpstr>Arial-Rounded</vt:lpstr>
      <vt:lpstr>Calibri</vt:lpstr>
      <vt:lpstr>Microsoft YaHei</vt:lpstr>
      <vt:lpstr>Arial Unicode MS</vt:lpstr>
      <vt:lpstr>Default Design</vt:lpstr>
      <vt:lpstr>https://www.freeppt7.com</vt:lpstr>
      <vt:lpstr>1_https://www.freeppt7.com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ITQuangNam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Hợi Vũ Thị</cp:lastModifiedBy>
  <cp:revision>53</cp:revision>
  <dcterms:created xsi:type="dcterms:W3CDTF">2009-12-31T17:46:00Z</dcterms:created>
  <dcterms:modified xsi:type="dcterms:W3CDTF">2025-12-24T14:55:01Z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74E482DCDC1E47E0B3B8C0605D332B5C</vt:lpwstr>
  </property>
  <property fmtid="{D5CDD505-2E9C-101B-9397-08002B2CF9AE}" pid="3" name="KSOProductBuildVer">
    <vt:lpwstr>1033-12.2.0.23196</vt:lpwstr>
  </property>
</Properties>
</file>