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6" r:id="rId4"/>
    <p:sldId id="268" r:id="rId5"/>
    <p:sldId id="272" r:id="rId6"/>
    <p:sldId id="273" r:id="rId7"/>
    <p:sldId id="274" r:id="rId8"/>
    <p:sldId id="275" r:id="rId9"/>
    <p:sldId id="276" r:id="rId10"/>
    <p:sldId id="277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91" autoAdjust="0"/>
    <p:restoredTop sz="94364" autoAdjust="0"/>
  </p:normalViewPr>
  <p:slideViewPr>
    <p:cSldViewPr snapToGrid="0">
      <p:cViewPr varScale="1">
        <p:scale>
          <a:sx n="71" d="100"/>
          <a:sy n="71" d="100"/>
        </p:scale>
        <p:origin x="7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ùa đông Tuyết Lạnh, Nền Mùa đông, Vẽ Tay, Tuyết Hình nền Vector để tải 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6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702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04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32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ộ hình ảnh cây thông noel trang trí giáng sinh 3d ấn tượ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86" y="1"/>
            <a:ext cx="12515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661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687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043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14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3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94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4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38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9">
            <a:extLst>
              <a:ext uri="{FF2B5EF4-FFF2-40B4-BE49-F238E27FC236}">
                <a16:creationId xmlns:a16="http://schemas.microsoft.com/office/drawing/2014/main" id="{F476A1C8-1E69-4EF4-930D-4542A5D3D2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13" name="矩形 10">
            <a:extLst>
              <a:ext uri="{FF2B5EF4-FFF2-40B4-BE49-F238E27FC236}">
                <a16:creationId xmlns:a16="http://schemas.microsoft.com/office/drawing/2014/main" id="{A32A9826-4125-4AE4-81B4-648E662014CA}"/>
              </a:ext>
            </a:extLst>
          </p:cNvPr>
          <p:cNvSpPr/>
          <p:nvPr userDrawn="1"/>
        </p:nvSpPr>
        <p:spPr>
          <a:xfrm>
            <a:off x="457200" y="457200"/>
            <a:ext cx="11269980" cy="590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9B43FDBC-EE57-4CA9-96AC-48E2377C7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4" r="35943"/>
          <a:stretch/>
        </p:blipFill>
        <p:spPr>
          <a:xfrm flipH="1">
            <a:off x="7829550" y="4569808"/>
            <a:ext cx="5162550" cy="29047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BD57816A-29D2-43AD-80EF-8446611D3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6" t="-1" b="57501"/>
          <a:stretch/>
        </p:blipFill>
        <p:spPr>
          <a:xfrm flipH="1">
            <a:off x="-7620" y="-33967"/>
            <a:ext cx="4591050" cy="1991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95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5.png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6.svg"/><Relationship Id="rId7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8.png"/><Relationship Id="rId9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31" y="1128008"/>
            <a:ext cx="6379821" cy="51498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4251" y="4247535"/>
            <a:ext cx="2850141" cy="2762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852" y="5017952"/>
            <a:ext cx="1898173" cy="1840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9" y="-2054693"/>
            <a:ext cx="10149362" cy="7539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4" y="2443272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59392"/>
            <a:ext cx="1538972" cy="15237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55088" y="1090850"/>
            <a:ext cx="265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 31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40441" y="3806187"/>
            <a:ext cx="155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#9Slide03 Oswald" panose="00000500000000000000" pitchFamily="2" charset="0"/>
              </a:rPr>
              <a:t>(Tiết 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AA7383-0A14-ADFF-C8E7-0ED62AC05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9954" y="0"/>
            <a:ext cx="3633531" cy="1316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820823-68F8-88A2-4E81-2F38E180D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8115" y="1791088"/>
            <a:ext cx="8236410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6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45"/>
            <a:ext cx="6544491" cy="6813055"/>
          </a:xfrm>
          <a:prstGeom prst="rect">
            <a:avLst/>
          </a:prstGeom>
        </p:spPr>
      </p:pic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977363" y="214112"/>
            <a:ext cx="4988214" cy="1418745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tờ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1132" y="1632857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309" y="214230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7" name="Rectangle 6"/>
          <p:cNvSpPr/>
          <p:nvPr/>
        </p:nvSpPr>
        <p:spPr>
          <a:xfrm>
            <a:off x="1998618" y="2168435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2902" y="215101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9" name="Rectangle 8"/>
          <p:cNvSpPr/>
          <p:nvPr/>
        </p:nvSpPr>
        <p:spPr>
          <a:xfrm>
            <a:off x="4149636" y="2673530"/>
            <a:ext cx="644432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54879" y="3183683"/>
            <a:ext cx="570406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</a:t>
            </a:r>
          </a:p>
        </p:txBody>
      </p:sp>
      <p:sp>
        <p:nvSpPr>
          <p:cNvPr id="11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756885" y="1907177"/>
            <a:ext cx="3712303" cy="3146989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 hôm nay </a:t>
            </a:r>
          </a:p>
          <a:p>
            <a:pPr algn="ctr"/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 thứ Năm ngày 16 tháng 6 thì thứ Năm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 sau </a:t>
            </a:r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 ngày nào?</a:t>
            </a:r>
          </a:p>
        </p:txBody>
      </p:sp>
      <p:sp>
        <p:nvSpPr>
          <p:cNvPr id="12" name="Oval 11"/>
          <p:cNvSpPr/>
          <p:nvPr/>
        </p:nvSpPr>
        <p:spPr>
          <a:xfrm>
            <a:off x="3065424" y="2673530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30589" y="1254033"/>
            <a:ext cx="570412" cy="38544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26230" y="3183683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520661" y="1998314"/>
            <a:ext cx="4178507" cy="3055852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23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29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27" y="-1605136"/>
            <a:ext cx="6976000" cy="5226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7" y="3807374"/>
            <a:ext cx="3175906" cy="31759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06" y="4922892"/>
            <a:ext cx="1840048" cy="1840048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064" y="2110760"/>
            <a:ext cx="4314631" cy="4508745"/>
          </a:xfrm>
          <a:prstGeom prst="rect">
            <a:avLst/>
          </a:prstGeom>
        </p:spPr>
      </p:pic>
      <p:pic>
        <p:nvPicPr>
          <p:cNvPr id="9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659" y="2510708"/>
            <a:ext cx="5563275" cy="370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2194603" y="1254925"/>
            <a:ext cx="867582" cy="9858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52112">
            <a:off x="6739090" y="493234"/>
            <a:ext cx="983239" cy="1653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4F8E84-8FFD-B967-14A6-BED7FB5D81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0531" y="498735"/>
            <a:ext cx="5273497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8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01627" y="119302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2532" y="3804395"/>
            <a:ext cx="2010473" cy="2142945"/>
          </a:xfrm>
          <a:prstGeom prst="rect">
            <a:avLst/>
          </a:prstGeom>
        </p:spPr>
      </p:pic>
      <p:grpSp>
        <p:nvGrpSpPr>
          <p:cNvPr id="10" name="Group 8"/>
          <p:cNvGrpSpPr/>
          <p:nvPr/>
        </p:nvGrpSpPr>
        <p:grpSpPr>
          <a:xfrm>
            <a:off x="-1125454" y="-853751"/>
            <a:ext cx="6838084" cy="2448726"/>
            <a:chOff x="0" y="0"/>
            <a:chExt cx="4873866" cy="1501889"/>
          </a:xfrm>
        </p:grpSpPr>
        <p:pic>
          <p:nvPicPr>
            <p:cNvPr id="11" name="Picture 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2" name="Picture 1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3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4" name="Picture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15" name="Picture 8" descr="Chi tiết tin | CPVM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37" y="506191"/>
            <a:ext cx="4531911" cy="644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5353916" y="-911893"/>
            <a:ext cx="6838084" cy="2448726"/>
            <a:chOff x="0" y="0"/>
            <a:chExt cx="4873866" cy="150188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25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68184" y="4790078"/>
            <a:ext cx="1613852" cy="1584509"/>
          </a:xfrm>
          <a:prstGeom prst="rect">
            <a:avLst/>
          </a:prstGeom>
        </p:spPr>
      </p:pic>
      <p:pic>
        <p:nvPicPr>
          <p:cNvPr id="26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93194" flipH="1">
            <a:off x="183601" y="2645058"/>
            <a:ext cx="932177" cy="1567885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093922" y="1205648"/>
            <a:ext cx="825835" cy="983136"/>
          </a:xfrm>
          <a:prstGeom prst="rect">
            <a:avLst/>
          </a:prstGeom>
        </p:spPr>
      </p:pic>
      <p:pic>
        <p:nvPicPr>
          <p:cNvPr id="28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4766470" y="1943125"/>
            <a:ext cx="1170538" cy="1330157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68324">
            <a:off x="6558165" y="1544753"/>
            <a:ext cx="2492668" cy="22378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6234D4A-8F62-363F-07DD-995396FC35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26789" y="2374314"/>
            <a:ext cx="5791702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8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6713" y="-495914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87930" y="25678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62788" y="-274077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38679" y="-30459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66276" y="-397082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85051" y="-250708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68125" y="-151896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pic>
        <p:nvPicPr>
          <p:cNvPr id="11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86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1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6" y="942152"/>
            <a:ext cx="217598" cy="129820"/>
          </a:xfrm>
          <a:prstGeom prst="rect">
            <a:avLst/>
          </a:prstGeom>
        </p:spPr>
      </p:pic>
      <p:pic>
        <p:nvPicPr>
          <p:cNvPr id="1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12" y="210076"/>
            <a:ext cx="159620" cy="146284"/>
          </a:xfrm>
          <a:prstGeom prst="rect">
            <a:avLst/>
          </a:prstGeom>
        </p:spPr>
      </p:pic>
      <p:pic>
        <p:nvPicPr>
          <p:cNvPr id="1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78" y="624305"/>
            <a:ext cx="217598" cy="129820"/>
          </a:xfrm>
          <a:prstGeom prst="rect">
            <a:avLst/>
          </a:prstGeom>
        </p:spPr>
      </p:pic>
      <p:pic>
        <p:nvPicPr>
          <p:cNvPr id="1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40" y="1898660"/>
            <a:ext cx="159620" cy="146284"/>
          </a:xfrm>
          <a:prstGeom prst="rect">
            <a:avLst/>
          </a:prstGeom>
        </p:spPr>
      </p:pic>
      <p:pic>
        <p:nvPicPr>
          <p:cNvPr id="1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06" y="2205422"/>
            <a:ext cx="217598" cy="129820"/>
          </a:xfrm>
          <a:prstGeom prst="rect">
            <a:avLst/>
          </a:prstGeom>
        </p:spPr>
      </p:pic>
      <p:pic>
        <p:nvPicPr>
          <p:cNvPr id="2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58" y="489106"/>
            <a:ext cx="159620" cy="146284"/>
          </a:xfrm>
          <a:prstGeom prst="rect">
            <a:avLst/>
          </a:prstGeom>
        </p:spPr>
      </p:pic>
      <p:pic>
        <p:nvPicPr>
          <p:cNvPr id="2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05" y="877242"/>
            <a:ext cx="217598" cy="129820"/>
          </a:xfrm>
          <a:prstGeom prst="rect">
            <a:avLst/>
          </a:prstGeom>
        </p:spPr>
      </p:pic>
      <p:pic>
        <p:nvPicPr>
          <p:cNvPr id="2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27" y="455347"/>
            <a:ext cx="159620" cy="146284"/>
          </a:xfrm>
          <a:prstGeom prst="rect">
            <a:avLst/>
          </a:prstGeom>
        </p:spPr>
      </p:pic>
      <p:pic>
        <p:nvPicPr>
          <p:cNvPr id="2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679" y="721417"/>
            <a:ext cx="217598" cy="129820"/>
          </a:xfrm>
          <a:prstGeom prst="rect">
            <a:avLst/>
          </a:prstGeom>
        </p:spPr>
      </p:pic>
      <p:pic>
        <p:nvPicPr>
          <p:cNvPr id="2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085" y="-10659"/>
            <a:ext cx="159620" cy="146284"/>
          </a:xfrm>
          <a:prstGeom prst="rect">
            <a:avLst/>
          </a:prstGeom>
        </p:spPr>
      </p:pic>
      <p:pic>
        <p:nvPicPr>
          <p:cNvPr id="2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51" y="296103"/>
            <a:ext cx="217598" cy="129820"/>
          </a:xfrm>
          <a:prstGeom prst="rect">
            <a:avLst/>
          </a:prstGeom>
        </p:spPr>
      </p:pic>
      <p:pic>
        <p:nvPicPr>
          <p:cNvPr id="2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144" y="3104600"/>
            <a:ext cx="159620" cy="146284"/>
          </a:xfrm>
          <a:prstGeom prst="rect">
            <a:avLst/>
          </a:prstGeom>
        </p:spPr>
      </p:pic>
      <p:pic>
        <p:nvPicPr>
          <p:cNvPr id="2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280" y="2456326"/>
            <a:ext cx="217598" cy="129820"/>
          </a:xfrm>
          <a:prstGeom prst="rect">
            <a:avLst/>
          </a:prstGeom>
        </p:spPr>
      </p:pic>
      <p:pic>
        <p:nvPicPr>
          <p:cNvPr id="2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12" y="3324000"/>
            <a:ext cx="159620" cy="146284"/>
          </a:xfrm>
          <a:prstGeom prst="rect">
            <a:avLst/>
          </a:prstGeom>
        </p:spPr>
      </p:pic>
      <p:pic>
        <p:nvPicPr>
          <p:cNvPr id="2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081" y="2278722"/>
            <a:ext cx="217598" cy="129820"/>
          </a:xfrm>
          <a:prstGeom prst="rect">
            <a:avLst/>
          </a:prstGeom>
        </p:spPr>
      </p:pic>
      <p:pic>
        <p:nvPicPr>
          <p:cNvPr id="3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066" y="1666353"/>
            <a:ext cx="159620" cy="146284"/>
          </a:xfrm>
          <a:prstGeom prst="rect">
            <a:avLst/>
          </a:prstGeom>
        </p:spPr>
      </p:pic>
      <p:pic>
        <p:nvPicPr>
          <p:cNvPr id="3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485" y="812332"/>
            <a:ext cx="217598" cy="129820"/>
          </a:xfrm>
          <a:prstGeom prst="rect">
            <a:avLst/>
          </a:prstGeom>
        </p:spPr>
      </p:pic>
      <p:pic>
        <p:nvPicPr>
          <p:cNvPr id="3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53" y="1756782"/>
            <a:ext cx="159620" cy="146284"/>
          </a:xfrm>
          <a:prstGeom prst="rect">
            <a:avLst/>
          </a:prstGeom>
        </p:spPr>
      </p:pic>
      <p:pic>
        <p:nvPicPr>
          <p:cNvPr id="3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277" y="398669"/>
            <a:ext cx="217598" cy="129820"/>
          </a:xfrm>
          <a:prstGeom prst="rect">
            <a:avLst/>
          </a:prstGeom>
        </p:spPr>
      </p:pic>
      <p:pic>
        <p:nvPicPr>
          <p:cNvPr id="34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76" y="1517865"/>
            <a:ext cx="217598" cy="129820"/>
          </a:xfrm>
          <a:prstGeom prst="rect">
            <a:avLst/>
          </a:prstGeom>
        </p:spPr>
      </p:pic>
      <p:pic>
        <p:nvPicPr>
          <p:cNvPr id="3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35" y="443902"/>
            <a:ext cx="217598" cy="129820"/>
          </a:xfrm>
          <a:prstGeom prst="rect">
            <a:avLst/>
          </a:prstGeom>
        </p:spPr>
      </p:pic>
      <p:pic>
        <p:nvPicPr>
          <p:cNvPr id="36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53" y="1812637"/>
            <a:ext cx="217598" cy="129820"/>
          </a:xfrm>
          <a:prstGeom prst="rect">
            <a:avLst/>
          </a:prstGeom>
        </p:spPr>
      </p:pic>
      <p:pic>
        <p:nvPicPr>
          <p:cNvPr id="3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" y="1230009"/>
            <a:ext cx="217598" cy="129820"/>
          </a:xfrm>
          <a:prstGeom prst="rect">
            <a:avLst/>
          </a:prstGeom>
        </p:spPr>
      </p:pic>
      <p:pic>
        <p:nvPicPr>
          <p:cNvPr id="38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38" y="1626962"/>
            <a:ext cx="217598" cy="129820"/>
          </a:xfrm>
          <a:prstGeom prst="rect">
            <a:avLst/>
          </a:prstGeom>
        </p:spPr>
      </p:pic>
      <p:pic>
        <p:nvPicPr>
          <p:cNvPr id="3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61" y="3218843"/>
            <a:ext cx="217598" cy="129820"/>
          </a:xfrm>
          <a:prstGeom prst="rect">
            <a:avLst/>
          </a:prstGeom>
        </p:spPr>
      </p:pic>
      <p:pic>
        <p:nvPicPr>
          <p:cNvPr id="40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6" y="1094552"/>
            <a:ext cx="217598" cy="129820"/>
          </a:xfrm>
          <a:prstGeom prst="rect">
            <a:avLst/>
          </a:prstGeom>
        </p:spPr>
      </p:pic>
      <p:pic>
        <p:nvPicPr>
          <p:cNvPr id="4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478" y="1087144"/>
            <a:ext cx="217598" cy="12982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7259E2A-07BA-F6F0-2537-A22FD5124C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9981" y="1044348"/>
            <a:ext cx="615139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4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33075" y="0"/>
            <a:ext cx="10671904" cy="1342827"/>
            <a:chOff x="593886" y="222068"/>
            <a:chExt cx="10671904" cy="13428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1468936" y="643152"/>
              <a:ext cx="979685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tờ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441"/>
            <a:ext cx="8098971" cy="4606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0389" y="3148342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681820" y="1760334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 5 có bao nhiêu ngày?</a:t>
            </a:r>
          </a:p>
        </p:txBody>
      </p:sp>
      <p:sp>
        <p:nvSpPr>
          <p:cNvPr id="11" name="Oval 10"/>
          <p:cNvSpPr/>
          <p:nvPr/>
        </p:nvSpPr>
        <p:spPr>
          <a:xfrm>
            <a:off x="2619480" y="5879843"/>
            <a:ext cx="710192" cy="69233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458706" y="1662226"/>
            <a:ext cx="3437363" cy="2544518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31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7464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33075" y="0"/>
            <a:ext cx="10671904" cy="1342827"/>
            <a:chOff x="593886" y="222068"/>
            <a:chExt cx="10671904" cy="13428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1468936" y="643152"/>
              <a:ext cx="979685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tờ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441"/>
            <a:ext cx="8098971" cy="4606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0389" y="3148342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569366" y="1229818"/>
            <a:ext cx="3584122" cy="2878818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 5 có bao nhiêu ngày thứ Ba, đó là những ngày nào?</a:t>
            </a:r>
          </a:p>
        </p:txBody>
      </p:sp>
      <p:sp>
        <p:nvSpPr>
          <p:cNvPr id="12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566383" y="1229818"/>
            <a:ext cx="3839061" cy="2801812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sz="3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 </a:t>
            </a:r>
            <a:r>
              <a:rPr lang="en-US" sz="31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3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Ba, </a:t>
            </a:r>
            <a:r>
              <a:rPr lang="en-US" sz="31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3, 10, 17, 24, 31.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21131" y="3918857"/>
            <a:ext cx="836023" cy="25472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977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33075" y="0"/>
            <a:ext cx="10671904" cy="1342827"/>
            <a:chOff x="593886" y="222068"/>
            <a:chExt cx="10671904" cy="13428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1468936" y="643152"/>
              <a:ext cx="979685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tờ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alt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565"/>
            <a:ext cx="8098971" cy="4606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0389" y="3148342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569366" y="1229818"/>
            <a:ext cx="3584122" cy="2878818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19 tháng 5 là sinh nhật Bác Hồ. Ngày đó là thứ mấy?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93177" y="4996638"/>
            <a:ext cx="836023" cy="457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569366" y="1280600"/>
            <a:ext cx="3839061" cy="2801812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00" b="1" dirty="0" err="1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100" b="1" dirty="0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19 </a:t>
            </a:r>
            <a:r>
              <a:rPr lang="en-US" sz="3100" b="1" dirty="0" err="1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endParaRPr lang="en-US" sz="3100" b="1" dirty="0">
              <a:solidFill>
                <a:srgbClr val="CA3659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100" b="1" dirty="0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 </a:t>
            </a:r>
            <a:r>
              <a:rPr lang="en-US" sz="3100" b="1" dirty="0" err="1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100" b="1" dirty="0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3100" b="1" dirty="0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100" b="1" dirty="0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Bác</a:t>
            </a:r>
            <a:r>
              <a:rPr lang="en-US" sz="3100" b="1" dirty="0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lang="en-US" sz="3100" b="1" dirty="0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100" b="1" dirty="0" err="1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100" b="1" dirty="0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100" b="1" dirty="0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100" b="1" dirty="0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1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3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3100" b="1" dirty="0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12901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45"/>
            <a:ext cx="6544491" cy="6813055"/>
          </a:xfrm>
          <a:prstGeom prst="rect">
            <a:avLst/>
          </a:prstGeom>
        </p:spPr>
      </p:pic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977363" y="214112"/>
            <a:ext cx="4988214" cy="188900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tờ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 ở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1132" y="1632857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309" y="214230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7" name="Rectangle 6"/>
          <p:cNvSpPr/>
          <p:nvPr/>
        </p:nvSpPr>
        <p:spPr>
          <a:xfrm>
            <a:off x="1998618" y="2168435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2902" y="215101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9" name="Rectangle 8"/>
          <p:cNvSpPr/>
          <p:nvPr/>
        </p:nvSpPr>
        <p:spPr>
          <a:xfrm>
            <a:off x="4149636" y="2673530"/>
            <a:ext cx="644432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54879" y="3183683"/>
            <a:ext cx="570406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319049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45"/>
            <a:ext cx="6544491" cy="6813055"/>
          </a:xfrm>
          <a:prstGeom prst="rect">
            <a:avLst/>
          </a:prstGeom>
        </p:spPr>
      </p:pic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977363" y="214112"/>
            <a:ext cx="4988214" cy="1418745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tờ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1132" y="1632857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309" y="214230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7" name="Rectangle 6"/>
          <p:cNvSpPr/>
          <p:nvPr/>
        </p:nvSpPr>
        <p:spPr>
          <a:xfrm>
            <a:off x="1998618" y="2168435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2902" y="215101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9" name="Rectangle 8"/>
          <p:cNvSpPr/>
          <p:nvPr/>
        </p:nvSpPr>
        <p:spPr>
          <a:xfrm>
            <a:off x="4149636" y="2673530"/>
            <a:ext cx="644432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54879" y="3183683"/>
            <a:ext cx="570406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</a:t>
            </a:r>
          </a:p>
        </p:txBody>
      </p:sp>
      <p:sp>
        <p:nvSpPr>
          <p:cNvPr id="11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756886" y="2175348"/>
            <a:ext cx="3584122" cy="2878818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 Quốc tế Thiếu nhi 1 tháng 6 là thứ mấy?</a:t>
            </a:r>
          </a:p>
        </p:txBody>
      </p:sp>
      <p:sp>
        <p:nvSpPr>
          <p:cNvPr id="12" name="Oval 11"/>
          <p:cNvSpPr/>
          <p:nvPr/>
        </p:nvSpPr>
        <p:spPr>
          <a:xfrm>
            <a:off x="2429692" y="1632857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629416" y="2252354"/>
            <a:ext cx="3839061" cy="2801812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dirty="0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</a:t>
            </a:r>
            <a:r>
              <a:rPr lang="en-US" sz="3200" b="1" dirty="0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A365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55817" y="1254033"/>
            <a:ext cx="570412" cy="38544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1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45"/>
            <a:ext cx="6544491" cy="6813055"/>
          </a:xfrm>
          <a:prstGeom prst="rect">
            <a:avLst/>
          </a:prstGeom>
        </p:spPr>
      </p:pic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977363" y="214112"/>
            <a:ext cx="4988214" cy="1418745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Xem tờ lịch bên rồi trả lời câu hỏi.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1132" y="1632857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309" y="214230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7" name="Rectangle 6"/>
          <p:cNvSpPr/>
          <p:nvPr/>
        </p:nvSpPr>
        <p:spPr>
          <a:xfrm>
            <a:off x="1998618" y="2168435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2902" y="215101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9" name="Rectangle 8"/>
          <p:cNvSpPr/>
          <p:nvPr/>
        </p:nvSpPr>
        <p:spPr>
          <a:xfrm>
            <a:off x="4149636" y="2673530"/>
            <a:ext cx="644432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54879" y="3183683"/>
            <a:ext cx="570406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</a:t>
            </a:r>
          </a:p>
        </p:txBody>
      </p:sp>
      <p:sp>
        <p:nvSpPr>
          <p:cNvPr id="11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756885" y="1907177"/>
            <a:ext cx="3712303" cy="3146989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 hôm nay </a:t>
            </a:r>
          </a:p>
          <a:p>
            <a:pPr algn="ctr"/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 thứ Năm ngày 16 tháng 6 thì thứ Năm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 trước </a:t>
            </a:r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 ngày nào?</a:t>
            </a:r>
          </a:p>
        </p:txBody>
      </p:sp>
      <p:sp>
        <p:nvSpPr>
          <p:cNvPr id="12" name="Oval 11"/>
          <p:cNvSpPr/>
          <p:nvPr/>
        </p:nvSpPr>
        <p:spPr>
          <a:xfrm>
            <a:off x="3065424" y="2673530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30589" y="1254033"/>
            <a:ext cx="570412" cy="38544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21879" y="2133596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520661" y="1923546"/>
            <a:ext cx="4178507" cy="3055852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92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273</Words>
  <Application>Microsoft Office PowerPoint</Application>
  <PresentationFormat>Widescreen</PresentationFormat>
  <Paragraphs>52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#9Slide03 Oswald</vt:lpstr>
      <vt:lpstr>Arial</vt:lpstr>
      <vt:lpstr>Calibri</vt:lpstr>
      <vt:lpstr>Cambria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MY PC</cp:lastModifiedBy>
  <cp:revision>40</cp:revision>
  <dcterms:created xsi:type="dcterms:W3CDTF">2022-11-23T13:59:53Z</dcterms:created>
  <dcterms:modified xsi:type="dcterms:W3CDTF">2025-12-24T13:35:54Z</dcterms:modified>
</cp:coreProperties>
</file>