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9" r:id="rId2"/>
    <p:sldMasterId id="2147483738" r:id="rId3"/>
    <p:sldMasterId id="2147483744" r:id="rId4"/>
  </p:sldMasterIdLst>
  <p:notesMasterIdLst>
    <p:notesMasterId r:id="rId14"/>
  </p:notesMasterIdLst>
  <p:sldIdLst>
    <p:sldId id="319" r:id="rId5"/>
    <p:sldId id="516" r:id="rId6"/>
    <p:sldId id="517" r:id="rId7"/>
    <p:sldId id="518" r:id="rId8"/>
    <p:sldId id="259" r:id="rId9"/>
    <p:sldId id="260" r:id="rId10"/>
    <p:sldId id="524" r:id="rId11"/>
    <p:sldId id="519" r:id="rId12"/>
    <p:sldId id="52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1165" autoAdjust="0"/>
  </p:normalViewPr>
  <p:slideViewPr>
    <p:cSldViewPr snapToGrid="0">
      <p:cViewPr varScale="1">
        <p:scale>
          <a:sx n="75" d="100"/>
          <a:sy n="75" d="100"/>
        </p:scale>
        <p:origin x="84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1CD97-E9EA-4E82-9539-BE60926ECB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04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0A15375-1834-4D70-942D-D7F5266664AE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371ABF6-4B95-4DD8-AC40-B3E0CB5EFDF3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413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12338B8A-BE12-4304-AED8-A89266990776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99B13F13-6AAB-4EBA-97B4-D15C58B1E0C6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69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F099A68-B57E-47FF-952D-39E17B9C667E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C913487-2F9B-4030-910F-DA67E59DCAC3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236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E45E7D5-56CC-477A-A7EB-C50805367881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37EF47A-57D7-404C-9A84-CEF631845F15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04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F9EDDAA5-6587-479F-A3A6-B60134616722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75932E9-E2B4-4173-80B9-B171514A74BA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02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C7CF2CE-39EC-433C-8B6F-F21EE6F7EA69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66B63933-06B8-4716-969D-088D27B213C7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030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CAD9C17C-0AF9-444C-BB94-F37BED7348DE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E7A95471-F64E-455E-BFB1-B9CEC6BF60C6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645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3A47DD35-D28C-438F-A492-154876009325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BCEA447E-C1E6-4C73-A182-905916B82985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094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0CB1AA86-0BB4-458D-8779-A6BC5ABC4C76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71E13940-92B5-4188-A922-FAC076DBCB08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3892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AAE4CBD-1064-4260-B5BB-12F29B00D088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A8ED3204-9C27-4772-9547-511F339B7D00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44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82CA71BF-933F-4F27-A817-A6BAEB031449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defRPr/>
            </a:pPr>
            <a:fld id="{2EA1B8BA-F6D6-4EF7-9344-01E2FED9BA9E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4505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549850" y="436800"/>
            <a:ext cx="11092292" cy="5527597"/>
          </a:xfrm>
          <a:custGeom>
            <a:avLst/>
            <a:gdLst/>
            <a:ahLst/>
            <a:cxnLst/>
            <a:rect l="l" t="t" r="r" b="b"/>
            <a:pathLst>
              <a:path w="1695421" h="1144430" extrusionOk="0">
                <a:moveTo>
                  <a:pt x="1496" y="692981"/>
                </a:moveTo>
                <a:cubicBezTo>
                  <a:pt x="-4563" y="598651"/>
                  <a:pt x="6530" y="350896"/>
                  <a:pt x="45119" y="263744"/>
                </a:cubicBezTo>
                <a:cubicBezTo>
                  <a:pt x="136093" y="58680"/>
                  <a:pt x="323168" y="40038"/>
                  <a:pt x="422251" y="29878"/>
                </a:cubicBezTo>
                <a:cubicBezTo>
                  <a:pt x="790900" y="-7407"/>
                  <a:pt x="990186" y="-10576"/>
                  <a:pt x="1328914" y="29878"/>
                </a:cubicBezTo>
                <a:cubicBezTo>
                  <a:pt x="1448970" y="44232"/>
                  <a:pt x="1544884" y="147789"/>
                  <a:pt x="1601743" y="249762"/>
                </a:cubicBezTo>
                <a:cubicBezTo>
                  <a:pt x="1678642" y="387435"/>
                  <a:pt x="1702597" y="540488"/>
                  <a:pt x="1693556" y="696430"/>
                </a:cubicBezTo>
                <a:cubicBezTo>
                  <a:pt x="1687031" y="809774"/>
                  <a:pt x="1674913" y="935423"/>
                  <a:pt x="1590185" y="1011949"/>
                </a:cubicBezTo>
                <a:cubicBezTo>
                  <a:pt x="1529038" y="1067037"/>
                  <a:pt x="1442818" y="1083908"/>
                  <a:pt x="1360885" y="1095093"/>
                </a:cubicBezTo>
                <a:cubicBezTo>
                  <a:pt x="1059907" y="1136199"/>
                  <a:pt x="751938" y="1166586"/>
                  <a:pt x="450680" y="1125946"/>
                </a:cubicBezTo>
                <a:cubicBezTo>
                  <a:pt x="120060" y="1081298"/>
                  <a:pt x="11749" y="853490"/>
                  <a:pt x="1496" y="6929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950450" y="305500"/>
            <a:ext cx="8291099" cy="982730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 flipH="1">
            <a:off x="11373544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5"/>
          </a:solidFill>
          <a:ln w="9525" cap="rnd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11416219" y="55598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/>
          <p:nvPr/>
        </p:nvSpPr>
        <p:spPr>
          <a:xfrm rot="-704196" flipH="1">
            <a:off x="10764644" y="5952226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2"/>
          </a:solidFill>
          <a:ln w="952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704196" flipH="1">
            <a:off x="10801428" y="5944575"/>
            <a:ext cx="571684" cy="545738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 rot="3120626">
            <a:off x="485773" y="4968452"/>
            <a:ext cx="358018" cy="335911"/>
            <a:chOff x="2495301" y="1749451"/>
            <a:chExt cx="358028" cy="335921"/>
          </a:xfrm>
        </p:grpSpPr>
        <p:sp>
          <p:nvSpPr>
            <p:cNvPr id="22" name="Google Shape;2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3120626">
            <a:off x="908698" y="5092552"/>
            <a:ext cx="358018" cy="335911"/>
            <a:chOff x="2495301" y="1749451"/>
            <a:chExt cx="358028" cy="335921"/>
          </a:xfrm>
        </p:grpSpPr>
        <p:sp>
          <p:nvSpPr>
            <p:cNvPr id="27" name="Google Shape;27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-8363512">
            <a:off x="810461" y="4641111"/>
            <a:ext cx="358038" cy="335930"/>
            <a:chOff x="2495301" y="1749451"/>
            <a:chExt cx="358028" cy="335921"/>
          </a:xfrm>
        </p:grpSpPr>
        <p:sp>
          <p:nvSpPr>
            <p:cNvPr id="32" name="Google Shape;32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2"/>
          <p:cNvSpPr/>
          <p:nvPr/>
        </p:nvSpPr>
        <p:spPr>
          <a:xfrm>
            <a:off x="591475" y="5703670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5333108" y="6081505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76689" y="5721776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4673687" y="5358702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5667762" y="6452726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5200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"/>
          <p:cNvSpPr txBox="1">
            <a:spLocks noGrp="1"/>
          </p:cNvSpPr>
          <p:nvPr>
            <p:ph type="title"/>
          </p:nvPr>
        </p:nvSpPr>
        <p:spPr>
          <a:xfrm>
            <a:off x="2069274" y="2719975"/>
            <a:ext cx="8053500" cy="13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069236" y="4124275"/>
            <a:ext cx="8053500" cy="22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-7429286" flipH="1">
            <a:off x="11136629" y="-36628"/>
            <a:ext cx="972541" cy="718447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4216676" y="6210778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4902661" y="6338244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4"/>
          <p:cNvSpPr/>
          <p:nvPr/>
        </p:nvSpPr>
        <p:spPr>
          <a:xfrm rot="-9469379">
            <a:off x="132391" y="51836"/>
            <a:ext cx="428598" cy="785508"/>
          </a:xfrm>
          <a:custGeom>
            <a:avLst/>
            <a:gdLst/>
            <a:ahLst/>
            <a:cxnLst/>
            <a:rect l="l" t="t" r="r" b="b"/>
            <a:pathLst>
              <a:path w="232781" h="426626" extrusionOk="0">
                <a:moveTo>
                  <a:pt x="232675" y="714"/>
                </a:moveTo>
                <a:cubicBezTo>
                  <a:pt x="233235" y="43777"/>
                  <a:pt x="229227" y="87773"/>
                  <a:pt x="211517" y="127108"/>
                </a:cubicBezTo>
                <a:cubicBezTo>
                  <a:pt x="193807" y="166443"/>
                  <a:pt x="160996" y="200465"/>
                  <a:pt x="119331" y="210998"/>
                </a:cubicBezTo>
                <a:cubicBezTo>
                  <a:pt x="77666" y="221531"/>
                  <a:pt x="28077" y="204753"/>
                  <a:pt x="8503" y="166350"/>
                </a:cubicBezTo>
                <a:cubicBezTo>
                  <a:pt x="-5246" y="138293"/>
                  <a:pt x="-2263" y="104933"/>
                  <a:pt x="16240" y="79757"/>
                </a:cubicBezTo>
                <a:cubicBezTo>
                  <a:pt x="35581" y="55242"/>
                  <a:pt x="66928" y="43507"/>
                  <a:pt x="97613" y="49277"/>
                </a:cubicBezTo>
                <a:cubicBezTo>
                  <a:pt x="145337" y="58598"/>
                  <a:pt x="173953" y="107813"/>
                  <a:pt x="190171" y="153673"/>
                </a:cubicBezTo>
                <a:cubicBezTo>
                  <a:pt x="221090" y="241422"/>
                  <a:pt x="229171" y="335602"/>
                  <a:pt x="213661" y="427341"/>
                </a:cubicBezTo>
              </a:path>
            </a:pathLst>
          </a:custGeom>
          <a:noFill/>
          <a:ln w="1905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3125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title"/>
          </p:nvPr>
        </p:nvSpPr>
        <p:spPr>
          <a:xfrm>
            <a:off x="415650" y="421105"/>
            <a:ext cx="11360700" cy="12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642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6"/>
          <p:cNvGrpSpPr/>
          <p:nvPr/>
        </p:nvGrpSpPr>
        <p:grpSpPr>
          <a:xfrm>
            <a:off x="2650076" y="1744276"/>
            <a:ext cx="358028" cy="335921"/>
            <a:chOff x="2495301" y="1749451"/>
            <a:chExt cx="358028" cy="335921"/>
          </a:xfrm>
        </p:grpSpPr>
        <p:sp>
          <p:nvSpPr>
            <p:cNvPr id="102" name="Google Shape;102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3120626">
            <a:off x="2081936" y="2126765"/>
            <a:ext cx="358018" cy="335911"/>
            <a:chOff x="2495301" y="1749451"/>
            <a:chExt cx="358028" cy="335921"/>
          </a:xfrm>
        </p:grpSpPr>
        <p:sp>
          <p:nvSpPr>
            <p:cNvPr id="107" name="Google Shape;107;p6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6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6"/>
          <p:cNvSpPr/>
          <p:nvPr/>
        </p:nvSpPr>
        <p:spPr>
          <a:xfrm>
            <a:off x="4646636" y="4411269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6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6"/>
          <p:cNvSpPr/>
          <p:nvPr/>
        </p:nvSpPr>
        <p:spPr>
          <a:xfrm>
            <a:off x="-177425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6"/>
          <p:cNvSpPr/>
          <p:nvPr/>
        </p:nvSpPr>
        <p:spPr>
          <a:xfrm>
            <a:off x="9959871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6"/>
          <p:cNvSpPr/>
          <p:nvPr/>
        </p:nvSpPr>
        <p:spPr>
          <a:xfrm>
            <a:off x="9603451" y="5488751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6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"/>
          <p:cNvSpPr/>
          <p:nvPr/>
        </p:nvSpPr>
        <p:spPr>
          <a:xfrm rot="3560054" flipH="1">
            <a:off x="237327" y="4206068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6"/>
          <p:cNvSpPr/>
          <p:nvPr/>
        </p:nvSpPr>
        <p:spPr>
          <a:xfrm>
            <a:off x="10611054" y="297921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6"/>
          <p:cNvSpPr/>
          <p:nvPr/>
        </p:nvSpPr>
        <p:spPr>
          <a:xfrm rot="1147042">
            <a:off x="11267817" y="1096337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6"/>
          <p:cNvSpPr/>
          <p:nvPr/>
        </p:nvSpPr>
        <p:spPr>
          <a:xfrm>
            <a:off x="601625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6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6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228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461292"/>
      </p:ext>
    </p:extLst>
  </p:cSld>
  <p:clrMapOvr>
    <a:masterClrMapping/>
  </p:clrMapOvr>
  <p:transition spd="slow">
    <p:wheel spokes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3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64452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676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86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21282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11050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75492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4617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27784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87166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7628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11/26/2025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37435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D688-F1CC-B986-4344-707CCD3D8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C041D-251A-A4CB-E9A8-881B4AE3E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4845C-18A0-4CCB-4236-512EE99FC1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C8925-FA1B-3CA9-F30D-9BF77AA1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97F91-598E-DC5B-4153-8500C09CF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0A6A724D-9391-9946-C17F-EE1E0C07A8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DAFEC4-6763-13BA-BE25-370176E42CB6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8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0.emf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9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3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31102-1DE3-93B4-DB01-5D0FAF859F4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6AD88-F3C5-CF3C-3F19-B1F3F8F290BC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180F9-2386-45C2-D367-429FF5273E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80C75E-5FEA-4B56-89D8-84CDA87236AE}" type="datetimeFigureOut">
              <a:rPr lang="vi-VN" smtClean="0"/>
              <a:t>26/11/2025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5F7AF-36C6-E073-527C-5339F83A9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3AB368-E0E9-A99E-41AE-F90AF9365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een and brown plant&#10;&#10;Description automatically generated">
            <a:extLst>
              <a:ext uri="{FF2B5EF4-FFF2-40B4-BE49-F238E27FC236}">
                <a16:creationId xmlns:a16="http://schemas.microsoft.com/office/drawing/2014/main" id="{2C4EB236-1C1D-FAEE-6201-4A717FB9382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8">
            <a:extLst>
              <a:ext uri="{FF2B5EF4-FFF2-40B4-BE49-F238E27FC236}">
                <a16:creationId xmlns:a16="http://schemas.microsoft.com/office/drawing/2014/main" id="{AAAB466D-6906-D3A9-43F3-60704CFDEF52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defTabSz="1219170">
              <a:defRPr/>
            </a:pPr>
            <a:fld id="{592AFB34-24F0-46BC-8CF3-19EDA712B463}" type="datetimeFigureOut">
              <a:rPr lang="zh-CN" altLang="en-US" smtClean="0"/>
              <a:pPr defTabSz="1219170">
                <a:defRPr/>
              </a:pPr>
              <a:t>2025/11/26</a:t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defTabSz="1219170"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 defTabSz="1219170">
              <a:defRPr/>
            </a:pPr>
            <a:fld id="{F7A3C4D9-9D9E-4311-BD38-E3817514FA47}" type="slidenum">
              <a:rPr lang="zh-CN" altLang="en-US" smtClean="0"/>
              <a:pPr defTabSz="1219170">
                <a:defRPr/>
              </a:pPr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57421" y="106145"/>
            <a:ext cx="1962188" cy="1131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711949" y="671745"/>
            <a:ext cx="1480051" cy="985600"/>
          </a:xfrm>
          <a:prstGeom prst="rect">
            <a:avLst/>
          </a:prstGeom>
        </p:spPr>
      </p:pic>
      <p:sp>
        <p:nvSpPr>
          <p:cNvPr id="10" name="Freeform 5"/>
          <p:cNvSpPr>
            <a:spLocks/>
          </p:cNvSpPr>
          <p:nvPr userDrawn="1"/>
        </p:nvSpPr>
        <p:spPr bwMode="auto">
          <a:xfrm>
            <a:off x="-12699" y="5449682"/>
            <a:ext cx="12204700" cy="1556529"/>
          </a:xfrm>
          <a:custGeom>
            <a:avLst/>
            <a:gdLst>
              <a:gd name="T0" fmla="*/ 1028 w 1982"/>
              <a:gd name="T1" fmla="*/ 0 h 835"/>
              <a:gd name="T2" fmla="*/ 0 w 1982"/>
              <a:gd name="T3" fmla="*/ 537 h 835"/>
              <a:gd name="T4" fmla="*/ 0 w 1982"/>
              <a:gd name="T5" fmla="*/ 835 h 835"/>
              <a:gd name="T6" fmla="*/ 1982 w 1982"/>
              <a:gd name="T7" fmla="*/ 835 h 835"/>
              <a:gd name="T8" fmla="*/ 1982 w 1982"/>
              <a:gd name="T9" fmla="*/ 432 h 835"/>
              <a:gd name="T10" fmla="*/ 1028 w 1982"/>
              <a:gd name="T11" fmla="*/ 0 h 8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82" h="835">
                <a:moveTo>
                  <a:pt x="1028" y="0"/>
                </a:moveTo>
                <a:cubicBezTo>
                  <a:pt x="585" y="0"/>
                  <a:pt x="200" y="217"/>
                  <a:pt x="0" y="537"/>
                </a:cubicBezTo>
                <a:cubicBezTo>
                  <a:pt x="0" y="835"/>
                  <a:pt x="0" y="835"/>
                  <a:pt x="0" y="835"/>
                </a:cubicBezTo>
                <a:cubicBezTo>
                  <a:pt x="1982" y="835"/>
                  <a:pt x="1982" y="835"/>
                  <a:pt x="1982" y="835"/>
                </a:cubicBezTo>
                <a:cubicBezTo>
                  <a:pt x="1982" y="432"/>
                  <a:pt x="1982" y="432"/>
                  <a:pt x="1982" y="432"/>
                </a:cubicBezTo>
                <a:cubicBezTo>
                  <a:pt x="1769" y="171"/>
                  <a:pt x="1421" y="0"/>
                  <a:pt x="1028" y="0"/>
                </a:cubicBezTo>
                <a:close/>
              </a:path>
            </a:pathLst>
          </a:custGeom>
          <a:solidFill>
            <a:srgbClr val="BDE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-6351" y="4330701"/>
            <a:ext cx="12204701" cy="2527300"/>
            <a:chOff x="-6350" y="6061075"/>
            <a:chExt cx="12204701" cy="2527300"/>
          </a:xfrm>
        </p:grpSpPr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8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9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0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1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2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3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4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8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29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0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1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2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3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4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39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3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4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5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6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8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49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0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1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2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3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4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5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6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8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59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0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1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2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3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4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5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6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6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4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5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6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7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8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89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0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1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4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5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6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7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8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99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0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1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2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3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09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0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1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2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3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6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7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8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29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0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1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2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3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4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1644650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88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9B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481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1" r:id="rId2"/>
    <p:sldLayoutId id="2147483742" r:id="rId3"/>
    <p:sldLayoutId id="214748374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61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5.wdp"/><Relationship Id="rId3" Type="http://schemas.openxmlformats.org/officeDocument/2006/relationships/image" Target="../media/image37.jpg"/><Relationship Id="rId7" Type="http://schemas.microsoft.com/office/2007/relationships/hdphoto" Target="../media/hdphoto2.wdp"/><Relationship Id="rId12" Type="http://schemas.openxmlformats.org/officeDocument/2006/relationships/image" Target="../media/image42.png"/><Relationship Id="rId1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3.wdp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28.jpeg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Relationship Id="rId9" Type="http://schemas.openxmlformats.org/officeDocument/2006/relationships/image" Target="../media/image5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243" y="3021263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1F122D-546F-0718-E7F2-9E88059749B2}"/>
              </a:ext>
            </a:extLst>
          </p:cNvPr>
          <p:cNvSpPr/>
          <p:nvPr/>
        </p:nvSpPr>
        <p:spPr>
          <a:xfrm>
            <a:off x="1442720" y="1290319"/>
            <a:ext cx="8710930" cy="4281805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3852D9-9E35-FD32-4F97-533059D0B7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47223" y="1821205"/>
            <a:ext cx="2938527" cy="9693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AB27C6-B813-6FB9-5E8D-0EDDF0B5FE9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22267" y="2781185"/>
            <a:ext cx="885825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B3D4D-1627-4ECC-9F59-A941A2C6C272}"/>
              </a:ext>
            </a:extLst>
          </p:cNvPr>
          <p:cNvSpPr txBox="1"/>
          <p:nvPr/>
        </p:nvSpPr>
        <p:spPr>
          <a:xfrm>
            <a:off x="1066800" y="560884"/>
            <a:ext cx="1061108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CB16ED9-44A0-4A9F-8FAE-4858F02DCC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629816"/>
              </p:ext>
            </p:extLst>
          </p:nvPr>
        </p:nvGraphicFramePr>
        <p:xfrm>
          <a:off x="2151128" y="1456871"/>
          <a:ext cx="8557268" cy="1158240"/>
        </p:xfrm>
        <a:graphic>
          <a:graphicData uri="http://schemas.openxmlformats.org/drawingml/2006/table">
            <a:tbl>
              <a:tblPr firstRow="1" bandRow="1"/>
              <a:tblGrid>
                <a:gridCol w="4278634">
                  <a:extLst>
                    <a:ext uri="{9D8B030D-6E8A-4147-A177-3AD203B41FA5}">
                      <a16:colId xmlns:a16="http://schemas.microsoft.com/office/drawing/2014/main" val="1180025509"/>
                    </a:ext>
                  </a:extLst>
                </a:gridCol>
                <a:gridCol w="4278634">
                  <a:extLst>
                    <a:ext uri="{9D8B030D-6E8A-4147-A177-3AD203B41FA5}">
                      <a16:colId xmlns:a16="http://schemas.microsoft.com/office/drawing/2014/main" val="3172392628"/>
                    </a:ext>
                  </a:extLst>
                </a:gridCol>
              </a:tblGrid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 chơi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Đặc điểm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705950"/>
                  </a:ext>
                </a:extLst>
              </a:tr>
              <a:tr h="432945"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quả bóng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  <a:r>
                        <a:rPr lang="en-VN" sz="3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àu xanh pha trắng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960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9CAA170-D035-4091-84DC-564084867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  <a14:imgEffect>
                      <a14:brightnessContrast bright="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128" y="2780898"/>
            <a:ext cx="8150153" cy="36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2CFE7D0-816A-4721-8AAB-6F3606B732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175949"/>
              </p:ext>
            </p:extLst>
          </p:nvPr>
        </p:nvGraphicFramePr>
        <p:xfrm>
          <a:off x="1619479" y="753635"/>
          <a:ext cx="9672811" cy="557107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4625739">
                  <a:extLst>
                    <a:ext uri="{9D8B030D-6E8A-4147-A177-3AD203B41FA5}">
                      <a16:colId xmlns:a16="http://schemas.microsoft.com/office/drawing/2014/main" val="4027742681"/>
                    </a:ext>
                  </a:extLst>
                </a:gridCol>
                <a:gridCol w="5047072">
                  <a:extLst>
                    <a:ext uri="{9D8B030D-6E8A-4147-A177-3AD203B41FA5}">
                      <a16:colId xmlns:a16="http://schemas.microsoft.com/office/drawing/2014/main" val="3628480543"/>
                    </a:ext>
                  </a:extLst>
                </a:gridCol>
              </a:tblGrid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Đồ chơi</a:t>
                      </a:r>
                      <a:endParaRPr lang="vi-VN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6876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quả bóng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xanh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308413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Con diều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đỏ pha vàng 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3205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đèn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ông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sao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đỏ pha xanh lá cây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981149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chóng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4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sắc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pha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trộn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31082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gấu bông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rắng pha vàng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06195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búp bê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hồng pha trắng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065397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ô tô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vàng pha xanh ngọc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847418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máy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 bay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xanh lá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9473560"/>
                  </a:ext>
                </a:extLst>
              </a:tr>
              <a:tr h="557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mặt nạ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Màu xanh dương</a:t>
                      </a:r>
                    </a:p>
                  </a:txBody>
                  <a:tcPr marL="47502" marR="47502" marT="47502" marB="4750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21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081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DD97C7-BE32-43CC-9EE9-8F0B115D45B5}"/>
              </a:ext>
            </a:extLst>
          </p:cNvPr>
          <p:cNvSpPr txBox="1"/>
          <p:nvPr/>
        </p:nvSpPr>
        <p:spPr>
          <a:xfrm>
            <a:off x="766098" y="950299"/>
            <a:ext cx="1114967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đặt dấu phẩy vào vị trí nào trong mỗi câu sau.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84294-5910-404E-B26F-55F7B982A57C}"/>
              </a:ext>
            </a:extLst>
          </p:cNvPr>
          <p:cNvSpPr txBox="1"/>
          <p:nvPr/>
        </p:nvSpPr>
        <p:spPr>
          <a:xfrm>
            <a:off x="1027989" y="2945432"/>
            <a:ext cx="935755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Em thích đồ chơi ô tô máy bay.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86D690-A95A-43F0-AFDC-03F4AFA45BEB}"/>
              </a:ext>
            </a:extLst>
          </p:cNvPr>
          <p:cNvSpPr txBox="1"/>
          <p:nvPr/>
        </p:nvSpPr>
        <p:spPr>
          <a:xfrm>
            <a:off x="1047040" y="3775332"/>
            <a:ext cx="935755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Bố dạy em làm đèn ông sao diều giấy.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044742-9B8E-4C74-A2F7-1B704F2F7CB9}"/>
              </a:ext>
            </a:extLst>
          </p:cNvPr>
          <p:cNvSpPr txBox="1"/>
          <p:nvPr/>
        </p:nvSpPr>
        <p:spPr>
          <a:xfrm>
            <a:off x="1066800" y="4518227"/>
            <a:ext cx="1021463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Các bạn đá bóng đá cầu nhảy dây trên sân trường.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C56805-92F8-4943-8F22-B88DCAD9C66D}"/>
              </a:ext>
            </a:extLst>
          </p:cNvPr>
          <p:cNvSpPr txBox="1"/>
          <p:nvPr/>
        </p:nvSpPr>
        <p:spPr>
          <a:xfrm>
            <a:off x="1627994" y="1954484"/>
            <a:ext cx="9947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n w="3175">
                  <a:noFill/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M: Chú thỏ bông rất mềm mại, dễ thương.</a:t>
            </a:r>
          </a:p>
        </p:txBody>
      </p:sp>
    </p:spTree>
    <p:extLst>
      <p:ext uri="{BB962C8B-B14F-4D97-AF65-F5344CB8AC3E}">
        <p14:creationId xmlns:p14="http://schemas.microsoft.com/office/powerpoint/2010/main" val="25410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"/>
          <p:cNvSpPr txBox="1"/>
          <p:nvPr/>
        </p:nvSpPr>
        <p:spPr>
          <a:xfrm>
            <a:off x="923925" y="956604"/>
            <a:ext cx="9725025" cy="1077178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dấu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phẩy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Em thích đồ chơi ô tô máy bay.</a:t>
            </a:r>
          </a:p>
        </p:txBody>
      </p:sp>
      <p:sp>
        <p:nvSpPr>
          <p:cNvPr id="156" name="Google Shape;156;p10"/>
          <p:cNvSpPr txBox="1"/>
          <p:nvPr/>
        </p:nvSpPr>
        <p:spPr>
          <a:xfrm>
            <a:off x="1827533" y="3658983"/>
            <a:ext cx="8259442" cy="769401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thích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đồ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chơi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ô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tô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máy</a:t>
            </a:r>
            <a:r>
              <a:rPr kumimoji="0" lang="en-US" sz="4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bay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5;p10">
            <a:extLst>
              <a:ext uri="{FF2B5EF4-FFF2-40B4-BE49-F238E27FC236}">
                <a16:creationId xmlns:a16="http://schemas.microsoft.com/office/drawing/2014/main" id="{ABE380B5-9143-BBD3-10F7-DB349302E436}"/>
              </a:ext>
            </a:extLst>
          </p:cNvPr>
          <p:cNvSpPr txBox="1"/>
          <p:nvPr/>
        </p:nvSpPr>
        <p:spPr>
          <a:xfrm>
            <a:off x="923925" y="956604"/>
            <a:ext cx="9725025" cy="1077178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dấu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phẩy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Bố dạy em làm đèn ông sao diều giấy.</a:t>
            </a:r>
          </a:p>
        </p:txBody>
      </p:sp>
      <p:sp>
        <p:nvSpPr>
          <p:cNvPr id="3" name="Google Shape;156;p10">
            <a:extLst>
              <a:ext uri="{FF2B5EF4-FFF2-40B4-BE49-F238E27FC236}">
                <a16:creationId xmlns:a16="http://schemas.microsoft.com/office/drawing/2014/main" id="{1C76A45E-F969-F0EF-41F2-345968327988}"/>
              </a:ext>
            </a:extLst>
          </p:cNvPr>
          <p:cNvSpPr txBox="1"/>
          <p:nvPr/>
        </p:nvSpPr>
        <p:spPr>
          <a:xfrm>
            <a:off x="884557" y="3401808"/>
            <a:ext cx="10345417" cy="769401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Bố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dạy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em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làm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đèn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ông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sao</a:t>
            </a:r>
            <a:r>
              <a:rPr lang="en-US" sz="44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,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diều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giấy</a:t>
            </a:r>
            <a:r>
              <a:rPr lang="en-US" sz="44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"/>
          <p:cNvSpPr txBox="1"/>
          <p:nvPr/>
        </p:nvSpPr>
        <p:spPr>
          <a:xfrm>
            <a:off x="495300" y="956604"/>
            <a:ext cx="10744200" cy="1077178"/>
          </a:xfrm>
          <a:prstGeom prst="rect">
            <a:avLst/>
          </a:prstGeom>
          <a:solidFill>
            <a:srgbClr val="CCEC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Cần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đặt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dấu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phẩy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trí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ea typeface="Arial"/>
                <a:cs typeface="Arial"/>
                <a:sym typeface="Arial"/>
              </a:rPr>
              <a:t>sau</a:t>
            </a:r>
            <a:r>
              <a:rPr lang="en-US" sz="3200" kern="0" dirty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</a:p>
          <a:p>
            <a:pPr lvl="0" algn="ctr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c. Các bạn đá bóng đá cầu nhảy dây trên sân trường.</a:t>
            </a:r>
          </a:p>
        </p:txBody>
      </p:sp>
      <p:sp>
        <p:nvSpPr>
          <p:cNvPr id="170" name="Google Shape;170;p12"/>
          <p:cNvSpPr txBox="1"/>
          <p:nvPr/>
        </p:nvSpPr>
        <p:spPr>
          <a:xfrm>
            <a:off x="1827533" y="3658983"/>
            <a:ext cx="7796033" cy="1323399"/>
          </a:xfrm>
          <a:prstGeom prst="rect">
            <a:avLst/>
          </a:prstGeom>
          <a:solidFill>
            <a:srgbClr val="FDDB8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vi-VN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c. Các bạn đá bóng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vi-VN" sz="4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vi-VN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đá cầu</a:t>
            </a:r>
            <a:r>
              <a:rPr lang="en-US" sz="4000" b="1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vi-VN" sz="4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nhảy dây trên sân trường.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4DCC97-289C-4703-82A8-BF6416CD0976}"/>
              </a:ext>
            </a:extLst>
          </p:cNvPr>
          <p:cNvSpPr txBox="1"/>
          <p:nvPr/>
        </p:nvSpPr>
        <p:spPr>
          <a:xfrm>
            <a:off x="830317" y="1143843"/>
            <a:ext cx="10920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lang="vi-VN" sz="36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 đặt dấu phẩy vào vị trí nào trong câu in nghiêng?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EB2A1-9BA6-4997-8083-7E415C3761B4}"/>
              </a:ext>
            </a:extLst>
          </p:cNvPr>
          <p:cNvSpPr txBox="1"/>
          <p:nvPr/>
        </p:nvSpPr>
        <p:spPr>
          <a:xfrm>
            <a:off x="620110" y="2380909"/>
            <a:ext cx="1105688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6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Hôm nay là sinh nhật của Chi. </a:t>
            </a:r>
            <a:r>
              <a:rPr lang="vi-VN" sz="3600" i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 nhận được bao nhiêu là quà: búp bê hộp đựng bút đồng hồ báo thức và chiếc nơ hồng. </a:t>
            </a:r>
            <a:r>
              <a:rPr lang="vi-VN" sz="3600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Chi rất vui và cảm động.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A279E0-E1E4-4FDF-998D-3D2AFD290D1A}"/>
              </a:ext>
            </a:extLst>
          </p:cNvPr>
          <p:cNvSpPr txBox="1"/>
          <p:nvPr/>
        </p:nvSpPr>
        <p:spPr>
          <a:xfrm>
            <a:off x="3218261" y="3209490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B6888-40DF-4D9B-A81D-96E3DDB222EB}"/>
              </a:ext>
            </a:extLst>
          </p:cNvPr>
          <p:cNvSpPr txBox="1"/>
          <p:nvPr/>
        </p:nvSpPr>
        <p:spPr>
          <a:xfrm>
            <a:off x="5872521" y="3205549"/>
            <a:ext cx="508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54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63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图片 714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6" y="0"/>
            <a:ext cx="8912225" cy="627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图片 48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4" y="4279900"/>
            <a:ext cx="503237" cy="50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图片 4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" y="3735388"/>
            <a:ext cx="3286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图片 4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4" y="4157663"/>
            <a:ext cx="387351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4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4662488"/>
            <a:ext cx="2306637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图片 5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6" y="223838"/>
            <a:ext cx="2555875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98725" y="2206892"/>
            <a:ext cx="749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000000"/>
                </a:solidFill>
              </a:rPr>
              <a:t>Nêu</a:t>
            </a:r>
            <a:r>
              <a:rPr lang="en-US" sz="4000" dirty="0">
                <a:solidFill>
                  <a:srgbClr val="000000"/>
                </a:solidFill>
              </a:rPr>
              <a:t> t</a:t>
            </a:r>
            <a:r>
              <a:rPr lang="vi-VN" sz="4000" dirty="0">
                <a:solidFill>
                  <a:srgbClr val="000000"/>
                </a:solidFill>
              </a:rPr>
              <a:t>ác dụng của dấu phẩy trong câu vừa điền.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11754A-3679-4406-A514-57F75A4C83DD}"/>
              </a:ext>
            </a:extLst>
          </p:cNvPr>
          <p:cNvSpPr txBox="1"/>
          <p:nvPr/>
        </p:nvSpPr>
        <p:spPr>
          <a:xfrm>
            <a:off x="2660651" y="3675120"/>
            <a:ext cx="74999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 err="1">
                <a:solidFill>
                  <a:srgbClr val="FF0000"/>
                </a:solidFill>
              </a:rPr>
              <a:t>Dấu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phẩy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câu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dùng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ngăn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bê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hộp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đựng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bút</a:t>
            </a:r>
            <a:r>
              <a:rPr lang="en-US" sz="3200" dirty="0">
                <a:solidFill>
                  <a:srgbClr val="FF0000"/>
                </a:solidFill>
              </a:rPr>
              <a:t>…. </a:t>
            </a:r>
            <a:r>
              <a:rPr lang="en-US" sz="3200" dirty="0" err="1">
                <a:solidFill>
                  <a:srgbClr val="FF0000"/>
                </a:solidFill>
              </a:rPr>
              <a:t>Vì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có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đặc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điểm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cùng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chỉ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gọi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món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quà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bố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mua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cho</a:t>
            </a:r>
            <a:r>
              <a:rPr lang="en-US" sz="3200" dirty="0">
                <a:solidFill>
                  <a:srgbClr val="FF0000"/>
                </a:solidFill>
              </a:rPr>
              <a:t> Chi.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407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1_Office 主题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1_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1_Office 主题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FFFFFF"/>
        </a:accent3>
        <a:accent4>
          <a:srgbClr val="000000"/>
        </a:accent4>
        <a:accent5>
          <a:srgbClr val="B5CBE7"/>
        </a:accent5>
        <a:accent6>
          <a:srgbClr val="D7712B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Custom 9">
      <a:dk1>
        <a:srgbClr val="000000"/>
      </a:dk1>
      <a:lt1>
        <a:srgbClr val="FFFFFF"/>
      </a:lt1>
      <a:dk2>
        <a:srgbClr val="252525"/>
      </a:dk2>
      <a:lt2>
        <a:srgbClr val="FEE9B7"/>
      </a:lt2>
      <a:accent1>
        <a:srgbClr val="DD7853"/>
      </a:accent1>
      <a:accent2>
        <a:srgbClr val="F9B87F"/>
      </a:accent2>
      <a:accent3>
        <a:srgbClr val="E0D2C6"/>
      </a:accent3>
      <a:accent4>
        <a:srgbClr val="FFF8E8"/>
      </a:accent4>
      <a:accent5>
        <a:srgbClr val="FEE9B7"/>
      </a:accent5>
      <a:accent6>
        <a:srgbClr val="17171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370</Words>
  <Application>Microsoft Office PowerPoint</Application>
  <PresentationFormat>Widescreen</PresentationFormat>
  <Paragraphs>47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等线</vt:lpstr>
      <vt:lpstr>#9Slide05 Aphrodite Pro</vt:lpstr>
      <vt:lpstr>#9Slide07 Altus</vt:lpstr>
      <vt:lpstr>#9Slide07 HoneyCream</vt:lpstr>
      <vt:lpstr>Abril Fatface</vt:lpstr>
      <vt:lpstr>Aldrich</vt:lpstr>
      <vt:lpstr>Arial</vt:lpstr>
      <vt:lpstr>Arial-Rounded</vt:lpstr>
      <vt:lpstr>Calibri</vt:lpstr>
      <vt:lpstr>Calibri Light</vt:lpstr>
      <vt:lpstr>SVN-Newton</vt:lpstr>
      <vt:lpstr>Times New Roman</vt:lpstr>
      <vt:lpstr>Office Theme</vt:lpstr>
      <vt:lpstr>1_Office 主题</vt:lpstr>
      <vt:lpstr>SlidesMania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69</cp:revision>
  <dcterms:created xsi:type="dcterms:W3CDTF">2021-07-20T01:55:21Z</dcterms:created>
  <dcterms:modified xsi:type="dcterms:W3CDTF">2025-11-26T14:54:44Z</dcterms:modified>
</cp:coreProperties>
</file>