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8" r:id="rId4"/>
  </p:sldMasterIdLst>
  <p:notesMasterIdLst>
    <p:notesMasterId r:id="rId10"/>
  </p:notesMasterIdLst>
  <p:sldIdLst>
    <p:sldId id="515" r:id="rId5"/>
    <p:sldId id="268" r:id="rId6"/>
    <p:sldId id="516" r:id="rId7"/>
    <p:sldId id="517" r:id="rId8"/>
    <p:sldId id="269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3" autoAdjust="0"/>
    <p:restoredTop sz="94660"/>
  </p:normalViewPr>
  <p:slideViewPr>
    <p:cSldViewPr showGuides="1">
      <p:cViewPr>
        <p:scale>
          <a:sx n="98" d="100"/>
          <a:sy n="98" d="100"/>
        </p:scale>
        <p:origin x="858" y="-576"/>
      </p:cViewPr>
      <p:guideLst>
        <p:guide orient="horz" pos="2160"/>
        <p:guide pos="29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59972C7-EEAC-4234-A363-DFBC7313EEB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theme" Target="../theme/theme3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microsoft.com/office/2007/relationships/hdphoto" Target="../media/image6.wdp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928745" y="170561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0" name="Picture 10" descr="FIREWRK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1" name="Picture 11" descr="FIREWRK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1524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3505200" y="3048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4343400" y="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5029200" y="3810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4724400" y="12954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3733800" y="12192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Text Box 18"/>
          <p:cNvSpPr txBox="1"/>
          <p:nvPr/>
        </p:nvSpPr>
        <p:spPr>
          <a:xfrm>
            <a:off x="776605" y="1932305"/>
            <a:ext cx="725297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lang="en-U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HÙNG THẮNG</a:t>
            </a:r>
            <a:endParaRPr lang="en-US" altLang="vi-VN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IẾNG VIỆT</a:t>
            </a: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2</a:t>
            </a:r>
            <a:endParaRPr lang="vi-VN" alt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vi-VN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20 : 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Nhím nâu kết bạn</a:t>
            </a: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vi-VN" altLang="en-US" sz="2800" b="1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7907" y="1214694"/>
            <a:ext cx="650607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7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tên những đồ chơi của em. Em thích đồ chơi nào nhất? Vì sao?</a:t>
            </a:r>
            <a:endParaRPr lang="vi-VN" sz="27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7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4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9372" y="2652199"/>
            <a:ext cx="7067481" cy="14852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67777" y="4225143"/>
            <a:ext cx="5866076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Đồ chơi có đặc điểm gì?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Vì sao em thích đồ chơi đó?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016635" y="834390"/>
            <a:ext cx="648081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buClr>
                <a:srgbClr val="000000"/>
              </a:buClr>
              <a:buFont typeface="Arial" panose="020B0604020202020204"/>
              <a:buNone/>
            </a:pPr>
            <a:r>
              <a:rPr lang="en-US" sz="28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2. </a:t>
            </a:r>
            <a:r>
              <a:rPr lang="vi-VN" sz="28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Viết 3 – 4 câu tả đồ chơi của em.</a:t>
            </a:r>
            <a:endParaRPr lang="vi-VN" sz="2800" b="1" kern="0" dirty="0">
              <a:solidFill>
                <a:srgbClr val="BAE5E4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cxnSp>
        <p:nvCxnSpPr>
          <p:cNvPr id="24" name="Straight Connector 23"/>
          <p:cNvCxnSpPr>
            <a:stCxn id="37" idx="3"/>
          </p:cNvCxnSpPr>
          <p:nvPr/>
        </p:nvCxnSpPr>
        <p:spPr>
          <a:xfrm>
            <a:off x="2834036" y="3633068"/>
            <a:ext cx="1017125" cy="0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5" name="Straight Connector 24"/>
          <p:cNvCxnSpPr/>
          <p:nvPr/>
        </p:nvCxnSpPr>
        <p:spPr>
          <a:xfrm flipV="1">
            <a:off x="5114291" y="3620232"/>
            <a:ext cx="1580461" cy="12836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6" name="Straight Connector 25"/>
          <p:cNvCxnSpPr>
            <a:endCxn id="28" idx="4"/>
          </p:cNvCxnSpPr>
          <p:nvPr/>
        </p:nvCxnSpPr>
        <p:spPr>
          <a:xfrm flipV="1">
            <a:off x="4493597" y="4409795"/>
            <a:ext cx="0" cy="244239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grpSp>
        <p:nvGrpSpPr>
          <p:cNvPr id="27" name="Group 26"/>
          <p:cNvGrpSpPr/>
          <p:nvPr/>
        </p:nvGrpSpPr>
        <p:grpSpPr>
          <a:xfrm>
            <a:off x="3701318" y="2831561"/>
            <a:ext cx="1580460" cy="1578235"/>
            <a:chOff x="2736690" y="2050473"/>
            <a:chExt cx="1450117" cy="1146835"/>
          </a:xfrm>
        </p:grpSpPr>
        <p:sp>
          <p:nvSpPr>
            <p:cNvPr id="28" name="Oval 27"/>
            <p:cNvSpPr/>
            <p:nvPr/>
          </p:nvSpPr>
          <p:spPr>
            <a:xfrm>
              <a:off x="2826319" y="2050473"/>
              <a:ext cx="1274618" cy="1146835"/>
            </a:xfrm>
            <a:prstGeom prst="ellipse">
              <a:avLst/>
            </a:prstGeom>
            <a:solidFill>
              <a:srgbClr val="BAE5E4"/>
            </a:solidFill>
            <a:ln w="25400" cap="flat" cmpd="sng" algn="ctr">
              <a:solidFill>
                <a:srgbClr val="BAE5E4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36690" y="2325499"/>
              <a:ext cx="1450117" cy="692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Tả đồ chơi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329657" y="2689184"/>
            <a:ext cx="2333625" cy="1887767"/>
            <a:chOff x="4830610" y="1884218"/>
            <a:chExt cx="2182814" cy="1607128"/>
          </a:xfrm>
        </p:grpSpPr>
        <p:sp>
          <p:nvSpPr>
            <p:cNvPr id="31" name="Rounded Rectangle 49"/>
            <p:cNvSpPr/>
            <p:nvPr/>
          </p:nvSpPr>
          <p:spPr>
            <a:xfrm>
              <a:off x="4830610" y="1884218"/>
              <a:ext cx="1666293" cy="1607128"/>
            </a:xfrm>
            <a:prstGeom prst="roundRect">
              <a:avLst/>
            </a:prstGeom>
            <a:solidFill>
              <a:srgbClr val="FC7D77">
                <a:lumMod val="40000"/>
                <a:lumOff val="60000"/>
              </a:srgbClr>
            </a:solidFill>
            <a:ln w="25400" cap="flat" cmpd="sng" algn="ctr">
              <a:solidFill>
                <a:srgbClr val="FC7D77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51399" y="1919898"/>
              <a:ext cx="2162025" cy="1545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(2) Nó có đặc điểm gì? (hình dạng, màu sắc, hoạt động, …)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989114" y="4620983"/>
            <a:ext cx="3762375" cy="1464310"/>
            <a:chOff x="1813995" y="3867973"/>
            <a:chExt cx="4336055" cy="1246623"/>
          </a:xfrm>
        </p:grpSpPr>
        <p:sp>
          <p:nvSpPr>
            <p:cNvPr id="34" name="Rounded Rectangle 50"/>
            <p:cNvSpPr/>
            <p:nvPr/>
          </p:nvSpPr>
          <p:spPr>
            <a:xfrm>
              <a:off x="1813995" y="3867973"/>
              <a:ext cx="3299265" cy="965116"/>
            </a:xfrm>
            <a:prstGeom prst="roundRect">
              <a:avLst/>
            </a:prstGeom>
            <a:solidFill>
              <a:srgbClr val="D7EDA9"/>
            </a:solidFill>
            <a:ln w="25400" cap="flat" cmpd="sng" algn="ctr">
              <a:solidFill>
                <a:srgbClr val="F4F6DB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28891" y="3936629"/>
              <a:ext cx="4221159" cy="1177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(3) Em thường chơi đồ chơi đó vào những lúc nào?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79205" y="2689184"/>
            <a:ext cx="1854832" cy="1887767"/>
            <a:chOff x="-235703" y="1792813"/>
            <a:chExt cx="2244639" cy="1607128"/>
          </a:xfrm>
        </p:grpSpPr>
        <p:sp>
          <p:nvSpPr>
            <p:cNvPr id="37" name="Rounded Rectangle 20"/>
            <p:cNvSpPr/>
            <p:nvPr/>
          </p:nvSpPr>
          <p:spPr>
            <a:xfrm>
              <a:off x="-212299" y="1792813"/>
              <a:ext cx="2221235" cy="1607128"/>
            </a:xfrm>
            <a:prstGeom prst="roundRect">
              <a:avLst/>
            </a:prstGeom>
            <a:solidFill>
              <a:srgbClr val="FFAB40">
                <a:lumMod val="20000"/>
                <a:lumOff val="80000"/>
              </a:srgbClr>
            </a:solidFill>
            <a:ln w="25400" cap="flat" cmpd="sng" algn="ctr">
              <a:solidFill>
                <a:srgbClr val="FFAB40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-235703" y="1948229"/>
              <a:ext cx="2188877" cy="1177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(4) Tình cảm của em với đồ chơi đó như thế nào?</a:t>
              </a:r>
              <a:endPara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</p:txBody>
        </p:sp>
      </p:grpSp>
      <p:cxnSp>
        <p:nvCxnSpPr>
          <p:cNvPr id="39" name="Straight Connector 38"/>
          <p:cNvCxnSpPr/>
          <p:nvPr/>
        </p:nvCxnSpPr>
        <p:spPr>
          <a:xfrm>
            <a:off x="4420493" y="2629477"/>
            <a:ext cx="0" cy="235598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grpSp>
        <p:nvGrpSpPr>
          <p:cNvPr id="40" name="Group 39"/>
          <p:cNvGrpSpPr/>
          <p:nvPr/>
        </p:nvGrpSpPr>
        <p:grpSpPr>
          <a:xfrm>
            <a:off x="3432187" y="1683306"/>
            <a:ext cx="1990430" cy="943883"/>
            <a:chOff x="2282035" y="823636"/>
            <a:chExt cx="2293928" cy="803564"/>
          </a:xfrm>
        </p:grpSpPr>
        <p:sp>
          <p:nvSpPr>
            <p:cNvPr id="41" name="Rounded Rectangle 25"/>
            <p:cNvSpPr/>
            <p:nvPr/>
          </p:nvSpPr>
          <p:spPr>
            <a:xfrm>
              <a:off x="2356700" y="823636"/>
              <a:ext cx="2219253" cy="803564"/>
            </a:xfrm>
            <a:prstGeom prst="roundRect">
              <a:avLst/>
            </a:prstGeom>
            <a:solidFill>
              <a:srgbClr val="A889CC">
                <a:lumMod val="20000"/>
                <a:lumOff val="80000"/>
              </a:srgbClr>
            </a:solidFill>
            <a:ln w="25400" cap="flat" cmpd="sng" algn="ctr">
              <a:solidFill>
                <a:srgbClr val="A889CC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82035" y="826097"/>
              <a:ext cx="2293928" cy="627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(1) Em chọn tả đồ chơi nào?</a:t>
              </a:r>
              <a:endPara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3" name="Oval 42"/>
          <p:cNvSpPr/>
          <p:nvPr/>
        </p:nvSpPr>
        <p:spPr>
          <a:xfrm>
            <a:off x="3841579" y="2912600"/>
            <a:ext cx="1282296" cy="1497194"/>
          </a:xfrm>
          <a:prstGeom prst="ellipse">
            <a:avLst/>
          </a:prstGeom>
          <a:noFill/>
          <a:ln w="25400" cap="flat" cmpd="sng" algn="ctr">
            <a:solidFill>
              <a:srgbClr val="BAE5E4">
                <a:lumMod val="50000"/>
              </a:srgb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BAE5E4"/>
              </a:solidFill>
              <a:effectLst/>
              <a:uLnTx/>
              <a:uFillTx/>
              <a:latin typeface="+mj-lt"/>
              <a:ea typeface="+mn-ea"/>
              <a:cs typeface="+mn-cs"/>
              <a:sym typeface="Arial" panose="020B060402020202020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43875" y="2713314"/>
            <a:ext cx="2590797" cy="1997075"/>
            <a:chOff x="-1126337" y="1792813"/>
            <a:chExt cx="3135273" cy="1700186"/>
          </a:xfrm>
        </p:grpSpPr>
        <p:sp>
          <p:nvSpPr>
            <p:cNvPr id="3" name="Rounded Rectangle 20"/>
            <p:cNvSpPr/>
            <p:nvPr/>
          </p:nvSpPr>
          <p:spPr>
            <a:xfrm>
              <a:off x="-212299" y="1792813"/>
              <a:ext cx="2221235" cy="1607128"/>
            </a:xfrm>
            <a:prstGeom prst="roundRect">
              <a:avLst/>
            </a:prstGeom>
            <a:solidFill>
              <a:srgbClr val="FFAB40">
                <a:lumMod val="20000"/>
                <a:lumOff val="80000"/>
              </a:srgbClr>
            </a:solidFill>
            <a:ln w="25400" cap="flat" cmpd="sng" algn="ctr">
              <a:solidFill>
                <a:srgbClr val="FFAB40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4" name="TextBox 37"/>
            <p:cNvSpPr txBox="1"/>
            <p:nvPr/>
          </p:nvSpPr>
          <p:spPr>
            <a:xfrm>
              <a:off x="-1126337" y="1947965"/>
              <a:ext cx="3079179" cy="1545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(4) Tình cảm của em với đồ chơi đó như thế nào?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32822" y="1707436"/>
            <a:ext cx="2788920" cy="956310"/>
            <a:chOff x="2282035" y="823636"/>
            <a:chExt cx="3214171" cy="814144"/>
          </a:xfrm>
        </p:grpSpPr>
        <p:sp>
          <p:nvSpPr>
            <p:cNvPr id="6" name="Rounded Rectangle 25"/>
            <p:cNvSpPr/>
            <p:nvPr/>
          </p:nvSpPr>
          <p:spPr>
            <a:xfrm>
              <a:off x="2356700" y="823636"/>
              <a:ext cx="2219253" cy="803564"/>
            </a:xfrm>
            <a:prstGeom prst="roundRect">
              <a:avLst/>
            </a:prstGeom>
            <a:solidFill>
              <a:srgbClr val="A889CC">
                <a:lumMod val="20000"/>
                <a:lumOff val="80000"/>
              </a:srgbClr>
            </a:solidFill>
            <a:ln w="25400" cap="flat" cmpd="sng" algn="ctr">
              <a:solidFill>
                <a:srgbClr val="A889CC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endParaRPr>
            </a:p>
          </p:txBody>
        </p:sp>
        <p:sp>
          <p:nvSpPr>
            <p:cNvPr id="7" name="TextBox 41"/>
            <p:cNvSpPr txBox="1"/>
            <p:nvPr/>
          </p:nvSpPr>
          <p:spPr>
            <a:xfrm>
              <a:off x="2282035" y="826339"/>
              <a:ext cx="3214171" cy="811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(1) Em chọn tả đồ chơi nào?</a:t>
              </a:r>
              <a:endParaRPr kumimoji="0" lang="vi-V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9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WordArt 7"/>
          <p:cNvSpPr>
            <a:spLocks noTextEdit="1"/>
          </p:cNvSpPr>
          <p:nvPr/>
        </p:nvSpPr>
        <p:spPr>
          <a:xfrm>
            <a:off x="3810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XIN CHÂN THÀNH CẢM ƠN QUÝ THẦY CÔ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CÙNG CÁC EM HỌC SINH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6" name="WordArt 8"/>
          <p:cNvSpPr>
            <a:spLocks noTextEdit="1"/>
          </p:cNvSpPr>
          <p:nvPr/>
        </p:nvSpPr>
        <p:spPr>
          <a:xfrm>
            <a:off x="1905000" y="38100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  <a:scene3d>
              <a:camera prst="legacyPerspectiveTop">
                <a:rot lat="0" lon="0" rev="0"/>
              </a:camera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6000" b="1">
                <a:gradFill rotWithShape="1">
                  <a:gsLst>
                    <a:gs pos="0">
                      <a:srgbClr val="FF00FF">
                        <a:alpha val="57001"/>
                      </a:srgbClr>
                    </a:gs>
                    <a:gs pos="100000">
                      <a:srgbClr val="FFFF00"/>
                    </a:gs>
                  </a:gsLst>
                  <a:lin ang="2700000" scaled="1"/>
                  <a:tileRect/>
                </a:gradFill>
                <a:latin typeface="Times New Roman" panose="02020603050405020304" pitchFamily="18" charset="0"/>
                <a:ea typeface="Times New Roman" panose="02020603050405020304" pitchFamily="18" charset="0"/>
              </a:rPr>
              <a:t>Chào tạm biệt</a:t>
            </a:r>
            <a:endParaRPr lang="en-US" sz="6000" b="1">
              <a:gradFill rotWithShape="1">
                <a:gsLst>
                  <a:gs pos="0">
                    <a:srgbClr val="FF00FF">
                      <a:alpha val="57001"/>
                    </a:srgbClr>
                  </a:gs>
                  <a:gs pos="100000">
                    <a:srgbClr val="FFFF00"/>
                  </a:gs>
                </a:gsLst>
                <a:lin ang="2700000" scaled="1"/>
                <a:tileRect/>
              </a:gra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WPS Presentation</Application>
  <PresentationFormat>On-screen Show (4:3)</PresentationFormat>
  <Paragraphs>31</Paragraphs>
  <Slides>5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Times New Roman</vt:lpstr>
      <vt:lpstr>Arial</vt:lpstr>
      <vt:lpstr>Microsoft YaHei</vt:lpstr>
      <vt:lpstr>Arial Unicode MS</vt:lpstr>
      <vt:lpstr>等线 Light</vt:lpstr>
      <vt:lpstr>Default Design</vt:lpstr>
      <vt:lpstr>https://www.freeppt7.com</vt:lpstr>
      <vt:lpstr>1_https://www.freeppt7.com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ITQuangNam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Hợi Vũ Thị</cp:lastModifiedBy>
  <cp:revision>39</cp:revision>
  <dcterms:created xsi:type="dcterms:W3CDTF">2009-12-31T17:46:00Z</dcterms:created>
  <dcterms:modified xsi:type="dcterms:W3CDTF">2025-12-04T13:18:55Z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74E482DCDC1E47E0B3B8C0605D332B5C</vt:lpwstr>
  </property>
  <property fmtid="{D5CDD505-2E9C-101B-9397-08002B2CF9AE}" pid="3" name="KSOProductBuildVer">
    <vt:lpwstr>1033-12.2.0.23155</vt:lpwstr>
  </property>
</Properties>
</file>