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3"/>
  </p:notesMasterIdLst>
  <p:sldIdLst>
    <p:sldId id="278" r:id="rId3"/>
    <p:sldId id="2007577157" r:id="rId4"/>
    <p:sldId id="2007577160" r:id="rId5"/>
    <p:sldId id="2007577161" r:id="rId6"/>
    <p:sldId id="259" r:id="rId7"/>
    <p:sldId id="284" r:id="rId8"/>
    <p:sldId id="2007577159" r:id="rId9"/>
    <p:sldId id="262" r:id="rId10"/>
    <p:sldId id="2007577155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1499E-B5A3-4202-BB0A-E0B05F32357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3A3D-8E9B-47B9-941C-2DA7BFCA6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8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619640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15328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76965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77658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1116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4264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812720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06093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18CA4D-25BA-EFB0-DE5A-482DD842E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9ADC53-3CB9-28FA-1B83-75FE5F025EB1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8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5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2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79838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132223"/>
      </p:ext>
    </p:extLst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187822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3819DE-965C-4A9B-CE58-6AFD4A52E0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53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8" r:id="rId12"/>
  </p:sldLayoutIdLst>
  <p:transition spd="slow" advClick="0" advTm="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1943100"/>
            <a:ext cx="7480270" cy="304655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3CFA97-D973-CAB0-825C-5A0A6A260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88" y="1897972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4E73B5-D816-1AB3-E327-6AD4FD29A9DE}"/>
              </a:ext>
            </a:extLst>
          </p:cNvPr>
          <p:cNvSpPr txBox="1"/>
          <p:nvPr/>
        </p:nvSpPr>
        <p:spPr>
          <a:xfrm>
            <a:off x="618566" y="1963271"/>
            <a:ext cx="109593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 – LỚP 2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33: VIẾT: CHỮ HOA 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78055"/>
      </p:ext>
    </p:extLst>
  </p:cSld>
  <p:clrMapOvr>
    <a:masterClrMapping/>
  </p:clrMapOvr>
  <p:transition spd="slow" advClick="0" advTm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752039"/>
      </p:ext>
    </p:extLst>
  </p:cSld>
  <p:clrMapOvr>
    <a:masterClrMapping/>
  </p:clrMapOvr>
  <p:transition spd="slow" advClick="0" advTm="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DCFE9-F00B-17CC-4EB6-5081805F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M hoa_360p">
            <a:hlinkClick r:id="" action="ppaction://media"/>
            <a:extLst>
              <a:ext uri="{FF2B5EF4-FFF2-40B4-BE49-F238E27FC236}">
                <a16:creationId xmlns:a16="http://schemas.microsoft.com/office/drawing/2014/main" id="{FE8A688E-803D-8565-CE1F-1CB05B4EF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741" y="914400"/>
            <a:ext cx="8650901" cy="50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240" t="-645" r="26351" b="14335"/>
          <a:stretch/>
        </p:blipFill>
        <p:spPr>
          <a:xfrm>
            <a:off x="3670217" y="1161373"/>
            <a:ext cx="4268280" cy="4368710"/>
          </a:xfrm>
          <a:prstGeom prst="rect">
            <a:avLst/>
          </a:prstGeom>
        </p:spPr>
      </p:pic>
      <p:cxnSp>
        <p:nvCxnSpPr>
          <p:cNvPr id="163" name="Straight Arrow Connector 162"/>
          <p:cNvCxnSpPr/>
          <p:nvPr/>
        </p:nvCxnSpPr>
        <p:spPr>
          <a:xfrm>
            <a:off x="6880682" y="2873829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039150" y="3091922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065686" y="54157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 flipH="1">
            <a:off x="4135583" y="5438596"/>
            <a:ext cx="2780270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60035" y="4019910"/>
            <a:ext cx="279916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3080700" y="4747629"/>
            <a:ext cx="938956" cy="1137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221233" y="3020140"/>
            <a:ext cx="2831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3026680" y="3485930"/>
            <a:ext cx="2337809" cy="6832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8338393" y="1244960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stCxn id="175" idx="2"/>
          </p:cNvCxnSpPr>
          <p:nvPr/>
        </p:nvCxnSpPr>
        <p:spPr>
          <a:xfrm flipH="1">
            <a:off x="5982250" y="1829735"/>
            <a:ext cx="3555350" cy="1836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9" name="Rectangle 178"/>
          <p:cNvSpPr/>
          <p:nvPr/>
        </p:nvSpPr>
        <p:spPr>
          <a:xfrm>
            <a:off x="7790840" y="4232188"/>
            <a:ext cx="2398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 flipH="1" flipV="1">
            <a:off x="6230006" y="4623027"/>
            <a:ext cx="1717031" cy="557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  <p:bldP spid="1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luyện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240" t="-645" r="26351" b="14335"/>
          <a:stretch/>
        </p:blipFill>
        <p:spPr>
          <a:xfrm>
            <a:off x="4383924" y="1008973"/>
            <a:ext cx="4268280" cy="4368710"/>
          </a:xfrm>
          <a:prstGeom prst="rect">
            <a:avLst/>
          </a:prstGeom>
        </p:spPr>
      </p:pic>
      <p:cxnSp>
        <p:nvCxnSpPr>
          <p:cNvPr id="163" name="Straight Arrow Connector 162"/>
          <p:cNvCxnSpPr/>
          <p:nvPr/>
        </p:nvCxnSpPr>
        <p:spPr>
          <a:xfrm>
            <a:off x="7594389" y="2721429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752857" y="2939522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779393" y="52633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 flipH="1">
            <a:off x="4849290" y="5286196"/>
            <a:ext cx="2780270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681081" y="12392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973742" y="3867510"/>
            <a:ext cx="279916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3794407" y="4595229"/>
            <a:ext cx="938956" cy="1137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934940" y="2867740"/>
            <a:ext cx="2831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3740387" y="3333530"/>
            <a:ext cx="2337809" cy="6832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9052100" y="1092560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stCxn id="175" idx="2"/>
          </p:cNvCxnSpPr>
          <p:nvPr/>
        </p:nvCxnSpPr>
        <p:spPr>
          <a:xfrm flipH="1">
            <a:off x="6695957" y="1677335"/>
            <a:ext cx="3555350" cy="1836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9" name="Rectangle 178"/>
          <p:cNvSpPr/>
          <p:nvPr/>
        </p:nvSpPr>
        <p:spPr>
          <a:xfrm>
            <a:off x="8504547" y="4079788"/>
            <a:ext cx="2398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 flipH="1" flipV="1">
            <a:off x="6943713" y="4470627"/>
            <a:ext cx="1717031" cy="557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46" name="Group 45"/>
          <p:cNvGrpSpPr/>
          <p:nvPr/>
        </p:nvGrpSpPr>
        <p:grpSpPr>
          <a:xfrm>
            <a:off x="443547" y="4964362"/>
            <a:ext cx="2765936" cy="1896081"/>
            <a:chOff x="6865144" y="3555389"/>
            <a:chExt cx="2166889" cy="158811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7039141" y="3907817"/>
              <a:ext cx="1818893" cy="1108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9383" y="4941628"/>
            <a:ext cx="3453864" cy="1916372"/>
            <a:chOff x="621002" y="3227128"/>
            <a:chExt cx="3453864" cy="1916372"/>
          </a:xfrm>
        </p:grpSpPr>
        <p:pic>
          <p:nvPicPr>
            <p:cNvPr id="50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Oval Callout 50"/>
            <p:cNvSpPr/>
            <p:nvPr/>
          </p:nvSpPr>
          <p:spPr>
            <a:xfrm>
              <a:off x="2056487" y="3227128"/>
              <a:ext cx="2018379" cy="923731"/>
            </a:xfrm>
            <a:prstGeom prst="wedgeEllipseCallout">
              <a:avLst>
                <a:gd name="adj1" fmla="val -43485"/>
                <a:gd name="adj2" fmla="val 68686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66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95828"/>
      </p:ext>
    </p:extLst>
  </p:cSld>
  <p:clrMapOvr>
    <a:masterClrMapping/>
  </p:clrMapOvr>
  <p:transition spd="slow" advClick="0" advTm="0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15;p20"/>
          <p:cNvGrpSpPr/>
          <p:nvPr/>
        </p:nvGrpSpPr>
        <p:grpSpPr>
          <a:xfrm>
            <a:off x="1623834" y="1395641"/>
            <a:ext cx="1320841" cy="1229757"/>
            <a:chOff x="1376172" y="452280"/>
            <a:chExt cx="1320841" cy="1229757"/>
          </a:xfrm>
        </p:grpSpPr>
        <p:sp>
          <p:nvSpPr>
            <p:cNvPr id="37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1449;p30"/>
          <p:cNvGrpSpPr/>
          <p:nvPr/>
        </p:nvGrpSpPr>
        <p:grpSpPr>
          <a:xfrm rot="-616622">
            <a:off x="4703348" y="995886"/>
            <a:ext cx="1080711" cy="1299803"/>
            <a:chOff x="3368409" y="1154615"/>
            <a:chExt cx="994364" cy="1195950"/>
          </a:xfrm>
        </p:grpSpPr>
        <p:sp>
          <p:nvSpPr>
            <p:cNvPr id="54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5" y="2245417"/>
            <a:ext cx="6719413" cy="26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3994CD-A787-48DA-9A2C-3ED08F99340B}"/>
              </a:ext>
            </a:extLst>
          </p:cNvPr>
          <p:cNvGrpSpPr/>
          <p:nvPr/>
        </p:nvGrpSpPr>
        <p:grpSpPr>
          <a:xfrm>
            <a:off x="1730270" y="896113"/>
            <a:ext cx="2988035" cy="3538728"/>
            <a:chOff x="419878" y="2489454"/>
            <a:chExt cx="2241026" cy="2654046"/>
          </a:xfrm>
        </p:grpSpPr>
        <p:pic>
          <p:nvPicPr>
            <p:cNvPr id="3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2281657E-E903-4364-9827-3E2BFC851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CCFB5368-F46B-49BC-984B-5A17E90AB486}"/>
                </a:ext>
              </a:extLst>
            </p:cNvPr>
            <p:cNvSpPr/>
            <p:nvPr/>
          </p:nvSpPr>
          <p:spPr>
            <a:xfrm>
              <a:off x="419878" y="2489454"/>
              <a:ext cx="2241026" cy="953543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lang="en-US" sz="2667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92</Words>
  <Application>Microsoft Office PowerPoint</Application>
  <PresentationFormat>Widescreen</PresentationFormat>
  <Paragraphs>25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inpin heiti</vt:lpstr>
      <vt:lpstr>Odibee Sans</vt:lpstr>
      <vt:lpstr>Times New Roman</vt:lpstr>
      <vt:lpstr>思源黑体 Medium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24</cp:revision>
  <dcterms:created xsi:type="dcterms:W3CDTF">2024-05-20T04:30:58Z</dcterms:created>
  <dcterms:modified xsi:type="dcterms:W3CDTF">2025-12-04T13:45:18Z</dcterms:modified>
</cp:coreProperties>
</file>