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3" r:id="rId2"/>
    <p:sldId id="265" r:id="rId3"/>
    <p:sldId id="262" r:id="rId4"/>
    <p:sldId id="267" r:id="rId5"/>
    <p:sldId id="277" r:id="rId6"/>
    <p:sldId id="280" r:id="rId7"/>
    <p:sldId id="281" r:id="rId8"/>
    <p:sldId id="282" r:id="rId9"/>
    <p:sldId id="283" r:id="rId10"/>
    <p:sldId id="284" r:id="rId11"/>
    <p:sldId id="285" r:id="rId12"/>
    <p:sldId id="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2D869-2A3C-4A12-9009-A65DEDB24DB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69A3F-1B53-4EBC-8EFC-631269A53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671FFCA-17D6-0FA8-F373-3661D79EBC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3048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805" y="957016"/>
            <a:ext cx="3883489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484" y="1991733"/>
            <a:ext cx="6267231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7772A2-E7F2-E6BE-57C5-9D9201861546}"/>
              </a:ext>
            </a:extLst>
          </p:cNvPr>
          <p:cNvSpPr txBox="1"/>
          <p:nvPr/>
        </p:nvSpPr>
        <p:spPr>
          <a:xfrm>
            <a:off x="7372350" y="492442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3">
            <a:extLst>
              <a:ext uri="{FF2B5EF4-FFF2-40B4-BE49-F238E27FC236}">
                <a16:creationId xmlns:a16="http://schemas.microsoft.com/office/drawing/2014/main" id="{E04FABFB-37DA-7448-A80A-B879590F0B85}"/>
              </a:ext>
            </a:extLst>
          </p:cNvPr>
          <p:cNvSpPr/>
          <p:nvPr/>
        </p:nvSpPr>
        <p:spPr>
          <a:xfrm>
            <a:off x="2204189" y="743191"/>
            <a:ext cx="8111386" cy="20950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D12C7-E73B-866D-D2A2-6732AC221978}"/>
              </a:ext>
            </a:extLst>
          </p:cNvPr>
          <p:cNvSpPr txBox="1"/>
          <p:nvPr/>
        </p:nvSpPr>
        <p:spPr>
          <a:xfrm>
            <a:off x="3225292" y="1160363"/>
            <a:ext cx="662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chăm sóc hoa, cây cảnh theo các bước trên có ý 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hĩa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733D8-1E62-A972-236A-262562B4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9121" r="28247" b="14583"/>
          <a:stretch/>
        </p:blipFill>
        <p:spPr>
          <a:xfrm>
            <a:off x="460471" y="2217054"/>
            <a:ext cx="3254280" cy="442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C81F2-0485-01F0-A72C-233160D4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70252" r="3775" b="5014"/>
          <a:stretch/>
        </p:blipFill>
        <p:spPr>
          <a:xfrm>
            <a:off x="3651361" y="2811102"/>
            <a:ext cx="8416814" cy="4046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8EDD0-9B5D-1E16-A9A6-FA709064876D}"/>
              </a:ext>
            </a:extLst>
          </p:cNvPr>
          <p:cNvSpPr txBox="1"/>
          <p:nvPr/>
        </p:nvSpPr>
        <p:spPr>
          <a:xfrm>
            <a:off x="5135319" y="3918358"/>
            <a:ext cx="5669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Việc chăm sóc cây hoa, cây cảnh theo các bước trên giúp cho cây phát triển tốt, luôn tươi đẹp.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536B2D-662A-D70C-9FD8-A74623EE0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37" y="2168559"/>
            <a:ext cx="592582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8D1B2BDE-AE68-A457-9351-AD763B46F192}"/>
              </a:ext>
            </a:extLst>
          </p:cNvPr>
          <p:cNvSpPr/>
          <p:nvPr/>
        </p:nvSpPr>
        <p:spPr>
          <a:xfrm>
            <a:off x="2266949" y="911428"/>
            <a:ext cx="8562975" cy="2393747"/>
          </a:xfrm>
          <a:custGeom>
            <a:avLst/>
            <a:gdLst>
              <a:gd name="connsiteX0" fmla="*/ 0 w 8562975"/>
              <a:gd name="connsiteY0" fmla="*/ 224150 h 2393747"/>
              <a:gd name="connsiteX1" fmla="*/ 224150 w 8562975"/>
              <a:gd name="connsiteY1" fmla="*/ 0 h 2393747"/>
              <a:gd name="connsiteX2" fmla="*/ 8338825 w 8562975"/>
              <a:gd name="connsiteY2" fmla="*/ 0 h 2393747"/>
              <a:gd name="connsiteX3" fmla="*/ 8562975 w 8562975"/>
              <a:gd name="connsiteY3" fmla="*/ 224150 h 2393747"/>
              <a:gd name="connsiteX4" fmla="*/ 8562975 w 8562975"/>
              <a:gd name="connsiteY4" fmla="*/ 2169597 h 2393747"/>
              <a:gd name="connsiteX5" fmla="*/ 8338825 w 8562975"/>
              <a:gd name="connsiteY5" fmla="*/ 2393747 h 2393747"/>
              <a:gd name="connsiteX6" fmla="*/ 224150 w 8562975"/>
              <a:gd name="connsiteY6" fmla="*/ 2393747 h 2393747"/>
              <a:gd name="connsiteX7" fmla="*/ 0 w 8562975"/>
              <a:gd name="connsiteY7" fmla="*/ 2169597 h 2393747"/>
              <a:gd name="connsiteX8" fmla="*/ 0 w 8562975"/>
              <a:gd name="connsiteY8" fmla="*/ 224150 h 239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2975" h="2393747" fill="none" extrusionOk="0">
                <a:moveTo>
                  <a:pt x="0" y="224150"/>
                </a:moveTo>
                <a:cubicBezTo>
                  <a:pt x="-6369" y="99325"/>
                  <a:pt x="107160" y="5566"/>
                  <a:pt x="224150" y="0"/>
                </a:cubicBezTo>
                <a:cubicBezTo>
                  <a:pt x="4270749" y="130954"/>
                  <a:pt x="5337364" y="43574"/>
                  <a:pt x="8338825" y="0"/>
                </a:cubicBezTo>
                <a:cubicBezTo>
                  <a:pt x="8475476" y="19803"/>
                  <a:pt x="8570206" y="109213"/>
                  <a:pt x="8562975" y="224150"/>
                </a:cubicBezTo>
                <a:cubicBezTo>
                  <a:pt x="8412536" y="1015072"/>
                  <a:pt x="8648854" y="1803740"/>
                  <a:pt x="8562975" y="2169597"/>
                </a:cubicBezTo>
                <a:cubicBezTo>
                  <a:pt x="8559716" y="2293927"/>
                  <a:pt x="8448287" y="2383858"/>
                  <a:pt x="8338825" y="2393747"/>
                </a:cubicBezTo>
                <a:cubicBezTo>
                  <a:pt x="6066009" y="2548944"/>
                  <a:pt x="1046928" y="2556767"/>
                  <a:pt x="224150" y="2393747"/>
                </a:cubicBezTo>
                <a:cubicBezTo>
                  <a:pt x="101060" y="2384207"/>
                  <a:pt x="-10651" y="2299611"/>
                  <a:pt x="0" y="2169597"/>
                </a:cubicBezTo>
                <a:cubicBezTo>
                  <a:pt x="64656" y="1352761"/>
                  <a:pt x="-17807" y="1077641"/>
                  <a:pt x="0" y="224150"/>
                </a:cubicBezTo>
                <a:close/>
              </a:path>
              <a:path w="8562975" h="2393747" stroke="0" extrusionOk="0">
                <a:moveTo>
                  <a:pt x="0" y="224150"/>
                </a:moveTo>
                <a:cubicBezTo>
                  <a:pt x="-17570" y="89517"/>
                  <a:pt x="86034" y="5375"/>
                  <a:pt x="224150" y="0"/>
                </a:cubicBezTo>
                <a:cubicBezTo>
                  <a:pt x="3049034" y="132882"/>
                  <a:pt x="4716225" y="-84951"/>
                  <a:pt x="8338825" y="0"/>
                </a:cubicBezTo>
                <a:cubicBezTo>
                  <a:pt x="8452783" y="9607"/>
                  <a:pt x="8559721" y="118339"/>
                  <a:pt x="8562975" y="224150"/>
                </a:cubicBezTo>
                <a:cubicBezTo>
                  <a:pt x="8583162" y="1138144"/>
                  <a:pt x="8715455" y="1310336"/>
                  <a:pt x="8562975" y="2169597"/>
                </a:cubicBezTo>
                <a:cubicBezTo>
                  <a:pt x="8572011" y="2294464"/>
                  <a:pt x="8467701" y="2383291"/>
                  <a:pt x="8338825" y="2393747"/>
                </a:cubicBezTo>
                <a:cubicBezTo>
                  <a:pt x="6820584" y="2481386"/>
                  <a:pt x="2747447" y="2321068"/>
                  <a:pt x="224150" y="2393747"/>
                </a:cubicBezTo>
                <a:cubicBezTo>
                  <a:pt x="98204" y="2373237"/>
                  <a:pt x="-12064" y="2310157"/>
                  <a:pt x="0" y="2169597"/>
                </a:cubicBezTo>
                <a:cubicBezTo>
                  <a:pt x="-38581" y="1971068"/>
                  <a:pt x="63341" y="1045709"/>
                  <a:pt x="0" y="224150"/>
                </a:cubicBezTo>
                <a:close/>
              </a:path>
            </a:pathLst>
          </a:custGeom>
          <a:solidFill>
            <a:srgbClr val="FDF8FB">
              <a:alpha val="85000"/>
            </a:srgbClr>
          </a:solidFill>
          <a:ln w="28575" cap="rnd" cmpd="thinThick">
            <a:solidFill>
              <a:srgbClr val="C00000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 nhà: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ùng bạn hoặc người thân vận dụng kiến thức đã học thực hiện một số công việc chăm sóc hoa, cây cảnh trồng chậu phù hợp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EC552-82E6-0520-F718-63ADAE40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7" y="3857625"/>
            <a:ext cx="5358736" cy="270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E5CA8-8FFE-8A50-416B-01AD5AEDF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864" y="2209694"/>
            <a:ext cx="759017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Tìm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hiểu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tỉa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vệ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sinh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bắt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sâu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cho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hoa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cây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cảnh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trong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chậu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endPara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 công việc chăm sóc hoa, cây cảnh phù hợp với từng ảnh trong Hình 6.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1532-4779-6DD5-D98E-16FC2269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7" y="1347787"/>
            <a:ext cx="7324725" cy="515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FC23F210-2E09-56F8-48E5-608E4DA4594C}"/>
              </a:ext>
            </a:extLst>
          </p:cNvPr>
          <p:cNvGrpSpPr/>
          <p:nvPr/>
        </p:nvGrpSpPr>
        <p:grpSpPr>
          <a:xfrm>
            <a:off x="523875" y="1941635"/>
            <a:ext cx="3600450" cy="676469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24" name="2">
              <a:extLst>
                <a:ext uri="{FF2B5EF4-FFF2-40B4-BE49-F238E27FC236}">
                  <a16:creationId xmlns:a16="http://schemas.microsoft.com/office/drawing/2014/main" id="{C0ED7326-E2FA-2D23-FEBB-D76E5796C5C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A03C3163-F7AF-F16C-D5D8-1D9DD50FEBE9}"/>
                </a:ext>
              </a:extLst>
            </p:cNvPr>
            <p:cNvSpPr txBox="1"/>
            <p:nvPr/>
          </p:nvSpPr>
          <p:spPr>
            <a:xfrm>
              <a:off x="1234299" y="2171173"/>
              <a:ext cx="1250680" cy="4847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Vệ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51C89DCC-599B-56DE-AD28-42AB46B24DAF}"/>
              </a:ext>
            </a:extLst>
          </p:cNvPr>
          <p:cNvGrpSpPr/>
          <p:nvPr/>
        </p:nvGrpSpPr>
        <p:grpSpPr>
          <a:xfrm>
            <a:off x="419100" y="3189410"/>
            <a:ext cx="3848100" cy="676469"/>
            <a:chOff x="1177968" y="2164374"/>
            <a:chExt cx="1363343" cy="507352"/>
          </a:xfrm>
          <a:solidFill>
            <a:schemeClr val="accent4">
              <a:lumMod val="75000"/>
            </a:schemeClr>
          </a:solidFill>
        </p:grpSpPr>
        <p:sp>
          <p:nvSpPr>
            <p:cNvPr id="27" name="2">
              <a:extLst>
                <a:ext uri="{FF2B5EF4-FFF2-40B4-BE49-F238E27FC236}">
                  <a16:creationId xmlns:a16="http://schemas.microsoft.com/office/drawing/2014/main" id="{0020F31B-D188-BB03-D368-749169C3F3D1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8" name="文本框 15">
              <a:extLst>
                <a:ext uri="{FF2B5EF4-FFF2-40B4-BE49-F238E27FC236}">
                  <a16:creationId xmlns:a16="http://schemas.microsoft.com/office/drawing/2014/main" id="{E298EB95-E039-2DA1-7989-689E69D50261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Bắt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13">
            <a:extLst>
              <a:ext uri="{FF2B5EF4-FFF2-40B4-BE49-F238E27FC236}">
                <a16:creationId xmlns:a16="http://schemas.microsoft.com/office/drawing/2014/main" id="{18B84C2D-D772-14A0-6F40-51F08983B623}"/>
              </a:ext>
            </a:extLst>
          </p:cNvPr>
          <p:cNvGrpSpPr/>
          <p:nvPr/>
        </p:nvGrpSpPr>
        <p:grpSpPr>
          <a:xfrm>
            <a:off x="361950" y="4551485"/>
            <a:ext cx="3848100" cy="676469"/>
            <a:chOff x="1177968" y="2164374"/>
            <a:chExt cx="1363343" cy="507352"/>
          </a:xfrm>
          <a:solidFill>
            <a:srgbClr val="7030A0"/>
          </a:solidFill>
        </p:grpSpPr>
        <p:sp>
          <p:nvSpPr>
            <p:cNvPr id="30" name="2">
              <a:extLst>
                <a:ext uri="{FF2B5EF4-FFF2-40B4-BE49-F238E27FC236}">
                  <a16:creationId xmlns:a16="http://schemas.microsoft.com/office/drawing/2014/main" id="{74618B34-68FA-A5B0-004D-2DEE187712B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id="{7ACDCFC4-98B5-082F-41DC-D50A0420605B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38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tỉa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2422 0.19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47344 0.392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33047 -0.176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FF048-2D0B-7458-50AE-DE8B9FD7E25C}"/>
              </a:ext>
            </a:extLst>
          </p:cNvPr>
          <p:cNvGrpSpPr/>
          <p:nvPr/>
        </p:nvGrpSpPr>
        <p:grpSpPr>
          <a:xfrm>
            <a:off x="2955546" y="885825"/>
            <a:ext cx="7314793" cy="2189835"/>
            <a:chOff x="4882083" y="262797"/>
            <a:chExt cx="7314793" cy="277127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A3575D25-830E-52E9-8766-1875D6DD61E8}"/>
                </a:ext>
              </a:extLst>
            </p:cNvPr>
            <p:cNvSpPr/>
            <p:nvPr/>
          </p:nvSpPr>
          <p:spPr>
            <a:xfrm>
              <a:off x="4882083" y="262797"/>
              <a:ext cx="7314793" cy="2771271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0359E6-2D0F-F871-D7E7-DE3AFA3A2218}"/>
                </a:ext>
              </a:extLst>
            </p:cNvPr>
            <p:cNvSpPr/>
            <p:nvPr/>
          </p:nvSpPr>
          <p:spPr>
            <a:xfrm>
              <a:off x="5141117" y="771167"/>
              <a:ext cx="6796726" cy="1234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3900" algn="l"/>
                </a:tabLs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10D910-7939-8D30-2B82-A373CBDD942C}"/>
              </a:ext>
            </a:extLst>
          </p:cNvPr>
          <p:cNvGrpSpPr/>
          <p:nvPr/>
        </p:nvGrpSpPr>
        <p:grpSpPr>
          <a:xfrm>
            <a:off x="3525820" y="3413443"/>
            <a:ext cx="6069814" cy="3038568"/>
            <a:chOff x="435126" y="3007428"/>
            <a:chExt cx="6069814" cy="3038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1D071-66E2-82F7-642D-DE2E7DF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30092C-330A-4DB1-63C4-AA35724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15B85D-5AA2-6F97-91D5-9B1DE2A2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A3A4DB-8C9C-3E24-47A2-787D3E13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DA0FC8E-3B0E-786A-EA95-C7BC40215274}"/>
              </a:ext>
            </a:extLst>
          </p:cNvPr>
          <p:cNvSpPr txBox="1"/>
          <p:nvPr/>
        </p:nvSpPr>
        <p:spPr>
          <a:xfrm>
            <a:off x="4938148" y="5749358"/>
            <a:ext cx="365473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47B947-350A-9209-C92F-BBCD2C374642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0F4EE-EACD-4813-4E13-7A6A70C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72" y="3810000"/>
            <a:ext cx="5358736" cy="270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AE703-5405-0595-4232-0EB29582C9A2}"/>
              </a:ext>
            </a:extLst>
          </p:cNvPr>
          <p:cNvSpPr txBox="1"/>
          <p:nvPr/>
        </p:nvSpPr>
        <p:spPr>
          <a:xfrm>
            <a:off x="1200150" y="428625"/>
            <a:ext cx="1002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B9803-7704-296E-1AC4-E6BD40B12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64" y="2370505"/>
            <a:ext cx="540762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7 và nêu tên những công việc chăm sóc hoa, cây cảnh phù hợp với từng ảnh.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146D-7A43-F67E-6E60-E0E8933A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1504950"/>
            <a:ext cx="5932292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id="{3458E261-7C1D-6B22-5819-04C2B8EF9760}"/>
              </a:ext>
            </a:extLst>
          </p:cNvPr>
          <p:cNvGrpSpPr/>
          <p:nvPr/>
        </p:nvGrpSpPr>
        <p:grpSpPr>
          <a:xfrm>
            <a:off x="771525" y="210355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09C08B6C-8A1D-0C92-FB08-298080B5885C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4D5057C2-1DF3-00DC-4915-ECB188D2FEA5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EB794A76-6EC1-1B10-8660-251B40431D3D}"/>
              </a:ext>
            </a:extLst>
          </p:cNvPr>
          <p:cNvGrpSpPr/>
          <p:nvPr/>
        </p:nvGrpSpPr>
        <p:grpSpPr>
          <a:xfrm>
            <a:off x="8982075" y="193210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id="{78565A3B-69E3-A854-02A7-F74691AB171B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506CD274-2B70-483A-1BA5-21A655EDBB23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Tưới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3">
            <a:extLst>
              <a:ext uri="{FF2B5EF4-FFF2-40B4-BE49-F238E27FC236}">
                <a16:creationId xmlns:a16="http://schemas.microsoft.com/office/drawing/2014/main" id="{BE4E7EDC-6FA7-8999-8B4F-870D1DDB3668}"/>
              </a:ext>
            </a:extLst>
          </p:cNvPr>
          <p:cNvGrpSpPr/>
          <p:nvPr/>
        </p:nvGrpSpPr>
        <p:grpSpPr>
          <a:xfrm>
            <a:off x="742950" y="4646733"/>
            <a:ext cx="2219325" cy="821882"/>
            <a:chOff x="1177968" y="2164374"/>
            <a:chExt cx="1363343" cy="507352"/>
          </a:xfrm>
          <a:solidFill>
            <a:schemeClr val="accent4"/>
          </a:solidFill>
        </p:grpSpPr>
        <p:sp>
          <p:nvSpPr>
            <p:cNvPr id="14" name="2">
              <a:extLst>
                <a:ext uri="{FF2B5EF4-FFF2-40B4-BE49-F238E27FC236}">
                  <a16:creationId xmlns:a16="http://schemas.microsoft.com/office/drawing/2014/main" id="{A29C1B07-C2F1-266F-C606-5DC673EB12B0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4C4B96C8-F073-F5CF-A2E1-3C8675D10EE1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13">
            <a:extLst>
              <a:ext uri="{FF2B5EF4-FFF2-40B4-BE49-F238E27FC236}">
                <a16:creationId xmlns:a16="http://schemas.microsoft.com/office/drawing/2014/main" id="{9F95D382-F024-6778-55F1-C46580A66F4A}"/>
              </a:ext>
            </a:extLst>
          </p:cNvPr>
          <p:cNvGrpSpPr/>
          <p:nvPr/>
        </p:nvGrpSpPr>
        <p:grpSpPr>
          <a:xfrm>
            <a:off x="8934450" y="4456232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23" name="2">
              <a:extLst>
                <a:ext uri="{FF2B5EF4-FFF2-40B4-BE49-F238E27FC236}">
                  <a16:creationId xmlns:a16="http://schemas.microsoft.com/office/drawing/2014/main" id="{119EE7A8-2487-D6AA-4034-F1FE650D382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22B4B244-A8D3-C842-15EE-41BD0D8C2D80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275</Words>
  <Application>Microsoft Office PowerPoint</Application>
  <PresentationFormat>Widescreen</PresentationFormat>
  <Paragraphs>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等线 Light</vt:lpstr>
      <vt:lpstr>Arial</vt:lpstr>
      <vt:lpstr>Calibri</vt:lpstr>
      <vt:lpstr>Cambria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33</cp:revision>
  <dcterms:created xsi:type="dcterms:W3CDTF">2023-10-31T11:38:05Z</dcterms:created>
  <dcterms:modified xsi:type="dcterms:W3CDTF">2025-02-07T13:32:57Z</dcterms:modified>
</cp:coreProperties>
</file>