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308" r:id="rId2"/>
    <p:sldId id="262" r:id="rId3"/>
    <p:sldId id="326" r:id="rId4"/>
    <p:sldId id="327" r:id="rId5"/>
    <p:sldId id="309" r:id="rId6"/>
    <p:sldId id="321" r:id="rId7"/>
    <p:sldId id="313" r:id="rId8"/>
    <p:sldId id="329" r:id="rId9"/>
    <p:sldId id="330" r:id="rId10"/>
    <p:sldId id="331" r:id="rId11"/>
    <p:sldId id="332" r:id="rId12"/>
    <p:sldId id="333" r:id="rId13"/>
    <p:sldId id="334" r:id="rId14"/>
    <p:sldId id="310" r:id="rId15"/>
    <p:sldId id="328" r:id="rId16"/>
    <p:sldId id="335" r:id="rId17"/>
    <p:sldId id="286" r:id="rId18"/>
    <p:sldId id="372" r:id="rId19"/>
    <p:sldId id="2007577176" r:id="rId20"/>
    <p:sldId id="2007577177" r:id="rId21"/>
    <p:sldId id="2007577182" r:id="rId22"/>
    <p:sldId id="3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42892-C936-4162-83DD-FC50A753939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8C3D-508A-4782-9A5C-63D432B0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5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2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9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7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58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3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1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2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05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5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2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1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94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6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0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49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450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9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1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0182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668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81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9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06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1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5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51581CA-C051-4D9F-ABBC-0E6B71FC28F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6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0.xml"/><Relationship Id="rId18" Type="http://schemas.openxmlformats.org/officeDocument/2006/relationships/image" Target="../media/image3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12" Type="http://schemas.openxmlformats.org/officeDocument/2006/relationships/slide" Target="slide19.xml"/><Relationship Id="rId17" Type="http://schemas.openxmlformats.org/officeDocument/2006/relationships/image" Target="../media/image38.png"/><Relationship Id="rId2" Type="http://schemas.openxmlformats.org/officeDocument/2006/relationships/audio" Target="../media/media1.mp3"/><Relationship Id="rId16" Type="http://schemas.openxmlformats.org/officeDocument/2006/relationships/slide" Target="slide22.xml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11" Type="http://schemas.openxmlformats.org/officeDocument/2006/relationships/slide" Target="slide18.xml"/><Relationship Id="rId5" Type="http://schemas.openxmlformats.org/officeDocument/2006/relationships/audio" Target="../media/audio3.wav"/><Relationship Id="rId1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36.png"/><Relationship Id="rId1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audio" Target="../media/audio5.wav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audio" Target="../media/audio5.wav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audio" Target="../media/audio5.wav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audio" Target="../media/audio5.wav"/><Relationship Id="rId9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5BA10-7F38-AB04-0D26-4B525CC59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 r="3774" b="-1"/>
          <a:stretch/>
        </p:blipFill>
        <p:spPr>
          <a:xfrm>
            <a:off x="1371601" y="1728058"/>
            <a:ext cx="9068860" cy="54177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61901A-3CE6-D23B-C192-00CE0B34E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97" flipH="1">
            <a:off x="10028735" y="2649649"/>
            <a:ext cx="2000687" cy="38096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E9070E-09A9-474D-3F8E-44791E5CF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" y="616158"/>
            <a:ext cx="2653607" cy="33685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A9C592B-AF7C-2358-26C5-FE803A2AD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372647" y="500914"/>
            <a:ext cx="6781800" cy="1462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D6917-4FD9-C851-7331-32F21170F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850" y="673955"/>
            <a:ext cx="4499238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3DD20-7B13-E40E-D421-BDE7F60EE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656" y="3294131"/>
            <a:ext cx="6596444" cy="21581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FF6156-B0B1-CE1F-C2F2-489B2145E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3D03530-C2D8-2F23-C309-21197FB8D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đòn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96C640-916A-3C44-1552-6CB4CBC06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A01EB-B8DC-13A2-B95A-34E1D0270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C91DA-CD85-7BD2-EAD9-6BC7F77F4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 ngồi có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DC781-AFFF-25B7-DEB2-8711EF54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1FC1D-6930-04FD-408C-B432CC69E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EF9CD2F-3048-F9B5-0252-3AEFBE14A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5314950" y="1524000"/>
            <a:ext cx="6275661" cy="2809875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2" cy="55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phận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mối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ghép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trí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đòn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ghế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ngồi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quay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73B645-B6A1-BB14-70F2-B3B647EA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4" y="1990725"/>
            <a:ext cx="3423433" cy="3019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E0F4C-B3D3-5928-2071-C96B0E5A0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061AA-8C49-9011-9984-84228F8CD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076825" y="2846370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6000" b="0" i="0" u="none" strike="noStrike" kern="0" cap="none" spc="0" normalizeH="0" baseline="0" noProof="0" dirty="0">
              <a:ln w="9525">
                <a:solidFill>
                  <a:srgbClr val="C00000"/>
                </a:solidFill>
                <a:prstDash val="solid"/>
              </a:ln>
              <a:solidFill>
                <a:srgbClr val="EF6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Slacke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9E1C460-CBBE-D16C-672F-F85004F2B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DF5920E-0D55-64C9-7EC5-25E5118C2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454025" y="142875"/>
            <a:ext cx="11277600" cy="1362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thau thảo luận để lựa chọn các dụng cụ và chi tiết kĩ thuật phù hợp để hoàn thành phiếu học tập.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0932"/>
              </p:ext>
            </p:extLst>
          </p:nvPr>
        </p:nvGraphicFramePr>
        <p:xfrm>
          <a:off x="885826" y="1402803"/>
          <a:ext cx="10382249" cy="5083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9C3BC06-0D1B-FA78-AC1E-7990987B4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95FB6A-D6D5-5913-45CF-DD2941499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55103"/>
              </p:ext>
            </p:extLst>
          </p:nvPr>
        </p:nvGraphicFramePr>
        <p:xfrm>
          <a:off x="752476" y="669378"/>
          <a:ext cx="10382249" cy="5083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 nhỏ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 thẳng ngắn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chữ U ngắn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 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 hãm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Cờ-lê, tua-vít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4E5598-9586-7963-731C-DEAE85FBED8F}"/>
              </a:ext>
            </a:extLst>
          </p:cNvPr>
          <p:cNvSpPr txBox="1"/>
          <p:nvPr/>
        </p:nvSpPr>
        <p:spPr>
          <a:xfrm>
            <a:off x="8877300" y="1666875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9439A-BB95-721D-231E-ACF246703AB6}"/>
              </a:ext>
            </a:extLst>
          </p:cNvPr>
          <p:cNvSpPr txBox="1"/>
          <p:nvPr/>
        </p:nvSpPr>
        <p:spPr>
          <a:xfrm>
            <a:off x="8886825" y="2066925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66ADC-79D4-3301-CB09-9402BD7E9AB1}"/>
              </a:ext>
            </a:extLst>
          </p:cNvPr>
          <p:cNvSpPr txBox="1"/>
          <p:nvPr/>
        </p:nvSpPr>
        <p:spPr>
          <a:xfrm>
            <a:off x="8924924" y="25622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D3217-B7E7-77D2-F113-E63A5F3CB464}"/>
              </a:ext>
            </a:extLst>
          </p:cNvPr>
          <p:cNvSpPr txBox="1"/>
          <p:nvPr/>
        </p:nvSpPr>
        <p:spPr>
          <a:xfrm>
            <a:off x="8924924" y="32766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0C732-5961-A4B1-80EF-5CB42BF6EEC4}"/>
              </a:ext>
            </a:extLst>
          </p:cNvPr>
          <p:cNvSpPr txBox="1"/>
          <p:nvPr/>
        </p:nvSpPr>
        <p:spPr>
          <a:xfrm>
            <a:off x="9001124" y="39338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D6B19-0341-69D6-91A0-F368B6F74E01}"/>
              </a:ext>
            </a:extLst>
          </p:cNvPr>
          <p:cNvSpPr txBox="1"/>
          <p:nvPr/>
        </p:nvSpPr>
        <p:spPr>
          <a:xfrm>
            <a:off x="9067799" y="444817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AB05F-CA3A-792F-7D01-EAECE992721C}"/>
              </a:ext>
            </a:extLst>
          </p:cNvPr>
          <p:cNvSpPr txBox="1"/>
          <p:nvPr/>
        </p:nvSpPr>
        <p:spPr>
          <a:xfrm>
            <a:off x="9029699" y="48863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262ADBD-698F-FC8C-88DA-81F391E207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389CF0C-7C6A-C1A5-C58E-D8D220CBB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26177-4D16-9A83-D11F-03AB582FB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661" y="1981200"/>
            <a:ext cx="5408447" cy="16357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10C9BB-47C5-5D37-2DAD-8732A35AF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C3FED77-05CF-A1AC-B553-52E89D9ED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D324677-3C36-47BC-B29A-D6E24166F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5200" y="1472105"/>
            <a:ext cx="6503152" cy="4648200"/>
            <a:chOff x="2019300" y="1219200"/>
            <a:chExt cx="6503152" cy="4648200"/>
          </a:xfrm>
        </p:grpSpPr>
        <p:sp>
          <p:nvSpPr>
            <p:cNvPr id="5" name="Rectangle 4"/>
            <p:cNvSpPr/>
            <p:nvPr/>
          </p:nvSpPr>
          <p:spPr>
            <a:xfrm>
              <a:off x="6247256" y="1219200"/>
              <a:ext cx="2275196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3556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63152" y="2160896"/>
              <a:ext cx="1600200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2667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429000" y="3110552"/>
              <a:ext cx="1600200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1778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19300" y="4038600"/>
              <a:ext cx="1600200" cy="1828800"/>
            </a:xfrm>
            <a:prstGeom prst="rect">
              <a:avLst/>
            </a:prstGeom>
            <a:scene3d>
              <a:camera prst="isometricOffAxis1Top">
                <a:rot lat="18098748" lon="17111529" rev="4476962"/>
              </a:camera>
              <a:lightRig rig="twoPt" dir="t"/>
            </a:scene3d>
            <a:sp3d extrusionH="76200" contourW="12700" prstMaterial="matte">
              <a:bevelT w="101600" h="889000"/>
              <a:bevelB w="850900"/>
              <a:extrusionClr>
                <a:schemeClr val="tx2"/>
              </a:extrusionClr>
              <a:contourClr>
                <a:srgbClr val="6600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27" name="Picture 3" descr="C:\Users\Admin\Downloads\ngay tháng\dora-the-explorer-larg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75" r="100000">
                        <a14:foregroundMark x1="66272" y1="93981" x2="66272" y2="93981"/>
                        <a14:foregroundMark x1="60059" y1="93287" x2="60059" y2="93287"/>
                        <a14:foregroundMark x1="60059" y1="93287" x2="60059" y2="93287"/>
                        <a14:foregroundMark x1="63314" y1="92361" x2="63314" y2="92361"/>
                        <a14:foregroundMark x1="71598" y1="96065" x2="71598" y2="96065"/>
                        <a14:foregroundMark x1="57692" y1="93056" x2="57692" y2="93056"/>
                        <a14:foregroundMark x1="69822" y1="93519" x2="69822" y2="93519"/>
                        <a14:foregroundMark x1="42012" y1="91435" x2="42012" y2="91435"/>
                        <a14:foregroundMark x1="37870" y1="93056" x2="37870" y2="93056"/>
                        <a14:foregroundMark x1="37574" y1="94444" x2="37574" y2="94444"/>
                        <a14:foregroundMark x1="71893" y1="17593" x2="71893" y2="17593"/>
                        <a14:foregroundMark x1="48521" y1="27546" x2="48521" y2="27546"/>
                        <a14:foregroundMark x1="50592" y1="27546" x2="50592" y2="27546"/>
                        <a14:foregroundMark x1="61243" y1="95602" x2="61243" y2="95602"/>
                        <a14:foregroundMark x1="65385" y1="96065" x2="65385" y2="96065"/>
                        <a14:foregroundMark x1="36391" y1="96759" x2="36391" y2="96759"/>
                        <a14:foregroundMark x1="46450" y1="93287" x2="46450" y2="93287"/>
                        <a14:foregroundMark x1="34911" y1="97685" x2="45562" y2="92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90" y="4136859"/>
            <a:ext cx="1714310" cy="21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ngay tháng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30" y="55798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3991089" y="4326684"/>
            <a:ext cx="700834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hlinkClick r:id="rId12" action="ppaction://hlinksldjump"/>
          </p:cNvPr>
          <p:cNvSpPr/>
          <p:nvPr/>
        </p:nvSpPr>
        <p:spPr>
          <a:xfrm>
            <a:off x="5486602" y="3412284"/>
            <a:ext cx="700833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hlinkClick r:id="rId13" action="ppaction://hlinksldjump"/>
          </p:cNvPr>
          <p:cNvSpPr/>
          <p:nvPr/>
        </p:nvSpPr>
        <p:spPr>
          <a:xfrm>
            <a:off x="6920753" y="2386925"/>
            <a:ext cx="700834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hlinkClick r:id="rId14" action="ppaction://hlinksldjump"/>
          </p:cNvPr>
          <p:cNvSpPr/>
          <p:nvPr/>
        </p:nvSpPr>
        <p:spPr>
          <a:xfrm>
            <a:off x="8107676" y="1315323"/>
            <a:ext cx="700834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D60093"/>
                </a:solidFill>
                <a:effectLst>
                  <a:glow rad="139700">
                    <a:srgbClr val="F14124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8" name="gioi thieu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3250" y="5576417"/>
            <a:ext cx="609600" cy="609600"/>
          </a:xfrm>
          <a:prstGeom prst="rect">
            <a:avLst/>
          </a:prstGeom>
        </p:spPr>
      </p:pic>
      <p:pic>
        <p:nvPicPr>
          <p:cNvPr id="19" name="Picture 2" descr="C:\Users\Admin\Downloads\ngay tháng\tải xuống.jpg">
            <a:extLst>
              <a:ext uri="{FF2B5EF4-FFF2-40B4-BE49-F238E27FC236}">
                <a16:creationId xmlns:a16="http://schemas.microsoft.com/office/drawing/2014/main" id="{F59A3D4E-1E78-4667-A1F0-D72E366E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6" y="-482972"/>
            <a:ext cx="1524000" cy="152400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CEA22550-1367-44B5-A21C-5CBD306DE9B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23" name="WordArt 18">
            <a:extLst>
              <a:ext uri="{FF2B5EF4-FFF2-40B4-BE49-F238E27FC236}">
                <a16:creationId xmlns:a16="http://schemas.microsoft.com/office/drawing/2014/main" id="{8CF08AB5-BD4B-4A88-9832-25BC8161B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2850" y="1306477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Chúc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chiến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thắng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BC320A-8BC5-445B-96FE-DEBD5D53CD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18221" y="-1295716"/>
            <a:ext cx="9849897" cy="55356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D10120-4689-F118-E9FC-93AE4C6C3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70D083-94B7-AB8B-54DA-AA2F4AC26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2.96296E-6 C 0.01211 -0.00879 -0.01146 0.0044 0.00091 -0.00393 C 0.00898 -0.00995 0.01302 -0.01875 0.01823 -0.03078 C 0.02344 -0.04305 0.05807 -0.08912 0.07031 -0.10393 C 0.08255 -0.11852 0.08125 -0.12129 0.09166 -0.13194 C 0.10221 -0.14259 0.12656 -0.15949 0.13359 -0.16736 " pathEditMode="relative" rAng="0" ptsTypes="AAAAAA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59 -0.16736 L 0.24987 -0.311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87 -0.31157 L 0.35976 -0.434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76 -0.43403 L 0.50534 -0.58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0573 -0.172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676043D-D89B-485A-B828-0566B0723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98"/>
            <a:ext cx="12192000" cy="643737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2E282E-387D-44D8-AA48-495D108ADC77}"/>
              </a:ext>
            </a:extLst>
          </p:cNvPr>
          <p:cNvSpPr/>
          <p:nvPr/>
        </p:nvSpPr>
        <p:spPr>
          <a:xfrm>
            <a:off x="5194487" y="1968491"/>
            <a:ext cx="6703501" cy="3079632"/>
          </a:xfrm>
          <a:prstGeom prst="roundRect">
            <a:avLst>
              <a:gd name="adj" fmla="val 78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8484" y="5172213"/>
            <a:ext cx="3260029" cy="120032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59889" y="1644769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606497" y="2005162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1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286295" y="4528742"/>
            <a:ext cx="1752600" cy="175260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D6399218-D262-42AC-A97C-13AB1ADFF5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AF396-D2CA-F455-FB3A-7A60E519CF25}"/>
              </a:ext>
            </a:extLst>
          </p:cNvPr>
          <p:cNvSpPr txBox="1"/>
          <p:nvPr/>
        </p:nvSpPr>
        <p:spPr>
          <a:xfrm>
            <a:off x="1533525" y="3076713"/>
            <a:ext cx="3220938" cy="120032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DB035-38DA-3D92-A461-460273E08C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2299" y="2309812"/>
            <a:ext cx="3057525" cy="2277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CCE880-F3F3-F954-299E-6173FAA7F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51DEFF0-DE59-8E0D-27E2-4336BB280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31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1FCCACA-0C83-4142-A931-A38846372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06585" y="1644768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653193" y="2005161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2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BA8E6141-DB61-4D95-9F98-9362291718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DA709F-A7FB-8E5F-48BC-3345AE312CE6}"/>
              </a:ext>
            </a:extLst>
          </p:cNvPr>
          <p:cNvSpPr/>
          <p:nvPr/>
        </p:nvSpPr>
        <p:spPr>
          <a:xfrm>
            <a:off x="5194487" y="1968491"/>
            <a:ext cx="6703501" cy="3079632"/>
          </a:xfrm>
          <a:prstGeom prst="roundRect">
            <a:avLst>
              <a:gd name="adj" fmla="val 78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DA57E-2A9F-E14F-A82E-B7FD651909BE}"/>
              </a:ext>
            </a:extLst>
          </p:cNvPr>
          <p:cNvSpPr txBox="1"/>
          <p:nvPr/>
        </p:nvSpPr>
        <p:spPr>
          <a:xfrm>
            <a:off x="7228484" y="5172213"/>
            <a:ext cx="3260029" cy="120032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433CF2FA-3896-6692-5F5A-D79D9059CC6D}"/>
              </a:ext>
            </a:extLst>
          </p:cNvPr>
          <p:cNvGrpSpPr>
            <a:grpSpLocks/>
          </p:cNvGrpSpPr>
          <p:nvPr/>
        </p:nvGrpSpPr>
        <p:grpSpPr bwMode="auto">
          <a:xfrm>
            <a:off x="2286295" y="4528742"/>
            <a:ext cx="1752600" cy="1752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D612529C-F470-662B-6746-826B03BAD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WordArt 35">
              <a:extLst>
                <a:ext uri="{FF2B5EF4-FFF2-40B4-BE49-F238E27FC236}">
                  <a16:creationId xmlns:a16="http://schemas.microsoft.com/office/drawing/2014/main" id="{8B115B59-FABF-143D-2499-EF46EADDD5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5845883-8BD4-A652-0A28-777F8A6FBD2B}"/>
              </a:ext>
            </a:extLst>
          </p:cNvPr>
          <p:cNvSpPr txBox="1"/>
          <p:nvPr/>
        </p:nvSpPr>
        <p:spPr>
          <a:xfrm>
            <a:off x="1838325" y="3076713"/>
            <a:ext cx="2916138" cy="120032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62E7FB-F097-32C5-2774-42A7A7655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1875" y="2224087"/>
            <a:ext cx="2590800" cy="22771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0D722E-FB83-20F6-84E3-34E9B6CC3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21A034-DC1D-4F7F-5AAD-5E9FEF011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3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4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097" y="3461657"/>
            <a:ext cx="2653393" cy="33963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21163579">
            <a:off x="16958" y="67105"/>
            <a:ext cx="3740023" cy="2912999"/>
            <a:chOff x="1270000" y="-1191168"/>
            <a:chExt cx="6716412" cy="62662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12" y="-1191168"/>
              <a:ext cx="6682500" cy="6266251"/>
            </a:xfrm>
            <a:prstGeom prst="rect">
              <a:avLst/>
            </a:prstGeom>
          </p:spPr>
        </p:pic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70000" y="782638"/>
              <a:ext cx="6604000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561232-D0D3-48D7-A1BB-AA2C3E4CF6B3}"/>
              </a:ext>
            </a:extLst>
          </p:cNvPr>
          <p:cNvGrpSpPr/>
          <p:nvPr/>
        </p:nvGrpSpPr>
        <p:grpSpPr>
          <a:xfrm>
            <a:off x="4482641" y="841110"/>
            <a:ext cx="6623563" cy="1791332"/>
            <a:chOff x="4611827" y="1173967"/>
            <a:chExt cx="6264168" cy="1103181"/>
          </a:xfrm>
        </p:grpSpPr>
        <p:sp>
          <p:nvSpPr>
            <p:cNvPr id="17" name="Google Shape;1395;p61">
              <a:extLst>
                <a:ext uri="{FF2B5EF4-FFF2-40B4-BE49-F238E27FC236}">
                  <a16:creationId xmlns:a16="http://schemas.microsoft.com/office/drawing/2014/main" id="{2AF92186-6818-4E13-AB26-FFBB1428841B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264168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17;p61">
              <a:extLst>
                <a:ext uri="{FF2B5EF4-FFF2-40B4-BE49-F238E27FC236}">
                  <a16:creationId xmlns:a16="http://schemas.microsoft.com/office/drawing/2014/main" id="{82CFEE09-714D-4F6E-B061-C75461237D67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86621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sz="3200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Lựa chọn được các chi tiết, dụng cụ cần thiết.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AC3AB2-46CF-4E24-813C-1FBFBE2EA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3831886" y="1286527"/>
            <a:ext cx="1238759" cy="11364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6B792-30AB-4536-AF82-9AB9D586AB3D}"/>
              </a:ext>
            </a:extLst>
          </p:cNvPr>
          <p:cNvGrpSpPr/>
          <p:nvPr/>
        </p:nvGrpSpPr>
        <p:grpSpPr>
          <a:xfrm>
            <a:off x="1179424" y="3395234"/>
            <a:ext cx="8267155" cy="1632687"/>
            <a:chOff x="4611827" y="1173967"/>
            <a:chExt cx="6546339" cy="1103181"/>
          </a:xfrm>
        </p:grpSpPr>
        <p:sp>
          <p:nvSpPr>
            <p:cNvPr id="21" name="Google Shape;1395;p61">
              <a:extLst>
                <a:ext uri="{FF2B5EF4-FFF2-40B4-BE49-F238E27FC236}">
                  <a16:creationId xmlns:a16="http://schemas.microsoft.com/office/drawing/2014/main" id="{9BA81A97-E2BB-4C47-A26C-EA189803F6D1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546339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17;p61">
              <a:extLst>
                <a:ext uri="{FF2B5EF4-FFF2-40B4-BE49-F238E27FC236}">
                  <a16:creationId xmlns:a16="http://schemas.microsoft.com/office/drawing/2014/main" id="{16EDE5E1-D2F8-4B3B-BF01-A9BE540EB7E9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22756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 dụng được các dụng cụ và chi tiết kĩ thuật để lắp ghép mô hình bập bênh.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C60F22D-D1DB-47A1-9CDA-66EF5B2605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651167" y="3641726"/>
            <a:ext cx="1155119" cy="105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11F42-2055-3EAE-C9D0-AD57F7B04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74" y="1029064"/>
            <a:ext cx="3566469" cy="233497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5D22C94-B5A9-00F5-5EF9-ECEF2B60A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FAD2C6C-7498-E7BC-77F9-EBA575606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FD478C-3EA7-49DF-8A36-64F577C62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622" y="1756823"/>
            <a:ext cx="8931082" cy="52322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5560" y="4002126"/>
            <a:ext cx="6844958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lỗ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55776" y="1797862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711296" y="2147232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3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711296" y="4778726"/>
            <a:ext cx="1752600" cy="175260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D5623838-A793-4A78-88A0-A071AB616F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BD51F-67C8-20BD-D76E-5F636D91B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642209F-6F4B-58E4-BF0F-4E37B7721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7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DEC2760-0960-4AC0-A3EF-33A3A35F6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3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592" y="2217287"/>
            <a:ext cx="10125641" cy="52322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5" y="3429000"/>
            <a:ext cx="4857749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U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33">
            <a:off x="1899567" y="370609"/>
            <a:ext cx="1128658" cy="735240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01889" y="1923068"/>
            <a:ext cx="1231820" cy="123578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548496" y="2286415"/>
            <a:ext cx="538605" cy="537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4</a:t>
            </a:r>
          </a:p>
        </p:txBody>
      </p:sp>
      <p:sp>
        <p:nvSpPr>
          <p:cNvPr id="10" name="WordArt 51"/>
          <p:cNvSpPr>
            <a:spLocks noChangeArrowheads="1" noChangeShapeType="1" noTextEdit="1"/>
          </p:cNvSpPr>
          <p:nvPr/>
        </p:nvSpPr>
        <p:spPr bwMode="auto">
          <a:xfrm>
            <a:off x="10054794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1" name="WordArt 51"/>
          <p:cNvSpPr>
            <a:spLocks noChangeArrowheads="1" noChangeShapeType="1" noTextEdit="1"/>
          </p:cNvSpPr>
          <p:nvPr/>
        </p:nvSpPr>
        <p:spPr bwMode="auto">
          <a:xfrm>
            <a:off x="10056127" y="509910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2" name="WordArt 51"/>
          <p:cNvSpPr>
            <a:spLocks noChangeArrowheads="1" noChangeShapeType="1" noTextEdit="1"/>
          </p:cNvSpPr>
          <p:nvPr/>
        </p:nvSpPr>
        <p:spPr bwMode="auto">
          <a:xfrm>
            <a:off x="10075231" y="518178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3" name="WordArt 51"/>
          <p:cNvSpPr>
            <a:spLocks noChangeArrowheads="1" noChangeShapeType="1" noTextEdit="1"/>
          </p:cNvSpPr>
          <p:nvPr/>
        </p:nvSpPr>
        <p:spPr bwMode="auto">
          <a:xfrm>
            <a:off x="10075231" y="48293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292100" y="4640713"/>
            <a:ext cx="1752600" cy="175260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7" name="WordArt 51"/>
          <p:cNvSpPr>
            <a:spLocks noChangeArrowheads="1" noChangeShapeType="1" noTextEdit="1"/>
          </p:cNvSpPr>
          <p:nvPr/>
        </p:nvSpPr>
        <p:spPr bwMode="auto">
          <a:xfrm>
            <a:off x="10056127" y="518179"/>
            <a:ext cx="423862" cy="566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D2FA6-C309-43B1-8CE4-A9A23CEB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44" b="70556" l="18111" r="82670">
                        <a14:foregroundMark x1="19204" y1="30833" x2="19204" y2="30833"/>
                        <a14:foregroundMark x1="18111" y1="49444" x2="18111" y2="49444"/>
                        <a14:foregroundMark x1="49336" y1="31944" x2="49336" y2="31944"/>
                        <a14:foregroundMark x1="48712" y1="34306" x2="48712" y2="34306"/>
                        <a14:foregroundMark x1="48322" y1="33889" x2="53786" y2="32639"/>
                        <a14:foregroundMark x1="53786" y1="32639" x2="53786" y2="32639"/>
                        <a14:foregroundMark x1="78610" y1="29861" x2="78610" y2="29861"/>
                        <a14:foregroundMark x1="80016" y1="50417" x2="80016" y2="50417"/>
                        <a14:foregroundMark x1="82670" y1="59028" x2="82670" y2="59028"/>
                        <a14:foregroundMark x1="32240" y1="29861" x2="32240" y2="29861"/>
                        <a14:foregroundMark x1="68618" y1="22500" x2="68618" y2="22500"/>
                        <a14:foregroundMark x1="68618" y1="22500" x2="68618" y2="22500"/>
                        <a14:foregroundMark x1="53005" y1="20972" x2="53005" y2="20972"/>
                        <a14:foregroundMark x1="48634" y1="29306" x2="48634" y2="29306"/>
                        <a14:foregroundMark x1="48634" y1="25000" x2="48634" y2="25000"/>
                        <a14:foregroundMark x1="65418" y1="44167" x2="65418" y2="44167"/>
                        <a14:foregroundMark x1="68696" y1="45417" x2="68696" y2="45417"/>
                        <a14:foregroundMark x1="32006" y1="23194" x2="32006" y2="23194"/>
                        <a14:foregroundMark x1="31616" y1="22361" x2="31616" y2="22361"/>
                        <a14:foregroundMark x1="32553" y1="20972" x2="32553" y2="20972"/>
                        <a14:foregroundMark x1="31850" y1="22361" x2="32006" y2="23194"/>
                        <a14:backgroundMark x1="26308" y1="36806" x2="26308" y2="36806"/>
                        <a14:backgroundMark x1="34738" y1="36944" x2="34738" y2="36944"/>
                        <a14:backgroundMark x1="49180" y1="55139" x2="49180" y2="55139"/>
                        <a14:backgroundMark x1="53786" y1="52500" x2="5378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96" r="13861" b="22348"/>
          <a:stretch/>
        </p:blipFill>
        <p:spPr>
          <a:xfrm>
            <a:off x="3162595" y="62003"/>
            <a:ext cx="6573029" cy="1465045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2411B418-2793-4C5D-AC8D-78615F48F2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1333398" y="5594686"/>
            <a:ext cx="595835" cy="68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0DB55-AB4D-137C-2378-58398ABD6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62931F0-DCF6-C9FD-D112-4C4F2EC28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1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ChuongLopHoc-V.A-40253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594778-05F1-5177-FAF0-6DB79E6F0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"/>
            <a:ext cx="12192000" cy="684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9BF49-25BD-4E53-8E1C-8FA09C301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339"/>
            <a:ext cx="3097123" cy="39946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95F50B-3AE6-4C38-B3F5-166697F13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614" y="191167"/>
            <a:ext cx="6290917" cy="5297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A85204-03F5-4C80-93CB-F9E870378FE2}"/>
              </a:ext>
            </a:extLst>
          </p:cNvPr>
          <p:cNvSpPr txBox="1"/>
          <p:nvPr/>
        </p:nvSpPr>
        <p:spPr>
          <a:xfrm>
            <a:off x="4486152" y="2142968"/>
            <a:ext cx="490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en-US" sz="7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1DDC78-39E7-46FA-8665-932480902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78" y="2202428"/>
            <a:ext cx="2996944" cy="4994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D901A-9CA1-A7A8-F587-F2F4B5B23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83F2D-7113-9441-3107-518D5BB490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953F21D7-A793-8E91-A8A2-24BC9939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9931" y="2621391"/>
            <a:ext cx="3914206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5B8F53-9732-0ED9-B6F0-536732769CA3}"/>
              </a:ext>
            </a:extLst>
          </p:cNvPr>
          <p:cNvSpPr txBox="1"/>
          <p:nvPr/>
        </p:nvSpPr>
        <p:spPr>
          <a:xfrm>
            <a:off x="2600325" y="1271234"/>
            <a:ext cx="8763000" cy="1446550"/>
          </a:xfrm>
          <a:custGeom>
            <a:avLst/>
            <a:gdLst>
              <a:gd name="connsiteX0" fmla="*/ 0 w 8763000"/>
              <a:gd name="connsiteY0" fmla="*/ 0 h 1446550"/>
              <a:gd name="connsiteX1" fmla="*/ 8763000 w 8763000"/>
              <a:gd name="connsiteY1" fmla="*/ 0 h 1446550"/>
              <a:gd name="connsiteX2" fmla="*/ 8763000 w 8763000"/>
              <a:gd name="connsiteY2" fmla="*/ 1446550 h 1446550"/>
              <a:gd name="connsiteX3" fmla="*/ 0 w 8763000"/>
              <a:gd name="connsiteY3" fmla="*/ 1446550 h 1446550"/>
              <a:gd name="connsiteX4" fmla="*/ 0 w 87630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1446550" fill="none" extrusionOk="0">
                <a:moveTo>
                  <a:pt x="0" y="0"/>
                </a:moveTo>
                <a:cubicBezTo>
                  <a:pt x="3671935" y="5222"/>
                  <a:pt x="5222774" y="24918"/>
                  <a:pt x="8763000" y="0"/>
                </a:cubicBezTo>
                <a:cubicBezTo>
                  <a:pt x="8673742" y="169848"/>
                  <a:pt x="8798787" y="914679"/>
                  <a:pt x="8763000" y="1446550"/>
                </a:cubicBezTo>
                <a:cubicBezTo>
                  <a:pt x="7209845" y="1281789"/>
                  <a:pt x="2238175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8763000" h="1446550" stroke="0" extrusionOk="0">
                <a:moveTo>
                  <a:pt x="0" y="0"/>
                </a:moveTo>
                <a:cubicBezTo>
                  <a:pt x="3319279" y="11849"/>
                  <a:pt x="7174745" y="-161459"/>
                  <a:pt x="8763000" y="0"/>
                </a:cubicBezTo>
                <a:cubicBezTo>
                  <a:pt x="8759723" y="353962"/>
                  <a:pt x="8838661" y="871797"/>
                  <a:pt x="8763000" y="1446550"/>
                </a:cubicBezTo>
                <a:cubicBezTo>
                  <a:pt x="5136104" y="1300690"/>
                  <a:pt x="357634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latin typeface="Calibri" panose="020F0502020204030204" pitchFamily="34" charset="0"/>
                <a:cs typeface="Calibri" panose="020F0502020204030204" pitchFamily="34" charset="0"/>
              </a:rPr>
              <a:t>Cách chơi bập bênh thế nào để giữ an toàn?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B53B-DA9D-1CA2-0D4E-11B3FBF8FBB8}"/>
              </a:ext>
            </a:extLst>
          </p:cNvPr>
          <p:cNvSpPr txBox="1"/>
          <p:nvPr/>
        </p:nvSpPr>
        <p:spPr>
          <a:xfrm>
            <a:off x="3419475" y="2981325"/>
            <a:ext cx="7829549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Ngồi thẳng lưng, nắm chặt tay cầm.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49FDDE-8683-2978-AF0D-42CB5C9D3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27B0A22-0F3A-3E2D-02E0-17C0E2001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300014">
            <a:extLst>
              <a:ext uri="{FF2B5EF4-FFF2-40B4-BE49-F238E27FC236}">
                <a16:creationId xmlns:a16="http://schemas.microsoft.com/office/drawing/2014/main" id="{5407D830-F759-0B43-4AA6-A2C646542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173" y="3000375"/>
            <a:ext cx="6190181" cy="348197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CE5FF20-AC00-EA80-AC07-7C3423540853}"/>
              </a:ext>
            </a:extLst>
          </p:cNvPr>
          <p:cNvSpPr/>
          <p:nvPr/>
        </p:nvSpPr>
        <p:spPr>
          <a:xfrm rot="10894672">
            <a:off x="2133978" y="1021964"/>
            <a:ext cx="8544016" cy="1513227"/>
          </a:xfrm>
          <a:custGeom>
            <a:avLst/>
            <a:gdLst>
              <a:gd name="connsiteX0" fmla="*/ 0 w 8544016"/>
              <a:gd name="connsiteY0" fmla="*/ 252210 h 1513227"/>
              <a:gd name="connsiteX1" fmla="*/ 252210 w 8544016"/>
              <a:gd name="connsiteY1" fmla="*/ 0 h 1513227"/>
              <a:gd name="connsiteX2" fmla="*/ 1424003 w 8544016"/>
              <a:gd name="connsiteY2" fmla="*/ 0 h 1513227"/>
              <a:gd name="connsiteX3" fmla="*/ 3674610 w 8544016"/>
              <a:gd name="connsiteY3" fmla="*/ -407573 h 1513227"/>
              <a:gd name="connsiteX4" fmla="*/ 3560007 w 8544016"/>
              <a:gd name="connsiteY4" fmla="*/ 0 h 1513227"/>
              <a:gd name="connsiteX5" fmla="*/ 8291806 w 8544016"/>
              <a:gd name="connsiteY5" fmla="*/ 0 h 1513227"/>
              <a:gd name="connsiteX6" fmla="*/ 8544016 w 8544016"/>
              <a:gd name="connsiteY6" fmla="*/ 252210 h 1513227"/>
              <a:gd name="connsiteX7" fmla="*/ 8544016 w 8544016"/>
              <a:gd name="connsiteY7" fmla="*/ 252205 h 1513227"/>
              <a:gd name="connsiteX8" fmla="*/ 8544016 w 8544016"/>
              <a:gd name="connsiteY8" fmla="*/ 252205 h 1513227"/>
              <a:gd name="connsiteX9" fmla="*/ 8544016 w 8544016"/>
              <a:gd name="connsiteY9" fmla="*/ 630511 h 1513227"/>
              <a:gd name="connsiteX10" fmla="*/ 8544016 w 8544016"/>
              <a:gd name="connsiteY10" fmla="*/ 1261017 h 1513227"/>
              <a:gd name="connsiteX11" fmla="*/ 8291806 w 8544016"/>
              <a:gd name="connsiteY11" fmla="*/ 1513227 h 1513227"/>
              <a:gd name="connsiteX12" fmla="*/ 3560007 w 8544016"/>
              <a:gd name="connsiteY12" fmla="*/ 1513227 h 1513227"/>
              <a:gd name="connsiteX13" fmla="*/ 1424003 w 8544016"/>
              <a:gd name="connsiteY13" fmla="*/ 1513227 h 1513227"/>
              <a:gd name="connsiteX14" fmla="*/ 1424003 w 8544016"/>
              <a:gd name="connsiteY14" fmla="*/ 1513227 h 1513227"/>
              <a:gd name="connsiteX15" fmla="*/ 252210 w 8544016"/>
              <a:gd name="connsiteY15" fmla="*/ 1513227 h 1513227"/>
              <a:gd name="connsiteX16" fmla="*/ 0 w 8544016"/>
              <a:gd name="connsiteY16" fmla="*/ 1261017 h 1513227"/>
              <a:gd name="connsiteX17" fmla="*/ 0 w 8544016"/>
              <a:gd name="connsiteY17" fmla="*/ 630511 h 1513227"/>
              <a:gd name="connsiteX18" fmla="*/ 0 w 8544016"/>
              <a:gd name="connsiteY18" fmla="*/ 252205 h 1513227"/>
              <a:gd name="connsiteX19" fmla="*/ 0 w 8544016"/>
              <a:gd name="connsiteY19" fmla="*/ 252205 h 1513227"/>
              <a:gd name="connsiteX20" fmla="*/ 0 w 8544016"/>
              <a:gd name="connsiteY20" fmla="*/ 252210 h 15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44016" h="1513227" fill="none" extrusionOk="0">
                <a:moveTo>
                  <a:pt x="0" y="252210"/>
                </a:moveTo>
                <a:cubicBezTo>
                  <a:pt x="21572" y="124594"/>
                  <a:pt x="101088" y="4757"/>
                  <a:pt x="252210" y="0"/>
                </a:cubicBezTo>
                <a:cubicBezTo>
                  <a:pt x="505861" y="-52179"/>
                  <a:pt x="1277589" y="76667"/>
                  <a:pt x="1424003" y="0"/>
                </a:cubicBezTo>
                <a:cubicBezTo>
                  <a:pt x="2429039" y="-36194"/>
                  <a:pt x="3403234" y="-275947"/>
                  <a:pt x="3674610" y="-407573"/>
                </a:cubicBezTo>
                <a:cubicBezTo>
                  <a:pt x="3638286" y="-304407"/>
                  <a:pt x="3572185" y="-131027"/>
                  <a:pt x="3560007" y="0"/>
                </a:cubicBezTo>
                <a:cubicBezTo>
                  <a:pt x="4199562" y="-95567"/>
                  <a:pt x="6352393" y="-3505"/>
                  <a:pt x="8291806" y="0"/>
                </a:cubicBezTo>
                <a:cubicBezTo>
                  <a:pt x="8434906" y="-536"/>
                  <a:pt x="8555631" y="97416"/>
                  <a:pt x="8544016" y="252210"/>
                </a:cubicBezTo>
                <a:lnTo>
                  <a:pt x="8544016" y="252205"/>
                </a:lnTo>
                <a:lnTo>
                  <a:pt x="8544016" y="252205"/>
                </a:lnTo>
                <a:cubicBezTo>
                  <a:pt x="8520717" y="316459"/>
                  <a:pt x="8568703" y="545017"/>
                  <a:pt x="8544016" y="630511"/>
                </a:cubicBezTo>
                <a:cubicBezTo>
                  <a:pt x="8580735" y="726156"/>
                  <a:pt x="8576821" y="1029414"/>
                  <a:pt x="8544016" y="1261017"/>
                </a:cubicBezTo>
                <a:cubicBezTo>
                  <a:pt x="8540826" y="1414698"/>
                  <a:pt x="8433994" y="1520040"/>
                  <a:pt x="8291806" y="1513227"/>
                </a:cubicBezTo>
                <a:cubicBezTo>
                  <a:pt x="6802500" y="1562926"/>
                  <a:pt x="4730204" y="1488499"/>
                  <a:pt x="3560007" y="1513227"/>
                </a:cubicBezTo>
                <a:cubicBezTo>
                  <a:pt x="2767387" y="1647401"/>
                  <a:pt x="1653822" y="1641638"/>
                  <a:pt x="1424003" y="1513227"/>
                </a:cubicBezTo>
                <a:lnTo>
                  <a:pt x="1424003" y="1513227"/>
                </a:lnTo>
                <a:cubicBezTo>
                  <a:pt x="920106" y="1448988"/>
                  <a:pt x="547925" y="1586011"/>
                  <a:pt x="252210" y="1513227"/>
                </a:cubicBezTo>
                <a:cubicBezTo>
                  <a:pt x="112774" y="1515243"/>
                  <a:pt x="-3300" y="1403861"/>
                  <a:pt x="0" y="1261017"/>
                </a:cubicBezTo>
                <a:cubicBezTo>
                  <a:pt x="-39863" y="1061347"/>
                  <a:pt x="-16304" y="847598"/>
                  <a:pt x="0" y="630511"/>
                </a:cubicBezTo>
                <a:cubicBezTo>
                  <a:pt x="-29171" y="498551"/>
                  <a:pt x="-19798" y="332184"/>
                  <a:pt x="0" y="252205"/>
                </a:cubicBezTo>
                <a:lnTo>
                  <a:pt x="0" y="252205"/>
                </a:lnTo>
                <a:lnTo>
                  <a:pt x="0" y="252210"/>
                </a:lnTo>
                <a:close/>
              </a:path>
              <a:path w="8544016" h="1513227" stroke="0" extrusionOk="0">
                <a:moveTo>
                  <a:pt x="0" y="252210"/>
                </a:moveTo>
                <a:cubicBezTo>
                  <a:pt x="-8419" y="127314"/>
                  <a:pt x="114553" y="-1106"/>
                  <a:pt x="252210" y="0"/>
                </a:cubicBezTo>
                <a:cubicBezTo>
                  <a:pt x="422051" y="976"/>
                  <a:pt x="1002914" y="17815"/>
                  <a:pt x="1424003" y="0"/>
                </a:cubicBezTo>
                <a:cubicBezTo>
                  <a:pt x="2289202" y="-187099"/>
                  <a:pt x="2996794" y="-373728"/>
                  <a:pt x="3674610" y="-407573"/>
                </a:cubicBezTo>
                <a:cubicBezTo>
                  <a:pt x="3642427" y="-346222"/>
                  <a:pt x="3610587" y="-50416"/>
                  <a:pt x="3560007" y="0"/>
                </a:cubicBezTo>
                <a:cubicBezTo>
                  <a:pt x="5059307" y="-37426"/>
                  <a:pt x="6635587" y="-143246"/>
                  <a:pt x="8291806" y="0"/>
                </a:cubicBezTo>
                <a:cubicBezTo>
                  <a:pt x="8431488" y="-13312"/>
                  <a:pt x="8543477" y="114527"/>
                  <a:pt x="8544016" y="252210"/>
                </a:cubicBezTo>
                <a:lnTo>
                  <a:pt x="8544016" y="252205"/>
                </a:lnTo>
                <a:lnTo>
                  <a:pt x="8544016" y="252205"/>
                </a:lnTo>
                <a:cubicBezTo>
                  <a:pt x="8534544" y="384268"/>
                  <a:pt x="8510786" y="488032"/>
                  <a:pt x="8544016" y="630511"/>
                </a:cubicBezTo>
                <a:cubicBezTo>
                  <a:pt x="8587605" y="917897"/>
                  <a:pt x="8545090" y="1079951"/>
                  <a:pt x="8544016" y="1261017"/>
                </a:cubicBezTo>
                <a:cubicBezTo>
                  <a:pt x="8545972" y="1384176"/>
                  <a:pt x="8446829" y="1512716"/>
                  <a:pt x="8291806" y="1513227"/>
                </a:cubicBezTo>
                <a:cubicBezTo>
                  <a:pt x="7402689" y="1344192"/>
                  <a:pt x="5398787" y="1566527"/>
                  <a:pt x="3560007" y="1513227"/>
                </a:cubicBezTo>
                <a:cubicBezTo>
                  <a:pt x="2974169" y="1354102"/>
                  <a:pt x="1955829" y="1611649"/>
                  <a:pt x="1424003" y="1513227"/>
                </a:cubicBezTo>
                <a:lnTo>
                  <a:pt x="1424003" y="1513227"/>
                </a:lnTo>
                <a:cubicBezTo>
                  <a:pt x="1056439" y="1468246"/>
                  <a:pt x="455349" y="1595362"/>
                  <a:pt x="252210" y="1513227"/>
                </a:cubicBezTo>
                <a:cubicBezTo>
                  <a:pt x="90094" y="1518304"/>
                  <a:pt x="10088" y="1392424"/>
                  <a:pt x="0" y="1261017"/>
                </a:cubicBezTo>
                <a:cubicBezTo>
                  <a:pt x="-52173" y="1049298"/>
                  <a:pt x="-26178" y="817604"/>
                  <a:pt x="0" y="630511"/>
                </a:cubicBezTo>
                <a:cubicBezTo>
                  <a:pt x="10438" y="487682"/>
                  <a:pt x="27953" y="335129"/>
                  <a:pt x="0" y="252205"/>
                </a:cubicBezTo>
                <a:lnTo>
                  <a:pt x="0" y="252205"/>
                </a:lnTo>
                <a:lnTo>
                  <a:pt x="0" y="2522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id="{003C7369-EE08-36F1-DB91-1010CFFC2703}"/>
              </a:ext>
            </a:extLst>
          </p:cNvPr>
          <p:cNvSpPr txBox="1"/>
          <p:nvPr/>
        </p:nvSpPr>
        <p:spPr>
          <a:xfrm rot="153431">
            <a:off x="2020202" y="1348866"/>
            <a:ext cx="824477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Chúng ta có thể dùng bộ lắp ghép mô hình kĩ thuật để lắp ghép mô hình bập bênh được không?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3" name="Picture 2" descr="Bộ Lắp Ghép Mô Hình Kĩ Thuật Lớp 4">
            <a:extLst>
              <a:ext uri="{FF2B5EF4-FFF2-40B4-BE49-F238E27FC236}">
                <a16:creationId xmlns:a16="http://schemas.microsoft.com/office/drawing/2014/main" id="{65C65A32-0BEE-47BD-E090-3F51E77D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400425"/>
            <a:ext cx="2686049" cy="2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9C6176-A729-6B56-E365-6DFEA4EF35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D8B7C-3E7C-6407-9872-CB6CAAED6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9D364-BF48-B1C4-50D0-B840505F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949" y="1767768"/>
            <a:ext cx="4651651" cy="1646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F2BB04-3990-104D-1ADA-82C17ED04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70005E-5F98-C417-5F23-9A60F146A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229225" y="3122595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C10471F-EBEC-DA7E-39EA-B8B6315E9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82790C-D6FA-20E1-2624-A0F54956A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ùng quan sát sản phẩm và trả lời câu hỏi.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089B8D-017E-1684-5949-71AD3C4F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462087"/>
            <a:ext cx="4116244" cy="342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Bập bênh có các bộ phận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quay,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đòn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312B9-6E30-EF11-1D12-AB8836EC7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337" y="4386262"/>
            <a:ext cx="1838325" cy="2085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C8701-08D4-65F8-AAE0-B3CCE4996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50" y="4581525"/>
            <a:ext cx="1733550" cy="171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8741E5-7FE2-A29E-BEB4-52FC0F09D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062" y="4652962"/>
            <a:ext cx="2600325" cy="1685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76E90-8D6B-05ED-47C8-58AA629A6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7AB8379-66E3-11D0-AE89-975835CB3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mấy chi tiết?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tấm nhỏ và thanh thẳng 5 lỗ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A0B3C-85F1-750E-9FD3-92382ABC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28775"/>
            <a:ext cx="3100738" cy="3133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3E341-B467-9E82-3B2F-CC7DF76BA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7390F-06DF-6D32-7484-014E2AFC9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trục thẳng ngắn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A232D5-42D3-61BE-5E66-CD29B2F05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2009776"/>
            <a:ext cx="2826356" cy="2576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6596F-9809-231D-9F99-4D8A9FA2D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31D8D-3F63-BD8F-3675-8FB6A3127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771</Words>
  <Application>Microsoft Office PowerPoint</Application>
  <PresentationFormat>Widescreen</PresentationFormat>
  <Paragraphs>160</Paragraphs>
  <Slides>22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等线</vt:lpstr>
      <vt:lpstr>微软雅黑</vt:lpstr>
      <vt:lpstr>.VnHelvetInsH</vt:lpstr>
      <vt:lpstr>Arial</vt:lpstr>
      <vt:lpstr>Calibri</vt:lpstr>
      <vt:lpstr>Calibri Light</vt:lpstr>
      <vt:lpstr>Cambria</vt:lpstr>
      <vt:lpstr>Impact</vt:lpstr>
      <vt:lpstr>Times New Roman</vt:lpstr>
      <vt:lpstr>UTM Avo</vt:lpstr>
      <vt:lpstr>VNI-Times</vt:lpstr>
      <vt:lpstr>字魂36号-正文宋楷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36</cp:revision>
  <dcterms:created xsi:type="dcterms:W3CDTF">2023-11-06T12:48:07Z</dcterms:created>
  <dcterms:modified xsi:type="dcterms:W3CDTF">2025-02-25T03:07:21Z</dcterms:modified>
</cp:coreProperties>
</file>