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24"/>
  </p:notesMasterIdLst>
  <p:sldIdLst>
    <p:sldId id="295"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 id="3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70EA774F-4F84-5704-4C84-AA99CFAAE11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614542" y="229602"/>
            <a:ext cx="1220507" cy="1220507"/>
          </a:xfrm>
          <a:prstGeom prst="rect">
            <a:avLst/>
          </a:prstGeom>
        </p:spPr>
      </p:pic>
      <p:pic>
        <p:nvPicPr>
          <p:cNvPr id="21" name="Picture 20" descr="A white circle with leaves and blue text&#10;&#10;Description automatically generated">
            <a:extLst>
              <a:ext uri="{FF2B5EF4-FFF2-40B4-BE49-F238E27FC236}">
                <a16:creationId xmlns:a16="http://schemas.microsoft.com/office/drawing/2014/main" id="{182A8056-907F-B1E3-DE5C-847381DCCAB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2025/3/11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7.emf"/><Relationship Id="rId5" Type="http://schemas.openxmlformats.org/officeDocument/2006/relationships/image" Target="../media/image3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40.png"/><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7.png"/><Relationship Id="rId7" Type="http://schemas.openxmlformats.org/officeDocument/2006/relationships/slide" Target="slide4.xml"/><Relationship Id="rId12" Type="http://schemas.openxmlformats.org/officeDocument/2006/relationships/image" Target="../media/image22.png"/><Relationship Id="rId17"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5" Type="http://schemas.microsoft.com/office/2007/relationships/hdphoto" Target="../media/hdphoto4.wdp"/><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slideLayout" Target="../slideLayouts/slideLayout35.xml"/><Relationship Id="rId9" Type="http://schemas.openxmlformats.org/officeDocument/2006/relationships/slide" Target="slide6.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7.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20.png"/><Relationship Id="rId12" Type="http://schemas.openxmlformats.org/officeDocument/2006/relationships/image" Target="../media/image23.png"/><Relationship Id="rId17" Type="http://schemas.microsoft.com/office/2007/relationships/hdphoto" Target="../media/hdphoto5.wdp"/><Relationship Id="rId25"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slideLayout" Target="../slideLayouts/slideLayout35.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9.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29.png"/><Relationship Id="rId3" Type="http://schemas.openxmlformats.org/officeDocument/2006/relationships/tags" Target="../tags/tag3.xml"/><Relationship Id="rId21"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8.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6.png"/><Relationship Id="rId23" Type="http://schemas.openxmlformats.org/officeDocument/2006/relationships/slide" Target="slide3.xml"/><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slideLayout" Target="../slideLayouts/slideLayout35.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18" Type="http://schemas.openxmlformats.org/officeDocument/2006/relationships/image" Target="../media/image31.png"/><Relationship Id="rId3" Type="http://schemas.openxmlformats.org/officeDocument/2006/relationships/tags" Target="../tags/tag4.xml"/><Relationship Id="rId7" Type="http://schemas.openxmlformats.org/officeDocument/2006/relationships/image" Target="../media/image20.png"/><Relationship Id="rId12" Type="http://schemas.openxmlformats.org/officeDocument/2006/relationships/image" Target="../media/image28.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30.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27.png"/><Relationship Id="rId4" Type="http://schemas.openxmlformats.org/officeDocument/2006/relationships/slideLayout" Target="../slideLayouts/slideLayout35.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35.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12" name="Group 11">
              <a:extLst>
                <a:ext uri="{FF2B5EF4-FFF2-40B4-BE49-F238E27FC236}">
                  <a16:creationId xmlns:a16="http://schemas.microsoft.com/office/drawing/2014/main"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521</Words>
  <Application>Microsoft Office PowerPoint</Application>
  <PresentationFormat>Widescreen</PresentationFormat>
  <Paragraphs>61</Paragraphs>
  <Slides>19</Slides>
  <Notes>2</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#9Slide07 Soup of Justice</vt:lpstr>
      <vt:lpstr>Arial</vt:lpstr>
      <vt:lpstr>Calibri</vt:lpstr>
      <vt:lpstr>Calibri Light</vt:lpstr>
      <vt:lpstr>Cambria</vt:lpstr>
      <vt:lpstr>Wingdings</vt:lpstr>
      <vt:lpstr>字魂37号-波纹乖乖体</vt:lpstr>
      <vt:lpstr>思源黑体 CN Medium</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33</cp:revision>
  <dcterms:created xsi:type="dcterms:W3CDTF">2023-11-01T07:18:08Z</dcterms:created>
  <dcterms:modified xsi:type="dcterms:W3CDTF">2025-03-11T09:54:05Z</dcterms:modified>
</cp:coreProperties>
</file>