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319" r:id="rId4"/>
    <p:sldId id="320" r:id="rId5"/>
    <p:sldId id="322" r:id="rId6"/>
    <p:sldId id="324" r:id="rId7"/>
    <p:sldId id="325" r:id="rId8"/>
    <p:sldId id="323" r:id="rId9"/>
    <p:sldId id="299" r:id="rId10"/>
    <p:sldId id="30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15/05/2025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87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15/05/2025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06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15/05/2025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57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61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45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76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3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8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15/05/2025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97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15/05/2025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15/05/2025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93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15/05/2025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97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15/05/2025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69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15/05/2025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57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15/05/2025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29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15/05/2025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8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groups/629898828017053" TargetMode="External"/><Relationship Id="rId11" Type="http://schemas.openxmlformats.org/officeDocument/2006/relationships/image" Target="../media/image8.png"/><Relationship Id="rId5" Type="http://schemas.openxmlformats.org/officeDocument/2006/relationships/theme" Target="../theme/them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  <p:pic>
        <p:nvPicPr>
          <p:cNvPr id="23" name="Picture 2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F363C70-D259-8469-168B-28AC206F14F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214" y="491568"/>
            <a:ext cx="1337231" cy="13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2061EB-1335-45DF-1257-38F9FF1AE9D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2084927" y="-158620"/>
            <a:ext cx="2188654" cy="2859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643AA3-C5AC-F3AB-C83B-D95D9312A50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16131" y="7636923"/>
            <a:ext cx="2188654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8349888" y="2858379"/>
            <a:ext cx="3045689" cy="3252409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57200" y="2952574"/>
            <a:ext cx="3825752" cy="2921918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818435"/>
            <a:ext cx="2975106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9A1DD7-F5B0-A5D9-E4DB-7FAC8754B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522" y="1841720"/>
            <a:ext cx="4468755" cy="774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CCA39-2BCF-201A-C859-3642491C5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827" y="2545711"/>
            <a:ext cx="4487045" cy="30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7984" y="20925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" name="Đồ họa 1">
            <a:extLst>
              <a:ext uri="{FF2B5EF4-FFF2-40B4-BE49-F238E27FC236}">
                <a16:creationId xmlns:a16="http://schemas.microsoft.com/office/drawing/2014/main" id="{B602269E-4CB2-5B88-79A6-2C7668204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0853" y="2210485"/>
            <a:ext cx="2962490" cy="28194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8E5455B-8028-7BC6-162E-07D3130E0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148" y="1295215"/>
            <a:ext cx="495647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91F7CAC-126C-E530-97BD-C0DAC6E8BC08}"/>
              </a:ext>
            </a:extLst>
          </p:cNvPr>
          <p:cNvSpPr/>
          <p:nvPr/>
        </p:nvSpPr>
        <p:spPr>
          <a:xfrm>
            <a:off x="2011719" y="659448"/>
            <a:ext cx="553682" cy="715327"/>
          </a:xfrm>
          <a:custGeom>
            <a:avLst/>
            <a:gdLst/>
            <a:ahLst/>
            <a:cxnLst/>
            <a:rect l="l" t="t" r="r" b="b"/>
            <a:pathLst>
              <a:path w="700743" h="1092777">
                <a:moveTo>
                  <a:pt x="0" y="0"/>
                </a:moveTo>
                <a:lnTo>
                  <a:pt x="700743" y="0"/>
                </a:lnTo>
                <a:lnTo>
                  <a:pt x="700743" y="1092777"/>
                </a:lnTo>
                <a:lnTo>
                  <a:pt x="0" y="1092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D090-23A0-E280-D689-13A846FB03B1}"/>
              </a:ext>
            </a:extLst>
          </p:cNvPr>
          <p:cNvSpPr txBox="1"/>
          <p:nvPr/>
        </p:nvSpPr>
        <p:spPr>
          <a:xfrm>
            <a:off x="1257300" y="661055"/>
            <a:ext cx="863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6FFD1-076C-E791-F798-96C5D2C4E739}"/>
                  </a:ext>
                </a:extLst>
              </p:cNvPr>
              <p:cNvSpPr txBox="1"/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6FFD1-076C-E791-F798-96C5D2C4E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blipFill>
                <a:blip r:embed="rId5"/>
                <a:stretch>
                  <a:fillRect l="-1166" t="-1387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5F61BC4-66C3-29FF-D4B7-D7360F5004BA}"/>
              </a:ext>
            </a:extLst>
          </p:cNvPr>
          <p:cNvSpPr/>
          <p:nvPr/>
        </p:nvSpPr>
        <p:spPr>
          <a:xfrm>
            <a:off x="2857500" y="22574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EA401D-B289-7989-4393-2157F0EE4AC0}"/>
              </a:ext>
            </a:extLst>
          </p:cNvPr>
          <p:cNvSpPr/>
          <p:nvPr/>
        </p:nvSpPr>
        <p:spPr>
          <a:xfrm>
            <a:off x="4314825" y="36290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A1D89C-30A3-B1BE-26D5-D6AD8082EB32}"/>
              </a:ext>
            </a:extLst>
          </p:cNvPr>
          <p:cNvSpPr/>
          <p:nvPr/>
        </p:nvSpPr>
        <p:spPr>
          <a:xfrm>
            <a:off x="5791200" y="498157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D090-23A0-E280-D689-13A846FB03B1}"/>
              </a:ext>
            </a:extLst>
          </p:cNvPr>
          <p:cNvSpPr txBox="1"/>
          <p:nvPr/>
        </p:nvSpPr>
        <p:spPr>
          <a:xfrm>
            <a:off x="1488479" y="480080"/>
            <a:ext cx="998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tên các con vật dưới đây theo thứ tự có cân nặng từ bé đến lớn.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4600DF4C-87F7-4BE4-85A9-7C47E1D5CDEE}"/>
              </a:ext>
            </a:extLst>
          </p:cNvPr>
          <p:cNvSpPr/>
          <p:nvPr/>
        </p:nvSpPr>
        <p:spPr>
          <a:xfrm>
            <a:off x="735369" y="550155"/>
            <a:ext cx="687554" cy="882894"/>
          </a:xfrm>
          <a:custGeom>
            <a:avLst/>
            <a:gdLst/>
            <a:ahLst/>
            <a:cxnLst/>
            <a:rect l="l" t="t" r="r" b="b"/>
            <a:pathLst>
              <a:path w="740625" h="951043">
                <a:moveTo>
                  <a:pt x="0" y="0"/>
                </a:moveTo>
                <a:lnTo>
                  <a:pt x="740624" y="0"/>
                </a:lnTo>
                <a:lnTo>
                  <a:pt x="740624" y="951043"/>
                </a:lnTo>
                <a:lnTo>
                  <a:pt x="0" y="951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47BF2-CE64-FE81-1835-BB8D97790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462088"/>
            <a:ext cx="8128211" cy="2848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DFE08-84D4-8705-396B-82AD12A160A8}"/>
                  </a:ext>
                </a:extLst>
              </p:cNvPr>
              <p:cNvSpPr txBox="1"/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lang="en-US" sz="2800" dirty="0">
                    <a:solidFill>
                      <a:srgbClr val="FF0000"/>
                    </a:solidFill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nặng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vịt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mèo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thỏ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DFE08-84D4-8705-396B-82AD12A16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blipFill>
                <a:blip r:embed="rId5"/>
                <a:stretch>
                  <a:fillRect l="-1251" t="-2793" r="-596" b="-6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6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/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Mai, Nam,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Mai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Nam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blipFill>
                <a:blip r:embed="rId2"/>
                <a:stretch>
                  <a:fillRect l="-905" t="-3187" r="-1690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09DC768-0379-AC77-B25A-0D1FCA24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37" y="2428874"/>
            <a:ext cx="4688987" cy="2505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/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4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blipFill>
                <a:blip r:embed="rId4"/>
                <a:stretch>
                  <a:fillRect l="-1192" b="-3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1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62EBB-2BDB-5D2D-E6A0-51D02313F747}"/>
              </a:ext>
            </a:extLst>
          </p:cNvPr>
          <p:cNvSpPr txBox="1"/>
          <p:nvPr/>
        </p:nvSpPr>
        <p:spPr>
          <a:xfrm>
            <a:off x="1348324" y="609741"/>
            <a:ext cx="101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/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9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13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13 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7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21</m:t>
                          </m:r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/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blipFill>
                <a:blip r:embed="rId3"/>
                <a:stretch>
                  <a:fillRect l="-8253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Đồ họa 2">
            <a:extLst>
              <a:ext uri="{FF2B5EF4-FFF2-40B4-BE49-F238E27FC236}">
                <a16:creationId xmlns:a16="http://schemas.microsoft.com/office/drawing/2014/main" id="{96AEEF8F-3417-CC17-2299-DF0F8C5A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542" y="1725027"/>
            <a:ext cx="3218970" cy="313364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7679B93-4A64-6E48-A5C9-4D75F6CF5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544" y="1295215"/>
            <a:ext cx="432243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64134A8C-47DF-FE2F-D385-2AB2B160C196}"/>
                  </a:ext>
                </a:extLst>
              </p:cNvPr>
              <p:cNvSpPr txBox="1"/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7176976"/>
                  <a:gd name="connsiteY0" fmla="*/ 187705 h 2032754"/>
                  <a:gd name="connsiteX1" fmla="*/ 187705 w 7176976"/>
                  <a:gd name="connsiteY1" fmla="*/ 0 h 2032754"/>
                  <a:gd name="connsiteX2" fmla="*/ 6989271 w 7176976"/>
                  <a:gd name="connsiteY2" fmla="*/ 0 h 2032754"/>
                  <a:gd name="connsiteX3" fmla="*/ 7176976 w 7176976"/>
                  <a:gd name="connsiteY3" fmla="*/ 187705 h 2032754"/>
                  <a:gd name="connsiteX4" fmla="*/ 7176976 w 7176976"/>
                  <a:gd name="connsiteY4" fmla="*/ 1845049 h 2032754"/>
                  <a:gd name="connsiteX5" fmla="*/ 6989271 w 7176976"/>
                  <a:gd name="connsiteY5" fmla="*/ 2032754 h 2032754"/>
                  <a:gd name="connsiteX6" fmla="*/ 187705 w 7176976"/>
                  <a:gd name="connsiteY6" fmla="*/ 2032754 h 2032754"/>
                  <a:gd name="connsiteX7" fmla="*/ 0 w 7176976"/>
                  <a:gd name="connsiteY7" fmla="*/ 1845049 h 2032754"/>
                  <a:gd name="connsiteX8" fmla="*/ 0 w 7176976"/>
                  <a:gd name="connsiteY8" fmla="*/ 187705 h 203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976" h="2032754" fill="none" extrusionOk="0">
                    <a:moveTo>
                      <a:pt x="0" y="187705"/>
                    </a:moveTo>
                    <a:cubicBezTo>
                      <a:pt x="327" y="92899"/>
                      <a:pt x="90406" y="10688"/>
                      <a:pt x="187705" y="0"/>
                    </a:cubicBezTo>
                    <a:cubicBezTo>
                      <a:pt x="2143161" y="72427"/>
                      <a:pt x="3624394" y="61419"/>
                      <a:pt x="6989271" y="0"/>
                    </a:cubicBezTo>
                    <a:cubicBezTo>
                      <a:pt x="7091056" y="-12954"/>
                      <a:pt x="7160963" y="79194"/>
                      <a:pt x="7176976" y="187705"/>
                    </a:cubicBezTo>
                    <a:cubicBezTo>
                      <a:pt x="7162910" y="959727"/>
                      <a:pt x="7206606" y="1562180"/>
                      <a:pt x="7176976" y="1845049"/>
                    </a:cubicBezTo>
                    <a:cubicBezTo>
                      <a:pt x="7179429" y="1936267"/>
                      <a:pt x="7083888" y="2022609"/>
                      <a:pt x="6989271" y="2032754"/>
                    </a:cubicBezTo>
                    <a:cubicBezTo>
                      <a:pt x="5632867" y="2062581"/>
                      <a:pt x="2023625" y="1953448"/>
                      <a:pt x="187705" y="2032754"/>
                    </a:cubicBezTo>
                    <a:cubicBezTo>
                      <a:pt x="95514" y="2031457"/>
                      <a:pt x="-2973" y="1949304"/>
                      <a:pt x="0" y="1845049"/>
                    </a:cubicBezTo>
                    <a:cubicBezTo>
                      <a:pt x="-97550" y="1665317"/>
                      <a:pt x="-83494" y="438867"/>
                      <a:pt x="0" y="187705"/>
                    </a:cubicBezTo>
                    <a:close/>
                  </a:path>
                  <a:path w="7176976" h="2032754" stroke="0" extrusionOk="0">
                    <a:moveTo>
                      <a:pt x="0" y="187705"/>
                    </a:moveTo>
                    <a:cubicBezTo>
                      <a:pt x="8514" y="86359"/>
                      <a:pt x="88276" y="8830"/>
                      <a:pt x="187705" y="0"/>
                    </a:cubicBezTo>
                    <a:cubicBezTo>
                      <a:pt x="1231420" y="123000"/>
                      <a:pt x="5861375" y="-96860"/>
                      <a:pt x="6989271" y="0"/>
                    </a:cubicBezTo>
                    <a:cubicBezTo>
                      <a:pt x="7081967" y="-8362"/>
                      <a:pt x="7180064" y="77813"/>
                      <a:pt x="7176976" y="187705"/>
                    </a:cubicBezTo>
                    <a:cubicBezTo>
                      <a:pt x="7167955" y="1013335"/>
                      <a:pt x="7279519" y="1398696"/>
                      <a:pt x="7176976" y="1845049"/>
                    </a:cubicBezTo>
                    <a:cubicBezTo>
                      <a:pt x="7160819" y="1954569"/>
                      <a:pt x="7088237" y="2031985"/>
                      <a:pt x="6989271" y="2032754"/>
                    </a:cubicBezTo>
                    <a:cubicBezTo>
                      <a:pt x="6004235" y="1872047"/>
                      <a:pt x="2287654" y="2072421"/>
                      <a:pt x="187705" y="2032754"/>
                    </a:cubicBezTo>
                    <a:cubicBezTo>
                      <a:pt x="79452" y="2031828"/>
                      <a:pt x="-4226" y="1946801"/>
                      <a:pt x="0" y="1845049"/>
                    </a:cubicBezTo>
                    <a:cubicBezTo>
                      <a:pt x="82687" y="1025132"/>
                      <a:pt x="18026" y="725420"/>
                      <a:pt x="0" y="18770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GV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nghiệm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Phát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ngẫu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Ai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dương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64134A8C-47DF-FE2F-D385-2AB2B160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7176976"/>
                  <a:gd name="connsiteY0" fmla="*/ 187705 h 2032754"/>
                  <a:gd name="connsiteX1" fmla="*/ 187705 w 7176976"/>
                  <a:gd name="connsiteY1" fmla="*/ 0 h 2032754"/>
                  <a:gd name="connsiteX2" fmla="*/ 6989271 w 7176976"/>
                  <a:gd name="connsiteY2" fmla="*/ 0 h 2032754"/>
                  <a:gd name="connsiteX3" fmla="*/ 7176976 w 7176976"/>
                  <a:gd name="connsiteY3" fmla="*/ 187705 h 2032754"/>
                  <a:gd name="connsiteX4" fmla="*/ 7176976 w 7176976"/>
                  <a:gd name="connsiteY4" fmla="*/ 1845049 h 2032754"/>
                  <a:gd name="connsiteX5" fmla="*/ 6989271 w 7176976"/>
                  <a:gd name="connsiteY5" fmla="*/ 2032754 h 2032754"/>
                  <a:gd name="connsiteX6" fmla="*/ 187705 w 7176976"/>
                  <a:gd name="connsiteY6" fmla="*/ 2032754 h 2032754"/>
                  <a:gd name="connsiteX7" fmla="*/ 0 w 7176976"/>
                  <a:gd name="connsiteY7" fmla="*/ 1845049 h 2032754"/>
                  <a:gd name="connsiteX8" fmla="*/ 0 w 7176976"/>
                  <a:gd name="connsiteY8" fmla="*/ 187705 h 203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976" h="2032754" fill="none" extrusionOk="0">
                    <a:moveTo>
                      <a:pt x="0" y="187705"/>
                    </a:moveTo>
                    <a:cubicBezTo>
                      <a:pt x="327" y="92899"/>
                      <a:pt x="90406" y="10688"/>
                      <a:pt x="187705" y="0"/>
                    </a:cubicBezTo>
                    <a:cubicBezTo>
                      <a:pt x="2143161" y="72427"/>
                      <a:pt x="3624394" y="61419"/>
                      <a:pt x="6989271" y="0"/>
                    </a:cubicBezTo>
                    <a:cubicBezTo>
                      <a:pt x="7091056" y="-12954"/>
                      <a:pt x="7160963" y="79194"/>
                      <a:pt x="7176976" y="187705"/>
                    </a:cubicBezTo>
                    <a:cubicBezTo>
                      <a:pt x="7162910" y="959727"/>
                      <a:pt x="7206606" y="1562180"/>
                      <a:pt x="7176976" y="1845049"/>
                    </a:cubicBezTo>
                    <a:cubicBezTo>
                      <a:pt x="7179429" y="1936267"/>
                      <a:pt x="7083888" y="2022609"/>
                      <a:pt x="6989271" y="2032754"/>
                    </a:cubicBezTo>
                    <a:cubicBezTo>
                      <a:pt x="5632867" y="2062581"/>
                      <a:pt x="2023625" y="1953448"/>
                      <a:pt x="187705" y="2032754"/>
                    </a:cubicBezTo>
                    <a:cubicBezTo>
                      <a:pt x="95514" y="2031457"/>
                      <a:pt x="-2973" y="1949304"/>
                      <a:pt x="0" y="1845049"/>
                    </a:cubicBezTo>
                    <a:cubicBezTo>
                      <a:pt x="-97550" y="1665317"/>
                      <a:pt x="-83494" y="438867"/>
                      <a:pt x="0" y="187705"/>
                    </a:cubicBezTo>
                    <a:close/>
                  </a:path>
                  <a:path w="7176976" h="2032754" stroke="0" extrusionOk="0">
                    <a:moveTo>
                      <a:pt x="0" y="187705"/>
                    </a:moveTo>
                    <a:cubicBezTo>
                      <a:pt x="8514" y="86359"/>
                      <a:pt x="88276" y="8830"/>
                      <a:pt x="187705" y="0"/>
                    </a:cubicBezTo>
                    <a:cubicBezTo>
                      <a:pt x="1231420" y="123000"/>
                      <a:pt x="5861375" y="-96860"/>
                      <a:pt x="6989271" y="0"/>
                    </a:cubicBezTo>
                    <a:cubicBezTo>
                      <a:pt x="7081967" y="-8362"/>
                      <a:pt x="7180064" y="77813"/>
                      <a:pt x="7176976" y="187705"/>
                    </a:cubicBezTo>
                    <a:cubicBezTo>
                      <a:pt x="7167955" y="1013335"/>
                      <a:pt x="7279519" y="1398696"/>
                      <a:pt x="7176976" y="1845049"/>
                    </a:cubicBezTo>
                    <a:cubicBezTo>
                      <a:pt x="7160819" y="1954569"/>
                      <a:pt x="7088237" y="2031985"/>
                      <a:pt x="6989271" y="2032754"/>
                    </a:cubicBezTo>
                    <a:cubicBezTo>
                      <a:pt x="6004235" y="1872047"/>
                      <a:pt x="2287654" y="2072421"/>
                      <a:pt x="187705" y="2032754"/>
                    </a:cubicBezTo>
                    <a:cubicBezTo>
                      <a:pt x="79452" y="2031828"/>
                      <a:pt x="-4226" y="1946801"/>
                      <a:pt x="0" y="1845049"/>
                    </a:cubicBezTo>
                    <a:cubicBezTo>
                      <a:pt x="82687" y="1025132"/>
                      <a:pt x="18026" y="725420"/>
                      <a:pt x="0" y="18770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505" r="-1571" b="-1991"/>
                </a:stretch>
              </a:blip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5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25471DC-858B-8E12-2547-59D2DC2AD218}"/>
              </a:ext>
            </a:extLst>
          </p:cNvPr>
          <p:cNvGrpSpPr/>
          <p:nvPr/>
        </p:nvGrpSpPr>
        <p:grpSpPr>
          <a:xfrm>
            <a:off x="1074593" y="2738509"/>
            <a:ext cx="5023811" cy="584775"/>
            <a:chOff x="1453063" y="2567303"/>
            <a:chExt cx="5023811" cy="584775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22A4000-C339-A328-8381-B313E1CFB300}"/>
                </a:ext>
              </a:extLst>
            </p:cNvPr>
            <p:cNvSpPr txBox="1"/>
            <p:nvPr/>
          </p:nvSpPr>
          <p:spPr>
            <a:xfrm>
              <a:off x="2037838" y="2567303"/>
              <a:ext cx="4439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64B741F8-7A94-FFDD-EDB2-E7E5B576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3063" y="2567303"/>
              <a:ext cx="584775" cy="584775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E241AB7A-439A-5E57-C8B8-7600CE2C25A6}"/>
              </a:ext>
            </a:extLst>
          </p:cNvPr>
          <p:cNvGrpSpPr/>
          <p:nvPr/>
        </p:nvGrpSpPr>
        <p:grpSpPr>
          <a:xfrm>
            <a:off x="1074593" y="3611878"/>
            <a:ext cx="8496052" cy="584775"/>
            <a:chOff x="1479221" y="3428999"/>
            <a:chExt cx="8496052" cy="584775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AD196282-5AE0-E7EA-B352-A551E527049F}"/>
                </a:ext>
              </a:extLst>
            </p:cNvPr>
            <p:cNvSpPr txBox="1"/>
            <p:nvPr/>
          </p:nvSpPr>
          <p:spPr>
            <a:xfrm>
              <a:off x="2037838" y="3428999"/>
              <a:ext cx="7937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4080BB1E-A261-B384-7356-C9D717E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221" y="3428999"/>
              <a:ext cx="584775" cy="584775"/>
            </a:xfrm>
            <a:prstGeom prst="rect">
              <a:avLst/>
            </a:prstGeom>
          </p:spPr>
        </p:pic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E7CD5CE-25E0-833E-054A-5D98ADB1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77" y="685800"/>
            <a:ext cx="545029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325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#9Slide07 HoneyCream</vt:lpstr>
      <vt:lpstr>Arial</vt:lpstr>
      <vt:lpstr>Calibri</vt:lpstr>
      <vt:lpstr>Cambria</vt:lpstr>
      <vt:lpstr>Cambria Math</vt:lpstr>
      <vt:lpstr>字魂59号-创粗黑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16</cp:revision>
  <dcterms:created xsi:type="dcterms:W3CDTF">2024-02-13T03:40:44Z</dcterms:created>
  <dcterms:modified xsi:type="dcterms:W3CDTF">2025-05-15T03:16:26Z</dcterms:modified>
</cp:coreProperties>
</file>