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sldIdLst>
    <p:sldId id="286" r:id="rId6"/>
    <p:sldId id="277" r:id="rId7"/>
    <p:sldId id="377" r:id="rId8"/>
    <p:sldId id="316" r:id="rId9"/>
    <p:sldId id="318" r:id="rId10"/>
    <p:sldId id="380" r:id="rId11"/>
    <p:sldId id="264" r:id="rId12"/>
    <p:sldId id="322" r:id="rId13"/>
    <p:sldId id="317" r:id="rId14"/>
    <p:sldId id="382" r:id="rId15"/>
    <p:sldId id="269" r:id="rId16"/>
    <p:sldId id="270" r:id="rId17"/>
    <p:sldId id="375" r:id="rId18"/>
    <p:sldId id="383" r:id="rId19"/>
    <p:sldId id="319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FA0C-2B79-416F-8A64-CF2510BA63E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59396-9713-4247-BBC0-6C9562A46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9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5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3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8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5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0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098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656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47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719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4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618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6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597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D9F6F-070B-472A-8DFA-5ED4BAE24FD2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591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2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3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5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04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3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0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69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6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0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86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3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4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808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3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9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7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24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5EE2EB-8EE5-4B11-B816-93391C6F804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8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8145C6-EEBE-4DD1-86BA-6B5015930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219" y="0"/>
            <a:ext cx="1396979" cy="1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2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C60C2-62C8-D00C-F99F-2F63A4B63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C917403-59EE-CD4C-DA8D-06DB3951A997}"/>
              </a:ext>
            </a:extLst>
          </p:cNvPr>
          <p:cNvSpPr/>
          <p:nvPr userDrawn="1"/>
        </p:nvSpPr>
        <p:spPr>
          <a:xfrm>
            <a:off x="347870" y="327992"/>
            <a:ext cx="11579087" cy="6251712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1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8108" y="-2302959"/>
            <a:ext cx="12054105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9EF4B5-B468-A92C-0B03-41B1B3FD05E5}"/>
              </a:ext>
            </a:extLst>
          </p:cNvPr>
          <p:cNvSpPr txBox="1"/>
          <p:nvPr/>
        </p:nvSpPr>
        <p:spPr>
          <a:xfrm>
            <a:off x="2800350" y="3800475"/>
            <a:ext cx="53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Viết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chữ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hoa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E, Ê</a:t>
            </a:r>
          </a:p>
        </p:txBody>
      </p:sp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912B0C6-4D1F-4AD8-9E48-3AC0A8FE5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38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F2787E-92B3-49BC-8976-60D0EDD1CB69}"/>
              </a:ext>
            </a:extLst>
          </p:cNvPr>
          <p:cNvSpPr txBox="1"/>
          <p:nvPr/>
        </p:nvSpPr>
        <p:spPr>
          <a:xfrm>
            <a:off x="1740738" y="1068833"/>
            <a:ext cx="9330537" cy="299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 HỆ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89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/>
        </p:nvGraphicFramePr>
        <p:xfrm>
          <a:off x="2786281" y="18382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68395" y="291559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261293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489146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8" y="340973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E, C, y, g,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465529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s, 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175" b="5776"/>
          <a:stretch/>
        </p:blipFill>
        <p:spPr>
          <a:xfrm>
            <a:off x="-53975" y="-34636"/>
            <a:ext cx="11687175" cy="6892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0" y="360630"/>
            <a:ext cx="11737780" cy="6611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454" y="584011"/>
            <a:ext cx="2604149" cy="137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419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19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endParaRPr kumimoji="0" lang="en-US" sz="419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5741" y="214227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1795" y="2127191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3615" y="213521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8852483" y="2141187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82933" y="214205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7819" y="3756090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38267" y="3773518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92523" y="3755485"/>
            <a:ext cx="1542246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05554" y="547784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43637" y="548304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61724" y="545617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90470" y="544658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9192" y="54566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68097" y="54705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278241" y="546561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25246" y="3908001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289315" y="3904217"/>
            <a:ext cx="1542246" cy="109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Ê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03579" y="4656497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42329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45454" y="4644622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884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7217" y="4659074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54092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80967" y="4647199"/>
            <a:ext cx="1062869" cy="1386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6" grpId="0" bldLvl="0" animBg="1"/>
      <p:bldP spid="27" grpId="0" bldLvl="0" animBg="1"/>
      <p:bldP spid="24" grpId="0" bldLvl="0" animBg="1"/>
      <p:bldP spid="25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D1AC5-A81F-8CBB-9527-77C9D717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D4491-99F1-7210-554C-9A069BD1ACED}"/>
              </a:ext>
            </a:extLst>
          </p:cNvPr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337EF-B829-F4BF-E3B4-5F2D30B4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09" y="-50280"/>
            <a:ext cx="4891968" cy="69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1561635" y="1634408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Luyện viết thêm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7262-C19C-4A8F-84E2-4C4F8B8A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69629" y="3351006"/>
            <a:ext cx="1783257" cy="19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1FCA51-D6EE-4CA6-870C-5CF16E90A2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1922" r="10991" b="14904"/>
          <a:stretch/>
        </p:blipFill>
        <p:spPr>
          <a:xfrm>
            <a:off x="2552886" y="3239412"/>
            <a:ext cx="8999034" cy="29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2" name="矩形 31">
            <a:extLst>
              <a:ext uri="{FF2B5EF4-FFF2-40B4-BE49-F238E27FC236}">
                <a16:creationId xmlns:a16="http://schemas.microsoft.com/office/drawing/2014/main" id="{0D543D7A-BEB7-6510-5B6A-3BAC4DDB3E28}"/>
              </a:ext>
            </a:extLst>
          </p:cNvPr>
          <p:cNvSpPr/>
          <p:nvPr/>
        </p:nvSpPr>
        <p:spPr>
          <a:xfrm>
            <a:off x="399393" y="5330911"/>
            <a:ext cx="5990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1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xoắn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FEEBD-920A-C007-E291-FD25ABFC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7467711" y="337863"/>
            <a:ext cx="3079670" cy="4822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2183B-9888-918B-8A53-E3C881C78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706854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31">
            <a:extLst>
              <a:ext uri="{FF2B5EF4-FFF2-40B4-BE49-F238E27FC236}">
                <a16:creationId xmlns:a16="http://schemas.microsoft.com/office/drawing/2014/main" id="{693ABD5B-5358-B3C9-130F-2F77E821D749}"/>
              </a:ext>
            </a:extLst>
          </p:cNvPr>
          <p:cNvSpPr/>
          <p:nvPr/>
        </p:nvSpPr>
        <p:spPr>
          <a:xfrm>
            <a:off x="944491" y="141076"/>
            <a:ext cx="109849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矩形 31">
            <a:extLst>
              <a:ext uri="{FF2B5EF4-FFF2-40B4-BE49-F238E27FC236}">
                <a16:creationId xmlns:a16="http://schemas.microsoft.com/office/drawing/2014/main" id="{748059CE-B0AC-42AC-2CBE-5F9EF4EA35A6}"/>
              </a:ext>
            </a:extLst>
          </p:cNvPr>
          <p:cNvSpPr/>
          <p:nvPr/>
        </p:nvSpPr>
        <p:spPr>
          <a:xfrm>
            <a:off x="7399283" y="5457940"/>
            <a:ext cx="4330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Â).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6B9A4-2D80-16F4-DF25-C05548635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120789"/>
            <a:ext cx="729008" cy="882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2D972C-1C31-EB1B-2322-18285776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109771"/>
            <a:ext cx="729008" cy="88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BA9AA-A2A8-4C15-6FE8-467BA0ACB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903075"/>
            <a:ext cx="729008" cy="882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278FA6-2BA1-62A4-3464-1641BAAB4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3802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1 L -0.10612 0.17176 L -0.09206 0.1912 L -0.07695 0.19953 L -0.04414 0.20046 L -0.0155 0.19213 L 0.0168 0.16713 L 0.047 0.12731 L 0.0668 0.08935 L 0.07513 0.05879 L 0.07513 0.0375 L 0.07252 0.01528 L 0.06159 0.00231 L 0.03919 0.00231 L 0.01523 0.02268 L -0.00925 0.05694 L -0.02852 0.10046 L -0.03945 0.14861 L -0.04154 0.18287 L -0.03945 0.22176 L -0.03164 0.24768 L -0.02279 0.26435 L -0.00873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2 0.50231 L 0.06784 0.47083 L 0.07877 0.43842 L 0.08242 0.40602 L 0.08086 0.37453 L 0.07357 0.34491 L 0.06055 0.32268 L 0.0444 0.31435 L 0.02565 0.31991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7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3008 0.00324 L -0.053 0.00694 L -0.06758 0.01435 L -0.08581 0.03194 L -0.10195 0.06065 L -0.11029 0.08194 L -0.1155 0.1125 L -0.11393 0.1449 L -0.10612 0.17176 L -0.09206 0.1912 L -0.07695 0.19953 L -0.04414 0.20046 L -0.0155 0.19213 L 0.0168 0.16713 L 0.047 0.12731 L 0.0668 0.08935 L 0.07513 0.05879 L 0.07513 0.0375 L 0.07253 0.01528 L 0.06159 0.00231 L 0.03919 0.00231 L 0.01523 0.02268 L -0.00925 0.05694 L -0.02852 0.10046 L -0.03945 0.14861 L -0.04154 0.18287 L -0.03945 0.22176 L -0.03164 0.24768 L -0.02279 0.26435 L -0.00872 0.27546 L 0.00325 0.27731 L 0.01575 0.27361 L 0.02044 0.2662 L 0.02096 0.25416 L 0.01471 0.24583 L 0.00169 0.24213 L -0.01602 0.24953 L -0.03529 0.27083 L -0.04935 0.30324 L -0.05716 0.33287 L -0.06081 0.36898 L -0.06133 0.40509 L -0.05404 0.45231 L -0.04414 0.47639 L -0.0332 0.49676 L -0.01654 0.51041 L 0.00325 0.52083 L 0.02305 0.51805 L 0.04753 0.50231 L 0.06784 0.47083 L 0.07878 0.43842 L 0.08242 0.40602 L 0.08086 0.37453 L 0.07357 0.3449 L 0.06055 0.32268 L 0.0444 0.31435 L 0.02565 0.3199 L 0.01055 0.33565 L 0.00117 0.36342 L -0.00091 0.3875 L 0.00013 0.41713 " pathEditMode="relative" rAng="0" ptsTypes="AAAAAAAAAAAAAAAAAAAAAAAAAAAAAAAAAAAAAAAAAAAAAAAAAAAAAAAAAAAAAA">
                                      <p:cBhvr>
                                        <p:cTn id="29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5 L 0.03737 -0.05555 L 0.03737 -0.05532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3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62" y="112410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6021402" y="276536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5602526" y="553527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5585039" y="451451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5634242" y="348157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5565710" y="245705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5544462" y="593985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5521370" y="491853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5525133" y="38896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5543461" y="286221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52" y="12053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149436" y="27136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4749085" y="56165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4754688" y="46142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4785419" y="36044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4716887" y="26168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4691021" y="60211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4691019" y="50182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4694782" y="40125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4694638" y="30220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11629168" cy="6564195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54BFB14-B40B-A432-99CB-16A711F6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74" y="5571578"/>
            <a:ext cx="10600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E, Ê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42E94-B46F-E54A-D4D3-4F3C2C9D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CC664-E451-A62A-4B49-967FA803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30355832-EC35-395F-0AD2-945C512E9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5C3A0F3E-EA4D-C134-4136-20B9727B0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2237837" y="2000964"/>
            <a:ext cx="812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ứng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07AA9-C027-ECB9-B034-54A5C8D7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" r="10281" b="6723"/>
          <a:stretch/>
        </p:blipFill>
        <p:spPr>
          <a:xfrm>
            <a:off x="332508" y="113288"/>
            <a:ext cx="11000509" cy="6823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2A6AAF-8CBA-2CC6-A7D6-BB080374A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50" y="3859630"/>
            <a:ext cx="1521078" cy="19174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6FE3C5-8368-0F74-2CAA-B1CF8EAFF3B7}"/>
              </a:ext>
            </a:extLst>
          </p:cNvPr>
          <p:cNvGrpSpPr/>
          <p:nvPr/>
        </p:nvGrpSpPr>
        <p:grpSpPr>
          <a:xfrm>
            <a:off x="3597076" y="2795797"/>
            <a:ext cx="6710706" cy="1291071"/>
            <a:chOff x="3495134" y="2187149"/>
            <a:chExt cx="4545106" cy="1259293"/>
          </a:xfrm>
        </p:grpSpPr>
        <p:sp>
          <p:nvSpPr>
            <p:cNvPr id="10" name="Text Box 1736">
              <a:extLst>
                <a:ext uri="{FF2B5EF4-FFF2-40B4-BE49-F238E27FC236}">
                  <a16:creationId xmlns:a16="http://schemas.microsoft.com/office/drawing/2014/main" id="{61CBA2C1-A4EF-9A85-6558-754DD3A06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Hai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Cloud Callout 11">
              <a:extLst>
                <a:ext uri="{FF2B5EF4-FFF2-40B4-BE49-F238E27FC236}">
                  <a16:creationId xmlns:a16="http://schemas.microsoft.com/office/drawing/2014/main" id="{E53A5F2C-9F00-8BD8-965C-EDDB05C8BD98}"/>
                </a:ext>
              </a:extLst>
            </p:cNvPr>
            <p:cNvSpPr/>
            <p:nvPr/>
          </p:nvSpPr>
          <p:spPr>
            <a:xfrm>
              <a:off x="3495134" y="2187149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711C87-1CE8-559B-E985-51834ED50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101" y="3064850"/>
            <a:ext cx="2317975" cy="2302824"/>
          </a:xfrm>
          <a:prstGeom prst="rect">
            <a:avLst/>
          </a:prstGeom>
        </p:spPr>
      </p:pic>
      <p:sp>
        <p:nvSpPr>
          <p:cNvPr id="13" name="Text Box 1736">
            <a:extLst>
              <a:ext uri="{FF2B5EF4-FFF2-40B4-BE49-F238E27FC236}">
                <a16:creationId xmlns:a16="http://schemas.microsoft.com/office/drawing/2014/main" id="{872ED68B-05D6-9C3C-5B3E-70553005E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628" y="3996677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AAC46BA8-E432-3381-9DB4-4C1556CFA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78340"/>
            <a:ext cx="5320146" cy="3117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ree, outdoor, street, plant&#10;&#10;Description automatically generated">
            <a:extLst>
              <a:ext uri="{FF2B5EF4-FFF2-40B4-BE49-F238E27FC236}">
                <a16:creationId xmlns:a16="http://schemas.microsoft.com/office/drawing/2014/main" id="{695E9923-92F5-2478-CFDD-CDF222E3A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6" y="3284519"/>
            <a:ext cx="5117764" cy="3241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4D9CB0A1-DEE3-4B53-67C1-22F1A389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359357" y="540012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CEB50952-8171-4DD7-840B-79CE180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832322" y="3461888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9319E5-EAF5-45D4-B3FE-55CC0B4E6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2831555" y="3082958"/>
            <a:ext cx="7836445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F45CAC-F5DE-4089-ACBD-8B80E392A47C}"/>
              </a:ext>
            </a:extLst>
          </p:cNvPr>
          <p:cNvSpPr/>
          <p:nvPr/>
        </p:nvSpPr>
        <p:spPr>
          <a:xfrm>
            <a:off x="3968205" y="370691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yêu mái trường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517BC3-3251-44E9-8D0A-F6FD043B37BA}"/>
              </a:ext>
            </a:extLst>
          </p:cNvPr>
          <p:cNvSpPr/>
          <p:nvPr/>
        </p:nvSpPr>
        <p:spPr>
          <a:xfrm>
            <a:off x="3978145" y="4520083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 hàng cây mát</a:t>
            </a:r>
          </a:p>
        </p:txBody>
      </p:sp>
    </p:spTree>
    <p:extLst>
      <p:ext uri="{BB962C8B-B14F-4D97-AF65-F5344CB8AC3E}">
        <p14:creationId xmlns:p14="http://schemas.microsoft.com/office/powerpoint/2010/main" val="17059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277</Words>
  <Application>Microsoft Office PowerPoint</Application>
  <PresentationFormat>Widescreen</PresentationFormat>
  <Paragraphs>57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Arial-Rounded</vt:lpstr>
      <vt:lpstr>Calibri</vt:lpstr>
      <vt:lpstr>HP001 4 hàng</vt:lpstr>
      <vt:lpstr>HP001 5 hàng</vt:lpstr>
      <vt:lpstr>Times New Roman</vt:lpstr>
      <vt:lpstr>UVN Banh Mi</vt:lpstr>
      <vt:lpstr>Office 主题​​</vt:lpstr>
      <vt:lpstr>4_Office Theme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18</cp:revision>
  <dcterms:created xsi:type="dcterms:W3CDTF">2022-08-03T06:48:00Z</dcterms:created>
  <dcterms:modified xsi:type="dcterms:W3CDTF">2025-10-24T12:00:01Z</dcterms:modified>
</cp:coreProperties>
</file>