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1" r:id="rId1"/>
    <p:sldMasterId id="2147483673" r:id="rId2"/>
  </p:sldMasterIdLst>
  <p:notesMasterIdLst>
    <p:notesMasterId r:id="rId17"/>
  </p:notesMasterIdLst>
  <p:sldIdLst>
    <p:sldId id="259" r:id="rId3"/>
    <p:sldId id="261" r:id="rId4"/>
    <p:sldId id="262" r:id="rId5"/>
    <p:sldId id="263" r:id="rId6"/>
    <p:sldId id="264" r:id="rId7"/>
    <p:sldId id="266" r:id="rId8"/>
    <p:sldId id="267" r:id="rId9"/>
    <p:sldId id="268" r:id="rId10"/>
    <p:sldId id="269" r:id="rId11"/>
    <p:sldId id="270" r:id="rId12"/>
    <p:sldId id="271" r:id="rId13"/>
    <p:sldId id="272" r:id="rId14"/>
    <p:sldId id="273" r:id="rId15"/>
    <p:sldId id="274"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7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9490F-CD1A-4A5D-8BF3-1DD723777ED1}" type="datetimeFigureOut">
              <a:rPr lang="en-AU" smtClean="0"/>
              <a:t>25/02/2025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125C5-A1D8-4102-B118-DF0DDA863CE0}" type="slidenum">
              <a:rPr lang="en-AU" smtClean="0"/>
              <a:t>‹#›</a:t>
            </a:fld>
            <a:endParaRPr lang="en-AU"/>
          </a:p>
        </p:txBody>
      </p:sp>
    </p:spTree>
    <p:extLst>
      <p:ext uri="{BB962C8B-B14F-4D97-AF65-F5344CB8AC3E}">
        <p14:creationId xmlns:p14="http://schemas.microsoft.com/office/powerpoint/2010/main" val="2513823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ac28f8006a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2ac28f8006a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1361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999721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8"/>
        <p:cNvGrpSpPr/>
        <p:nvPr/>
      </p:nvGrpSpPr>
      <p:grpSpPr>
        <a:xfrm>
          <a:off x="0" y="0"/>
          <a:ext cx="0" cy="0"/>
          <a:chOff x="0" y="0"/>
          <a:chExt cx="0" cy="0"/>
        </a:xfrm>
      </p:grpSpPr>
      <p:sp>
        <p:nvSpPr>
          <p:cNvPr id="39" name="Google Shape;39;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 name="Google Shape;40;p4"/>
          <p:cNvSpPr txBox="1">
            <a:spLocks noGrp="1"/>
          </p:cNvSpPr>
          <p:nvPr>
            <p:ph type="body" idx="1"/>
          </p:nvPr>
        </p:nvSpPr>
        <p:spPr>
          <a:xfrm>
            <a:off x="960000" y="1621001"/>
            <a:ext cx="10272000" cy="12636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Font typeface="Lexend Deca Light"/>
              <a:buChar char="●"/>
              <a:defRPr/>
            </a:lvl1pPr>
            <a:lvl2pPr marL="1219170" lvl="1" indent="-406390" rtl="0">
              <a:lnSpc>
                <a:spcPct val="100000"/>
              </a:lnSpc>
              <a:spcBef>
                <a:spcPts val="0"/>
              </a:spcBef>
              <a:spcAft>
                <a:spcPts val="0"/>
              </a:spcAft>
              <a:buSzPts val="1200"/>
              <a:buFont typeface="Nunito Light"/>
              <a:buChar char="○"/>
              <a:defRPr/>
            </a:lvl2pPr>
            <a:lvl3pPr marL="1828754" lvl="2" indent="-406390" rtl="0">
              <a:lnSpc>
                <a:spcPct val="100000"/>
              </a:lnSpc>
              <a:spcBef>
                <a:spcPts val="0"/>
              </a:spcBef>
              <a:spcAft>
                <a:spcPts val="0"/>
              </a:spcAft>
              <a:buSzPts val="1200"/>
              <a:buFont typeface="Nunito Light"/>
              <a:buChar char="■"/>
              <a:defRPr/>
            </a:lvl3pPr>
            <a:lvl4pPr marL="2438339" lvl="3" indent="-406390" rtl="0">
              <a:lnSpc>
                <a:spcPct val="100000"/>
              </a:lnSpc>
              <a:spcBef>
                <a:spcPts val="0"/>
              </a:spcBef>
              <a:spcAft>
                <a:spcPts val="0"/>
              </a:spcAft>
              <a:buSzPts val="1200"/>
              <a:buFont typeface="Nunito Light"/>
              <a:buChar char="●"/>
              <a:defRPr/>
            </a:lvl4pPr>
            <a:lvl5pPr marL="3047924" lvl="4" indent="-406390" rtl="0">
              <a:lnSpc>
                <a:spcPct val="100000"/>
              </a:lnSpc>
              <a:spcBef>
                <a:spcPts val="0"/>
              </a:spcBef>
              <a:spcAft>
                <a:spcPts val="0"/>
              </a:spcAft>
              <a:buSzPts val="1200"/>
              <a:buFont typeface="Nunito Light"/>
              <a:buChar char="○"/>
              <a:defRPr/>
            </a:lvl5pPr>
            <a:lvl6pPr marL="3657509" lvl="5" indent="-406390" rtl="0">
              <a:lnSpc>
                <a:spcPct val="100000"/>
              </a:lnSpc>
              <a:spcBef>
                <a:spcPts val="0"/>
              </a:spcBef>
              <a:spcAft>
                <a:spcPts val="0"/>
              </a:spcAft>
              <a:buSzPts val="1200"/>
              <a:buFont typeface="Nunito Light"/>
              <a:buChar char="■"/>
              <a:defRPr/>
            </a:lvl6pPr>
            <a:lvl7pPr marL="4267093" lvl="6" indent="-406390" rtl="0">
              <a:lnSpc>
                <a:spcPct val="100000"/>
              </a:lnSpc>
              <a:spcBef>
                <a:spcPts val="0"/>
              </a:spcBef>
              <a:spcAft>
                <a:spcPts val="0"/>
              </a:spcAft>
              <a:buSzPts val="1200"/>
              <a:buFont typeface="Nunito Light"/>
              <a:buChar char="●"/>
              <a:defRPr/>
            </a:lvl7pPr>
            <a:lvl8pPr marL="4876678" lvl="7" indent="-406390" rtl="0">
              <a:lnSpc>
                <a:spcPct val="100000"/>
              </a:lnSpc>
              <a:spcBef>
                <a:spcPts val="0"/>
              </a:spcBef>
              <a:spcAft>
                <a:spcPts val="0"/>
              </a:spcAft>
              <a:buSzPts val="1200"/>
              <a:buFont typeface="Nunito Light"/>
              <a:buChar char="○"/>
              <a:defRPr/>
            </a:lvl8pPr>
            <a:lvl9pPr marL="5486263" lvl="8" indent="-406390" rtl="0">
              <a:lnSpc>
                <a:spcPct val="100000"/>
              </a:lnSpc>
              <a:spcBef>
                <a:spcPts val="0"/>
              </a:spcBef>
              <a:spcAft>
                <a:spcPts val="0"/>
              </a:spcAft>
              <a:buSzPts val="1200"/>
              <a:buFont typeface="Nunito Light"/>
              <a:buChar char="■"/>
              <a:defRPr/>
            </a:lvl9pPr>
          </a:lstStyle>
          <a:p>
            <a:endParaRPr/>
          </a:p>
        </p:txBody>
      </p:sp>
    </p:spTree>
    <p:extLst>
      <p:ext uri="{BB962C8B-B14F-4D97-AF65-F5344CB8AC3E}">
        <p14:creationId xmlns:p14="http://schemas.microsoft.com/office/powerpoint/2010/main" val="724669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3"/>
        <p:cNvGrpSpPr/>
        <p:nvPr/>
      </p:nvGrpSpPr>
      <p:grpSpPr>
        <a:xfrm>
          <a:off x="0" y="0"/>
          <a:ext cx="0" cy="0"/>
          <a:chOff x="0" y="0"/>
          <a:chExt cx="0" cy="0"/>
        </a:xfrm>
      </p:grpSpPr>
      <p:grpSp>
        <p:nvGrpSpPr>
          <p:cNvPr id="284" name="Google Shape;284;p23"/>
          <p:cNvGrpSpPr/>
          <p:nvPr/>
        </p:nvGrpSpPr>
        <p:grpSpPr>
          <a:xfrm>
            <a:off x="-1422510" y="-484353"/>
            <a:ext cx="14342857" cy="9393249"/>
            <a:chOff x="-1066883" y="-363265"/>
            <a:chExt cx="10757143" cy="7044937"/>
          </a:xfrm>
        </p:grpSpPr>
        <p:grpSp>
          <p:nvGrpSpPr>
            <p:cNvPr id="285" name="Google Shape;285;p23"/>
            <p:cNvGrpSpPr/>
            <p:nvPr/>
          </p:nvGrpSpPr>
          <p:grpSpPr>
            <a:xfrm flipH="1">
              <a:off x="-1066883" y="3557764"/>
              <a:ext cx="3123900" cy="3123908"/>
              <a:chOff x="7562767" y="4005439"/>
              <a:chExt cx="3123900" cy="3123908"/>
            </a:xfrm>
          </p:grpSpPr>
          <p:sp>
            <p:nvSpPr>
              <p:cNvPr id="286" name="Google Shape;286;p23"/>
              <p:cNvSpPr/>
              <p:nvPr/>
            </p:nvSpPr>
            <p:spPr>
              <a:xfrm rot="5400000">
                <a:off x="7562767" y="4005447"/>
                <a:ext cx="3123900" cy="31239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287" name="Google Shape;287;p23"/>
              <p:cNvSpPr/>
              <p:nvPr/>
            </p:nvSpPr>
            <p:spPr>
              <a:xfrm rot="5400000">
                <a:off x="7562767" y="4005447"/>
                <a:ext cx="3123900" cy="3123900"/>
              </a:xfrm>
              <a:prstGeom prst="chord">
                <a:avLst>
                  <a:gd name="adj1" fmla="val 19737170"/>
                  <a:gd name="adj2" fmla="val 12644419"/>
                </a:avLst>
              </a:prstGeom>
              <a:solidFill>
                <a:schemeClr val="accent3"/>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288" name="Google Shape;288;p23"/>
              <p:cNvSpPr/>
              <p:nvPr/>
            </p:nvSpPr>
            <p:spPr>
              <a:xfrm rot="5400000">
                <a:off x="7562767" y="4005447"/>
                <a:ext cx="3123900" cy="3123900"/>
              </a:xfrm>
              <a:prstGeom prst="chord">
                <a:avLst>
                  <a:gd name="adj1" fmla="val 1406597"/>
                  <a:gd name="adj2" fmla="val 9459628"/>
                </a:avLst>
              </a:prstGeom>
              <a:solidFill>
                <a:schemeClr val="accent2"/>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289" name="Google Shape;289;p23"/>
              <p:cNvSpPr/>
              <p:nvPr/>
            </p:nvSpPr>
            <p:spPr>
              <a:xfrm rot="10800000">
                <a:off x="7562767" y="4005439"/>
                <a:ext cx="3123900" cy="3123900"/>
              </a:xfrm>
              <a:prstGeom prst="chord">
                <a:avLst>
                  <a:gd name="adj1" fmla="val 1586897"/>
                  <a:gd name="adj2" fmla="val 9282847"/>
                </a:avLst>
              </a:prstGeom>
              <a:solidFill>
                <a:schemeClr val="accent5"/>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290" name="Google Shape;290;p23"/>
              <p:cNvSpPr/>
              <p:nvPr/>
            </p:nvSpPr>
            <p:spPr>
              <a:xfrm>
                <a:off x="8195767" y="4884934"/>
                <a:ext cx="600600" cy="7764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291" name="Google Shape;291;p23"/>
              <p:cNvSpPr/>
              <p:nvPr/>
            </p:nvSpPr>
            <p:spPr>
              <a:xfrm>
                <a:off x="9607937" y="4910069"/>
                <a:ext cx="600600" cy="776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292" name="Google Shape;292;p23"/>
              <p:cNvSpPr/>
              <p:nvPr/>
            </p:nvSpPr>
            <p:spPr>
              <a:xfrm>
                <a:off x="8287864" y="5661211"/>
                <a:ext cx="600600" cy="6051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293" name="Google Shape;293;p23"/>
              <p:cNvSpPr/>
              <p:nvPr/>
            </p:nvSpPr>
            <p:spPr>
              <a:xfrm>
                <a:off x="9607948" y="5677575"/>
                <a:ext cx="600600" cy="6051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294" name="Google Shape;294;p23"/>
              <p:cNvSpPr/>
              <p:nvPr/>
            </p:nvSpPr>
            <p:spPr>
              <a:xfrm>
                <a:off x="7711638" y="4242047"/>
                <a:ext cx="1438275" cy="321300"/>
              </a:xfrm>
              <a:custGeom>
                <a:avLst/>
                <a:gdLst/>
                <a:ahLst/>
                <a:cxnLst/>
                <a:rect l="l" t="t" r="r" b="b"/>
                <a:pathLst>
                  <a:path w="313" h="70" extrusionOk="0">
                    <a:moveTo>
                      <a:pt x="8" y="65"/>
                    </a:moveTo>
                    <a:cubicBezTo>
                      <a:pt x="9" y="65"/>
                      <a:pt x="10" y="65"/>
                      <a:pt x="11" y="65"/>
                    </a:cubicBezTo>
                    <a:cubicBezTo>
                      <a:pt x="13" y="63"/>
                      <a:pt x="16" y="61"/>
                      <a:pt x="20" y="61"/>
                    </a:cubicBezTo>
                    <a:cubicBezTo>
                      <a:pt x="22" y="61"/>
                      <a:pt x="23" y="62"/>
                      <a:pt x="25" y="63"/>
                    </a:cubicBezTo>
                    <a:cubicBezTo>
                      <a:pt x="26" y="57"/>
                      <a:pt x="32" y="52"/>
                      <a:pt x="38" y="52"/>
                    </a:cubicBezTo>
                    <a:cubicBezTo>
                      <a:pt x="41" y="52"/>
                      <a:pt x="45" y="54"/>
                      <a:pt x="47" y="56"/>
                    </a:cubicBezTo>
                    <a:cubicBezTo>
                      <a:pt x="47" y="56"/>
                      <a:pt x="47" y="56"/>
                      <a:pt x="47" y="56"/>
                    </a:cubicBezTo>
                    <a:cubicBezTo>
                      <a:pt x="47" y="46"/>
                      <a:pt x="55" y="38"/>
                      <a:pt x="64" y="38"/>
                    </a:cubicBezTo>
                    <a:cubicBezTo>
                      <a:pt x="67" y="38"/>
                      <a:pt x="70" y="39"/>
                      <a:pt x="73" y="41"/>
                    </a:cubicBezTo>
                    <a:cubicBezTo>
                      <a:pt x="73" y="40"/>
                      <a:pt x="73" y="40"/>
                      <a:pt x="73" y="39"/>
                    </a:cubicBezTo>
                    <a:cubicBezTo>
                      <a:pt x="73" y="27"/>
                      <a:pt x="82" y="18"/>
                      <a:pt x="94" y="18"/>
                    </a:cubicBezTo>
                    <a:cubicBezTo>
                      <a:pt x="97" y="18"/>
                      <a:pt x="100" y="19"/>
                      <a:pt x="103" y="20"/>
                    </a:cubicBezTo>
                    <a:cubicBezTo>
                      <a:pt x="103" y="20"/>
                      <a:pt x="103" y="20"/>
                      <a:pt x="103" y="19"/>
                    </a:cubicBezTo>
                    <a:cubicBezTo>
                      <a:pt x="103" y="13"/>
                      <a:pt x="108" y="8"/>
                      <a:pt x="114" y="8"/>
                    </a:cubicBezTo>
                    <a:cubicBezTo>
                      <a:pt x="116" y="8"/>
                      <a:pt x="118" y="9"/>
                      <a:pt x="120" y="10"/>
                    </a:cubicBezTo>
                    <a:cubicBezTo>
                      <a:pt x="125" y="4"/>
                      <a:pt x="133" y="0"/>
                      <a:pt x="142" y="0"/>
                    </a:cubicBezTo>
                    <a:cubicBezTo>
                      <a:pt x="153" y="0"/>
                      <a:pt x="163" y="7"/>
                      <a:pt x="168" y="17"/>
                    </a:cubicBezTo>
                    <a:cubicBezTo>
                      <a:pt x="173" y="13"/>
                      <a:pt x="179" y="10"/>
                      <a:pt x="186" y="10"/>
                    </a:cubicBezTo>
                    <a:cubicBezTo>
                      <a:pt x="198" y="10"/>
                      <a:pt x="209" y="19"/>
                      <a:pt x="211" y="30"/>
                    </a:cubicBezTo>
                    <a:cubicBezTo>
                      <a:pt x="219" y="30"/>
                      <a:pt x="226" y="34"/>
                      <a:pt x="230" y="39"/>
                    </a:cubicBezTo>
                    <a:cubicBezTo>
                      <a:pt x="234" y="36"/>
                      <a:pt x="238" y="34"/>
                      <a:pt x="243" y="34"/>
                    </a:cubicBezTo>
                    <a:cubicBezTo>
                      <a:pt x="253" y="34"/>
                      <a:pt x="261" y="42"/>
                      <a:pt x="261" y="52"/>
                    </a:cubicBezTo>
                    <a:cubicBezTo>
                      <a:pt x="261" y="53"/>
                      <a:pt x="261" y="53"/>
                      <a:pt x="261" y="54"/>
                    </a:cubicBezTo>
                    <a:cubicBezTo>
                      <a:pt x="263" y="52"/>
                      <a:pt x="266" y="52"/>
                      <a:pt x="268" y="52"/>
                    </a:cubicBezTo>
                    <a:cubicBezTo>
                      <a:pt x="274" y="52"/>
                      <a:pt x="279" y="56"/>
                      <a:pt x="280" y="62"/>
                    </a:cubicBezTo>
                    <a:cubicBezTo>
                      <a:pt x="282" y="61"/>
                      <a:pt x="284" y="60"/>
                      <a:pt x="286" y="60"/>
                    </a:cubicBezTo>
                    <a:cubicBezTo>
                      <a:pt x="292" y="60"/>
                      <a:pt x="296" y="63"/>
                      <a:pt x="298" y="68"/>
                    </a:cubicBezTo>
                    <a:cubicBezTo>
                      <a:pt x="298" y="68"/>
                      <a:pt x="298" y="68"/>
                      <a:pt x="298" y="68"/>
                    </a:cubicBezTo>
                    <a:cubicBezTo>
                      <a:pt x="300" y="66"/>
                      <a:pt x="302" y="65"/>
                      <a:pt x="305" y="65"/>
                    </a:cubicBezTo>
                    <a:cubicBezTo>
                      <a:pt x="309" y="65"/>
                      <a:pt x="312" y="67"/>
                      <a:pt x="313" y="70"/>
                    </a:cubicBezTo>
                    <a:cubicBezTo>
                      <a:pt x="0" y="70"/>
                      <a:pt x="0" y="70"/>
                      <a:pt x="0" y="70"/>
                    </a:cubicBezTo>
                    <a:cubicBezTo>
                      <a:pt x="1" y="67"/>
                      <a:pt x="4" y="65"/>
                      <a:pt x="8" y="65"/>
                    </a:cubicBezTo>
                  </a:path>
                </a:pathLst>
              </a:custGeom>
              <a:solidFill>
                <a:schemeClr val="l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95" name="Google Shape;295;p23"/>
            <p:cNvGrpSpPr/>
            <p:nvPr/>
          </p:nvGrpSpPr>
          <p:grpSpPr>
            <a:xfrm>
              <a:off x="7598874" y="-363265"/>
              <a:ext cx="2091386" cy="2615096"/>
              <a:chOff x="7598874" y="-363265"/>
              <a:chExt cx="2091386" cy="2615096"/>
            </a:xfrm>
          </p:grpSpPr>
          <p:grpSp>
            <p:nvGrpSpPr>
              <p:cNvPr id="296" name="Google Shape;296;p23"/>
              <p:cNvGrpSpPr/>
              <p:nvPr/>
            </p:nvGrpSpPr>
            <p:grpSpPr>
              <a:xfrm>
                <a:off x="7598874" y="-363265"/>
                <a:ext cx="2091386" cy="2615096"/>
                <a:chOff x="7598874" y="-363265"/>
                <a:chExt cx="2091386" cy="2615096"/>
              </a:xfrm>
            </p:grpSpPr>
            <p:grpSp>
              <p:nvGrpSpPr>
                <p:cNvPr id="297" name="Google Shape;297;p23"/>
                <p:cNvGrpSpPr/>
                <p:nvPr/>
              </p:nvGrpSpPr>
              <p:grpSpPr>
                <a:xfrm>
                  <a:off x="8528046" y="1089618"/>
                  <a:ext cx="1162213" cy="1162214"/>
                  <a:chOff x="-804002" y="-596757"/>
                  <a:chExt cx="3034500" cy="3034500"/>
                </a:xfrm>
              </p:grpSpPr>
              <p:sp>
                <p:nvSpPr>
                  <p:cNvPr id="298" name="Google Shape;298;p23"/>
                  <p:cNvSpPr/>
                  <p:nvPr/>
                </p:nvSpPr>
                <p:spPr>
                  <a:xfrm rot="5400000">
                    <a:off x="-804002" y="-596757"/>
                    <a:ext cx="3034500" cy="30345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299" name="Google Shape;299;p23"/>
                  <p:cNvSpPr/>
                  <p:nvPr/>
                </p:nvSpPr>
                <p:spPr>
                  <a:xfrm rot="5400000">
                    <a:off x="-804002" y="-596757"/>
                    <a:ext cx="3034500" cy="3034500"/>
                  </a:xfrm>
                  <a:prstGeom prst="chord">
                    <a:avLst>
                      <a:gd name="adj1" fmla="val 956252"/>
                      <a:gd name="adj2" fmla="val 9674385"/>
                    </a:avLst>
                  </a:prstGeom>
                  <a:solidFill>
                    <a:schemeClr val="accent3"/>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grpSp>
            <p:grpSp>
              <p:nvGrpSpPr>
                <p:cNvPr id="300" name="Google Shape;300;p23"/>
                <p:cNvGrpSpPr/>
                <p:nvPr/>
              </p:nvGrpSpPr>
              <p:grpSpPr>
                <a:xfrm>
                  <a:off x="7598874" y="-363265"/>
                  <a:ext cx="1805528" cy="1805529"/>
                  <a:chOff x="-804002" y="-596757"/>
                  <a:chExt cx="3034500" cy="3034502"/>
                </a:xfrm>
              </p:grpSpPr>
              <p:sp>
                <p:nvSpPr>
                  <p:cNvPr id="301" name="Google Shape;301;p23"/>
                  <p:cNvSpPr/>
                  <p:nvPr/>
                </p:nvSpPr>
                <p:spPr>
                  <a:xfrm rot="5400000">
                    <a:off x="-804002" y="-596757"/>
                    <a:ext cx="3034500" cy="30345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302" name="Google Shape;302;p23"/>
                  <p:cNvSpPr/>
                  <p:nvPr/>
                </p:nvSpPr>
                <p:spPr>
                  <a:xfrm rot="5400000">
                    <a:off x="-804002" y="-596757"/>
                    <a:ext cx="3034500" cy="3034500"/>
                  </a:xfrm>
                  <a:prstGeom prst="chord">
                    <a:avLst>
                      <a:gd name="adj1" fmla="val 19737170"/>
                      <a:gd name="adj2" fmla="val 12644419"/>
                    </a:avLst>
                  </a:prstGeom>
                  <a:solidFill>
                    <a:schemeClr val="accent3"/>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303" name="Google Shape;303;p23"/>
                  <p:cNvSpPr/>
                  <p:nvPr/>
                </p:nvSpPr>
                <p:spPr>
                  <a:xfrm rot="5400000">
                    <a:off x="-804002" y="-596757"/>
                    <a:ext cx="3034500" cy="3034500"/>
                  </a:xfrm>
                  <a:prstGeom prst="chord">
                    <a:avLst>
                      <a:gd name="adj1" fmla="val 1433203"/>
                      <a:gd name="adj2" fmla="val 9743729"/>
                    </a:avLst>
                  </a:prstGeom>
                  <a:solidFill>
                    <a:schemeClr val="accent2"/>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304" name="Google Shape;304;p23"/>
                  <p:cNvSpPr/>
                  <p:nvPr/>
                </p:nvSpPr>
                <p:spPr>
                  <a:xfrm rot="10800000">
                    <a:off x="-804002" y="-596755"/>
                    <a:ext cx="3034500" cy="3034500"/>
                  </a:xfrm>
                  <a:prstGeom prst="chord">
                    <a:avLst>
                      <a:gd name="adj1" fmla="val 20132315"/>
                      <a:gd name="adj2" fmla="val 12251069"/>
                    </a:avLst>
                  </a:prstGeom>
                  <a:solidFill>
                    <a:schemeClr val="accent5"/>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305" name="Google Shape;305;p23"/>
                  <p:cNvSpPr/>
                  <p:nvPr/>
                </p:nvSpPr>
                <p:spPr>
                  <a:xfrm>
                    <a:off x="-70350" y="1545168"/>
                    <a:ext cx="491700" cy="4620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306" name="Google Shape;306;p23"/>
                  <p:cNvSpPr/>
                  <p:nvPr/>
                </p:nvSpPr>
                <p:spPr>
                  <a:xfrm>
                    <a:off x="1228531" y="1543300"/>
                    <a:ext cx="491700" cy="4620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307" name="Google Shape;307;p23"/>
                  <p:cNvSpPr/>
                  <p:nvPr/>
                </p:nvSpPr>
                <p:spPr>
                  <a:xfrm>
                    <a:off x="-22366" y="1996519"/>
                    <a:ext cx="267000" cy="3060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grpSp>
            <p:sp>
              <p:nvSpPr>
                <p:cNvPr id="308" name="Google Shape;308;p23"/>
                <p:cNvSpPr/>
                <p:nvPr/>
              </p:nvSpPr>
              <p:spPr>
                <a:xfrm>
                  <a:off x="8749166" y="1181850"/>
                  <a:ext cx="361500" cy="3396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309" name="Google Shape;309;p23"/>
                <p:cNvSpPr/>
                <p:nvPr/>
              </p:nvSpPr>
              <p:spPr>
                <a:xfrm>
                  <a:off x="8749166" y="1521450"/>
                  <a:ext cx="361500" cy="3396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310" name="Google Shape;310;p23"/>
                <p:cNvSpPr/>
                <p:nvPr/>
              </p:nvSpPr>
              <p:spPr>
                <a:xfrm>
                  <a:off x="8749175" y="1861050"/>
                  <a:ext cx="361500" cy="3396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311" name="Google Shape;311;p23"/>
                <p:cNvSpPr/>
                <p:nvPr/>
              </p:nvSpPr>
              <p:spPr>
                <a:xfrm>
                  <a:off x="8937800" y="2200650"/>
                  <a:ext cx="26700" cy="288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grpSp>
          <p:sp>
            <p:nvSpPr>
              <p:cNvPr id="312" name="Google Shape;312;p23"/>
              <p:cNvSpPr/>
              <p:nvPr/>
            </p:nvSpPr>
            <p:spPr>
              <a:xfrm flipH="1">
                <a:off x="8382475" y="477625"/>
                <a:ext cx="582151" cy="435299"/>
              </a:xfrm>
              <a:custGeom>
                <a:avLst/>
                <a:gdLst/>
                <a:ahLst/>
                <a:cxnLst/>
                <a:rect l="l" t="t" r="r" b="b"/>
                <a:pathLst>
                  <a:path w="932" h="697" extrusionOk="0">
                    <a:moveTo>
                      <a:pt x="61" y="697"/>
                    </a:moveTo>
                    <a:cubicBezTo>
                      <a:pt x="22" y="629"/>
                      <a:pt x="0" y="550"/>
                      <a:pt x="0" y="466"/>
                    </a:cubicBezTo>
                    <a:cubicBezTo>
                      <a:pt x="0" y="209"/>
                      <a:pt x="209" y="0"/>
                      <a:pt x="466" y="0"/>
                    </a:cubicBezTo>
                    <a:cubicBezTo>
                      <a:pt x="723" y="0"/>
                      <a:pt x="932" y="209"/>
                      <a:pt x="932" y="466"/>
                    </a:cubicBezTo>
                    <a:cubicBezTo>
                      <a:pt x="932" y="550"/>
                      <a:pt x="910" y="629"/>
                      <a:pt x="871" y="697"/>
                    </a:cubicBezTo>
                    <a:cubicBezTo>
                      <a:pt x="61" y="697"/>
                      <a:pt x="61" y="697"/>
                      <a:pt x="61" y="697"/>
                    </a:cubicBezTo>
                  </a:path>
                </a:pathLst>
              </a:custGeom>
              <a:solidFill>
                <a:schemeClr val="lt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
        <p:nvSpPr>
          <p:cNvPr id="313" name="Google Shape;313;p23"/>
          <p:cNvSpPr/>
          <p:nvPr/>
        </p:nvSpPr>
        <p:spPr>
          <a:xfrm>
            <a:off x="7775902" y="-2123016"/>
            <a:ext cx="5596465" cy="3018367"/>
          </a:xfrm>
          <a:custGeom>
            <a:avLst/>
            <a:gdLst/>
            <a:ahLst/>
            <a:cxnLst/>
            <a:rect l="l" t="t" r="r" b="b"/>
            <a:pathLst>
              <a:path w="1114" h="601" extrusionOk="0">
                <a:moveTo>
                  <a:pt x="1016" y="536"/>
                </a:moveTo>
                <a:cubicBezTo>
                  <a:pt x="954" y="505"/>
                  <a:pt x="880" y="517"/>
                  <a:pt x="814" y="527"/>
                </a:cubicBezTo>
                <a:cubicBezTo>
                  <a:pt x="770" y="534"/>
                  <a:pt x="728" y="545"/>
                  <a:pt x="683" y="542"/>
                </a:cubicBezTo>
                <a:cubicBezTo>
                  <a:pt x="595" y="538"/>
                  <a:pt x="511" y="497"/>
                  <a:pt x="462" y="421"/>
                </a:cubicBezTo>
                <a:cubicBezTo>
                  <a:pt x="412" y="342"/>
                  <a:pt x="389" y="240"/>
                  <a:pt x="314" y="179"/>
                </a:cubicBezTo>
                <a:cubicBezTo>
                  <a:pt x="311" y="177"/>
                  <a:pt x="309" y="176"/>
                  <a:pt x="307" y="174"/>
                </a:cubicBezTo>
                <a:cubicBezTo>
                  <a:pt x="257" y="137"/>
                  <a:pt x="193" y="127"/>
                  <a:pt x="134" y="108"/>
                </a:cubicBezTo>
                <a:cubicBezTo>
                  <a:pt x="78" y="90"/>
                  <a:pt x="19" y="56"/>
                  <a:pt x="0" y="0"/>
                </a:cubicBezTo>
                <a:cubicBezTo>
                  <a:pt x="1114" y="0"/>
                  <a:pt x="1114" y="0"/>
                  <a:pt x="1114" y="0"/>
                </a:cubicBezTo>
                <a:cubicBezTo>
                  <a:pt x="1114" y="601"/>
                  <a:pt x="1114" y="601"/>
                  <a:pt x="1114" y="601"/>
                </a:cubicBezTo>
                <a:cubicBezTo>
                  <a:pt x="1107" y="596"/>
                  <a:pt x="1099" y="590"/>
                  <a:pt x="1097" y="589"/>
                </a:cubicBezTo>
                <a:cubicBezTo>
                  <a:pt x="1072" y="570"/>
                  <a:pt x="1044" y="550"/>
                  <a:pt x="1016" y="536"/>
                </a:cubicBezTo>
                <a:close/>
              </a:path>
            </a:pathLst>
          </a:custGeom>
          <a:solidFill>
            <a:srgbClr val="F5F7F7">
              <a:alpha val="1810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4525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8"/>
        <p:cNvGrpSpPr/>
        <p:nvPr/>
      </p:nvGrpSpPr>
      <p:grpSpPr>
        <a:xfrm>
          <a:off x="0" y="0"/>
          <a:ext cx="0" cy="0"/>
          <a:chOff x="0" y="0"/>
          <a:chExt cx="0" cy="0"/>
        </a:xfrm>
      </p:grpSpPr>
      <p:sp>
        <p:nvSpPr>
          <p:cNvPr id="39" name="Google Shape;39;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 name="Google Shape;40;p4"/>
          <p:cNvSpPr txBox="1">
            <a:spLocks noGrp="1"/>
          </p:cNvSpPr>
          <p:nvPr>
            <p:ph type="body" idx="1"/>
          </p:nvPr>
        </p:nvSpPr>
        <p:spPr>
          <a:xfrm>
            <a:off x="960000" y="1621001"/>
            <a:ext cx="10272000" cy="12636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Font typeface="Lexend Deca Light"/>
              <a:buChar char="●"/>
              <a:defRPr/>
            </a:lvl1pPr>
            <a:lvl2pPr marL="1219170" lvl="1" indent="-406390" rtl="0">
              <a:lnSpc>
                <a:spcPct val="100000"/>
              </a:lnSpc>
              <a:spcBef>
                <a:spcPts val="0"/>
              </a:spcBef>
              <a:spcAft>
                <a:spcPts val="0"/>
              </a:spcAft>
              <a:buSzPts val="1200"/>
              <a:buFont typeface="Nunito Light"/>
              <a:buChar char="○"/>
              <a:defRPr/>
            </a:lvl2pPr>
            <a:lvl3pPr marL="1828754" lvl="2" indent="-406390" rtl="0">
              <a:lnSpc>
                <a:spcPct val="100000"/>
              </a:lnSpc>
              <a:spcBef>
                <a:spcPts val="0"/>
              </a:spcBef>
              <a:spcAft>
                <a:spcPts val="0"/>
              </a:spcAft>
              <a:buSzPts val="1200"/>
              <a:buFont typeface="Nunito Light"/>
              <a:buChar char="■"/>
              <a:defRPr/>
            </a:lvl3pPr>
            <a:lvl4pPr marL="2438339" lvl="3" indent="-406390" rtl="0">
              <a:lnSpc>
                <a:spcPct val="100000"/>
              </a:lnSpc>
              <a:spcBef>
                <a:spcPts val="0"/>
              </a:spcBef>
              <a:spcAft>
                <a:spcPts val="0"/>
              </a:spcAft>
              <a:buSzPts val="1200"/>
              <a:buFont typeface="Nunito Light"/>
              <a:buChar char="●"/>
              <a:defRPr/>
            </a:lvl4pPr>
            <a:lvl5pPr marL="3047924" lvl="4" indent="-406390" rtl="0">
              <a:lnSpc>
                <a:spcPct val="100000"/>
              </a:lnSpc>
              <a:spcBef>
                <a:spcPts val="0"/>
              </a:spcBef>
              <a:spcAft>
                <a:spcPts val="0"/>
              </a:spcAft>
              <a:buSzPts val="1200"/>
              <a:buFont typeface="Nunito Light"/>
              <a:buChar char="○"/>
              <a:defRPr/>
            </a:lvl5pPr>
            <a:lvl6pPr marL="3657509" lvl="5" indent="-406390" rtl="0">
              <a:lnSpc>
                <a:spcPct val="100000"/>
              </a:lnSpc>
              <a:spcBef>
                <a:spcPts val="0"/>
              </a:spcBef>
              <a:spcAft>
                <a:spcPts val="0"/>
              </a:spcAft>
              <a:buSzPts val="1200"/>
              <a:buFont typeface="Nunito Light"/>
              <a:buChar char="■"/>
              <a:defRPr/>
            </a:lvl6pPr>
            <a:lvl7pPr marL="4267093" lvl="6" indent="-406390" rtl="0">
              <a:lnSpc>
                <a:spcPct val="100000"/>
              </a:lnSpc>
              <a:spcBef>
                <a:spcPts val="0"/>
              </a:spcBef>
              <a:spcAft>
                <a:spcPts val="0"/>
              </a:spcAft>
              <a:buSzPts val="1200"/>
              <a:buFont typeface="Nunito Light"/>
              <a:buChar char="●"/>
              <a:defRPr/>
            </a:lvl7pPr>
            <a:lvl8pPr marL="4876678" lvl="7" indent="-406390" rtl="0">
              <a:lnSpc>
                <a:spcPct val="100000"/>
              </a:lnSpc>
              <a:spcBef>
                <a:spcPts val="0"/>
              </a:spcBef>
              <a:spcAft>
                <a:spcPts val="0"/>
              </a:spcAft>
              <a:buSzPts val="1200"/>
              <a:buFont typeface="Nunito Light"/>
              <a:buChar char="○"/>
              <a:defRPr/>
            </a:lvl8pPr>
            <a:lvl9pPr marL="5486263" lvl="8" indent="-406390" rtl="0">
              <a:lnSpc>
                <a:spcPct val="100000"/>
              </a:lnSpc>
              <a:spcBef>
                <a:spcPts val="0"/>
              </a:spcBef>
              <a:spcAft>
                <a:spcPts val="0"/>
              </a:spcAft>
              <a:buSzPts val="1200"/>
              <a:buFont typeface="Nunito Light"/>
              <a:buChar char="■"/>
              <a:defRPr/>
            </a:lvl9pPr>
          </a:lstStyle>
          <a:p>
            <a:endParaRPr/>
          </a:p>
        </p:txBody>
      </p:sp>
    </p:spTree>
    <p:extLst>
      <p:ext uri="{BB962C8B-B14F-4D97-AF65-F5344CB8AC3E}">
        <p14:creationId xmlns:p14="http://schemas.microsoft.com/office/powerpoint/2010/main" val="278702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0"/>
        <p:cNvGrpSpPr/>
        <p:nvPr/>
      </p:nvGrpSpPr>
      <p:grpSpPr>
        <a:xfrm>
          <a:off x="0" y="0"/>
          <a:ext cx="0" cy="0"/>
          <a:chOff x="0" y="0"/>
          <a:chExt cx="0" cy="0"/>
        </a:xfrm>
      </p:grpSpPr>
      <p:grpSp>
        <p:nvGrpSpPr>
          <p:cNvPr id="91" name="Google Shape;91;p7"/>
          <p:cNvGrpSpPr/>
          <p:nvPr/>
        </p:nvGrpSpPr>
        <p:grpSpPr>
          <a:xfrm>
            <a:off x="4814033" y="-3175333"/>
            <a:ext cx="4898363" cy="4094000"/>
            <a:chOff x="3610525" y="-2381500"/>
            <a:chExt cx="3673772" cy="3070500"/>
          </a:xfrm>
        </p:grpSpPr>
        <p:sp>
          <p:nvSpPr>
            <p:cNvPr id="92" name="Google Shape;92;p7"/>
            <p:cNvSpPr/>
            <p:nvPr/>
          </p:nvSpPr>
          <p:spPr>
            <a:xfrm>
              <a:off x="3610525" y="-2381500"/>
              <a:ext cx="3070500" cy="30705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93" name="Google Shape;93;p7"/>
            <p:cNvSpPr/>
            <p:nvPr/>
          </p:nvSpPr>
          <p:spPr>
            <a:xfrm>
              <a:off x="5468947" y="-71278"/>
              <a:ext cx="1815350" cy="405575"/>
            </a:xfrm>
            <a:custGeom>
              <a:avLst/>
              <a:gdLst/>
              <a:ahLst/>
              <a:cxnLst/>
              <a:rect l="l" t="t" r="r" b="b"/>
              <a:pathLst>
                <a:path w="313" h="70" extrusionOk="0">
                  <a:moveTo>
                    <a:pt x="8" y="65"/>
                  </a:moveTo>
                  <a:cubicBezTo>
                    <a:pt x="9" y="65"/>
                    <a:pt x="10" y="65"/>
                    <a:pt x="11" y="65"/>
                  </a:cubicBezTo>
                  <a:cubicBezTo>
                    <a:pt x="13" y="63"/>
                    <a:pt x="16" y="61"/>
                    <a:pt x="20" y="61"/>
                  </a:cubicBezTo>
                  <a:cubicBezTo>
                    <a:pt x="22" y="61"/>
                    <a:pt x="23" y="62"/>
                    <a:pt x="25" y="63"/>
                  </a:cubicBezTo>
                  <a:cubicBezTo>
                    <a:pt x="26" y="57"/>
                    <a:pt x="32" y="52"/>
                    <a:pt x="38" y="52"/>
                  </a:cubicBezTo>
                  <a:cubicBezTo>
                    <a:pt x="41" y="52"/>
                    <a:pt x="45" y="54"/>
                    <a:pt x="47" y="56"/>
                  </a:cubicBezTo>
                  <a:cubicBezTo>
                    <a:pt x="47" y="56"/>
                    <a:pt x="47" y="56"/>
                    <a:pt x="47" y="56"/>
                  </a:cubicBezTo>
                  <a:cubicBezTo>
                    <a:pt x="47" y="46"/>
                    <a:pt x="55" y="38"/>
                    <a:pt x="64" y="38"/>
                  </a:cubicBezTo>
                  <a:cubicBezTo>
                    <a:pt x="67" y="38"/>
                    <a:pt x="70" y="39"/>
                    <a:pt x="73" y="41"/>
                  </a:cubicBezTo>
                  <a:cubicBezTo>
                    <a:pt x="73" y="40"/>
                    <a:pt x="73" y="40"/>
                    <a:pt x="73" y="39"/>
                  </a:cubicBezTo>
                  <a:cubicBezTo>
                    <a:pt x="73" y="27"/>
                    <a:pt x="82" y="18"/>
                    <a:pt x="94" y="18"/>
                  </a:cubicBezTo>
                  <a:cubicBezTo>
                    <a:pt x="97" y="18"/>
                    <a:pt x="100" y="19"/>
                    <a:pt x="103" y="20"/>
                  </a:cubicBezTo>
                  <a:cubicBezTo>
                    <a:pt x="103" y="20"/>
                    <a:pt x="103" y="20"/>
                    <a:pt x="103" y="19"/>
                  </a:cubicBezTo>
                  <a:cubicBezTo>
                    <a:pt x="103" y="13"/>
                    <a:pt x="108" y="8"/>
                    <a:pt x="114" y="8"/>
                  </a:cubicBezTo>
                  <a:cubicBezTo>
                    <a:pt x="116" y="8"/>
                    <a:pt x="118" y="9"/>
                    <a:pt x="120" y="10"/>
                  </a:cubicBezTo>
                  <a:cubicBezTo>
                    <a:pt x="125" y="4"/>
                    <a:pt x="133" y="0"/>
                    <a:pt x="142" y="0"/>
                  </a:cubicBezTo>
                  <a:cubicBezTo>
                    <a:pt x="153" y="0"/>
                    <a:pt x="163" y="7"/>
                    <a:pt x="168" y="17"/>
                  </a:cubicBezTo>
                  <a:cubicBezTo>
                    <a:pt x="173" y="13"/>
                    <a:pt x="179" y="10"/>
                    <a:pt x="186" y="10"/>
                  </a:cubicBezTo>
                  <a:cubicBezTo>
                    <a:pt x="198" y="10"/>
                    <a:pt x="209" y="19"/>
                    <a:pt x="211" y="30"/>
                  </a:cubicBezTo>
                  <a:cubicBezTo>
                    <a:pt x="219" y="30"/>
                    <a:pt x="226" y="34"/>
                    <a:pt x="230" y="39"/>
                  </a:cubicBezTo>
                  <a:cubicBezTo>
                    <a:pt x="234" y="36"/>
                    <a:pt x="238" y="34"/>
                    <a:pt x="243" y="34"/>
                  </a:cubicBezTo>
                  <a:cubicBezTo>
                    <a:pt x="253" y="34"/>
                    <a:pt x="261" y="42"/>
                    <a:pt x="261" y="52"/>
                  </a:cubicBezTo>
                  <a:cubicBezTo>
                    <a:pt x="261" y="53"/>
                    <a:pt x="261" y="53"/>
                    <a:pt x="261" y="54"/>
                  </a:cubicBezTo>
                  <a:cubicBezTo>
                    <a:pt x="263" y="52"/>
                    <a:pt x="266" y="52"/>
                    <a:pt x="268" y="52"/>
                  </a:cubicBezTo>
                  <a:cubicBezTo>
                    <a:pt x="274" y="52"/>
                    <a:pt x="279" y="56"/>
                    <a:pt x="280" y="62"/>
                  </a:cubicBezTo>
                  <a:cubicBezTo>
                    <a:pt x="282" y="61"/>
                    <a:pt x="284" y="60"/>
                    <a:pt x="286" y="60"/>
                  </a:cubicBezTo>
                  <a:cubicBezTo>
                    <a:pt x="292" y="60"/>
                    <a:pt x="296" y="63"/>
                    <a:pt x="298" y="68"/>
                  </a:cubicBezTo>
                  <a:cubicBezTo>
                    <a:pt x="298" y="68"/>
                    <a:pt x="298" y="68"/>
                    <a:pt x="298" y="68"/>
                  </a:cubicBezTo>
                  <a:cubicBezTo>
                    <a:pt x="300" y="66"/>
                    <a:pt x="302" y="65"/>
                    <a:pt x="305" y="65"/>
                  </a:cubicBezTo>
                  <a:cubicBezTo>
                    <a:pt x="309" y="65"/>
                    <a:pt x="312" y="67"/>
                    <a:pt x="313" y="70"/>
                  </a:cubicBezTo>
                  <a:cubicBezTo>
                    <a:pt x="0" y="70"/>
                    <a:pt x="0" y="70"/>
                    <a:pt x="0" y="70"/>
                  </a:cubicBezTo>
                  <a:cubicBezTo>
                    <a:pt x="1" y="67"/>
                    <a:pt x="4" y="65"/>
                    <a:pt x="8" y="65"/>
                  </a:cubicBezTo>
                </a:path>
              </a:pathLst>
            </a:custGeom>
            <a:solidFill>
              <a:schemeClr val="l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94" name="Google Shape;94;p7"/>
          <p:cNvSpPr txBox="1">
            <a:spLocks noGrp="1"/>
          </p:cNvSpPr>
          <p:nvPr>
            <p:ph type="subTitle" idx="1"/>
          </p:nvPr>
        </p:nvSpPr>
        <p:spPr>
          <a:xfrm flipH="1">
            <a:off x="5854800" y="2616200"/>
            <a:ext cx="5396800" cy="2531200"/>
          </a:xfrm>
          <a:prstGeom prst="rect">
            <a:avLst/>
          </a:prstGeom>
        </p:spPr>
        <p:txBody>
          <a:bodyPr spcFirstLastPara="1" wrap="square" lIns="91425" tIns="91425" rIns="91425" bIns="91425" anchor="t" anchorCtr="0">
            <a:noAutofit/>
          </a:bodyPr>
          <a:lstStyle>
            <a:lvl1pPr lvl="0" algn="ctr">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95" name="Google Shape;95;p7"/>
          <p:cNvSpPr txBox="1">
            <a:spLocks noGrp="1"/>
          </p:cNvSpPr>
          <p:nvPr>
            <p:ph type="title"/>
          </p:nvPr>
        </p:nvSpPr>
        <p:spPr>
          <a:xfrm flipH="1">
            <a:off x="5854800" y="1710633"/>
            <a:ext cx="53968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6" name="Google Shape;96;p7"/>
          <p:cNvSpPr>
            <a:spLocks noGrp="1"/>
          </p:cNvSpPr>
          <p:nvPr>
            <p:ph type="pic" idx="2"/>
          </p:nvPr>
        </p:nvSpPr>
        <p:spPr>
          <a:xfrm>
            <a:off x="940400" y="1346800"/>
            <a:ext cx="4165200" cy="4164400"/>
          </a:xfrm>
          <a:prstGeom prst="ellipse">
            <a:avLst/>
          </a:prstGeom>
          <a:noFill/>
          <a:ln>
            <a:noFill/>
          </a:ln>
        </p:spPr>
      </p:sp>
      <p:sp>
        <p:nvSpPr>
          <p:cNvPr id="97" name="Google Shape;97;p7"/>
          <p:cNvSpPr/>
          <p:nvPr/>
        </p:nvSpPr>
        <p:spPr>
          <a:xfrm rot="-2055302">
            <a:off x="2637368" y="-1974584"/>
            <a:ext cx="5596464" cy="3018368"/>
          </a:xfrm>
          <a:custGeom>
            <a:avLst/>
            <a:gdLst/>
            <a:ahLst/>
            <a:cxnLst/>
            <a:rect l="l" t="t" r="r" b="b"/>
            <a:pathLst>
              <a:path w="1114" h="601" extrusionOk="0">
                <a:moveTo>
                  <a:pt x="1016" y="536"/>
                </a:moveTo>
                <a:cubicBezTo>
                  <a:pt x="954" y="505"/>
                  <a:pt x="880" y="517"/>
                  <a:pt x="814" y="527"/>
                </a:cubicBezTo>
                <a:cubicBezTo>
                  <a:pt x="770" y="534"/>
                  <a:pt x="728" y="545"/>
                  <a:pt x="683" y="542"/>
                </a:cubicBezTo>
                <a:cubicBezTo>
                  <a:pt x="595" y="538"/>
                  <a:pt x="511" y="497"/>
                  <a:pt x="462" y="421"/>
                </a:cubicBezTo>
                <a:cubicBezTo>
                  <a:pt x="412" y="342"/>
                  <a:pt x="389" y="240"/>
                  <a:pt x="314" y="179"/>
                </a:cubicBezTo>
                <a:cubicBezTo>
                  <a:pt x="311" y="177"/>
                  <a:pt x="309" y="176"/>
                  <a:pt x="307" y="174"/>
                </a:cubicBezTo>
                <a:cubicBezTo>
                  <a:pt x="257" y="137"/>
                  <a:pt x="193" y="127"/>
                  <a:pt x="134" y="108"/>
                </a:cubicBezTo>
                <a:cubicBezTo>
                  <a:pt x="78" y="90"/>
                  <a:pt x="19" y="56"/>
                  <a:pt x="0" y="0"/>
                </a:cubicBezTo>
                <a:cubicBezTo>
                  <a:pt x="1114" y="0"/>
                  <a:pt x="1114" y="0"/>
                  <a:pt x="1114" y="0"/>
                </a:cubicBezTo>
                <a:cubicBezTo>
                  <a:pt x="1114" y="601"/>
                  <a:pt x="1114" y="601"/>
                  <a:pt x="1114" y="601"/>
                </a:cubicBezTo>
                <a:cubicBezTo>
                  <a:pt x="1107" y="596"/>
                  <a:pt x="1099" y="590"/>
                  <a:pt x="1097" y="589"/>
                </a:cubicBezTo>
                <a:cubicBezTo>
                  <a:pt x="1072" y="570"/>
                  <a:pt x="1044" y="550"/>
                  <a:pt x="1016" y="536"/>
                </a:cubicBezTo>
                <a:close/>
              </a:path>
            </a:pathLst>
          </a:custGeom>
          <a:solidFill>
            <a:srgbClr val="F5F7F7">
              <a:alpha val="1810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98" name="Google Shape;98;p7"/>
          <p:cNvGrpSpPr/>
          <p:nvPr/>
        </p:nvGrpSpPr>
        <p:grpSpPr>
          <a:xfrm>
            <a:off x="10083689" y="5340585"/>
            <a:ext cx="4165200" cy="4165211"/>
            <a:chOff x="7562767" y="4005439"/>
            <a:chExt cx="3123900" cy="3123908"/>
          </a:xfrm>
        </p:grpSpPr>
        <p:sp>
          <p:nvSpPr>
            <p:cNvPr id="99" name="Google Shape;99;p7"/>
            <p:cNvSpPr/>
            <p:nvPr/>
          </p:nvSpPr>
          <p:spPr>
            <a:xfrm rot="5400000">
              <a:off x="7562767" y="4005447"/>
              <a:ext cx="3123900" cy="31239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100" name="Google Shape;100;p7"/>
            <p:cNvSpPr/>
            <p:nvPr/>
          </p:nvSpPr>
          <p:spPr>
            <a:xfrm rot="5400000">
              <a:off x="7562767" y="4005447"/>
              <a:ext cx="3123900" cy="3123900"/>
            </a:xfrm>
            <a:prstGeom prst="chord">
              <a:avLst>
                <a:gd name="adj1" fmla="val 19737170"/>
                <a:gd name="adj2" fmla="val 12644419"/>
              </a:avLst>
            </a:prstGeom>
            <a:solidFill>
              <a:schemeClr val="accent3"/>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101" name="Google Shape;101;p7"/>
            <p:cNvSpPr/>
            <p:nvPr/>
          </p:nvSpPr>
          <p:spPr>
            <a:xfrm rot="5400000">
              <a:off x="7562767" y="4005447"/>
              <a:ext cx="3123900" cy="3123900"/>
            </a:xfrm>
            <a:prstGeom prst="chord">
              <a:avLst>
                <a:gd name="adj1" fmla="val 1406597"/>
                <a:gd name="adj2" fmla="val 9459628"/>
              </a:avLst>
            </a:prstGeom>
            <a:solidFill>
              <a:schemeClr val="accent2"/>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102" name="Google Shape;102;p7"/>
            <p:cNvSpPr/>
            <p:nvPr/>
          </p:nvSpPr>
          <p:spPr>
            <a:xfrm rot="10800000">
              <a:off x="7562767" y="4005439"/>
              <a:ext cx="3123900" cy="3123900"/>
            </a:xfrm>
            <a:prstGeom prst="chord">
              <a:avLst>
                <a:gd name="adj1" fmla="val 1586897"/>
                <a:gd name="adj2" fmla="val 9282847"/>
              </a:avLst>
            </a:prstGeom>
            <a:solidFill>
              <a:schemeClr val="accent5"/>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103" name="Google Shape;103;p7"/>
            <p:cNvSpPr/>
            <p:nvPr/>
          </p:nvSpPr>
          <p:spPr>
            <a:xfrm>
              <a:off x="8195767" y="4884934"/>
              <a:ext cx="600600" cy="7764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104" name="Google Shape;104;p7"/>
            <p:cNvSpPr/>
            <p:nvPr/>
          </p:nvSpPr>
          <p:spPr>
            <a:xfrm>
              <a:off x="9607937" y="4910069"/>
              <a:ext cx="600600" cy="776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105" name="Google Shape;105;p7"/>
            <p:cNvSpPr/>
            <p:nvPr/>
          </p:nvSpPr>
          <p:spPr>
            <a:xfrm>
              <a:off x="8287864" y="5661211"/>
              <a:ext cx="600600" cy="6051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106" name="Google Shape;106;p7"/>
            <p:cNvSpPr/>
            <p:nvPr/>
          </p:nvSpPr>
          <p:spPr>
            <a:xfrm>
              <a:off x="9607948" y="5677575"/>
              <a:ext cx="600600" cy="6051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107" name="Google Shape;107;p7"/>
            <p:cNvSpPr/>
            <p:nvPr/>
          </p:nvSpPr>
          <p:spPr>
            <a:xfrm>
              <a:off x="7711638" y="4242047"/>
              <a:ext cx="1438275" cy="321300"/>
            </a:xfrm>
            <a:custGeom>
              <a:avLst/>
              <a:gdLst/>
              <a:ahLst/>
              <a:cxnLst/>
              <a:rect l="l" t="t" r="r" b="b"/>
              <a:pathLst>
                <a:path w="313" h="70" extrusionOk="0">
                  <a:moveTo>
                    <a:pt x="8" y="65"/>
                  </a:moveTo>
                  <a:cubicBezTo>
                    <a:pt x="9" y="65"/>
                    <a:pt x="10" y="65"/>
                    <a:pt x="11" y="65"/>
                  </a:cubicBezTo>
                  <a:cubicBezTo>
                    <a:pt x="13" y="63"/>
                    <a:pt x="16" y="61"/>
                    <a:pt x="20" y="61"/>
                  </a:cubicBezTo>
                  <a:cubicBezTo>
                    <a:pt x="22" y="61"/>
                    <a:pt x="23" y="62"/>
                    <a:pt x="25" y="63"/>
                  </a:cubicBezTo>
                  <a:cubicBezTo>
                    <a:pt x="26" y="57"/>
                    <a:pt x="32" y="52"/>
                    <a:pt x="38" y="52"/>
                  </a:cubicBezTo>
                  <a:cubicBezTo>
                    <a:pt x="41" y="52"/>
                    <a:pt x="45" y="54"/>
                    <a:pt x="47" y="56"/>
                  </a:cubicBezTo>
                  <a:cubicBezTo>
                    <a:pt x="47" y="56"/>
                    <a:pt x="47" y="56"/>
                    <a:pt x="47" y="56"/>
                  </a:cubicBezTo>
                  <a:cubicBezTo>
                    <a:pt x="47" y="46"/>
                    <a:pt x="55" y="38"/>
                    <a:pt x="64" y="38"/>
                  </a:cubicBezTo>
                  <a:cubicBezTo>
                    <a:pt x="67" y="38"/>
                    <a:pt x="70" y="39"/>
                    <a:pt x="73" y="41"/>
                  </a:cubicBezTo>
                  <a:cubicBezTo>
                    <a:pt x="73" y="40"/>
                    <a:pt x="73" y="40"/>
                    <a:pt x="73" y="39"/>
                  </a:cubicBezTo>
                  <a:cubicBezTo>
                    <a:pt x="73" y="27"/>
                    <a:pt x="82" y="18"/>
                    <a:pt x="94" y="18"/>
                  </a:cubicBezTo>
                  <a:cubicBezTo>
                    <a:pt x="97" y="18"/>
                    <a:pt x="100" y="19"/>
                    <a:pt x="103" y="20"/>
                  </a:cubicBezTo>
                  <a:cubicBezTo>
                    <a:pt x="103" y="20"/>
                    <a:pt x="103" y="20"/>
                    <a:pt x="103" y="19"/>
                  </a:cubicBezTo>
                  <a:cubicBezTo>
                    <a:pt x="103" y="13"/>
                    <a:pt x="108" y="8"/>
                    <a:pt x="114" y="8"/>
                  </a:cubicBezTo>
                  <a:cubicBezTo>
                    <a:pt x="116" y="8"/>
                    <a:pt x="118" y="9"/>
                    <a:pt x="120" y="10"/>
                  </a:cubicBezTo>
                  <a:cubicBezTo>
                    <a:pt x="125" y="4"/>
                    <a:pt x="133" y="0"/>
                    <a:pt x="142" y="0"/>
                  </a:cubicBezTo>
                  <a:cubicBezTo>
                    <a:pt x="153" y="0"/>
                    <a:pt x="163" y="7"/>
                    <a:pt x="168" y="17"/>
                  </a:cubicBezTo>
                  <a:cubicBezTo>
                    <a:pt x="173" y="13"/>
                    <a:pt x="179" y="10"/>
                    <a:pt x="186" y="10"/>
                  </a:cubicBezTo>
                  <a:cubicBezTo>
                    <a:pt x="198" y="10"/>
                    <a:pt x="209" y="19"/>
                    <a:pt x="211" y="30"/>
                  </a:cubicBezTo>
                  <a:cubicBezTo>
                    <a:pt x="219" y="30"/>
                    <a:pt x="226" y="34"/>
                    <a:pt x="230" y="39"/>
                  </a:cubicBezTo>
                  <a:cubicBezTo>
                    <a:pt x="234" y="36"/>
                    <a:pt x="238" y="34"/>
                    <a:pt x="243" y="34"/>
                  </a:cubicBezTo>
                  <a:cubicBezTo>
                    <a:pt x="253" y="34"/>
                    <a:pt x="261" y="42"/>
                    <a:pt x="261" y="52"/>
                  </a:cubicBezTo>
                  <a:cubicBezTo>
                    <a:pt x="261" y="53"/>
                    <a:pt x="261" y="53"/>
                    <a:pt x="261" y="54"/>
                  </a:cubicBezTo>
                  <a:cubicBezTo>
                    <a:pt x="263" y="52"/>
                    <a:pt x="266" y="52"/>
                    <a:pt x="268" y="52"/>
                  </a:cubicBezTo>
                  <a:cubicBezTo>
                    <a:pt x="274" y="52"/>
                    <a:pt x="279" y="56"/>
                    <a:pt x="280" y="62"/>
                  </a:cubicBezTo>
                  <a:cubicBezTo>
                    <a:pt x="282" y="61"/>
                    <a:pt x="284" y="60"/>
                    <a:pt x="286" y="60"/>
                  </a:cubicBezTo>
                  <a:cubicBezTo>
                    <a:pt x="292" y="60"/>
                    <a:pt x="296" y="63"/>
                    <a:pt x="298" y="68"/>
                  </a:cubicBezTo>
                  <a:cubicBezTo>
                    <a:pt x="298" y="68"/>
                    <a:pt x="298" y="68"/>
                    <a:pt x="298" y="68"/>
                  </a:cubicBezTo>
                  <a:cubicBezTo>
                    <a:pt x="300" y="66"/>
                    <a:pt x="302" y="65"/>
                    <a:pt x="305" y="65"/>
                  </a:cubicBezTo>
                  <a:cubicBezTo>
                    <a:pt x="309" y="65"/>
                    <a:pt x="312" y="67"/>
                    <a:pt x="313" y="70"/>
                  </a:cubicBezTo>
                  <a:cubicBezTo>
                    <a:pt x="0" y="70"/>
                    <a:pt x="0" y="70"/>
                    <a:pt x="0" y="70"/>
                  </a:cubicBezTo>
                  <a:cubicBezTo>
                    <a:pt x="1" y="67"/>
                    <a:pt x="4" y="65"/>
                    <a:pt x="8" y="65"/>
                  </a:cubicBezTo>
                </a:path>
              </a:pathLst>
            </a:custGeom>
            <a:solidFill>
              <a:schemeClr val="l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568102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8"/>
        <p:cNvGrpSpPr/>
        <p:nvPr/>
      </p:nvGrpSpPr>
      <p:grpSpPr>
        <a:xfrm>
          <a:off x="0" y="0"/>
          <a:ext cx="0" cy="0"/>
          <a:chOff x="0" y="0"/>
          <a:chExt cx="0" cy="0"/>
        </a:xfrm>
      </p:grpSpPr>
      <p:sp>
        <p:nvSpPr>
          <p:cNvPr id="109" name="Google Shape;109;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10" name="Google Shape;110;p8"/>
          <p:cNvGrpSpPr/>
          <p:nvPr/>
        </p:nvGrpSpPr>
        <p:grpSpPr>
          <a:xfrm>
            <a:off x="-418731" y="4616467"/>
            <a:ext cx="2721600" cy="2721200"/>
            <a:chOff x="-314048" y="3462350"/>
            <a:chExt cx="2041200" cy="2040900"/>
          </a:xfrm>
        </p:grpSpPr>
        <p:sp>
          <p:nvSpPr>
            <p:cNvPr id="111" name="Google Shape;111;p8"/>
            <p:cNvSpPr/>
            <p:nvPr/>
          </p:nvSpPr>
          <p:spPr>
            <a:xfrm>
              <a:off x="-314048" y="3462350"/>
              <a:ext cx="2041200" cy="20409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grpSp>
          <p:nvGrpSpPr>
            <p:cNvPr id="112" name="Google Shape;112;p8"/>
            <p:cNvGrpSpPr/>
            <p:nvPr/>
          </p:nvGrpSpPr>
          <p:grpSpPr>
            <a:xfrm rot="1758965">
              <a:off x="155465" y="3891113"/>
              <a:ext cx="1079967" cy="1291828"/>
              <a:chOff x="4690880" y="4329872"/>
              <a:chExt cx="680192" cy="813628"/>
            </a:xfrm>
          </p:grpSpPr>
          <p:sp>
            <p:nvSpPr>
              <p:cNvPr id="113" name="Google Shape;113;p8"/>
              <p:cNvSpPr/>
              <p:nvPr/>
            </p:nvSpPr>
            <p:spPr>
              <a:xfrm>
                <a:off x="4690880" y="4329872"/>
                <a:ext cx="344202" cy="813628"/>
              </a:xfrm>
              <a:custGeom>
                <a:avLst/>
                <a:gdLst/>
                <a:ahLst/>
                <a:cxnLst/>
                <a:rect l="l" t="t" r="r" b="b"/>
                <a:pathLst>
                  <a:path w="212" h="501" extrusionOk="0">
                    <a:moveTo>
                      <a:pt x="141" y="4"/>
                    </a:moveTo>
                    <a:cubicBezTo>
                      <a:pt x="109" y="7"/>
                      <a:pt x="49" y="15"/>
                      <a:pt x="25" y="73"/>
                    </a:cubicBezTo>
                    <a:cubicBezTo>
                      <a:pt x="0" y="131"/>
                      <a:pt x="38" y="288"/>
                      <a:pt x="38" y="339"/>
                    </a:cubicBezTo>
                    <a:cubicBezTo>
                      <a:pt x="38" y="418"/>
                      <a:pt x="94" y="501"/>
                      <a:pt x="154" y="442"/>
                    </a:cubicBezTo>
                    <a:cubicBezTo>
                      <a:pt x="185" y="410"/>
                      <a:pt x="170" y="251"/>
                      <a:pt x="172" y="277"/>
                    </a:cubicBezTo>
                    <a:cubicBezTo>
                      <a:pt x="172" y="277"/>
                      <a:pt x="170" y="223"/>
                      <a:pt x="191" y="152"/>
                    </a:cubicBezTo>
                    <a:cubicBezTo>
                      <a:pt x="212" y="81"/>
                      <a:pt x="191" y="0"/>
                      <a:pt x="141" y="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114;p8"/>
              <p:cNvSpPr/>
              <p:nvPr/>
            </p:nvSpPr>
            <p:spPr>
              <a:xfrm>
                <a:off x="4703881" y="4432516"/>
                <a:ext cx="287405" cy="275772"/>
              </a:xfrm>
              <a:custGeom>
                <a:avLst/>
                <a:gdLst/>
                <a:ahLst/>
                <a:cxnLst/>
                <a:rect l="l" t="t" r="r" b="b"/>
                <a:pathLst>
                  <a:path w="177" h="170" extrusionOk="0">
                    <a:moveTo>
                      <a:pt x="18" y="164"/>
                    </a:moveTo>
                    <a:cubicBezTo>
                      <a:pt x="18" y="164"/>
                      <a:pt x="0" y="149"/>
                      <a:pt x="39" y="86"/>
                    </a:cubicBezTo>
                    <a:cubicBezTo>
                      <a:pt x="65" y="43"/>
                      <a:pt x="88" y="0"/>
                      <a:pt x="102" y="0"/>
                    </a:cubicBezTo>
                    <a:cubicBezTo>
                      <a:pt x="110" y="0"/>
                      <a:pt x="143" y="15"/>
                      <a:pt x="171" y="131"/>
                    </a:cubicBezTo>
                    <a:cubicBezTo>
                      <a:pt x="171" y="131"/>
                      <a:pt x="177" y="148"/>
                      <a:pt x="166" y="170"/>
                    </a:cubicBezTo>
                    <a:cubicBezTo>
                      <a:pt x="166" y="170"/>
                      <a:pt x="118" y="37"/>
                      <a:pt x="102" y="37"/>
                    </a:cubicBezTo>
                    <a:cubicBezTo>
                      <a:pt x="93" y="37"/>
                      <a:pt x="35" y="117"/>
                      <a:pt x="18" y="16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115;p8"/>
              <p:cNvSpPr/>
              <p:nvPr/>
            </p:nvSpPr>
            <p:spPr>
              <a:xfrm>
                <a:off x="4854427" y="4450308"/>
                <a:ext cx="28200" cy="3090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16;p8"/>
              <p:cNvSpPr/>
              <p:nvPr/>
            </p:nvSpPr>
            <p:spPr>
              <a:xfrm>
                <a:off x="5028238" y="4329872"/>
                <a:ext cx="342833" cy="813628"/>
              </a:xfrm>
              <a:custGeom>
                <a:avLst/>
                <a:gdLst/>
                <a:ahLst/>
                <a:cxnLst/>
                <a:rect l="l" t="t" r="r" b="b"/>
                <a:pathLst>
                  <a:path w="211" h="501" extrusionOk="0">
                    <a:moveTo>
                      <a:pt x="71" y="4"/>
                    </a:moveTo>
                    <a:cubicBezTo>
                      <a:pt x="103" y="7"/>
                      <a:pt x="162" y="15"/>
                      <a:pt x="187" y="73"/>
                    </a:cubicBezTo>
                    <a:cubicBezTo>
                      <a:pt x="211" y="131"/>
                      <a:pt x="174" y="288"/>
                      <a:pt x="174" y="339"/>
                    </a:cubicBezTo>
                    <a:cubicBezTo>
                      <a:pt x="174" y="418"/>
                      <a:pt x="117" y="501"/>
                      <a:pt x="58" y="442"/>
                    </a:cubicBezTo>
                    <a:cubicBezTo>
                      <a:pt x="26" y="410"/>
                      <a:pt x="41" y="251"/>
                      <a:pt x="40" y="277"/>
                    </a:cubicBezTo>
                    <a:cubicBezTo>
                      <a:pt x="40" y="277"/>
                      <a:pt x="41" y="223"/>
                      <a:pt x="20" y="152"/>
                    </a:cubicBezTo>
                    <a:cubicBezTo>
                      <a:pt x="0" y="81"/>
                      <a:pt x="20" y="0"/>
                      <a:pt x="71" y="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17;p8"/>
              <p:cNvSpPr/>
              <p:nvPr/>
            </p:nvSpPr>
            <p:spPr>
              <a:xfrm>
                <a:off x="5072033" y="4432516"/>
                <a:ext cx="287405" cy="275772"/>
              </a:xfrm>
              <a:custGeom>
                <a:avLst/>
                <a:gdLst/>
                <a:ahLst/>
                <a:cxnLst/>
                <a:rect l="l" t="t" r="r" b="b"/>
                <a:pathLst>
                  <a:path w="177" h="170" extrusionOk="0">
                    <a:moveTo>
                      <a:pt x="159" y="164"/>
                    </a:moveTo>
                    <a:cubicBezTo>
                      <a:pt x="159" y="164"/>
                      <a:pt x="177" y="149"/>
                      <a:pt x="138" y="86"/>
                    </a:cubicBezTo>
                    <a:cubicBezTo>
                      <a:pt x="111" y="43"/>
                      <a:pt x="89" y="0"/>
                      <a:pt x="75" y="0"/>
                    </a:cubicBezTo>
                    <a:cubicBezTo>
                      <a:pt x="66" y="0"/>
                      <a:pt x="33" y="15"/>
                      <a:pt x="5" y="131"/>
                    </a:cubicBezTo>
                    <a:cubicBezTo>
                      <a:pt x="5" y="131"/>
                      <a:pt x="0" y="148"/>
                      <a:pt x="10" y="170"/>
                    </a:cubicBezTo>
                    <a:cubicBezTo>
                      <a:pt x="10" y="170"/>
                      <a:pt x="58" y="37"/>
                      <a:pt x="75" y="37"/>
                    </a:cubicBezTo>
                    <a:cubicBezTo>
                      <a:pt x="83" y="37"/>
                      <a:pt x="141" y="117"/>
                      <a:pt x="159" y="16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18;p8"/>
              <p:cNvSpPr/>
              <p:nvPr/>
            </p:nvSpPr>
            <p:spPr>
              <a:xfrm>
                <a:off x="5179468" y="4450308"/>
                <a:ext cx="29400" cy="3090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19" name="Google Shape;119;p8"/>
          <p:cNvGrpSpPr/>
          <p:nvPr/>
        </p:nvGrpSpPr>
        <p:grpSpPr>
          <a:xfrm flipH="1">
            <a:off x="7700501" y="-1875400"/>
            <a:ext cx="5578129" cy="3685200"/>
            <a:chOff x="2060575" y="-977900"/>
            <a:chExt cx="2970250" cy="1962300"/>
          </a:xfrm>
        </p:grpSpPr>
        <p:sp>
          <p:nvSpPr>
            <p:cNvPr id="120" name="Google Shape;120;p8"/>
            <p:cNvSpPr/>
            <p:nvPr/>
          </p:nvSpPr>
          <p:spPr>
            <a:xfrm>
              <a:off x="2060575" y="-977900"/>
              <a:ext cx="1962300" cy="19623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Lexend Deca"/>
                <a:ea typeface="Lexend Deca"/>
                <a:cs typeface="Lexend Deca"/>
                <a:sym typeface="Lexend Deca"/>
              </a:endParaRPr>
            </a:p>
          </p:txBody>
        </p:sp>
        <p:sp>
          <p:nvSpPr>
            <p:cNvPr id="121" name="Google Shape;121;p8"/>
            <p:cNvSpPr/>
            <p:nvPr/>
          </p:nvSpPr>
          <p:spPr>
            <a:xfrm>
              <a:off x="3068524" y="101083"/>
              <a:ext cx="1962300" cy="438410"/>
            </a:xfrm>
            <a:custGeom>
              <a:avLst/>
              <a:gdLst/>
              <a:ahLst/>
              <a:cxnLst/>
              <a:rect l="l" t="t" r="r" b="b"/>
              <a:pathLst>
                <a:path w="313" h="70" extrusionOk="0">
                  <a:moveTo>
                    <a:pt x="8" y="65"/>
                  </a:moveTo>
                  <a:cubicBezTo>
                    <a:pt x="9" y="65"/>
                    <a:pt x="10" y="65"/>
                    <a:pt x="11" y="65"/>
                  </a:cubicBezTo>
                  <a:cubicBezTo>
                    <a:pt x="13" y="63"/>
                    <a:pt x="16" y="61"/>
                    <a:pt x="20" y="61"/>
                  </a:cubicBezTo>
                  <a:cubicBezTo>
                    <a:pt x="22" y="61"/>
                    <a:pt x="23" y="62"/>
                    <a:pt x="25" y="63"/>
                  </a:cubicBezTo>
                  <a:cubicBezTo>
                    <a:pt x="26" y="57"/>
                    <a:pt x="32" y="52"/>
                    <a:pt x="38" y="52"/>
                  </a:cubicBezTo>
                  <a:cubicBezTo>
                    <a:pt x="41" y="52"/>
                    <a:pt x="45" y="54"/>
                    <a:pt x="47" y="56"/>
                  </a:cubicBezTo>
                  <a:cubicBezTo>
                    <a:pt x="47" y="56"/>
                    <a:pt x="47" y="56"/>
                    <a:pt x="47" y="56"/>
                  </a:cubicBezTo>
                  <a:cubicBezTo>
                    <a:pt x="47" y="46"/>
                    <a:pt x="55" y="38"/>
                    <a:pt x="64" y="38"/>
                  </a:cubicBezTo>
                  <a:cubicBezTo>
                    <a:pt x="67" y="38"/>
                    <a:pt x="70" y="39"/>
                    <a:pt x="73" y="41"/>
                  </a:cubicBezTo>
                  <a:cubicBezTo>
                    <a:pt x="73" y="40"/>
                    <a:pt x="73" y="40"/>
                    <a:pt x="73" y="39"/>
                  </a:cubicBezTo>
                  <a:cubicBezTo>
                    <a:pt x="73" y="27"/>
                    <a:pt x="82" y="18"/>
                    <a:pt x="94" y="18"/>
                  </a:cubicBezTo>
                  <a:cubicBezTo>
                    <a:pt x="97" y="18"/>
                    <a:pt x="100" y="19"/>
                    <a:pt x="103" y="20"/>
                  </a:cubicBezTo>
                  <a:cubicBezTo>
                    <a:pt x="103" y="20"/>
                    <a:pt x="103" y="20"/>
                    <a:pt x="103" y="19"/>
                  </a:cubicBezTo>
                  <a:cubicBezTo>
                    <a:pt x="103" y="13"/>
                    <a:pt x="108" y="8"/>
                    <a:pt x="114" y="8"/>
                  </a:cubicBezTo>
                  <a:cubicBezTo>
                    <a:pt x="116" y="8"/>
                    <a:pt x="118" y="9"/>
                    <a:pt x="120" y="10"/>
                  </a:cubicBezTo>
                  <a:cubicBezTo>
                    <a:pt x="125" y="4"/>
                    <a:pt x="133" y="0"/>
                    <a:pt x="142" y="0"/>
                  </a:cubicBezTo>
                  <a:cubicBezTo>
                    <a:pt x="153" y="0"/>
                    <a:pt x="163" y="7"/>
                    <a:pt x="168" y="17"/>
                  </a:cubicBezTo>
                  <a:cubicBezTo>
                    <a:pt x="173" y="13"/>
                    <a:pt x="179" y="10"/>
                    <a:pt x="186" y="10"/>
                  </a:cubicBezTo>
                  <a:cubicBezTo>
                    <a:pt x="198" y="10"/>
                    <a:pt x="209" y="19"/>
                    <a:pt x="211" y="30"/>
                  </a:cubicBezTo>
                  <a:cubicBezTo>
                    <a:pt x="219" y="30"/>
                    <a:pt x="226" y="34"/>
                    <a:pt x="230" y="39"/>
                  </a:cubicBezTo>
                  <a:cubicBezTo>
                    <a:pt x="234" y="36"/>
                    <a:pt x="238" y="34"/>
                    <a:pt x="243" y="34"/>
                  </a:cubicBezTo>
                  <a:cubicBezTo>
                    <a:pt x="253" y="34"/>
                    <a:pt x="261" y="42"/>
                    <a:pt x="261" y="52"/>
                  </a:cubicBezTo>
                  <a:cubicBezTo>
                    <a:pt x="261" y="53"/>
                    <a:pt x="261" y="53"/>
                    <a:pt x="261" y="54"/>
                  </a:cubicBezTo>
                  <a:cubicBezTo>
                    <a:pt x="263" y="52"/>
                    <a:pt x="266" y="52"/>
                    <a:pt x="268" y="52"/>
                  </a:cubicBezTo>
                  <a:cubicBezTo>
                    <a:pt x="274" y="52"/>
                    <a:pt x="279" y="56"/>
                    <a:pt x="280" y="62"/>
                  </a:cubicBezTo>
                  <a:cubicBezTo>
                    <a:pt x="282" y="61"/>
                    <a:pt x="284" y="60"/>
                    <a:pt x="286" y="60"/>
                  </a:cubicBezTo>
                  <a:cubicBezTo>
                    <a:pt x="292" y="60"/>
                    <a:pt x="296" y="63"/>
                    <a:pt x="298" y="68"/>
                  </a:cubicBezTo>
                  <a:cubicBezTo>
                    <a:pt x="298" y="68"/>
                    <a:pt x="298" y="68"/>
                    <a:pt x="298" y="68"/>
                  </a:cubicBezTo>
                  <a:cubicBezTo>
                    <a:pt x="300" y="66"/>
                    <a:pt x="302" y="65"/>
                    <a:pt x="305" y="65"/>
                  </a:cubicBezTo>
                  <a:cubicBezTo>
                    <a:pt x="309" y="65"/>
                    <a:pt x="312" y="67"/>
                    <a:pt x="313" y="70"/>
                  </a:cubicBezTo>
                  <a:cubicBezTo>
                    <a:pt x="0" y="70"/>
                    <a:pt x="0" y="70"/>
                    <a:pt x="0" y="70"/>
                  </a:cubicBezTo>
                  <a:cubicBezTo>
                    <a:pt x="1" y="67"/>
                    <a:pt x="4" y="65"/>
                    <a:pt x="8" y="65"/>
                  </a:cubicBezTo>
                </a:path>
              </a:pathLst>
            </a:custGeom>
            <a:solidFill>
              <a:schemeClr val="l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227027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2"/>
        <p:cNvGrpSpPr/>
        <p:nvPr/>
      </p:nvGrpSpPr>
      <p:grpSpPr>
        <a:xfrm>
          <a:off x="0" y="0"/>
          <a:ext cx="0" cy="0"/>
          <a:chOff x="0" y="0"/>
          <a:chExt cx="0" cy="0"/>
        </a:xfrm>
      </p:grpSpPr>
      <p:sp>
        <p:nvSpPr>
          <p:cNvPr id="123" name="Google Shape;123;p9"/>
          <p:cNvSpPr txBox="1">
            <a:spLocks noGrp="1"/>
          </p:cNvSpPr>
          <p:nvPr>
            <p:ph type="title"/>
          </p:nvPr>
        </p:nvSpPr>
        <p:spPr>
          <a:xfrm>
            <a:off x="2847400" y="1585467"/>
            <a:ext cx="6497200" cy="261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
        <p:nvSpPr>
          <p:cNvPr id="124" name="Google Shape;124;p9"/>
          <p:cNvSpPr txBox="1">
            <a:spLocks noGrp="1"/>
          </p:cNvSpPr>
          <p:nvPr>
            <p:ph type="subTitle" idx="1"/>
          </p:nvPr>
        </p:nvSpPr>
        <p:spPr>
          <a:xfrm>
            <a:off x="2847400" y="4204667"/>
            <a:ext cx="6497200" cy="8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125" name="Google Shape;125;p9"/>
          <p:cNvGrpSpPr/>
          <p:nvPr/>
        </p:nvGrpSpPr>
        <p:grpSpPr>
          <a:xfrm>
            <a:off x="-1385833" y="-2880900"/>
            <a:ext cx="15243667" cy="13183167"/>
            <a:chOff x="-1039375" y="-2160675"/>
            <a:chExt cx="11432750" cy="9887375"/>
          </a:xfrm>
        </p:grpSpPr>
        <p:grpSp>
          <p:nvGrpSpPr>
            <p:cNvPr id="126" name="Google Shape;126;p9"/>
            <p:cNvGrpSpPr/>
            <p:nvPr/>
          </p:nvGrpSpPr>
          <p:grpSpPr>
            <a:xfrm flipH="1">
              <a:off x="-1039375" y="-540850"/>
              <a:ext cx="8156150" cy="8267550"/>
              <a:chOff x="1947025" y="-569425"/>
              <a:chExt cx="8156150" cy="8267550"/>
            </a:xfrm>
          </p:grpSpPr>
          <p:grpSp>
            <p:nvGrpSpPr>
              <p:cNvPr id="127" name="Google Shape;127;p9"/>
              <p:cNvGrpSpPr/>
              <p:nvPr/>
            </p:nvGrpSpPr>
            <p:grpSpPr>
              <a:xfrm>
                <a:off x="7867875" y="-569425"/>
                <a:ext cx="2235300" cy="2235300"/>
                <a:chOff x="7867875" y="-569425"/>
                <a:chExt cx="2235300" cy="2235300"/>
              </a:xfrm>
            </p:grpSpPr>
            <p:sp>
              <p:nvSpPr>
                <p:cNvPr id="128" name="Google Shape;128;p9"/>
                <p:cNvSpPr/>
                <p:nvPr/>
              </p:nvSpPr>
              <p:spPr>
                <a:xfrm flipH="1">
                  <a:off x="7867875" y="-569425"/>
                  <a:ext cx="2235300" cy="22353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Lexend Deca"/>
                    <a:ea typeface="Lexend Deca"/>
                    <a:cs typeface="Lexend Deca"/>
                    <a:sym typeface="Lexend Deca"/>
                  </a:endParaRPr>
                </a:p>
              </p:txBody>
            </p:sp>
            <p:sp>
              <p:nvSpPr>
                <p:cNvPr id="129" name="Google Shape;129;p9"/>
                <p:cNvSpPr/>
                <p:nvPr/>
              </p:nvSpPr>
              <p:spPr>
                <a:xfrm>
                  <a:off x="7867875" y="-569425"/>
                  <a:ext cx="2235300" cy="2235300"/>
                </a:xfrm>
                <a:prstGeom prst="chord">
                  <a:avLst>
                    <a:gd name="adj1" fmla="val 564695"/>
                    <a:gd name="adj2" fmla="val 10246680"/>
                  </a:avLst>
                </a:prstGeom>
                <a:solidFill>
                  <a:schemeClr val="accent3"/>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grpSp>
              <p:nvGrpSpPr>
                <p:cNvPr id="130" name="Google Shape;130;p9"/>
                <p:cNvGrpSpPr/>
                <p:nvPr/>
              </p:nvGrpSpPr>
              <p:grpSpPr>
                <a:xfrm rot="-1064114">
                  <a:off x="8240487" y="-135295"/>
                  <a:ext cx="1020837" cy="1367368"/>
                  <a:chOff x="4745281" y="3418388"/>
                  <a:chExt cx="558388" cy="747937"/>
                </a:xfrm>
              </p:grpSpPr>
              <p:sp>
                <p:nvSpPr>
                  <p:cNvPr id="131" name="Google Shape;131;p9"/>
                  <p:cNvSpPr/>
                  <p:nvPr/>
                </p:nvSpPr>
                <p:spPr>
                  <a:xfrm>
                    <a:off x="4753493" y="3516243"/>
                    <a:ext cx="182024" cy="222397"/>
                  </a:xfrm>
                  <a:custGeom>
                    <a:avLst/>
                    <a:gdLst/>
                    <a:ahLst/>
                    <a:cxnLst/>
                    <a:rect l="l" t="t" r="r" b="b"/>
                    <a:pathLst>
                      <a:path w="111" h="136" extrusionOk="0">
                        <a:moveTo>
                          <a:pt x="44" y="136"/>
                        </a:moveTo>
                        <a:cubicBezTo>
                          <a:pt x="111" y="18"/>
                          <a:pt x="111" y="18"/>
                          <a:pt x="111" y="18"/>
                        </a:cubicBezTo>
                        <a:cubicBezTo>
                          <a:pt x="79" y="0"/>
                          <a:pt x="37" y="11"/>
                          <a:pt x="19" y="44"/>
                        </a:cubicBezTo>
                        <a:cubicBezTo>
                          <a:pt x="0" y="76"/>
                          <a:pt x="11" y="118"/>
                          <a:pt x="44" y="13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9"/>
                  <p:cNvSpPr/>
                  <p:nvPr/>
                </p:nvSpPr>
                <p:spPr>
                  <a:xfrm>
                    <a:off x="4745281" y="3508716"/>
                    <a:ext cx="195025" cy="236767"/>
                  </a:xfrm>
                  <a:custGeom>
                    <a:avLst/>
                    <a:gdLst/>
                    <a:ahLst/>
                    <a:cxnLst/>
                    <a:rect l="l" t="t" r="r" b="b"/>
                    <a:pathLst>
                      <a:path w="119" h="145" extrusionOk="0">
                        <a:moveTo>
                          <a:pt x="46" y="145"/>
                        </a:moveTo>
                        <a:cubicBezTo>
                          <a:pt x="51" y="138"/>
                          <a:pt x="51" y="138"/>
                          <a:pt x="51" y="138"/>
                        </a:cubicBezTo>
                        <a:cubicBezTo>
                          <a:pt x="20" y="120"/>
                          <a:pt x="9" y="81"/>
                          <a:pt x="27" y="50"/>
                        </a:cubicBezTo>
                        <a:cubicBezTo>
                          <a:pt x="45" y="20"/>
                          <a:pt x="84" y="9"/>
                          <a:pt x="114" y="27"/>
                        </a:cubicBezTo>
                        <a:cubicBezTo>
                          <a:pt x="119" y="20"/>
                          <a:pt x="119" y="20"/>
                          <a:pt x="119" y="20"/>
                        </a:cubicBezTo>
                        <a:cubicBezTo>
                          <a:pt x="84" y="0"/>
                          <a:pt x="40" y="12"/>
                          <a:pt x="20" y="46"/>
                        </a:cubicBezTo>
                        <a:cubicBezTo>
                          <a:pt x="0" y="81"/>
                          <a:pt x="12" y="125"/>
                          <a:pt x="46" y="1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9"/>
                  <p:cNvSpPr/>
                  <p:nvPr/>
                </p:nvSpPr>
                <p:spPr>
                  <a:xfrm>
                    <a:off x="4771285" y="3532666"/>
                    <a:ext cx="157388" cy="192972"/>
                  </a:xfrm>
                  <a:custGeom>
                    <a:avLst/>
                    <a:gdLst/>
                    <a:ahLst/>
                    <a:cxnLst/>
                    <a:rect l="l" t="t" r="r" b="b"/>
                    <a:pathLst>
                      <a:path w="96" h="118" extrusionOk="0">
                        <a:moveTo>
                          <a:pt x="37" y="118"/>
                        </a:moveTo>
                        <a:cubicBezTo>
                          <a:pt x="96" y="17"/>
                          <a:pt x="96" y="17"/>
                          <a:pt x="96" y="17"/>
                        </a:cubicBezTo>
                        <a:cubicBezTo>
                          <a:pt x="68" y="0"/>
                          <a:pt x="32" y="10"/>
                          <a:pt x="16" y="38"/>
                        </a:cubicBezTo>
                        <a:cubicBezTo>
                          <a:pt x="0" y="66"/>
                          <a:pt x="9" y="102"/>
                          <a:pt x="37" y="11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34;p9"/>
                  <p:cNvSpPr/>
                  <p:nvPr/>
                </p:nvSpPr>
                <p:spPr>
                  <a:xfrm>
                    <a:off x="4854769" y="3635995"/>
                    <a:ext cx="280562" cy="530331"/>
                  </a:xfrm>
                  <a:custGeom>
                    <a:avLst/>
                    <a:gdLst/>
                    <a:ahLst/>
                    <a:cxnLst/>
                    <a:rect l="l" t="t" r="r" b="b"/>
                    <a:pathLst>
                      <a:path w="410" h="775" extrusionOk="0">
                        <a:moveTo>
                          <a:pt x="362" y="775"/>
                        </a:moveTo>
                        <a:lnTo>
                          <a:pt x="44" y="775"/>
                        </a:lnTo>
                        <a:lnTo>
                          <a:pt x="0" y="9"/>
                        </a:lnTo>
                        <a:lnTo>
                          <a:pt x="410" y="0"/>
                        </a:lnTo>
                        <a:lnTo>
                          <a:pt x="362" y="775"/>
                        </a:lnTo>
                        <a:close/>
                      </a:path>
                    </a:pathLst>
                  </a:custGeom>
                  <a:solidFill>
                    <a:schemeClr val="l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35;p9"/>
                  <p:cNvSpPr/>
                  <p:nvPr/>
                </p:nvSpPr>
                <p:spPr>
                  <a:xfrm>
                    <a:off x="4854769" y="3635995"/>
                    <a:ext cx="280562" cy="530331"/>
                  </a:xfrm>
                  <a:custGeom>
                    <a:avLst/>
                    <a:gdLst/>
                    <a:ahLst/>
                    <a:cxnLst/>
                    <a:rect l="l" t="t" r="r" b="b"/>
                    <a:pathLst>
                      <a:path w="410" h="775" extrusionOk="0">
                        <a:moveTo>
                          <a:pt x="362" y="775"/>
                        </a:moveTo>
                        <a:lnTo>
                          <a:pt x="44" y="775"/>
                        </a:lnTo>
                        <a:lnTo>
                          <a:pt x="0" y="9"/>
                        </a:lnTo>
                        <a:lnTo>
                          <a:pt x="410" y="0"/>
                        </a:lnTo>
                        <a:lnTo>
                          <a:pt x="362" y="775"/>
                        </a:lnTo>
                      </a:path>
                    </a:pathLst>
                  </a:custGeom>
                  <a:no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36;p9"/>
                  <p:cNvSpPr/>
                  <p:nvPr/>
                </p:nvSpPr>
                <p:spPr>
                  <a:xfrm>
                    <a:off x="4854769" y="3603149"/>
                    <a:ext cx="276000" cy="636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9"/>
                  <p:cNvSpPr/>
                  <p:nvPr/>
                </p:nvSpPr>
                <p:spPr>
                  <a:xfrm>
                    <a:off x="4848610" y="3596306"/>
                    <a:ext cx="290143" cy="77326"/>
                  </a:xfrm>
                  <a:custGeom>
                    <a:avLst/>
                    <a:gdLst/>
                    <a:ahLst/>
                    <a:cxnLst/>
                    <a:rect l="l" t="t" r="r" b="b"/>
                    <a:pathLst>
                      <a:path w="177" h="47" extrusionOk="0">
                        <a:moveTo>
                          <a:pt x="88" y="47"/>
                        </a:moveTo>
                        <a:cubicBezTo>
                          <a:pt x="66" y="47"/>
                          <a:pt x="44" y="45"/>
                          <a:pt x="28" y="41"/>
                        </a:cubicBezTo>
                        <a:cubicBezTo>
                          <a:pt x="9" y="37"/>
                          <a:pt x="0" y="31"/>
                          <a:pt x="0" y="24"/>
                        </a:cubicBezTo>
                        <a:cubicBezTo>
                          <a:pt x="0" y="5"/>
                          <a:pt x="58" y="0"/>
                          <a:pt x="88" y="0"/>
                        </a:cubicBezTo>
                        <a:cubicBezTo>
                          <a:pt x="119" y="0"/>
                          <a:pt x="177" y="5"/>
                          <a:pt x="177" y="24"/>
                        </a:cubicBezTo>
                        <a:cubicBezTo>
                          <a:pt x="177" y="31"/>
                          <a:pt x="168" y="37"/>
                          <a:pt x="149" y="41"/>
                        </a:cubicBezTo>
                        <a:cubicBezTo>
                          <a:pt x="133" y="45"/>
                          <a:pt x="111" y="47"/>
                          <a:pt x="88" y="47"/>
                        </a:cubicBezTo>
                        <a:close/>
                        <a:moveTo>
                          <a:pt x="88" y="9"/>
                        </a:moveTo>
                        <a:cubicBezTo>
                          <a:pt x="36" y="9"/>
                          <a:pt x="9" y="19"/>
                          <a:pt x="9" y="24"/>
                        </a:cubicBezTo>
                        <a:cubicBezTo>
                          <a:pt x="9" y="28"/>
                          <a:pt x="36" y="38"/>
                          <a:pt x="88" y="38"/>
                        </a:cubicBezTo>
                        <a:cubicBezTo>
                          <a:pt x="141" y="38"/>
                          <a:pt x="168" y="28"/>
                          <a:pt x="168" y="24"/>
                        </a:cubicBezTo>
                        <a:cubicBezTo>
                          <a:pt x="168" y="19"/>
                          <a:pt x="141" y="9"/>
                          <a:pt x="88" y="9"/>
                        </a:cubicBezTo>
                        <a:close/>
                      </a:path>
                    </a:pathLst>
                  </a:custGeom>
                  <a:solidFill>
                    <a:srgbClr val="09385B">
                      <a:alpha val="5880"/>
                    </a:srgbClr>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 name="Google Shape;138;p9"/>
                  <p:cNvSpPr/>
                  <p:nvPr/>
                </p:nvSpPr>
                <p:spPr>
                  <a:xfrm>
                    <a:off x="4878035" y="3781066"/>
                    <a:ext cx="234030" cy="372257"/>
                  </a:xfrm>
                  <a:custGeom>
                    <a:avLst/>
                    <a:gdLst/>
                    <a:ahLst/>
                    <a:cxnLst/>
                    <a:rect l="l" t="t" r="r" b="b"/>
                    <a:pathLst>
                      <a:path w="143" h="228" extrusionOk="0">
                        <a:moveTo>
                          <a:pt x="130" y="228"/>
                        </a:moveTo>
                        <a:cubicBezTo>
                          <a:pt x="12" y="228"/>
                          <a:pt x="12" y="228"/>
                          <a:pt x="12" y="228"/>
                        </a:cubicBezTo>
                        <a:cubicBezTo>
                          <a:pt x="0" y="0"/>
                          <a:pt x="0" y="0"/>
                          <a:pt x="0" y="0"/>
                        </a:cubicBezTo>
                        <a:cubicBezTo>
                          <a:pt x="0" y="0"/>
                          <a:pt x="27" y="14"/>
                          <a:pt x="72" y="14"/>
                        </a:cubicBezTo>
                        <a:cubicBezTo>
                          <a:pt x="121" y="14"/>
                          <a:pt x="143" y="0"/>
                          <a:pt x="143" y="0"/>
                        </a:cubicBezTo>
                        <a:cubicBezTo>
                          <a:pt x="130" y="228"/>
                          <a:pt x="130" y="228"/>
                          <a:pt x="130" y="228"/>
                        </a:cubicBezTo>
                      </a:path>
                    </a:pathLst>
                  </a:custGeom>
                  <a:solidFill>
                    <a:schemeClr val="accen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9"/>
                  <p:cNvSpPr/>
                  <p:nvPr/>
                </p:nvSpPr>
                <p:spPr>
                  <a:xfrm>
                    <a:off x="4878035" y="3745482"/>
                    <a:ext cx="234030" cy="58165"/>
                  </a:xfrm>
                  <a:custGeom>
                    <a:avLst/>
                    <a:gdLst/>
                    <a:ahLst/>
                    <a:cxnLst/>
                    <a:rect l="l" t="t" r="r" b="b"/>
                    <a:pathLst>
                      <a:path w="143" h="36" extrusionOk="0">
                        <a:moveTo>
                          <a:pt x="0" y="22"/>
                        </a:moveTo>
                        <a:cubicBezTo>
                          <a:pt x="0" y="23"/>
                          <a:pt x="0" y="23"/>
                          <a:pt x="0" y="23"/>
                        </a:cubicBezTo>
                        <a:cubicBezTo>
                          <a:pt x="0" y="22"/>
                          <a:pt x="0" y="22"/>
                          <a:pt x="0" y="22"/>
                        </a:cubicBezTo>
                        <a:moveTo>
                          <a:pt x="143" y="22"/>
                        </a:moveTo>
                        <a:cubicBezTo>
                          <a:pt x="143" y="23"/>
                          <a:pt x="143" y="23"/>
                          <a:pt x="143" y="23"/>
                        </a:cubicBezTo>
                        <a:cubicBezTo>
                          <a:pt x="143" y="23"/>
                          <a:pt x="143" y="23"/>
                          <a:pt x="143" y="22"/>
                        </a:cubicBezTo>
                        <a:moveTo>
                          <a:pt x="72" y="0"/>
                        </a:moveTo>
                        <a:cubicBezTo>
                          <a:pt x="32" y="0"/>
                          <a:pt x="0" y="13"/>
                          <a:pt x="0" y="22"/>
                        </a:cubicBezTo>
                        <a:cubicBezTo>
                          <a:pt x="0" y="22"/>
                          <a:pt x="0" y="22"/>
                          <a:pt x="0" y="22"/>
                        </a:cubicBezTo>
                        <a:cubicBezTo>
                          <a:pt x="0" y="22"/>
                          <a:pt x="27" y="36"/>
                          <a:pt x="72" y="36"/>
                        </a:cubicBezTo>
                        <a:cubicBezTo>
                          <a:pt x="72" y="36"/>
                          <a:pt x="72" y="36"/>
                          <a:pt x="72" y="36"/>
                        </a:cubicBezTo>
                        <a:cubicBezTo>
                          <a:pt x="72" y="36"/>
                          <a:pt x="72" y="36"/>
                          <a:pt x="72" y="36"/>
                        </a:cubicBezTo>
                        <a:cubicBezTo>
                          <a:pt x="121" y="36"/>
                          <a:pt x="143" y="22"/>
                          <a:pt x="143" y="22"/>
                        </a:cubicBezTo>
                        <a:cubicBezTo>
                          <a:pt x="143" y="22"/>
                          <a:pt x="143" y="22"/>
                          <a:pt x="143" y="22"/>
                        </a:cubicBezTo>
                        <a:cubicBezTo>
                          <a:pt x="143" y="13"/>
                          <a:pt x="111" y="0"/>
                          <a:pt x="72" y="0"/>
                        </a:cubicBezTo>
                      </a:path>
                    </a:pathLst>
                  </a:custGeom>
                  <a:solidFill>
                    <a:schemeClr val="accen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0" name="Google Shape;140;p9"/>
                  <p:cNvSpPr/>
                  <p:nvPr/>
                </p:nvSpPr>
                <p:spPr>
                  <a:xfrm>
                    <a:off x="4878035" y="3781066"/>
                    <a:ext cx="234030" cy="22582"/>
                  </a:xfrm>
                  <a:custGeom>
                    <a:avLst/>
                    <a:gdLst/>
                    <a:ahLst/>
                    <a:cxnLst/>
                    <a:rect l="l" t="t" r="r" b="b"/>
                    <a:pathLst>
                      <a:path w="143" h="14" extrusionOk="0">
                        <a:moveTo>
                          <a:pt x="0" y="0"/>
                        </a:moveTo>
                        <a:cubicBezTo>
                          <a:pt x="0" y="0"/>
                          <a:pt x="0" y="0"/>
                          <a:pt x="0" y="0"/>
                        </a:cubicBezTo>
                        <a:cubicBezTo>
                          <a:pt x="0" y="1"/>
                          <a:pt x="0" y="1"/>
                          <a:pt x="0" y="1"/>
                        </a:cubicBezTo>
                        <a:cubicBezTo>
                          <a:pt x="1" y="10"/>
                          <a:pt x="33" y="14"/>
                          <a:pt x="72" y="14"/>
                        </a:cubicBezTo>
                        <a:cubicBezTo>
                          <a:pt x="27" y="14"/>
                          <a:pt x="0" y="0"/>
                          <a:pt x="0" y="0"/>
                        </a:cubicBezTo>
                        <a:moveTo>
                          <a:pt x="143" y="0"/>
                        </a:moveTo>
                        <a:cubicBezTo>
                          <a:pt x="143" y="0"/>
                          <a:pt x="121" y="14"/>
                          <a:pt x="72" y="14"/>
                        </a:cubicBezTo>
                        <a:cubicBezTo>
                          <a:pt x="111" y="14"/>
                          <a:pt x="142" y="10"/>
                          <a:pt x="143" y="1"/>
                        </a:cubicBezTo>
                        <a:cubicBezTo>
                          <a:pt x="143" y="0"/>
                          <a:pt x="143" y="0"/>
                          <a:pt x="143" y="0"/>
                        </a:cubicBezTo>
                        <a:cubicBezTo>
                          <a:pt x="143" y="0"/>
                          <a:pt x="143" y="0"/>
                          <a:pt x="143" y="0"/>
                        </a:cubicBezTo>
                      </a:path>
                    </a:pathLst>
                  </a:custGeom>
                  <a:solidFill>
                    <a:srgbClr val="F9B847"/>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9"/>
                  <p:cNvSpPr/>
                  <p:nvPr/>
                </p:nvSpPr>
                <p:spPr>
                  <a:xfrm>
                    <a:off x="4875760" y="3745482"/>
                    <a:ext cx="234030" cy="58165"/>
                  </a:xfrm>
                  <a:custGeom>
                    <a:avLst/>
                    <a:gdLst/>
                    <a:ahLst/>
                    <a:cxnLst/>
                    <a:rect l="l" t="t" r="r" b="b"/>
                    <a:pathLst>
                      <a:path w="143" h="36" extrusionOk="0">
                        <a:moveTo>
                          <a:pt x="0" y="22"/>
                        </a:moveTo>
                        <a:cubicBezTo>
                          <a:pt x="0" y="23"/>
                          <a:pt x="0" y="23"/>
                          <a:pt x="0" y="23"/>
                        </a:cubicBezTo>
                        <a:cubicBezTo>
                          <a:pt x="0" y="22"/>
                          <a:pt x="0" y="22"/>
                          <a:pt x="0" y="22"/>
                        </a:cubicBezTo>
                        <a:moveTo>
                          <a:pt x="143" y="22"/>
                        </a:moveTo>
                        <a:cubicBezTo>
                          <a:pt x="143" y="23"/>
                          <a:pt x="143" y="23"/>
                          <a:pt x="143" y="23"/>
                        </a:cubicBezTo>
                        <a:cubicBezTo>
                          <a:pt x="143" y="23"/>
                          <a:pt x="143" y="23"/>
                          <a:pt x="143" y="22"/>
                        </a:cubicBezTo>
                        <a:moveTo>
                          <a:pt x="72" y="0"/>
                        </a:moveTo>
                        <a:cubicBezTo>
                          <a:pt x="32" y="0"/>
                          <a:pt x="0" y="13"/>
                          <a:pt x="0" y="22"/>
                        </a:cubicBezTo>
                        <a:cubicBezTo>
                          <a:pt x="0" y="22"/>
                          <a:pt x="0" y="22"/>
                          <a:pt x="0" y="22"/>
                        </a:cubicBezTo>
                        <a:cubicBezTo>
                          <a:pt x="0" y="22"/>
                          <a:pt x="27" y="36"/>
                          <a:pt x="72" y="36"/>
                        </a:cubicBezTo>
                        <a:cubicBezTo>
                          <a:pt x="72" y="36"/>
                          <a:pt x="72" y="36"/>
                          <a:pt x="72" y="36"/>
                        </a:cubicBezTo>
                        <a:cubicBezTo>
                          <a:pt x="72" y="36"/>
                          <a:pt x="72" y="36"/>
                          <a:pt x="72" y="36"/>
                        </a:cubicBezTo>
                        <a:cubicBezTo>
                          <a:pt x="121" y="36"/>
                          <a:pt x="143" y="22"/>
                          <a:pt x="143" y="22"/>
                        </a:cubicBezTo>
                        <a:cubicBezTo>
                          <a:pt x="143" y="22"/>
                          <a:pt x="143" y="22"/>
                          <a:pt x="143" y="22"/>
                        </a:cubicBezTo>
                        <a:cubicBezTo>
                          <a:pt x="143" y="13"/>
                          <a:pt x="111" y="0"/>
                          <a:pt x="72" y="0"/>
                        </a:cubicBezTo>
                      </a:path>
                    </a:pathLst>
                  </a:custGeom>
                  <a:solidFill>
                    <a:srgbClr val="ECECEC">
                      <a:alpha val="30320"/>
                    </a:srgbClr>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2" name="Google Shape;142;p9"/>
                  <p:cNvSpPr/>
                  <p:nvPr/>
                </p:nvSpPr>
                <p:spPr>
                  <a:xfrm>
                    <a:off x="5038845" y="3418388"/>
                    <a:ext cx="264824" cy="362678"/>
                  </a:xfrm>
                  <a:custGeom>
                    <a:avLst/>
                    <a:gdLst/>
                    <a:ahLst/>
                    <a:cxnLst/>
                    <a:rect l="l" t="t" r="r" b="b"/>
                    <a:pathLst>
                      <a:path w="162" h="222" extrusionOk="0">
                        <a:moveTo>
                          <a:pt x="161" y="9"/>
                        </a:moveTo>
                        <a:cubicBezTo>
                          <a:pt x="160" y="3"/>
                          <a:pt x="154" y="0"/>
                          <a:pt x="148" y="1"/>
                        </a:cubicBezTo>
                        <a:cubicBezTo>
                          <a:pt x="50" y="26"/>
                          <a:pt x="50" y="26"/>
                          <a:pt x="50" y="26"/>
                        </a:cubicBezTo>
                        <a:cubicBezTo>
                          <a:pt x="46" y="27"/>
                          <a:pt x="43" y="29"/>
                          <a:pt x="42" y="33"/>
                        </a:cubicBezTo>
                        <a:cubicBezTo>
                          <a:pt x="0" y="222"/>
                          <a:pt x="0" y="222"/>
                          <a:pt x="0" y="222"/>
                        </a:cubicBezTo>
                        <a:cubicBezTo>
                          <a:pt x="22" y="222"/>
                          <a:pt x="22" y="222"/>
                          <a:pt x="22" y="222"/>
                        </a:cubicBezTo>
                        <a:cubicBezTo>
                          <a:pt x="60" y="46"/>
                          <a:pt x="60" y="46"/>
                          <a:pt x="60" y="46"/>
                        </a:cubicBezTo>
                        <a:cubicBezTo>
                          <a:pt x="152" y="22"/>
                          <a:pt x="152" y="22"/>
                          <a:pt x="152" y="22"/>
                        </a:cubicBezTo>
                        <a:cubicBezTo>
                          <a:pt x="158" y="21"/>
                          <a:pt x="162" y="15"/>
                          <a:pt x="161" y="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
            <p:nvSpPr>
              <p:cNvPr id="143" name="Google Shape;143;p9"/>
              <p:cNvSpPr/>
              <p:nvPr/>
            </p:nvSpPr>
            <p:spPr>
              <a:xfrm>
                <a:off x="1947025" y="4575425"/>
                <a:ext cx="3122700" cy="31227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Lexend Deca"/>
                  <a:ea typeface="Lexend Deca"/>
                  <a:cs typeface="Lexend Deca"/>
                  <a:sym typeface="Lexend Deca"/>
                </a:endParaRPr>
              </a:p>
            </p:txBody>
          </p:sp>
        </p:grpSp>
        <p:sp>
          <p:nvSpPr>
            <p:cNvPr id="144" name="Google Shape;144;p9"/>
            <p:cNvSpPr/>
            <p:nvPr/>
          </p:nvSpPr>
          <p:spPr>
            <a:xfrm flipH="1">
              <a:off x="7116775" y="-2160675"/>
              <a:ext cx="3276600" cy="32766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Lexend Deca"/>
                <a:ea typeface="Lexend Deca"/>
                <a:cs typeface="Lexend Deca"/>
                <a:sym typeface="Lexend Deca"/>
              </a:endParaRPr>
            </a:p>
          </p:txBody>
        </p:sp>
      </p:grpSp>
    </p:spTree>
    <p:extLst>
      <p:ext uri="{BB962C8B-B14F-4D97-AF65-F5344CB8AC3E}">
        <p14:creationId xmlns:p14="http://schemas.microsoft.com/office/powerpoint/2010/main" val="3668967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5"/>
        <p:cNvGrpSpPr/>
        <p:nvPr/>
      </p:nvGrpSpPr>
      <p:grpSpPr>
        <a:xfrm>
          <a:off x="0" y="0"/>
          <a:ext cx="0" cy="0"/>
          <a:chOff x="0" y="0"/>
          <a:chExt cx="0" cy="0"/>
        </a:xfrm>
      </p:grpSpPr>
      <p:sp>
        <p:nvSpPr>
          <p:cNvPr id="146" name="Google Shape;146;p10"/>
          <p:cNvSpPr>
            <a:spLocks noGrp="1"/>
          </p:cNvSpPr>
          <p:nvPr>
            <p:ph type="pic" idx="2"/>
          </p:nvPr>
        </p:nvSpPr>
        <p:spPr>
          <a:xfrm>
            <a:off x="0" y="0"/>
            <a:ext cx="12192000" cy="6858000"/>
          </a:xfrm>
          <a:prstGeom prst="rect">
            <a:avLst/>
          </a:prstGeom>
          <a:noFill/>
          <a:ln>
            <a:noFill/>
          </a:ln>
        </p:spPr>
      </p:sp>
      <p:sp>
        <p:nvSpPr>
          <p:cNvPr id="147" name="Google Shape;147;p10"/>
          <p:cNvSpPr txBox="1">
            <a:spLocks noGrp="1"/>
          </p:cNvSpPr>
          <p:nvPr>
            <p:ph type="title"/>
          </p:nvPr>
        </p:nvSpPr>
        <p:spPr>
          <a:xfrm>
            <a:off x="960000" y="5352600"/>
            <a:ext cx="10272000" cy="7636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925152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81"/>
        <p:cNvGrpSpPr/>
        <p:nvPr/>
      </p:nvGrpSpPr>
      <p:grpSpPr>
        <a:xfrm>
          <a:off x="0" y="0"/>
          <a:ext cx="0" cy="0"/>
          <a:chOff x="0" y="0"/>
          <a:chExt cx="0" cy="0"/>
        </a:xfrm>
      </p:grpSpPr>
      <p:sp>
        <p:nvSpPr>
          <p:cNvPr id="182" name="Google Shape;182;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15"/>
          <p:cNvSpPr/>
          <p:nvPr/>
        </p:nvSpPr>
        <p:spPr>
          <a:xfrm>
            <a:off x="10512233" y="-1353800"/>
            <a:ext cx="2524400" cy="25244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184" name="Google Shape;184;p15"/>
          <p:cNvSpPr/>
          <p:nvPr/>
        </p:nvSpPr>
        <p:spPr>
          <a:xfrm>
            <a:off x="-2034700" y="6044633"/>
            <a:ext cx="4234800" cy="42348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185" name="Google Shape;185;p15"/>
          <p:cNvSpPr/>
          <p:nvPr/>
        </p:nvSpPr>
        <p:spPr>
          <a:xfrm>
            <a:off x="11413066" y="-330212"/>
            <a:ext cx="3727572" cy="832800"/>
          </a:xfrm>
          <a:custGeom>
            <a:avLst/>
            <a:gdLst/>
            <a:ahLst/>
            <a:cxnLst/>
            <a:rect l="l" t="t" r="r" b="b"/>
            <a:pathLst>
              <a:path w="313" h="70" extrusionOk="0">
                <a:moveTo>
                  <a:pt x="8" y="65"/>
                </a:moveTo>
                <a:cubicBezTo>
                  <a:pt x="9" y="65"/>
                  <a:pt x="10" y="65"/>
                  <a:pt x="11" y="65"/>
                </a:cubicBezTo>
                <a:cubicBezTo>
                  <a:pt x="13" y="63"/>
                  <a:pt x="16" y="61"/>
                  <a:pt x="20" y="61"/>
                </a:cubicBezTo>
                <a:cubicBezTo>
                  <a:pt x="22" y="61"/>
                  <a:pt x="23" y="62"/>
                  <a:pt x="25" y="63"/>
                </a:cubicBezTo>
                <a:cubicBezTo>
                  <a:pt x="26" y="57"/>
                  <a:pt x="32" y="52"/>
                  <a:pt x="38" y="52"/>
                </a:cubicBezTo>
                <a:cubicBezTo>
                  <a:pt x="41" y="52"/>
                  <a:pt x="45" y="54"/>
                  <a:pt x="47" y="56"/>
                </a:cubicBezTo>
                <a:cubicBezTo>
                  <a:pt x="47" y="56"/>
                  <a:pt x="47" y="56"/>
                  <a:pt x="47" y="56"/>
                </a:cubicBezTo>
                <a:cubicBezTo>
                  <a:pt x="47" y="46"/>
                  <a:pt x="55" y="38"/>
                  <a:pt x="64" y="38"/>
                </a:cubicBezTo>
                <a:cubicBezTo>
                  <a:pt x="67" y="38"/>
                  <a:pt x="70" y="39"/>
                  <a:pt x="73" y="41"/>
                </a:cubicBezTo>
                <a:cubicBezTo>
                  <a:pt x="73" y="40"/>
                  <a:pt x="73" y="40"/>
                  <a:pt x="73" y="39"/>
                </a:cubicBezTo>
                <a:cubicBezTo>
                  <a:pt x="73" y="27"/>
                  <a:pt x="82" y="18"/>
                  <a:pt x="94" y="18"/>
                </a:cubicBezTo>
                <a:cubicBezTo>
                  <a:pt x="97" y="18"/>
                  <a:pt x="100" y="19"/>
                  <a:pt x="103" y="20"/>
                </a:cubicBezTo>
                <a:cubicBezTo>
                  <a:pt x="103" y="20"/>
                  <a:pt x="103" y="20"/>
                  <a:pt x="103" y="19"/>
                </a:cubicBezTo>
                <a:cubicBezTo>
                  <a:pt x="103" y="13"/>
                  <a:pt x="108" y="8"/>
                  <a:pt x="114" y="8"/>
                </a:cubicBezTo>
                <a:cubicBezTo>
                  <a:pt x="116" y="8"/>
                  <a:pt x="118" y="9"/>
                  <a:pt x="120" y="10"/>
                </a:cubicBezTo>
                <a:cubicBezTo>
                  <a:pt x="125" y="4"/>
                  <a:pt x="133" y="0"/>
                  <a:pt x="142" y="0"/>
                </a:cubicBezTo>
                <a:cubicBezTo>
                  <a:pt x="153" y="0"/>
                  <a:pt x="163" y="7"/>
                  <a:pt x="168" y="17"/>
                </a:cubicBezTo>
                <a:cubicBezTo>
                  <a:pt x="173" y="13"/>
                  <a:pt x="179" y="10"/>
                  <a:pt x="186" y="10"/>
                </a:cubicBezTo>
                <a:cubicBezTo>
                  <a:pt x="198" y="10"/>
                  <a:pt x="209" y="19"/>
                  <a:pt x="211" y="30"/>
                </a:cubicBezTo>
                <a:cubicBezTo>
                  <a:pt x="219" y="30"/>
                  <a:pt x="226" y="34"/>
                  <a:pt x="230" y="39"/>
                </a:cubicBezTo>
                <a:cubicBezTo>
                  <a:pt x="234" y="36"/>
                  <a:pt x="238" y="34"/>
                  <a:pt x="243" y="34"/>
                </a:cubicBezTo>
                <a:cubicBezTo>
                  <a:pt x="253" y="34"/>
                  <a:pt x="261" y="42"/>
                  <a:pt x="261" y="52"/>
                </a:cubicBezTo>
                <a:cubicBezTo>
                  <a:pt x="261" y="53"/>
                  <a:pt x="261" y="53"/>
                  <a:pt x="261" y="54"/>
                </a:cubicBezTo>
                <a:cubicBezTo>
                  <a:pt x="263" y="52"/>
                  <a:pt x="266" y="52"/>
                  <a:pt x="268" y="52"/>
                </a:cubicBezTo>
                <a:cubicBezTo>
                  <a:pt x="274" y="52"/>
                  <a:pt x="279" y="56"/>
                  <a:pt x="280" y="62"/>
                </a:cubicBezTo>
                <a:cubicBezTo>
                  <a:pt x="282" y="61"/>
                  <a:pt x="284" y="60"/>
                  <a:pt x="286" y="60"/>
                </a:cubicBezTo>
                <a:cubicBezTo>
                  <a:pt x="292" y="60"/>
                  <a:pt x="296" y="63"/>
                  <a:pt x="298" y="68"/>
                </a:cubicBezTo>
                <a:cubicBezTo>
                  <a:pt x="298" y="68"/>
                  <a:pt x="298" y="68"/>
                  <a:pt x="298" y="68"/>
                </a:cubicBezTo>
                <a:cubicBezTo>
                  <a:pt x="300" y="66"/>
                  <a:pt x="302" y="65"/>
                  <a:pt x="305" y="65"/>
                </a:cubicBezTo>
                <a:cubicBezTo>
                  <a:pt x="309" y="65"/>
                  <a:pt x="312" y="67"/>
                  <a:pt x="313" y="70"/>
                </a:cubicBezTo>
                <a:cubicBezTo>
                  <a:pt x="0" y="70"/>
                  <a:pt x="0" y="70"/>
                  <a:pt x="0" y="70"/>
                </a:cubicBezTo>
                <a:cubicBezTo>
                  <a:pt x="1" y="67"/>
                  <a:pt x="4" y="65"/>
                  <a:pt x="8" y="65"/>
                </a:cubicBezTo>
              </a:path>
            </a:pathLst>
          </a:custGeom>
          <a:solidFill>
            <a:schemeClr val="lt1"/>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8123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15"/>
        <p:cNvGrpSpPr/>
        <p:nvPr/>
      </p:nvGrpSpPr>
      <p:grpSpPr>
        <a:xfrm>
          <a:off x="0" y="0"/>
          <a:ext cx="0" cy="0"/>
          <a:chOff x="0" y="0"/>
          <a:chExt cx="0" cy="0"/>
        </a:xfrm>
      </p:grpSpPr>
      <p:sp>
        <p:nvSpPr>
          <p:cNvPr id="216" name="Google Shape;216;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7" name="Google Shape;217;p18"/>
          <p:cNvSpPr txBox="1">
            <a:spLocks noGrp="1"/>
          </p:cNvSpPr>
          <p:nvPr>
            <p:ph type="subTitle" idx="1"/>
          </p:nvPr>
        </p:nvSpPr>
        <p:spPr>
          <a:xfrm>
            <a:off x="5417525" y="1750667"/>
            <a:ext cx="5578800" cy="126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8" name="Google Shape;218;p18"/>
          <p:cNvSpPr txBox="1">
            <a:spLocks noGrp="1"/>
          </p:cNvSpPr>
          <p:nvPr>
            <p:ph type="subTitle" idx="2"/>
          </p:nvPr>
        </p:nvSpPr>
        <p:spPr>
          <a:xfrm>
            <a:off x="5417525" y="3312867"/>
            <a:ext cx="5578800" cy="126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9" name="Google Shape;219;p18"/>
          <p:cNvSpPr txBox="1">
            <a:spLocks noGrp="1"/>
          </p:cNvSpPr>
          <p:nvPr>
            <p:ph type="subTitle" idx="3"/>
          </p:nvPr>
        </p:nvSpPr>
        <p:spPr>
          <a:xfrm>
            <a:off x="5417525" y="4875067"/>
            <a:ext cx="5578800" cy="126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20" name="Google Shape;220;p18"/>
          <p:cNvSpPr txBox="1">
            <a:spLocks noGrp="1"/>
          </p:cNvSpPr>
          <p:nvPr>
            <p:ph type="subTitle" idx="4"/>
          </p:nvPr>
        </p:nvSpPr>
        <p:spPr>
          <a:xfrm>
            <a:off x="1195676" y="1750667"/>
            <a:ext cx="3516800" cy="126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Raleway"/>
              <a:buNone/>
              <a:defRPr sz="2400">
                <a:solidFill>
                  <a:schemeClr val="dk1"/>
                </a:solidFill>
                <a:latin typeface="Outfit SemiBold"/>
                <a:ea typeface="Outfit SemiBold"/>
                <a:cs typeface="Outfit SemiBold"/>
                <a:sym typeface="Outfit SemiBold"/>
              </a:defRPr>
            </a:lvl1pPr>
            <a:lvl2pPr lvl="1" algn="ctr" rtl="0">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b="1">
                <a:latin typeface="Raleway"/>
                <a:ea typeface="Raleway"/>
                <a:cs typeface="Raleway"/>
                <a:sym typeface="Raleway"/>
              </a:defRPr>
            </a:lvl9pPr>
          </a:lstStyle>
          <a:p>
            <a:endParaRPr/>
          </a:p>
        </p:txBody>
      </p:sp>
      <p:sp>
        <p:nvSpPr>
          <p:cNvPr id="221" name="Google Shape;221;p18"/>
          <p:cNvSpPr txBox="1">
            <a:spLocks noGrp="1"/>
          </p:cNvSpPr>
          <p:nvPr>
            <p:ph type="subTitle" idx="5"/>
          </p:nvPr>
        </p:nvSpPr>
        <p:spPr>
          <a:xfrm>
            <a:off x="1195676" y="3312867"/>
            <a:ext cx="3516800" cy="126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Raleway"/>
              <a:buNone/>
              <a:defRPr sz="2400">
                <a:solidFill>
                  <a:schemeClr val="dk1"/>
                </a:solidFill>
                <a:latin typeface="Outfit SemiBold"/>
                <a:ea typeface="Outfit SemiBold"/>
                <a:cs typeface="Outfit SemiBold"/>
                <a:sym typeface="Outfit SemiBold"/>
              </a:defRPr>
            </a:lvl1pPr>
            <a:lvl2pPr lvl="1" algn="ctr" rtl="0">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b="1">
                <a:latin typeface="Raleway"/>
                <a:ea typeface="Raleway"/>
                <a:cs typeface="Raleway"/>
                <a:sym typeface="Raleway"/>
              </a:defRPr>
            </a:lvl9pPr>
          </a:lstStyle>
          <a:p>
            <a:endParaRPr/>
          </a:p>
        </p:txBody>
      </p:sp>
      <p:sp>
        <p:nvSpPr>
          <p:cNvPr id="222" name="Google Shape;222;p18"/>
          <p:cNvSpPr txBox="1">
            <a:spLocks noGrp="1"/>
          </p:cNvSpPr>
          <p:nvPr>
            <p:ph type="subTitle" idx="6"/>
          </p:nvPr>
        </p:nvSpPr>
        <p:spPr>
          <a:xfrm>
            <a:off x="1195676" y="4875067"/>
            <a:ext cx="3516800" cy="126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Raleway"/>
              <a:buNone/>
              <a:defRPr sz="2400">
                <a:solidFill>
                  <a:schemeClr val="dk1"/>
                </a:solidFill>
                <a:latin typeface="Outfit SemiBold"/>
                <a:ea typeface="Outfit SemiBold"/>
                <a:cs typeface="Outfit SemiBold"/>
                <a:sym typeface="Outfit SemiBold"/>
              </a:defRPr>
            </a:lvl1pPr>
            <a:lvl2pPr lvl="1" algn="ctr" rtl="0">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b="1">
                <a:latin typeface="Raleway"/>
                <a:ea typeface="Raleway"/>
                <a:cs typeface="Raleway"/>
                <a:sym typeface="Raleway"/>
              </a:defRPr>
            </a:lvl9pPr>
          </a:lstStyle>
          <a:p>
            <a:endParaRPr/>
          </a:p>
        </p:txBody>
      </p:sp>
      <p:grpSp>
        <p:nvGrpSpPr>
          <p:cNvPr id="223" name="Google Shape;223;p18"/>
          <p:cNvGrpSpPr/>
          <p:nvPr/>
        </p:nvGrpSpPr>
        <p:grpSpPr>
          <a:xfrm>
            <a:off x="-1078383" y="-4069466"/>
            <a:ext cx="15736181" cy="11475100"/>
            <a:chOff x="-808787" y="-3052100"/>
            <a:chExt cx="11802136" cy="8606325"/>
          </a:xfrm>
        </p:grpSpPr>
        <p:grpSp>
          <p:nvGrpSpPr>
            <p:cNvPr id="224" name="Google Shape;224;p18"/>
            <p:cNvGrpSpPr/>
            <p:nvPr/>
          </p:nvGrpSpPr>
          <p:grpSpPr>
            <a:xfrm>
              <a:off x="-808787" y="363700"/>
              <a:ext cx="1988301" cy="1522016"/>
              <a:chOff x="-808787" y="363700"/>
              <a:chExt cx="1988301" cy="1522016"/>
            </a:xfrm>
          </p:grpSpPr>
          <p:grpSp>
            <p:nvGrpSpPr>
              <p:cNvPr id="225" name="Google Shape;225;p18"/>
              <p:cNvGrpSpPr/>
              <p:nvPr/>
            </p:nvGrpSpPr>
            <p:grpSpPr>
              <a:xfrm>
                <a:off x="-808787" y="363700"/>
                <a:ext cx="1522016" cy="1522016"/>
                <a:chOff x="2343375" y="-1902925"/>
                <a:chExt cx="2235300" cy="2235300"/>
              </a:xfrm>
            </p:grpSpPr>
            <p:sp>
              <p:nvSpPr>
                <p:cNvPr id="226" name="Google Shape;226;p18"/>
                <p:cNvSpPr/>
                <p:nvPr/>
              </p:nvSpPr>
              <p:spPr>
                <a:xfrm flipH="1">
                  <a:off x="2343375" y="-1902925"/>
                  <a:ext cx="2235300" cy="22353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Lexend Deca"/>
                    <a:ea typeface="Lexend Deca"/>
                    <a:cs typeface="Lexend Deca"/>
                    <a:sym typeface="Lexend Deca"/>
                  </a:endParaRPr>
                </a:p>
              </p:txBody>
            </p:sp>
            <p:sp>
              <p:nvSpPr>
                <p:cNvPr id="227" name="Google Shape;227;p18"/>
                <p:cNvSpPr/>
                <p:nvPr/>
              </p:nvSpPr>
              <p:spPr>
                <a:xfrm>
                  <a:off x="2343375" y="-1902925"/>
                  <a:ext cx="2235300" cy="2235300"/>
                </a:xfrm>
                <a:prstGeom prst="chord">
                  <a:avLst>
                    <a:gd name="adj1" fmla="val 564695"/>
                    <a:gd name="adj2" fmla="val 10246680"/>
                  </a:avLst>
                </a:prstGeom>
                <a:solidFill>
                  <a:schemeClr val="accent3"/>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grpSp>
          <p:sp>
            <p:nvSpPr>
              <p:cNvPr id="228" name="Google Shape;228;p18"/>
              <p:cNvSpPr/>
              <p:nvPr/>
            </p:nvSpPr>
            <p:spPr>
              <a:xfrm>
                <a:off x="1" y="539488"/>
                <a:ext cx="1179513" cy="263525"/>
              </a:xfrm>
              <a:custGeom>
                <a:avLst/>
                <a:gdLst/>
                <a:ahLst/>
                <a:cxnLst/>
                <a:rect l="l" t="t" r="r" b="b"/>
                <a:pathLst>
                  <a:path w="313" h="70" extrusionOk="0">
                    <a:moveTo>
                      <a:pt x="8" y="65"/>
                    </a:moveTo>
                    <a:cubicBezTo>
                      <a:pt x="9" y="65"/>
                      <a:pt x="10" y="65"/>
                      <a:pt x="11" y="65"/>
                    </a:cubicBezTo>
                    <a:cubicBezTo>
                      <a:pt x="13" y="63"/>
                      <a:pt x="16" y="61"/>
                      <a:pt x="20" y="61"/>
                    </a:cubicBezTo>
                    <a:cubicBezTo>
                      <a:pt x="22" y="61"/>
                      <a:pt x="23" y="62"/>
                      <a:pt x="25" y="63"/>
                    </a:cubicBezTo>
                    <a:cubicBezTo>
                      <a:pt x="26" y="57"/>
                      <a:pt x="32" y="52"/>
                      <a:pt x="38" y="52"/>
                    </a:cubicBezTo>
                    <a:cubicBezTo>
                      <a:pt x="41" y="52"/>
                      <a:pt x="45" y="54"/>
                      <a:pt x="47" y="56"/>
                    </a:cubicBezTo>
                    <a:cubicBezTo>
                      <a:pt x="47" y="56"/>
                      <a:pt x="47" y="56"/>
                      <a:pt x="47" y="56"/>
                    </a:cubicBezTo>
                    <a:cubicBezTo>
                      <a:pt x="47" y="46"/>
                      <a:pt x="55" y="38"/>
                      <a:pt x="64" y="38"/>
                    </a:cubicBezTo>
                    <a:cubicBezTo>
                      <a:pt x="67" y="38"/>
                      <a:pt x="70" y="39"/>
                      <a:pt x="73" y="41"/>
                    </a:cubicBezTo>
                    <a:cubicBezTo>
                      <a:pt x="73" y="40"/>
                      <a:pt x="73" y="40"/>
                      <a:pt x="73" y="39"/>
                    </a:cubicBezTo>
                    <a:cubicBezTo>
                      <a:pt x="73" y="27"/>
                      <a:pt x="82" y="18"/>
                      <a:pt x="94" y="18"/>
                    </a:cubicBezTo>
                    <a:cubicBezTo>
                      <a:pt x="97" y="18"/>
                      <a:pt x="100" y="19"/>
                      <a:pt x="103" y="20"/>
                    </a:cubicBezTo>
                    <a:cubicBezTo>
                      <a:pt x="103" y="20"/>
                      <a:pt x="103" y="20"/>
                      <a:pt x="103" y="19"/>
                    </a:cubicBezTo>
                    <a:cubicBezTo>
                      <a:pt x="103" y="13"/>
                      <a:pt x="108" y="8"/>
                      <a:pt x="114" y="8"/>
                    </a:cubicBezTo>
                    <a:cubicBezTo>
                      <a:pt x="116" y="8"/>
                      <a:pt x="118" y="9"/>
                      <a:pt x="120" y="10"/>
                    </a:cubicBezTo>
                    <a:cubicBezTo>
                      <a:pt x="125" y="4"/>
                      <a:pt x="133" y="0"/>
                      <a:pt x="142" y="0"/>
                    </a:cubicBezTo>
                    <a:cubicBezTo>
                      <a:pt x="153" y="0"/>
                      <a:pt x="163" y="7"/>
                      <a:pt x="168" y="17"/>
                    </a:cubicBezTo>
                    <a:cubicBezTo>
                      <a:pt x="173" y="13"/>
                      <a:pt x="179" y="10"/>
                      <a:pt x="186" y="10"/>
                    </a:cubicBezTo>
                    <a:cubicBezTo>
                      <a:pt x="198" y="10"/>
                      <a:pt x="209" y="19"/>
                      <a:pt x="211" y="30"/>
                    </a:cubicBezTo>
                    <a:cubicBezTo>
                      <a:pt x="219" y="30"/>
                      <a:pt x="226" y="34"/>
                      <a:pt x="230" y="39"/>
                    </a:cubicBezTo>
                    <a:cubicBezTo>
                      <a:pt x="234" y="36"/>
                      <a:pt x="238" y="34"/>
                      <a:pt x="243" y="34"/>
                    </a:cubicBezTo>
                    <a:cubicBezTo>
                      <a:pt x="253" y="34"/>
                      <a:pt x="261" y="42"/>
                      <a:pt x="261" y="52"/>
                    </a:cubicBezTo>
                    <a:cubicBezTo>
                      <a:pt x="261" y="53"/>
                      <a:pt x="261" y="53"/>
                      <a:pt x="261" y="54"/>
                    </a:cubicBezTo>
                    <a:cubicBezTo>
                      <a:pt x="263" y="52"/>
                      <a:pt x="266" y="52"/>
                      <a:pt x="268" y="52"/>
                    </a:cubicBezTo>
                    <a:cubicBezTo>
                      <a:pt x="274" y="52"/>
                      <a:pt x="279" y="56"/>
                      <a:pt x="280" y="62"/>
                    </a:cubicBezTo>
                    <a:cubicBezTo>
                      <a:pt x="282" y="61"/>
                      <a:pt x="284" y="60"/>
                      <a:pt x="286" y="60"/>
                    </a:cubicBezTo>
                    <a:cubicBezTo>
                      <a:pt x="292" y="60"/>
                      <a:pt x="296" y="63"/>
                      <a:pt x="298" y="68"/>
                    </a:cubicBezTo>
                    <a:cubicBezTo>
                      <a:pt x="298" y="68"/>
                      <a:pt x="298" y="68"/>
                      <a:pt x="298" y="68"/>
                    </a:cubicBezTo>
                    <a:cubicBezTo>
                      <a:pt x="300" y="66"/>
                      <a:pt x="302" y="65"/>
                      <a:pt x="305" y="65"/>
                    </a:cubicBezTo>
                    <a:cubicBezTo>
                      <a:pt x="309" y="65"/>
                      <a:pt x="312" y="67"/>
                      <a:pt x="313" y="70"/>
                    </a:cubicBezTo>
                    <a:cubicBezTo>
                      <a:pt x="0" y="70"/>
                      <a:pt x="0" y="70"/>
                      <a:pt x="0" y="70"/>
                    </a:cubicBezTo>
                    <a:cubicBezTo>
                      <a:pt x="1" y="67"/>
                      <a:pt x="4" y="65"/>
                      <a:pt x="8" y="65"/>
                    </a:cubicBezTo>
                  </a:path>
                </a:pathLst>
              </a:custGeom>
              <a:solidFill>
                <a:schemeClr val="l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29" name="Google Shape;229;p18"/>
            <p:cNvSpPr/>
            <p:nvPr/>
          </p:nvSpPr>
          <p:spPr>
            <a:xfrm flipH="1">
              <a:off x="8776048" y="3336925"/>
              <a:ext cx="2217300" cy="22173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Lexend Deca"/>
                <a:ea typeface="Lexend Deca"/>
                <a:cs typeface="Lexend Deca"/>
                <a:sym typeface="Lexend Deca"/>
              </a:endParaRPr>
            </a:p>
          </p:txBody>
        </p:sp>
        <p:sp>
          <p:nvSpPr>
            <p:cNvPr id="230" name="Google Shape;230;p18"/>
            <p:cNvSpPr/>
            <p:nvPr/>
          </p:nvSpPr>
          <p:spPr>
            <a:xfrm flipH="1">
              <a:off x="6627550" y="-3052100"/>
              <a:ext cx="3690300" cy="36903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Lexend Deca"/>
                <a:ea typeface="Lexend Deca"/>
                <a:cs typeface="Lexend Deca"/>
                <a:sym typeface="Lexend Deca"/>
              </a:endParaRPr>
            </a:p>
          </p:txBody>
        </p:sp>
      </p:grpSp>
    </p:spTree>
    <p:extLst>
      <p:ext uri="{BB962C8B-B14F-4D97-AF65-F5344CB8AC3E}">
        <p14:creationId xmlns:p14="http://schemas.microsoft.com/office/powerpoint/2010/main" val="4288236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4"/>
        <p:cNvGrpSpPr/>
        <p:nvPr/>
      </p:nvGrpSpPr>
      <p:grpSpPr>
        <a:xfrm>
          <a:off x="0" y="0"/>
          <a:ext cx="0" cy="0"/>
          <a:chOff x="0" y="0"/>
          <a:chExt cx="0" cy="0"/>
        </a:xfrm>
      </p:grpSpPr>
      <p:grpSp>
        <p:nvGrpSpPr>
          <p:cNvPr id="275" name="Google Shape;275;p22"/>
          <p:cNvGrpSpPr/>
          <p:nvPr/>
        </p:nvGrpSpPr>
        <p:grpSpPr>
          <a:xfrm>
            <a:off x="154366" y="-1320433"/>
            <a:ext cx="11815367" cy="10720567"/>
            <a:chOff x="115774" y="-990325"/>
            <a:chExt cx="8861525" cy="8040425"/>
          </a:xfrm>
        </p:grpSpPr>
        <p:grpSp>
          <p:nvGrpSpPr>
            <p:cNvPr id="276" name="Google Shape;276;p22"/>
            <p:cNvGrpSpPr/>
            <p:nvPr/>
          </p:nvGrpSpPr>
          <p:grpSpPr>
            <a:xfrm>
              <a:off x="6157899" y="4230700"/>
              <a:ext cx="2819400" cy="2819400"/>
              <a:chOff x="6157899" y="4230700"/>
              <a:chExt cx="2819400" cy="2819400"/>
            </a:xfrm>
          </p:grpSpPr>
          <p:sp>
            <p:nvSpPr>
              <p:cNvPr id="277" name="Google Shape;277;p22"/>
              <p:cNvSpPr/>
              <p:nvPr/>
            </p:nvSpPr>
            <p:spPr>
              <a:xfrm flipH="1">
                <a:off x="6157899" y="4230700"/>
                <a:ext cx="2819400" cy="28194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Lexend Deca"/>
                  <a:ea typeface="Lexend Deca"/>
                  <a:cs typeface="Lexend Deca"/>
                  <a:sym typeface="Lexend Deca"/>
                </a:endParaRPr>
              </a:p>
            </p:txBody>
          </p:sp>
          <p:sp>
            <p:nvSpPr>
              <p:cNvPr id="278" name="Google Shape;278;p22"/>
              <p:cNvSpPr/>
              <p:nvPr/>
            </p:nvSpPr>
            <p:spPr>
              <a:xfrm>
                <a:off x="7014999" y="4783158"/>
                <a:ext cx="1962300" cy="438410"/>
              </a:xfrm>
              <a:custGeom>
                <a:avLst/>
                <a:gdLst/>
                <a:ahLst/>
                <a:cxnLst/>
                <a:rect l="l" t="t" r="r" b="b"/>
                <a:pathLst>
                  <a:path w="313" h="70" extrusionOk="0">
                    <a:moveTo>
                      <a:pt x="8" y="65"/>
                    </a:moveTo>
                    <a:cubicBezTo>
                      <a:pt x="9" y="65"/>
                      <a:pt x="10" y="65"/>
                      <a:pt x="11" y="65"/>
                    </a:cubicBezTo>
                    <a:cubicBezTo>
                      <a:pt x="13" y="63"/>
                      <a:pt x="16" y="61"/>
                      <a:pt x="20" y="61"/>
                    </a:cubicBezTo>
                    <a:cubicBezTo>
                      <a:pt x="22" y="61"/>
                      <a:pt x="23" y="62"/>
                      <a:pt x="25" y="63"/>
                    </a:cubicBezTo>
                    <a:cubicBezTo>
                      <a:pt x="26" y="57"/>
                      <a:pt x="32" y="52"/>
                      <a:pt x="38" y="52"/>
                    </a:cubicBezTo>
                    <a:cubicBezTo>
                      <a:pt x="41" y="52"/>
                      <a:pt x="45" y="54"/>
                      <a:pt x="47" y="56"/>
                    </a:cubicBezTo>
                    <a:cubicBezTo>
                      <a:pt x="47" y="56"/>
                      <a:pt x="47" y="56"/>
                      <a:pt x="47" y="56"/>
                    </a:cubicBezTo>
                    <a:cubicBezTo>
                      <a:pt x="47" y="46"/>
                      <a:pt x="55" y="38"/>
                      <a:pt x="64" y="38"/>
                    </a:cubicBezTo>
                    <a:cubicBezTo>
                      <a:pt x="67" y="38"/>
                      <a:pt x="70" y="39"/>
                      <a:pt x="73" y="41"/>
                    </a:cubicBezTo>
                    <a:cubicBezTo>
                      <a:pt x="73" y="40"/>
                      <a:pt x="73" y="40"/>
                      <a:pt x="73" y="39"/>
                    </a:cubicBezTo>
                    <a:cubicBezTo>
                      <a:pt x="73" y="27"/>
                      <a:pt x="82" y="18"/>
                      <a:pt x="94" y="18"/>
                    </a:cubicBezTo>
                    <a:cubicBezTo>
                      <a:pt x="97" y="18"/>
                      <a:pt x="100" y="19"/>
                      <a:pt x="103" y="20"/>
                    </a:cubicBezTo>
                    <a:cubicBezTo>
                      <a:pt x="103" y="20"/>
                      <a:pt x="103" y="20"/>
                      <a:pt x="103" y="19"/>
                    </a:cubicBezTo>
                    <a:cubicBezTo>
                      <a:pt x="103" y="13"/>
                      <a:pt x="108" y="8"/>
                      <a:pt x="114" y="8"/>
                    </a:cubicBezTo>
                    <a:cubicBezTo>
                      <a:pt x="116" y="8"/>
                      <a:pt x="118" y="9"/>
                      <a:pt x="120" y="10"/>
                    </a:cubicBezTo>
                    <a:cubicBezTo>
                      <a:pt x="125" y="4"/>
                      <a:pt x="133" y="0"/>
                      <a:pt x="142" y="0"/>
                    </a:cubicBezTo>
                    <a:cubicBezTo>
                      <a:pt x="153" y="0"/>
                      <a:pt x="163" y="7"/>
                      <a:pt x="168" y="17"/>
                    </a:cubicBezTo>
                    <a:cubicBezTo>
                      <a:pt x="173" y="13"/>
                      <a:pt x="179" y="10"/>
                      <a:pt x="186" y="10"/>
                    </a:cubicBezTo>
                    <a:cubicBezTo>
                      <a:pt x="198" y="10"/>
                      <a:pt x="209" y="19"/>
                      <a:pt x="211" y="30"/>
                    </a:cubicBezTo>
                    <a:cubicBezTo>
                      <a:pt x="219" y="30"/>
                      <a:pt x="226" y="34"/>
                      <a:pt x="230" y="39"/>
                    </a:cubicBezTo>
                    <a:cubicBezTo>
                      <a:pt x="234" y="36"/>
                      <a:pt x="238" y="34"/>
                      <a:pt x="243" y="34"/>
                    </a:cubicBezTo>
                    <a:cubicBezTo>
                      <a:pt x="253" y="34"/>
                      <a:pt x="261" y="42"/>
                      <a:pt x="261" y="52"/>
                    </a:cubicBezTo>
                    <a:cubicBezTo>
                      <a:pt x="261" y="53"/>
                      <a:pt x="261" y="53"/>
                      <a:pt x="261" y="54"/>
                    </a:cubicBezTo>
                    <a:cubicBezTo>
                      <a:pt x="263" y="52"/>
                      <a:pt x="266" y="52"/>
                      <a:pt x="268" y="52"/>
                    </a:cubicBezTo>
                    <a:cubicBezTo>
                      <a:pt x="274" y="52"/>
                      <a:pt x="279" y="56"/>
                      <a:pt x="280" y="62"/>
                    </a:cubicBezTo>
                    <a:cubicBezTo>
                      <a:pt x="282" y="61"/>
                      <a:pt x="284" y="60"/>
                      <a:pt x="286" y="60"/>
                    </a:cubicBezTo>
                    <a:cubicBezTo>
                      <a:pt x="292" y="60"/>
                      <a:pt x="296" y="63"/>
                      <a:pt x="298" y="68"/>
                    </a:cubicBezTo>
                    <a:cubicBezTo>
                      <a:pt x="298" y="68"/>
                      <a:pt x="298" y="68"/>
                      <a:pt x="298" y="68"/>
                    </a:cubicBezTo>
                    <a:cubicBezTo>
                      <a:pt x="300" y="66"/>
                      <a:pt x="302" y="65"/>
                      <a:pt x="305" y="65"/>
                    </a:cubicBezTo>
                    <a:cubicBezTo>
                      <a:pt x="309" y="65"/>
                      <a:pt x="312" y="67"/>
                      <a:pt x="313" y="70"/>
                    </a:cubicBezTo>
                    <a:cubicBezTo>
                      <a:pt x="0" y="70"/>
                      <a:pt x="0" y="70"/>
                      <a:pt x="0" y="70"/>
                    </a:cubicBezTo>
                    <a:cubicBezTo>
                      <a:pt x="1" y="67"/>
                      <a:pt x="4" y="65"/>
                      <a:pt x="8" y="65"/>
                    </a:cubicBezTo>
                  </a:path>
                </a:pathLst>
              </a:custGeom>
              <a:solidFill>
                <a:schemeClr val="l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79" name="Google Shape;279;p22"/>
            <p:cNvGrpSpPr/>
            <p:nvPr/>
          </p:nvGrpSpPr>
          <p:grpSpPr>
            <a:xfrm>
              <a:off x="115774" y="-990325"/>
              <a:ext cx="2076601" cy="1968243"/>
              <a:chOff x="115774" y="-990325"/>
              <a:chExt cx="2076601" cy="1968243"/>
            </a:xfrm>
          </p:grpSpPr>
          <p:sp>
            <p:nvSpPr>
              <p:cNvPr id="280" name="Google Shape;280;p22"/>
              <p:cNvSpPr/>
              <p:nvPr/>
            </p:nvSpPr>
            <p:spPr>
              <a:xfrm>
                <a:off x="255575" y="-990325"/>
                <a:ext cx="1936800" cy="19368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Lexend Deca"/>
                  <a:ea typeface="Lexend Deca"/>
                  <a:cs typeface="Lexend Deca"/>
                  <a:sym typeface="Lexend Deca"/>
                </a:endParaRPr>
              </a:p>
            </p:txBody>
          </p:sp>
          <p:sp>
            <p:nvSpPr>
              <p:cNvPr id="281" name="Google Shape;281;p22"/>
              <p:cNvSpPr/>
              <p:nvPr/>
            </p:nvSpPr>
            <p:spPr>
              <a:xfrm>
                <a:off x="115774" y="539508"/>
                <a:ext cx="1962300" cy="438410"/>
              </a:xfrm>
              <a:custGeom>
                <a:avLst/>
                <a:gdLst/>
                <a:ahLst/>
                <a:cxnLst/>
                <a:rect l="l" t="t" r="r" b="b"/>
                <a:pathLst>
                  <a:path w="313" h="70" extrusionOk="0">
                    <a:moveTo>
                      <a:pt x="8" y="65"/>
                    </a:moveTo>
                    <a:cubicBezTo>
                      <a:pt x="9" y="65"/>
                      <a:pt x="10" y="65"/>
                      <a:pt x="11" y="65"/>
                    </a:cubicBezTo>
                    <a:cubicBezTo>
                      <a:pt x="13" y="63"/>
                      <a:pt x="16" y="61"/>
                      <a:pt x="20" y="61"/>
                    </a:cubicBezTo>
                    <a:cubicBezTo>
                      <a:pt x="22" y="61"/>
                      <a:pt x="23" y="62"/>
                      <a:pt x="25" y="63"/>
                    </a:cubicBezTo>
                    <a:cubicBezTo>
                      <a:pt x="26" y="57"/>
                      <a:pt x="32" y="52"/>
                      <a:pt x="38" y="52"/>
                    </a:cubicBezTo>
                    <a:cubicBezTo>
                      <a:pt x="41" y="52"/>
                      <a:pt x="45" y="54"/>
                      <a:pt x="47" y="56"/>
                    </a:cubicBezTo>
                    <a:cubicBezTo>
                      <a:pt x="47" y="56"/>
                      <a:pt x="47" y="56"/>
                      <a:pt x="47" y="56"/>
                    </a:cubicBezTo>
                    <a:cubicBezTo>
                      <a:pt x="47" y="46"/>
                      <a:pt x="55" y="38"/>
                      <a:pt x="64" y="38"/>
                    </a:cubicBezTo>
                    <a:cubicBezTo>
                      <a:pt x="67" y="38"/>
                      <a:pt x="70" y="39"/>
                      <a:pt x="73" y="41"/>
                    </a:cubicBezTo>
                    <a:cubicBezTo>
                      <a:pt x="73" y="40"/>
                      <a:pt x="73" y="40"/>
                      <a:pt x="73" y="39"/>
                    </a:cubicBezTo>
                    <a:cubicBezTo>
                      <a:pt x="73" y="27"/>
                      <a:pt x="82" y="18"/>
                      <a:pt x="94" y="18"/>
                    </a:cubicBezTo>
                    <a:cubicBezTo>
                      <a:pt x="97" y="18"/>
                      <a:pt x="100" y="19"/>
                      <a:pt x="103" y="20"/>
                    </a:cubicBezTo>
                    <a:cubicBezTo>
                      <a:pt x="103" y="20"/>
                      <a:pt x="103" y="20"/>
                      <a:pt x="103" y="19"/>
                    </a:cubicBezTo>
                    <a:cubicBezTo>
                      <a:pt x="103" y="13"/>
                      <a:pt x="108" y="8"/>
                      <a:pt x="114" y="8"/>
                    </a:cubicBezTo>
                    <a:cubicBezTo>
                      <a:pt x="116" y="8"/>
                      <a:pt x="118" y="9"/>
                      <a:pt x="120" y="10"/>
                    </a:cubicBezTo>
                    <a:cubicBezTo>
                      <a:pt x="125" y="4"/>
                      <a:pt x="133" y="0"/>
                      <a:pt x="142" y="0"/>
                    </a:cubicBezTo>
                    <a:cubicBezTo>
                      <a:pt x="153" y="0"/>
                      <a:pt x="163" y="7"/>
                      <a:pt x="168" y="17"/>
                    </a:cubicBezTo>
                    <a:cubicBezTo>
                      <a:pt x="173" y="13"/>
                      <a:pt x="179" y="10"/>
                      <a:pt x="186" y="10"/>
                    </a:cubicBezTo>
                    <a:cubicBezTo>
                      <a:pt x="198" y="10"/>
                      <a:pt x="209" y="19"/>
                      <a:pt x="211" y="30"/>
                    </a:cubicBezTo>
                    <a:cubicBezTo>
                      <a:pt x="219" y="30"/>
                      <a:pt x="226" y="34"/>
                      <a:pt x="230" y="39"/>
                    </a:cubicBezTo>
                    <a:cubicBezTo>
                      <a:pt x="234" y="36"/>
                      <a:pt x="238" y="34"/>
                      <a:pt x="243" y="34"/>
                    </a:cubicBezTo>
                    <a:cubicBezTo>
                      <a:pt x="253" y="34"/>
                      <a:pt x="261" y="42"/>
                      <a:pt x="261" y="52"/>
                    </a:cubicBezTo>
                    <a:cubicBezTo>
                      <a:pt x="261" y="53"/>
                      <a:pt x="261" y="53"/>
                      <a:pt x="261" y="54"/>
                    </a:cubicBezTo>
                    <a:cubicBezTo>
                      <a:pt x="263" y="52"/>
                      <a:pt x="266" y="52"/>
                      <a:pt x="268" y="52"/>
                    </a:cubicBezTo>
                    <a:cubicBezTo>
                      <a:pt x="274" y="52"/>
                      <a:pt x="279" y="56"/>
                      <a:pt x="280" y="62"/>
                    </a:cubicBezTo>
                    <a:cubicBezTo>
                      <a:pt x="282" y="61"/>
                      <a:pt x="284" y="60"/>
                      <a:pt x="286" y="60"/>
                    </a:cubicBezTo>
                    <a:cubicBezTo>
                      <a:pt x="292" y="60"/>
                      <a:pt x="296" y="63"/>
                      <a:pt x="298" y="68"/>
                    </a:cubicBezTo>
                    <a:cubicBezTo>
                      <a:pt x="298" y="68"/>
                      <a:pt x="298" y="68"/>
                      <a:pt x="298" y="68"/>
                    </a:cubicBezTo>
                    <a:cubicBezTo>
                      <a:pt x="300" y="66"/>
                      <a:pt x="302" y="65"/>
                      <a:pt x="305" y="65"/>
                    </a:cubicBezTo>
                    <a:cubicBezTo>
                      <a:pt x="309" y="65"/>
                      <a:pt x="312" y="67"/>
                      <a:pt x="313" y="70"/>
                    </a:cubicBezTo>
                    <a:cubicBezTo>
                      <a:pt x="0" y="70"/>
                      <a:pt x="0" y="70"/>
                      <a:pt x="0" y="70"/>
                    </a:cubicBezTo>
                    <a:cubicBezTo>
                      <a:pt x="1" y="67"/>
                      <a:pt x="4" y="65"/>
                      <a:pt x="8" y="65"/>
                    </a:cubicBezTo>
                  </a:path>
                </a:pathLst>
              </a:custGeom>
              <a:solidFill>
                <a:schemeClr val="l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
        <p:nvSpPr>
          <p:cNvPr id="282" name="Google Shape;282;p22"/>
          <p:cNvSpPr/>
          <p:nvPr/>
        </p:nvSpPr>
        <p:spPr>
          <a:xfrm flipH="1">
            <a:off x="6599751" y="5068818"/>
            <a:ext cx="9982197" cy="4654551"/>
          </a:xfrm>
          <a:custGeom>
            <a:avLst/>
            <a:gdLst/>
            <a:ahLst/>
            <a:cxnLst/>
            <a:rect l="l" t="t" r="r" b="b"/>
            <a:pathLst>
              <a:path w="1987" h="927" extrusionOk="0">
                <a:moveTo>
                  <a:pt x="0" y="612"/>
                </a:moveTo>
                <a:cubicBezTo>
                  <a:pt x="37" y="576"/>
                  <a:pt x="85" y="548"/>
                  <a:pt x="133" y="529"/>
                </a:cubicBezTo>
                <a:cubicBezTo>
                  <a:pt x="218" y="496"/>
                  <a:pt x="310" y="483"/>
                  <a:pt x="397" y="456"/>
                </a:cubicBezTo>
                <a:cubicBezTo>
                  <a:pt x="514" y="419"/>
                  <a:pt x="624" y="355"/>
                  <a:pt x="714" y="270"/>
                </a:cubicBezTo>
                <a:cubicBezTo>
                  <a:pt x="779" y="209"/>
                  <a:pt x="834" y="136"/>
                  <a:pt x="907" y="83"/>
                </a:cubicBezTo>
                <a:cubicBezTo>
                  <a:pt x="980" y="31"/>
                  <a:pt x="1078" y="0"/>
                  <a:pt x="1160" y="37"/>
                </a:cubicBezTo>
                <a:cubicBezTo>
                  <a:pt x="1280" y="90"/>
                  <a:pt x="1310" y="255"/>
                  <a:pt x="1420" y="328"/>
                </a:cubicBezTo>
                <a:cubicBezTo>
                  <a:pt x="1514" y="391"/>
                  <a:pt x="1641" y="371"/>
                  <a:pt x="1745" y="415"/>
                </a:cubicBezTo>
                <a:cubicBezTo>
                  <a:pt x="1819" y="446"/>
                  <a:pt x="1877" y="508"/>
                  <a:pt x="1915" y="578"/>
                </a:cubicBezTo>
                <a:cubicBezTo>
                  <a:pt x="1942" y="627"/>
                  <a:pt x="1959" y="679"/>
                  <a:pt x="1972" y="733"/>
                </a:cubicBezTo>
                <a:cubicBezTo>
                  <a:pt x="1987" y="796"/>
                  <a:pt x="1962" y="789"/>
                  <a:pt x="1910" y="774"/>
                </a:cubicBezTo>
                <a:cubicBezTo>
                  <a:pt x="1813" y="743"/>
                  <a:pt x="1707" y="757"/>
                  <a:pt x="1613" y="790"/>
                </a:cubicBezTo>
                <a:cubicBezTo>
                  <a:pt x="1515" y="825"/>
                  <a:pt x="1425" y="878"/>
                  <a:pt x="1334" y="927"/>
                </a:cubicBezTo>
                <a:cubicBezTo>
                  <a:pt x="0" y="927"/>
                  <a:pt x="0" y="927"/>
                  <a:pt x="0" y="927"/>
                </a:cubicBezTo>
                <a:lnTo>
                  <a:pt x="0" y="612"/>
                </a:lnTo>
                <a:close/>
              </a:path>
            </a:pathLst>
          </a:custGeom>
          <a:solidFill>
            <a:srgbClr val="F5F7F7">
              <a:alpha val="1810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52932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3"/>
        <p:cNvGrpSpPr/>
        <p:nvPr/>
      </p:nvGrpSpPr>
      <p:grpSpPr>
        <a:xfrm>
          <a:off x="0" y="0"/>
          <a:ext cx="0" cy="0"/>
          <a:chOff x="0" y="0"/>
          <a:chExt cx="0" cy="0"/>
        </a:xfrm>
      </p:grpSpPr>
      <p:grpSp>
        <p:nvGrpSpPr>
          <p:cNvPr id="284" name="Google Shape;284;p23"/>
          <p:cNvGrpSpPr/>
          <p:nvPr/>
        </p:nvGrpSpPr>
        <p:grpSpPr>
          <a:xfrm>
            <a:off x="-1422510" y="-484353"/>
            <a:ext cx="14342857" cy="9393249"/>
            <a:chOff x="-1066883" y="-363265"/>
            <a:chExt cx="10757143" cy="7044937"/>
          </a:xfrm>
        </p:grpSpPr>
        <p:grpSp>
          <p:nvGrpSpPr>
            <p:cNvPr id="285" name="Google Shape;285;p23"/>
            <p:cNvGrpSpPr/>
            <p:nvPr/>
          </p:nvGrpSpPr>
          <p:grpSpPr>
            <a:xfrm flipH="1">
              <a:off x="-1066883" y="3557764"/>
              <a:ext cx="3123900" cy="3123908"/>
              <a:chOff x="7562767" y="4005439"/>
              <a:chExt cx="3123900" cy="3123908"/>
            </a:xfrm>
          </p:grpSpPr>
          <p:sp>
            <p:nvSpPr>
              <p:cNvPr id="286" name="Google Shape;286;p23"/>
              <p:cNvSpPr/>
              <p:nvPr/>
            </p:nvSpPr>
            <p:spPr>
              <a:xfrm rot="5400000">
                <a:off x="7562767" y="4005447"/>
                <a:ext cx="3123900" cy="31239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287" name="Google Shape;287;p23"/>
              <p:cNvSpPr/>
              <p:nvPr/>
            </p:nvSpPr>
            <p:spPr>
              <a:xfrm rot="5400000">
                <a:off x="7562767" y="4005447"/>
                <a:ext cx="3123900" cy="3123900"/>
              </a:xfrm>
              <a:prstGeom prst="chord">
                <a:avLst>
                  <a:gd name="adj1" fmla="val 19737170"/>
                  <a:gd name="adj2" fmla="val 12644419"/>
                </a:avLst>
              </a:prstGeom>
              <a:solidFill>
                <a:schemeClr val="accent3"/>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288" name="Google Shape;288;p23"/>
              <p:cNvSpPr/>
              <p:nvPr/>
            </p:nvSpPr>
            <p:spPr>
              <a:xfrm rot="5400000">
                <a:off x="7562767" y="4005447"/>
                <a:ext cx="3123900" cy="3123900"/>
              </a:xfrm>
              <a:prstGeom prst="chord">
                <a:avLst>
                  <a:gd name="adj1" fmla="val 1406597"/>
                  <a:gd name="adj2" fmla="val 9459628"/>
                </a:avLst>
              </a:prstGeom>
              <a:solidFill>
                <a:schemeClr val="accent2"/>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289" name="Google Shape;289;p23"/>
              <p:cNvSpPr/>
              <p:nvPr/>
            </p:nvSpPr>
            <p:spPr>
              <a:xfrm rot="10800000">
                <a:off x="7562767" y="4005439"/>
                <a:ext cx="3123900" cy="3123900"/>
              </a:xfrm>
              <a:prstGeom prst="chord">
                <a:avLst>
                  <a:gd name="adj1" fmla="val 1586897"/>
                  <a:gd name="adj2" fmla="val 9282847"/>
                </a:avLst>
              </a:prstGeom>
              <a:solidFill>
                <a:schemeClr val="accent5"/>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290" name="Google Shape;290;p23"/>
              <p:cNvSpPr/>
              <p:nvPr/>
            </p:nvSpPr>
            <p:spPr>
              <a:xfrm>
                <a:off x="8195767" y="4884934"/>
                <a:ext cx="600600" cy="7764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291" name="Google Shape;291;p23"/>
              <p:cNvSpPr/>
              <p:nvPr/>
            </p:nvSpPr>
            <p:spPr>
              <a:xfrm>
                <a:off x="9607937" y="4910069"/>
                <a:ext cx="600600" cy="776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292" name="Google Shape;292;p23"/>
              <p:cNvSpPr/>
              <p:nvPr/>
            </p:nvSpPr>
            <p:spPr>
              <a:xfrm>
                <a:off x="8287864" y="5661211"/>
                <a:ext cx="600600" cy="6051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293" name="Google Shape;293;p23"/>
              <p:cNvSpPr/>
              <p:nvPr/>
            </p:nvSpPr>
            <p:spPr>
              <a:xfrm>
                <a:off x="9607948" y="5677575"/>
                <a:ext cx="600600" cy="6051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294" name="Google Shape;294;p23"/>
              <p:cNvSpPr/>
              <p:nvPr/>
            </p:nvSpPr>
            <p:spPr>
              <a:xfrm>
                <a:off x="7711638" y="4242047"/>
                <a:ext cx="1438275" cy="321300"/>
              </a:xfrm>
              <a:custGeom>
                <a:avLst/>
                <a:gdLst/>
                <a:ahLst/>
                <a:cxnLst/>
                <a:rect l="l" t="t" r="r" b="b"/>
                <a:pathLst>
                  <a:path w="313" h="70" extrusionOk="0">
                    <a:moveTo>
                      <a:pt x="8" y="65"/>
                    </a:moveTo>
                    <a:cubicBezTo>
                      <a:pt x="9" y="65"/>
                      <a:pt x="10" y="65"/>
                      <a:pt x="11" y="65"/>
                    </a:cubicBezTo>
                    <a:cubicBezTo>
                      <a:pt x="13" y="63"/>
                      <a:pt x="16" y="61"/>
                      <a:pt x="20" y="61"/>
                    </a:cubicBezTo>
                    <a:cubicBezTo>
                      <a:pt x="22" y="61"/>
                      <a:pt x="23" y="62"/>
                      <a:pt x="25" y="63"/>
                    </a:cubicBezTo>
                    <a:cubicBezTo>
                      <a:pt x="26" y="57"/>
                      <a:pt x="32" y="52"/>
                      <a:pt x="38" y="52"/>
                    </a:cubicBezTo>
                    <a:cubicBezTo>
                      <a:pt x="41" y="52"/>
                      <a:pt x="45" y="54"/>
                      <a:pt x="47" y="56"/>
                    </a:cubicBezTo>
                    <a:cubicBezTo>
                      <a:pt x="47" y="56"/>
                      <a:pt x="47" y="56"/>
                      <a:pt x="47" y="56"/>
                    </a:cubicBezTo>
                    <a:cubicBezTo>
                      <a:pt x="47" y="46"/>
                      <a:pt x="55" y="38"/>
                      <a:pt x="64" y="38"/>
                    </a:cubicBezTo>
                    <a:cubicBezTo>
                      <a:pt x="67" y="38"/>
                      <a:pt x="70" y="39"/>
                      <a:pt x="73" y="41"/>
                    </a:cubicBezTo>
                    <a:cubicBezTo>
                      <a:pt x="73" y="40"/>
                      <a:pt x="73" y="40"/>
                      <a:pt x="73" y="39"/>
                    </a:cubicBezTo>
                    <a:cubicBezTo>
                      <a:pt x="73" y="27"/>
                      <a:pt x="82" y="18"/>
                      <a:pt x="94" y="18"/>
                    </a:cubicBezTo>
                    <a:cubicBezTo>
                      <a:pt x="97" y="18"/>
                      <a:pt x="100" y="19"/>
                      <a:pt x="103" y="20"/>
                    </a:cubicBezTo>
                    <a:cubicBezTo>
                      <a:pt x="103" y="20"/>
                      <a:pt x="103" y="20"/>
                      <a:pt x="103" y="19"/>
                    </a:cubicBezTo>
                    <a:cubicBezTo>
                      <a:pt x="103" y="13"/>
                      <a:pt x="108" y="8"/>
                      <a:pt x="114" y="8"/>
                    </a:cubicBezTo>
                    <a:cubicBezTo>
                      <a:pt x="116" y="8"/>
                      <a:pt x="118" y="9"/>
                      <a:pt x="120" y="10"/>
                    </a:cubicBezTo>
                    <a:cubicBezTo>
                      <a:pt x="125" y="4"/>
                      <a:pt x="133" y="0"/>
                      <a:pt x="142" y="0"/>
                    </a:cubicBezTo>
                    <a:cubicBezTo>
                      <a:pt x="153" y="0"/>
                      <a:pt x="163" y="7"/>
                      <a:pt x="168" y="17"/>
                    </a:cubicBezTo>
                    <a:cubicBezTo>
                      <a:pt x="173" y="13"/>
                      <a:pt x="179" y="10"/>
                      <a:pt x="186" y="10"/>
                    </a:cubicBezTo>
                    <a:cubicBezTo>
                      <a:pt x="198" y="10"/>
                      <a:pt x="209" y="19"/>
                      <a:pt x="211" y="30"/>
                    </a:cubicBezTo>
                    <a:cubicBezTo>
                      <a:pt x="219" y="30"/>
                      <a:pt x="226" y="34"/>
                      <a:pt x="230" y="39"/>
                    </a:cubicBezTo>
                    <a:cubicBezTo>
                      <a:pt x="234" y="36"/>
                      <a:pt x="238" y="34"/>
                      <a:pt x="243" y="34"/>
                    </a:cubicBezTo>
                    <a:cubicBezTo>
                      <a:pt x="253" y="34"/>
                      <a:pt x="261" y="42"/>
                      <a:pt x="261" y="52"/>
                    </a:cubicBezTo>
                    <a:cubicBezTo>
                      <a:pt x="261" y="53"/>
                      <a:pt x="261" y="53"/>
                      <a:pt x="261" y="54"/>
                    </a:cubicBezTo>
                    <a:cubicBezTo>
                      <a:pt x="263" y="52"/>
                      <a:pt x="266" y="52"/>
                      <a:pt x="268" y="52"/>
                    </a:cubicBezTo>
                    <a:cubicBezTo>
                      <a:pt x="274" y="52"/>
                      <a:pt x="279" y="56"/>
                      <a:pt x="280" y="62"/>
                    </a:cubicBezTo>
                    <a:cubicBezTo>
                      <a:pt x="282" y="61"/>
                      <a:pt x="284" y="60"/>
                      <a:pt x="286" y="60"/>
                    </a:cubicBezTo>
                    <a:cubicBezTo>
                      <a:pt x="292" y="60"/>
                      <a:pt x="296" y="63"/>
                      <a:pt x="298" y="68"/>
                    </a:cubicBezTo>
                    <a:cubicBezTo>
                      <a:pt x="298" y="68"/>
                      <a:pt x="298" y="68"/>
                      <a:pt x="298" y="68"/>
                    </a:cubicBezTo>
                    <a:cubicBezTo>
                      <a:pt x="300" y="66"/>
                      <a:pt x="302" y="65"/>
                      <a:pt x="305" y="65"/>
                    </a:cubicBezTo>
                    <a:cubicBezTo>
                      <a:pt x="309" y="65"/>
                      <a:pt x="312" y="67"/>
                      <a:pt x="313" y="70"/>
                    </a:cubicBezTo>
                    <a:cubicBezTo>
                      <a:pt x="0" y="70"/>
                      <a:pt x="0" y="70"/>
                      <a:pt x="0" y="70"/>
                    </a:cubicBezTo>
                    <a:cubicBezTo>
                      <a:pt x="1" y="67"/>
                      <a:pt x="4" y="65"/>
                      <a:pt x="8" y="65"/>
                    </a:cubicBezTo>
                  </a:path>
                </a:pathLst>
              </a:custGeom>
              <a:solidFill>
                <a:schemeClr val="l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95" name="Google Shape;295;p23"/>
            <p:cNvGrpSpPr/>
            <p:nvPr/>
          </p:nvGrpSpPr>
          <p:grpSpPr>
            <a:xfrm>
              <a:off x="7598874" y="-363265"/>
              <a:ext cx="2091386" cy="2615096"/>
              <a:chOff x="7598874" y="-363265"/>
              <a:chExt cx="2091386" cy="2615096"/>
            </a:xfrm>
          </p:grpSpPr>
          <p:grpSp>
            <p:nvGrpSpPr>
              <p:cNvPr id="296" name="Google Shape;296;p23"/>
              <p:cNvGrpSpPr/>
              <p:nvPr/>
            </p:nvGrpSpPr>
            <p:grpSpPr>
              <a:xfrm>
                <a:off x="7598874" y="-363265"/>
                <a:ext cx="2091386" cy="2615096"/>
                <a:chOff x="7598874" y="-363265"/>
                <a:chExt cx="2091386" cy="2615096"/>
              </a:xfrm>
            </p:grpSpPr>
            <p:grpSp>
              <p:nvGrpSpPr>
                <p:cNvPr id="297" name="Google Shape;297;p23"/>
                <p:cNvGrpSpPr/>
                <p:nvPr/>
              </p:nvGrpSpPr>
              <p:grpSpPr>
                <a:xfrm>
                  <a:off x="8528046" y="1089618"/>
                  <a:ext cx="1162213" cy="1162214"/>
                  <a:chOff x="-804002" y="-596757"/>
                  <a:chExt cx="3034500" cy="3034500"/>
                </a:xfrm>
              </p:grpSpPr>
              <p:sp>
                <p:nvSpPr>
                  <p:cNvPr id="298" name="Google Shape;298;p23"/>
                  <p:cNvSpPr/>
                  <p:nvPr/>
                </p:nvSpPr>
                <p:spPr>
                  <a:xfrm rot="5400000">
                    <a:off x="-804002" y="-596757"/>
                    <a:ext cx="3034500" cy="30345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299" name="Google Shape;299;p23"/>
                  <p:cNvSpPr/>
                  <p:nvPr/>
                </p:nvSpPr>
                <p:spPr>
                  <a:xfrm rot="5400000">
                    <a:off x="-804002" y="-596757"/>
                    <a:ext cx="3034500" cy="3034500"/>
                  </a:xfrm>
                  <a:prstGeom prst="chord">
                    <a:avLst>
                      <a:gd name="adj1" fmla="val 956252"/>
                      <a:gd name="adj2" fmla="val 9674385"/>
                    </a:avLst>
                  </a:prstGeom>
                  <a:solidFill>
                    <a:schemeClr val="accent3"/>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grpSp>
            <p:grpSp>
              <p:nvGrpSpPr>
                <p:cNvPr id="300" name="Google Shape;300;p23"/>
                <p:cNvGrpSpPr/>
                <p:nvPr/>
              </p:nvGrpSpPr>
              <p:grpSpPr>
                <a:xfrm>
                  <a:off x="7598874" y="-363265"/>
                  <a:ext cx="1805528" cy="1805529"/>
                  <a:chOff x="-804002" y="-596757"/>
                  <a:chExt cx="3034500" cy="3034502"/>
                </a:xfrm>
              </p:grpSpPr>
              <p:sp>
                <p:nvSpPr>
                  <p:cNvPr id="301" name="Google Shape;301;p23"/>
                  <p:cNvSpPr/>
                  <p:nvPr/>
                </p:nvSpPr>
                <p:spPr>
                  <a:xfrm rot="5400000">
                    <a:off x="-804002" y="-596757"/>
                    <a:ext cx="3034500" cy="30345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302" name="Google Shape;302;p23"/>
                  <p:cNvSpPr/>
                  <p:nvPr/>
                </p:nvSpPr>
                <p:spPr>
                  <a:xfrm rot="5400000">
                    <a:off x="-804002" y="-596757"/>
                    <a:ext cx="3034500" cy="3034500"/>
                  </a:xfrm>
                  <a:prstGeom prst="chord">
                    <a:avLst>
                      <a:gd name="adj1" fmla="val 19737170"/>
                      <a:gd name="adj2" fmla="val 12644419"/>
                    </a:avLst>
                  </a:prstGeom>
                  <a:solidFill>
                    <a:schemeClr val="accent3"/>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303" name="Google Shape;303;p23"/>
                  <p:cNvSpPr/>
                  <p:nvPr/>
                </p:nvSpPr>
                <p:spPr>
                  <a:xfrm rot="5400000">
                    <a:off x="-804002" y="-596757"/>
                    <a:ext cx="3034500" cy="3034500"/>
                  </a:xfrm>
                  <a:prstGeom prst="chord">
                    <a:avLst>
                      <a:gd name="adj1" fmla="val 1433203"/>
                      <a:gd name="adj2" fmla="val 9743729"/>
                    </a:avLst>
                  </a:prstGeom>
                  <a:solidFill>
                    <a:schemeClr val="accent2"/>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304" name="Google Shape;304;p23"/>
                  <p:cNvSpPr/>
                  <p:nvPr/>
                </p:nvSpPr>
                <p:spPr>
                  <a:xfrm rot="10800000">
                    <a:off x="-804002" y="-596755"/>
                    <a:ext cx="3034500" cy="3034500"/>
                  </a:xfrm>
                  <a:prstGeom prst="chord">
                    <a:avLst>
                      <a:gd name="adj1" fmla="val 20132315"/>
                      <a:gd name="adj2" fmla="val 12251069"/>
                    </a:avLst>
                  </a:prstGeom>
                  <a:solidFill>
                    <a:schemeClr val="accent5"/>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305" name="Google Shape;305;p23"/>
                  <p:cNvSpPr/>
                  <p:nvPr/>
                </p:nvSpPr>
                <p:spPr>
                  <a:xfrm>
                    <a:off x="-70350" y="1545168"/>
                    <a:ext cx="491700" cy="4620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306" name="Google Shape;306;p23"/>
                  <p:cNvSpPr/>
                  <p:nvPr/>
                </p:nvSpPr>
                <p:spPr>
                  <a:xfrm>
                    <a:off x="1228531" y="1543300"/>
                    <a:ext cx="491700" cy="4620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307" name="Google Shape;307;p23"/>
                  <p:cNvSpPr/>
                  <p:nvPr/>
                </p:nvSpPr>
                <p:spPr>
                  <a:xfrm>
                    <a:off x="-22366" y="1996519"/>
                    <a:ext cx="267000" cy="3060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grpSp>
            <p:sp>
              <p:nvSpPr>
                <p:cNvPr id="308" name="Google Shape;308;p23"/>
                <p:cNvSpPr/>
                <p:nvPr/>
              </p:nvSpPr>
              <p:spPr>
                <a:xfrm>
                  <a:off x="8749166" y="1181850"/>
                  <a:ext cx="361500" cy="3396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309" name="Google Shape;309;p23"/>
                <p:cNvSpPr/>
                <p:nvPr/>
              </p:nvSpPr>
              <p:spPr>
                <a:xfrm>
                  <a:off x="8749166" y="1521450"/>
                  <a:ext cx="361500" cy="3396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310" name="Google Shape;310;p23"/>
                <p:cNvSpPr/>
                <p:nvPr/>
              </p:nvSpPr>
              <p:spPr>
                <a:xfrm>
                  <a:off x="8749175" y="1861050"/>
                  <a:ext cx="361500" cy="3396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311" name="Google Shape;311;p23"/>
                <p:cNvSpPr/>
                <p:nvPr/>
              </p:nvSpPr>
              <p:spPr>
                <a:xfrm>
                  <a:off x="8937800" y="2200650"/>
                  <a:ext cx="26700" cy="288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grpSp>
          <p:sp>
            <p:nvSpPr>
              <p:cNvPr id="312" name="Google Shape;312;p23"/>
              <p:cNvSpPr/>
              <p:nvPr/>
            </p:nvSpPr>
            <p:spPr>
              <a:xfrm flipH="1">
                <a:off x="8382475" y="477625"/>
                <a:ext cx="582151" cy="435299"/>
              </a:xfrm>
              <a:custGeom>
                <a:avLst/>
                <a:gdLst/>
                <a:ahLst/>
                <a:cxnLst/>
                <a:rect l="l" t="t" r="r" b="b"/>
                <a:pathLst>
                  <a:path w="932" h="697" extrusionOk="0">
                    <a:moveTo>
                      <a:pt x="61" y="697"/>
                    </a:moveTo>
                    <a:cubicBezTo>
                      <a:pt x="22" y="629"/>
                      <a:pt x="0" y="550"/>
                      <a:pt x="0" y="466"/>
                    </a:cubicBezTo>
                    <a:cubicBezTo>
                      <a:pt x="0" y="209"/>
                      <a:pt x="209" y="0"/>
                      <a:pt x="466" y="0"/>
                    </a:cubicBezTo>
                    <a:cubicBezTo>
                      <a:pt x="723" y="0"/>
                      <a:pt x="932" y="209"/>
                      <a:pt x="932" y="466"/>
                    </a:cubicBezTo>
                    <a:cubicBezTo>
                      <a:pt x="932" y="550"/>
                      <a:pt x="910" y="629"/>
                      <a:pt x="871" y="697"/>
                    </a:cubicBezTo>
                    <a:cubicBezTo>
                      <a:pt x="61" y="697"/>
                      <a:pt x="61" y="697"/>
                      <a:pt x="61" y="697"/>
                    </a:cubicBezTo>
                  </a:path>
                </a:pathLst>
              </a:custGeom>
              <a:solidFill>
                <a:schemeClr val="lt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
        <p:nvSpPr>
          <p:cNvPr id="313" name="Google Shape;313;p23"/>
          <p:cNvSpPr/>
          <p:nvPr/>
        </p:nvSpPr>
        <p:spPr>
          <a:xfrm>
            <a:off x="7775902" y="-2123016"/>
            <a:ext cx="5596465" cy="3018367"/>
          </a:xfrm>
          <a:custGeom>
            <a:avLst/>
            <a:gdLst/>
            <a:ahLst/>
            <a:cxnLst/>
            <a:rect l="l" t="t" r="r" b="b"/>
            <a:pathLst>
              <a:path w="1114" h="601" extrusionOk="0">
                <a:moveTo>
                  <a:pt x="1016" y="536"/>
                </a:moveTo>
                <a:cubicBezTo>
                  <a:pt x="954" y="505"/>
                  <a:pt x="880" y="517"/>
                  <a:pt x="814" y="527"/>
                </a:cubicBezTo>
                <a:cubicBezTo>
                  <a:pt x="770" y="534"/>
                  <a:pt x="728" y="545"/>
                  <a:pt x="683" y="542"/>
                </a:cubicBezTo>
                <a:cubicBezTo>
                  <a:pt x="595" y="538"/>
                  <a:pt x="511" y="497"/>
                  <a:pt x="462" y="421"/>
                </a:cubicBezTo>
                <a:cubicBezTo>
                  <a:pt x="412" y="342"/>
                  <a:pt x="389" y="240"/>
                  <a:pt x="314" y="179"/>
                </a:cubicBezTo>
                <a:cubicBezTo>
                  <a:pt x="311" y="177"/>
                  <a:pt x="309" y="176"/>
                  <a:pt x="307" y="174"/>
                </a:cubicBezTo>
                <a:cubicBezTo>
                  <a:pt x="257" y="137"/>
                  <a:pt x="193" y="127"/>
                  <a:pt x="134" y="108"/>
                </a:cubicBezTo>
                <a:cubicBezTo>
                  <a:pt x="78" y="90"/>
                  <a:pt x="19" y="56"/>
                  <a:pt x="0" y="0"/>
                </a:cubicBezTo>
                <a:cubicBezTo>
                  <a:pt x="1114" y="0"/>
                  <a:pt x="1114" y="0"/>
                  <a:pt x="1114" y="0"/>
                </a:cubicBezTo>
                <a:cubicBezTo>
                  <a:pt x="1114" y="601"/>
                  <a:pt x="1114" y="601"/>
                  <a:pt x="1114" y="601"/>
                </a:cubicBezTo>
                <a:cubicBezTo>
                  <a:pt x="1107" y="596"/>
                  <a:pt x="1099" y="590"/>
                  <a:pt x="1097" y="589"/>
                </a:cubicBezTo>
                <a:cubicBezTo>
                  <a:pt x="1072" y="570"/>
                  <a:pt x="1044" y="550"/>
                  <a:pt x="1016" y="536"/>
                </a:cubicBezTo>
                <a:close/>
              </a:path>
            </a:pathLst>
          </a:custGeom>
          <a:solidFill>
            <a:srgbClr val="F5F7F7">
              <a:alpha val="1810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2599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0"/>
        <p:cNvGrpSpPr/>
        <p:nvPr/>
      </p:nvGrpSpPr>
      <p:grpSpPr>
        <a:xfrm>
          <a:off x="0" y="0"/>
          <a:ext cx="0" cy="0"/>
          <a:chOff x="0" y="0"/>
          <a:chExt cx="0" cy="0"/>
        </a:xfrm>
      </p:grpSpPr>
      <p:grpSp>
        <p:nvGrpSpPr>
          <p:cNvPr id="91" name="Google Shape;91;p7"/>
          <p:cNvGrpSpPr/>
          <p:nvPr/>
        </p:nvGrpSpPr>
        <p:grpSpPr>
          <a:xfrm>
            <a:off x="4814033" y="-3175333"/>
            <a:ext cx="4898363" cy="4094000"/>
            <a:chOff x="3610525" y="-2381500"/>
            <a:chExt cx="3673772" cy="3070500"/>
          </a:xfrm>
        </p:grpSpPr>
        <p:sp>
          <p:nvSpPr>
            <p:cNvPr id="92" name="Google Shape;92;p7"/>
            <p:cNvSpPr/>
            <p:nvPr/>
          </p:nvSpPr>
          <p:spPr>
            <a:xfrm>
              <a:off x="3610525" y="-2381500"/>
              <a:ext cx="3070500" cy="30705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93" name="Google Shape;93;p7"/>
            <p:cNvSpPr/>
            <p:nvPr/>
          </p:nvSpPr>
          <p:spPr>
            <a:xfrm>
              <a:off x="5468947" y="-71278"/>
              <a:ext cx="1815350" cy="405575"/>
            </a:xfrm>
            <a:custGeom>
              <a:avLst/>
              <a:gdLst/>
              <a:ahLst/>
              <a:cxnLst/>
              <a:rect l="l" t="t" r="r" b="b"/>
              <a:pathLst>
                <a:path w="313" h="70" extrusionOk="0">
                  <a:moveTo>
                    <a:pt x="8" y="65"/>
                  </a:moveTo>
                  <a:cubicBezTo>
                    <a:pt x="9" y="65"/>
                    <a:pt x="10" y="65"/>
                    <a:pt x="11" y="65"/>
                  </a:cubicBezTo>
                  <a:cubicBezTo>
                    <a:pt x="13" y="63"/>
                    <a:pt x="16" y="61"/>
                    <a:pt x="20" y="61"/>
                  </a:cubicBezTo>
                  <a:cubicBezTo>
                    <a:pt x="22" y="61"/>
                    <a:pt x="23" y="62"/>
                    <a:pt x="25" y="63"/>
                  </a:cubicBezTo>
                  <a:cubicBezTo>
                    <a:pt x="26" y="57"/>
                    <a:pt x="32" y="52"/>
                    <a:pt x="38" y="52"/>
                  </a:cubicBezTo>
                  <a:cubicBezTo>
                    <a:pt x="41" y="52"/>
                    <a:pt x="45" y="54"/>
                    <a:pt x="47" y="56"/>
                  </a:cubicBezTo>
                  <a:cubicBezTo>
                    <a:pt x="47" y="56"/>
                    <a:pt x="47" y="56"/>
                    <a:pt x="47" y="56"/>
                  </a:cubicBezTo>
                  <a:cubicBezTo>
                    <a:pt x="47" y="46"/>
                    <a:pt x="55" y="38"/>
                    <a:pt x="64" y="38"/>
                  </a:cubicBezTo>
                  <a:cubicBezTo>
                    <a:pt x="67" y="38"/>
                    <a:pt x="70" y="39"/>
                    <a:pt x="73" y="41"/>
                  </a:cubicBezTo>
                  <a:cubicBezTo>
                    <a:pt x="73" y="40"/>
                    <a:pt x="73" y="40"/>
                    <a:pt x="73" y="39"/>
                  </a:cubicBezTo>
                  <a:cubicBezTo>
                    <a:pt x="73" y="27"/>
                    <a:pt x="82" y="18"/>
                    <a:pt x="94" y="18"/>
                  </a:cubicBezTo>
                  <a:cubicBezTo>
                    <a:pt x="97" y="18"/>
                    <a:pt x="100" y="19"/>
                    <a:pt x="103" y="20"/>
                  </a:cubicBezTo>
                  <a:cubicBezTo>
                    <a:pt x="103" y="20"/>
                    <a:pt x="103" y="20"/>
                    <a:pt x="103" y="19"/>
                  </a:cubicBezTo>
                  <a:cubicBezTo>
                    <a:pt x="103" y="13"/>
                    <a:pt x="108" y="8"/>
                    <a:pt x="114" y="8"/>
                  </a:cubicBezTo>
                  <a:cubicBezTo>
                    <a:pt x="116" y="8"/>
                    <a:pt x="118" y="9"/>
                    <a:pt x="120" y="10"/>
                  </a:cubicBezTo>
                  <a:cubicBezTo>
                    <a:pt x="125" y="4"/>
                    <a:pt x="133" y="0"/>
                    <a:pt x="142" y="0"/>
                  </a:cubicBezTo>
                  <a:cubicBezTo>
                    <a:pt x="153" y="0"/>
                    <a:pt x="163" y="7"/>
                    <a:pt x="168" y="17"/>
                  </a:cubicBezTo>
                  <a:cubicBezTo>
                    <a:pt x="173" y="13"/>
                    <a:pt x="179" y="10"/>
                    <a:pt x="186" y="10"/>
                  </a:cubicBezTo>
                  <a:cubicBezTo>
                    <a:pt x="198" y="10"/>
                    <a:pt x="209" y="19"/>
                    <a:pt x="211" y="30"/>
                  </a:cubicBezTo>
                  <a:cubicBezTo>
                    <a:pt x="219" y="30"/>
                    <a:pt x="226" y="34"/>
                    <a:pt x="230" y="39"/>
                  </a:cubicBezTo>
                  <a:cubicBezTo>
                    <a:pt x="234" y="36"/>
                    <a:pt x="238" y="34"/>
                    <a:pt x="243" y="34"/>
                  </a:cubicBezTo>
                  <a:cubicBezTo>
                    <a:pt x="253" y="34"/>
                    <a:pt x="261" y="42"/>
                    <a:pt x="261" y="52"/>
                  </a:cubicBezTo>
                  <a:cubicBezTo>
                    <a:pt x="261" y="53"/>
                    <a:pt x="261" y="53"/>
                    <a:pt x="261" y="54"/>
                  </a:cubicBezTo>
                  <a:cubicBezTo>
                    <a:pt x="263" y="52"/>
                    <a:pt x="266" y="52"/>
                    <a:pt x="268" y="52"/>
                  </a:cubicBezTo>
                  <a:cubicBezTo>
                    <a:pt x="274" y="52"/>
                    <a:pt x="279" y="56"/>
                    <a:pt x="280" y="62"/>
                  </a:cubicBezTo>
                  <a:cubicBezTo>
                    <a:pt x="282" y="61"/>
                    <a:pt x="284" y="60"/>
                    <a:pt x="286" y="60"/>
                  </a:cubicBezTo>
                  <a:cubicBezTo>
                    <a:pt x="292" y="60"/>
                    <a:pt x="296" y="63"/>
                    <a:pt x="298" y="68"/>
                  </a:cubicBezTo>
                  <a:cubicBezTo>
                    <a:pt x="298" y="68"/>
                    <a:pt x="298" y="68"/>
                    <a:pt x="298" y="68"/>
                  </a:cubicBezTo>
                  <a:cubicBezTo>
                    <a:pt x="300" y="66"/>
                    <a:pt x="302" y="65"/>
                    <a:pt x="305" y="65"/>
                  </a:cubicBezTo>
                  <a:cubicBezTo>
                    <a:pt x="309" y="65"/>
                    <a:pt x="312" y="67"/>
                    <a:pt x="313" y="70"/>
                  </a:cubicBezTo>
                  <a:cubicBezTo>
                    <a:pt x="0" y="70"/>
                    <a:pt x="0" y="70"/>
                    <a:pt x="0" y="70"/>
                  </a:cubicBezTo>
                  <a:cubicBezTo>
                    <a:pt x="1" y="67"/>
                    <a:pt x="4" y="65"/>
                    <a:pt x="8" y="65"/>
                  </a:cubicBezTo>
                </a:path>
              </a:pathLst>
            </a:custGeom>
            <a:solidFill>
              <a:schemeClr val="l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94" name="Google Shape;94;p7"/>
          <p:cNvSpPr txBox="1">
            <a:spLocks noGrp="1"/>
          </p:cNvSpPr>
          <p:nvPr>
            <p:ph type="subTitle" idx="1"/>
          </p:nvPr>
        </p:nvSpPr>
        <p:spPr>
          <a:xfrm flipH="1">
            <a:off x="5854800" y="2616200"/>
            <a:ext cx="5396800" cy="2531200"/>
          </a:xfrm>
          <a:prstGeom prst="rect">
            <a:avLst/>
          </a:prstGeom>
        </p:spPr>
        <p:txBody>
          <a:bodyPr spcFirstLastPara="1" wrap="square" lIns="91425" tIns="91425" rIns="91425" bIns="91425" anchor="t" anchorCtr="0">
            <a:noAutofit/>
          </a:bodyPr>
          <a:lstStyle>
            <a:lvl1pPr lvl="0" algn="ctr">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95" name="Google Shape;95;p7"/>
          <p:cNvSpPr txBox="1">
            <a:spLocks noGrp="1"/>
          </p:cNvSpPr>
          <p:nvPr>
            <p:ph type="title"/>
          </p:nvPr>
        </p:nvSpPr>
        <p:spPr>
          <a:xfrm flipH="1">
            <a:off x="5854800" y="1710633"/>
            <a:ext cx="53968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6" name="Google Shape;96;p7"/>
          <p:cNvSpPr>
            <a:spLocks noGrp="1"/>
          </p:cNvSpPr>
          <p:nvPr>
            <p:ph type="pic" idx="2"/>
          </p:nvPr>
        </p:nvSpPr>
        <p:spPr>
          <a:xfrm>
            <a:off x="940400" y="1346800"/>
            <a:ext cx="4165200" cy="4164400"/>
          </a:xfrm>
          <a:prstGeom prst="ellipse">
            <a:avLst/>
          </a:prstGeom>
          <a:noFill/>
          <a:ln>
            <a:noFill/>
          </a:ln>
        </p:spPr>
      </p:sp>
      <p:sp>
        <p:nvSpPr>
          <p:cNvPr id="97" name="Google Shape;97;p7"/>
          <p:cNvSpPr/>
          <p:nvPr/>
        </p:nvSpPr>
        <p:spPr>
          <a:xfrm rot="-2055302">
            <a:off x="2637368" y="-1974584"/>
            <a:ext cx="5596464" cy="3018368"/>
          </a:xfrm>
          <a:custGeom>
            <a:avLst/>
            <a:gdLst/>
            <a:ahLst/>
            <a:cxnLst/>
            <a:rect l="l" t="t" r="r" b="b"/>
            <a:pathLst>
              <a:path w="1114" h="601" extrusionOk="0">
                <a:moveTo>
                  <a:pt x="1016" y="536"/>
                </a:moveTo>
                <a:cubicBezTo>
                  <a:pt x="954" y="505"/>
                  <a:pt x="880" y="517"/>
                  <a:pt x="814" y="527"/>
                </a:cubicBezTo>
                <a:cubicBezTo>
                  <a:pt x="770" y="534"/>
                  <a:pt x="728" y="545"/>
                  <a:pt x="683" y="542"/>
                </a:cubicBezTo>
                <a:cubicBezTo>
                  <a:pt x="595" y="538"/>
                  <a:pt x="511" y="497"/>
                  <a:pt x="462" y="421"/>
                </a:cubicBezTo>
                <a:cubicBezTo>
                  <a:pt x="412" y="342"/>
                  <a:pt x="389" y="240"/>
                  <a:pt x="314" y="179"/>
                </a:cubicBezTo>
                <a:cubicBezTo>
                  <a:pt x="311" y="177"/>
                  <a:pt x="309" y="176"/>
                  <a:pt x="307" y="174"/>
                </a:cubicBezTo>
                <a:cubicBezTo>
                  <a:pt x="257" y="137"/>
                  <a:pt x="193" y="127"/>
                  <a:pt x="134" y="108"/>
                </a:cubicBezTo>
                <a:cubicBezTo>
                  <a:pt x="78" y="90"/>
                  <a:pt x="19" y="56"/>
                  <a:pt x="0" y="0"/>
                </a:cubicBezTo>
                <a:cubicBezTo>
                  <a:pt x="1114" y="0"/>
                  <a:pt x="1114" y="0"/>
                  <a:pt x="1114" y="0"/>
                </a:cubicBezTo>
                <a:cubicBezTo>
                  <a:pt x="1114" y="601"/>
                  <a:pt x="1114" y="601"/>
                  <a:pt x="1114" y="601"/>
                </a:cubicBezTo>
                <a:cubicBezTo>
                  <a:pt x="1107" y="596"/>
                  <a:pt x="1099" y="590"/>
                  <a:pt x="1097" y="589"/>
                </a:cubicBezTo>
                <a:cubicBezTo>
                  <a:pt x="1072" y="570"/>
                  <a:pt x="1044" y="550"/>
                  <a:pt x="1016" y="536"/>
                </a:cubicBezTo>
                <a:close/>
              </a:path>
            </a:pathLst>
          </a:custGeom>
          <a:solidFill>
            <a:srgbClr val="F5F7F7">
              <a:alpha val="1810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98" name="Google Shape;98;p7"/>
          <p:cNvGrpSpPr/>
          <p:nvPr/>
        </p:nvGrpSpPr>
        <p:grpSpPr>
          <a:xfrm>
            <a:off x="10083689" y="5340585"/>
            <a:ext cx="4165200" cy="4165211"/>
            <a:chOff x="7562767" y="4005439"/>
            <a:chExt cx="3123900" cy="3123908"/>
          </a:xfrm>
        </p:grpSpPr>
        <p:sp>
          <p:nvSpPr>
            <p:cNvPr id="99" name="Google Shape;99;p7"/>
            <p:cNvSpPr/>
            <p:nvPr/>
          </p:nvSpPr>
          <p:spPr>
            <a:xfrm rot="5400000">
              <a:off x="7562767" y="4005447"/>
              <a:ext cx="3123900" cy="31239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100" name="Google Shape;100;p7"/>
            <p:cNvSpPr/>
            <p:nvPr/>
          </p:nvSpPr>
          <p:spPr>
            <a:xfrm rot="5400000">
              <a:off x="7562767" y="4005447"/>
              <a:ext cx="3123900" cy="3123900"/>
            </a:xfrm>
            <a:prstGeom prst="chord">
              <a:avLst>
                <a:gd name="adj1" fmla="val 19737170"/>
                <a:gd name="adj2" fmla="val 12644419"/>
              </a:avLst>
            </a:prstGeom>
            <a:solidFill>
              <a:schemeClr val="accent3"/>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101" name="Google Shape;101;p7"/>
            <p:cNvSpPr/>
            <p:nvPr/>
          </p:nvSpPr>
          <p:spPr>
            <a:xfrm rot="5400000">
              <a:off x="7562767" y="4005447"/>
              <a:ext cx="3123900" cy="3123900"/>
            </a:xfrm>
            <a:prstGeom prst="chord">
              <a:avLst>
                <a:gd name="adj1" fmla="val 1406597"/>
                <a:gd name="adj2" fmla="val 9459628"/>
              </a:avLst>
            </a:prstGeom>
            <a:solidFill>
              <a:schemeClr val="accent2"/>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102" name="Google Shape;102;p7"/>
            <p:cNvSpPr/>
            <p:nvPr/>
          </p:nvSpPr>
          <p:spPr>
            <a:xfrm rot="10800000">
              <a:off x="7562767" y="4005439"/>
              <a:ext cx="3123900" cy="3123900"/>
            </a:xfrm>
            <a:prstGeom prst="chord">
              <a:avLst>
                <a:gd name="adj1" fmla="val 1586897"/>
                <a:gd name="adj2" fmla="val 9282847"/>
              </a:avLst>
            </a:prstGeom>
            <a:solidFill>
              <a:schemeClr val="accent5"/>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103" name="Google Shape;103;p7"/>
            <p:cNvSpPr/>
            <p:nvPr/>
          </p:nvSpPr>
          <p:spPr>
            <a:xfrm>
              <a:off x="8195767" y="4884934"/>
              <a:ext cx="600600" cy="7764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104" name="Google Shape;104;p7"/>
            <p:cNvSpPr/>
            <p:nvPr/>
          </p:nvSpPr>
          <p:spPr>
            <a:xfrm>
              <a:off x="9607937" y="4910069"/>
              <a:ext cx="600600" cy="776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105" name="Google Shape;105;p7"/>
            <p:cNvSpPr/>
            <p:nvPr/>
          </p:nvSpPr>
          <p:spPr>
            <a:xfrm>
              <a:off x="8287864" y="5661211"/>
              <a:ext cx="600600" cy="6051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106" name="Google Shape;106;p7"/>
            <p:cNvSpPr/>
            <p:nvPr/>
          </p:nvSpPr>
          <p:spPr>
            <a:xfrm>
              <a:off x="9607948" y="5677575"/>
              <a:ext cx="600600" cy="6051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107" name="Google Shape;107;p7"/>
            <p:cNvSpPr/>
            <p:nvPr/>
          </p:nvSpPr>
          <p:spPr>
            <a:xfrm>
              <a:off x="7711638" y="4242047"/>
              <a:ext cx="1438275" cy="321300"/>
            </a:xfrm>
            <a:custGeom>
              <a:avLst/>
              <a:gdLst/>
              <a:ahLst/>
              <a:cxnLst/>
              <a:rect l="l" t="t" r="r" b="b"/>
              <a:pathLst>
                <a:path w="313" h="70" extrusionOk="0">
                  <a:moveTo>
                    <a:pt x="8" y="65"/>
                  </a:moveTo>
                  <a:cubicBezTo>
                    <a:pt x="9" y="65"/>
                    <a:pt x="10" y="65"/>
                    <a:pt x="11" y="65"/>
                  </a:cubicBezTo>
                  <a:cubicBezTo>
                    <a:pt x="13" y="63"/>
                    <a:pt x="16" y="61"/>
                    <a:pt x="20" y="61"/>
                  </a:cubicBezTo>
                  <a:cubicBezTo>
                    <a:pt x="22" y="61"/>
                    <a:pt x="23" y="62"/>
                    <a:pt x="25" y="63"/>
                  </a:cubicBezTo>
                  <a:cubicBezTo>
                    <a:pt x="26" y="57"/>
                    <a:pt x="32" y="52"/>
                    <a:pt x="38" y="52"/>
                  </a:cubicBezTo>
                  <a:cubicBezTo>
                    <a:pt x="41" y="52"/>
                    <a:pt x="45" y="54"/>
                    <a:pt x="47" y="56"/>
                  </a:cubicBezTo>
                  <a:cubicBezTo>
                    <a:pt x="47" y="56"/>
                    <a:pt x="47" y="56"/>
                    <a:pt x="47" y="56"/>
                  </a:cubicBezTo>
                  <a:cubicBezTo>
                    <a:pt x="47" y="46"/>
                    <a:pt x="55" y="38"/>
                    <a:pt x="64" y="38"/>
                  </a:cubicBezTo>
                  <a:cubicBezTo>
                    <a:pt x="67" y="38"/>
                    <a:pt x="70" y="39"/>
                    <a:pt x="73" y="41"/>
                  </a:cubicBezTo>
                  <a:cubicBezTo>
                    <a:pt x="73" y="40"/>
                    <a:pt x="73" y="40"/>
                    <a:pt x="73" y="39"/>
                  </a:cubicBezTo>
                  <a:cubicBezTo>
                    <a:pt x="73" y="27"/>
                    <a:pt x="82" y="18"/>
                    <a:pt x="94" y="18"/>
                  </a:cubicBezTo>
                  <a:cubicBezTo>
                    <a:pt x="97" y="18"/>
                    <a:pt x="100" y="19"/>
                    <a:pt x="103" y="20"/>
                  </a:cubicBezTo>
                  <a:cubicBezTo>
                    <a:pt x="103" y="20"/>
                    <a:pt x="103" y="20"/>
                    <a:pt x="103" y="19"/>
                  </a:cubicBezTo>
                  <a:cubicBezTo>
                    <a:pt x="103" y="13"/>
                    <a:pt x="108" y="8"/>
                    <a:pt x="114" y="8"/>
                  </a:cubicBezTo>
                  <a:cubicBezTo>
                    <a:pt x="116" y="8"/>
                    <a:pt x="118" y="9"/>
                    <a:pt x="120" y="10"/>
                  </a:cubicBezTo>
                  <a:cubicBezTo>
                    <a:pt x="125" y="4"/>
                    <a:pt x="133" y="0"/>
                    <a:pt x="142" y="0"/>
                  </a:cubicBezTo>
                  <a:cubicBezTo>
                    <a:pt x="153" y="0"/>
                    <a:pt x="163" y="7"/>
                    <a:pt x="168" y="17"/>
                  </a:cubicBezTo>
                  <a:cubicBezTo>
                    <a:pt x="173" y="13"/>
                    <a:pt x="179" y="10"/>
                    <a:pt x="186" y="10"/>
                  </a:cubicBezTo>
                  <a:cubicBezTo>
                    <a:pt x="198" y="10"/>
                    <a:pt x="209" y="19"/>
                    <a:pt x="211" y="30"/>
                  </a:cubicBezTo>
                  <a:cubicBezTo>
                    <a:pt x="219" y="30"/>
                    <a:pt x="226" y="34"/>
                    <a:pt x="230" y="39"/>
                  </a:cubicBezTo>
                  <a:cubicBezTo>
                    <a:pt x="234" y="36"/>
                    <a:pt x="238" y="34"/>
                    <a:pt x="243" y="34"/>
                  </a:cubicBezTo>
                  <a:cubicBezTo>
                    <a:pt x="253" y="34"/>
                    <a:pt x="261" y="42"/>
                    <a:pt x="261" y="52"/>
                  </a:cubicBezTo>
                  <a:cubicBezTo>
                    <a:pt x="261" y="53"/>
                    <a:pt x="261" y="53"/>
                    <a:pt x="261" y="54"/>
                  </a:cubicBezTo>
                  <a:cubicBezTo>
                    <a:pt x="263" y="52"/>
                    <a:pt x="266" y="52"/>
                    <a:pt x="268" y="52"/>
                  </a:cubicBezTo>
                  <a:cubicBezTo>
                    <a:pt x="274" y="52"/>
                    <a:pt x="279" y="56"/>
                    <a:pt x="280" y="62"/>
                  </a:cubicBezTo>
                  <a:cubicBezTo>
                    <a:pt x="282" y="61"/>
                    <a:pt x="284" y="60"/>
                    <a:pt x="286" y="60"/>
                  </a:cubicBezTo>
                  <a:cubicBezTo>
                    <a:pt x="292" y="60"/>
                    <a:pt x="296" y="63"/>
                    <a:pt x="298" y="68"/>
                  </a:cubicBezTo>
                  <a:cubicBezTo>
                    <a:pt x="298" y="68"/>
                    <a:pt x="298" y="68"/>
                    <a:pt x="298" y="68"/>
                  </a:cubicBezTo>
                  <a:cubicBezTo>
                    <a:pt x="300" y="66"/>
                    <a:pt x="302" y="65"/>
                    <a:pt x="305" y="65"/>
                  </a:cubicBezTo>
                  <a:cubicBezTo>
                    <a:pt x="309" y="65"/>
                    <a:pt x="312" y="67"/>
                    <a:pt x="313" y="70"/>
                  </a:cubicBezTo>
                  <a:cubicBezTo>
                    <a:pt x="0" y="70"/>
                    <a:pt x="0" y="70"/>
                    <a:pt x="0" y="70"/>
                  </a:cubicBezTo>
                  <a:cubicBezTo>
                    <a:pt x="1" y="67"/>
                    <a:pt x="4" y="65"/>
                    <a:pt x="8" y="65"/>
                  </a:cubicBezTo>
                </a:path>
              </a:pathLst>
            </a:custGeom>
            <a:solidFill>
              <a:schemeClr val="l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566471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8"/>
        <p:cNvGrpSpPr/>
        <p:nvPr/>
      </p:nvGrpSpPr>
      <p:grpSpPr>
        <a:xfrm>
          <a:off x="0" y="0"/>
          <a:ext cx="0" cy="0"/>
          <a:chOff x="0" y="0"/>
          <a:chExt cx="0" cy="0"/>
        </a:xfrm>
      </p:grpSpPr>
      <p:sp>
        <p:nvSpPr>
          <p:cNvPr id="109" name="Google Shape;109;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10" name="Google Shape;110;p8"/>
          <p:cNvGrpSpPr/>
          <p:nvPr/>
        </p:nvGrpSpPr>
        <p:grpSpPr>
          <a:xfrm>
            <a:off x="-418731" y="4616467"/>
            <a:ext cx="2721600" cy="2721200"/>
            <a:chOff x="-314048" y="3462350"/>
            <a:chExt cx="2041200" cy="2040900"/>
          </a:xfrm>
        </p:grpSpPr>
        <p:sp>
          <p:nvSpPr>
            <p:cNvPr id="111" name="Google Shape;111;p8"/>
            <p:cNvSpPr/>
            <p:nvPr/>
          </p:nvSpPr>
          <p:spPr>
            <a:xfrm>
              <a:off x="-314048" y="3462350"/>
              <a:ext cx="2041200" cy="20409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grpSp>
          <p:nvGrpSpPr>
            <p:cNvPr id="112" name="Google Shape;112;p8"/>
            <p:cNvGrpSpPr/>
            <p:nvPr/>
          </p:nvGrpSpPr>
          <p:grpSpPr>
            <a:xfrm rot="1758965">
              <a:off x="155465" y="3891113"/>
              <a:ext cx="1079967" cy="1291828"/>
              <a:chOff x="4690880" y="4329872"/>
              <a:chExt cx="680192" cy="813628"/>
            </a:xfrm>
          </p:grpSpPr>
          <p:sp>
            <p:nvSpPr>
              <p:cNvPr id="113" name="Google Shape;113;p8"/>
              <p:cNvSpPr/>
              <p:nvPr/>
            </p:nvSpPr>
            <p:spPr>
              <a:xfrm>
                <a:off x="4690880" y="4329872"/>
                <a:ext cx="344202" cy="813628"/>
              </a:xfrm>
              <a:custGeom>
                <a:avLst/>
                <a:gdLst/>
                <a:ahLst/>
                <a:cxnLst/>
                <a:rect l="l" t="t" r="r" b="b"/>
                <a:pathLst>
                  <a:path w="212" h="501" extrusionOk="0">
                    <a:moveTo>
                      <a:pt x="141" y="4"/>
                    </a:moveTo>
                    <a:cubicBezTo>
                      <a:pt x="109" y="7"/>
                      <a:pt x="49" y="15"/>
                      <a:pt x="25" y="73"/>
                    </a:cubicBezTo>
                    <a:cubicBezTo>
                      <a:pt x="0" y="131"/>
                      <a:pt x="38" y="288"/>
                      <a:pt x="38" y="339"/>
                    </a:cubicBezTo>
                    <a:cubicBezTo>
                      <a:pt x="38" y="418"/>
                      <a:pt x="94" y="501"/>
                      <a:pt x="154" y="442"/>
                    </a:cubicBezTo>
                    <a:cubicBezTo>
                      <a:pt x="185" y="410"/>
                      <a:pt x="170" y="251"/>
                      <a:pt x="172" y="277"/>
                    </a:cubicBezTo>
                    <a:cubicBezTo>
                      <a:pt x="172" y="277"/>
                      <a:pt x="170" y="223"/>
                      <a:pt x="191" y="152"/>
                    </a:cubicBezTo>
                    <a:cubicBezTo>
                      <a:pt x="212" y="81"/>
                      <a:pt x="191" y="0"/>
                      <a:pt x="141" y="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114;p8"/>
              <p:cNvSpPr/>
              <p:nvPr/>
            </p:nvSpPr>
            <p:spPr>
              <a:xfrm>
                <a:off x="4703881" y="4432516"/>
                <a:ext cx="287405" cy="275772"/>
              </a:xfrm>
              <a:custGeom>
                <a:avLst/>
                <a:gdLst/>
                <a:ahLst/>
                <a:cxnLst/>
                <a:rect l="l" t="t" r="r" b="b"/>
                <a:pathLst>
                  <a:path w="177" h="170" extrusionOk="0">
                    <a:moveTo>
                      <a:pt x="18" y="164"/>
                    </a:moveTo>
                    <a:cubicBezTo>
                      <a:pt x="18" y="164"/>
                      <a:pt x="0" y="149"/>
                      <a:pt x="39" y="86"/>
                    </a:cubicBezTo>
                    <a:cubicBezTo>
                      <a:pt x="65" y="43"/>
                      <a:pt x="88" y="0"/>
                      <a:pt x="102" y="0"/>
                    </a:cubicBezTo>
                    <a:cubicBezTo>
                      <a:pt x="110" y="0"/>
                      <a:pt x="143" y="15"/>
                      <a:pt x="171" y="131"/>
                    </a:cubicBezTo>
                    <a:cubicBezTo>
                      <a:pt x="171" y="131"/>
                      <a:pt x="177" y="148"/>
                      <a:pt x="166" y="170"/>
                    </a:cubicBezTo>
                    <a:cubicBezTo>
                      <a:pt x="166" y="170"/>
                      <a:pt x="118" y="37"/>
                      <a:pt x="102" y="37"/>
                    </a:cubicBezTo>
                    <a:cubicBezTo>
                      <a:pt x="93" y="37"/>
                      <a:pt x="35" y="117"/>
                      <a:pt x="18" y="16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115;p8"/>
              <p:cNvSpPr/>
              <p:nvPr/>
            </p:nvSpPr>
            <p:spPr>
              <a:xfrm>
                <a:off x="4854427" y="4450308"/>
                <a:ext cx="28200" cy="3090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16;p8"/>
              <p:cNvSpPr/>
              <p:nvPr/>
            </p:nvSpPr>
            <p:spPr>
              <a:xfrm>
                <a:off x="5028238" y="4329872"/>
                <a:ext cx="342833" cy="813628"/>
              </a:xfrm>
              <a:custGeom>
                <a:avLst/>
                <a:gdLst/>
                <a:ahLst/>
                <a:cxnLst/>
                <a:rect l="l" t="t" r="r" b="b"/>
                <a:pathLst>
                  <a:path w="211" h="501" extrusionOk="0">
                    <a:moveTo>
                      <a:pt x="71" y="4"/>
                    </a:moveTo>
                    <a:cubicBezTo>
                      <a:pt x="103" y="7"/>
                      <a:pt x="162" y="15"/>
                      <a:pt x="187" y="73"/>
                    </a:cubicBezTo>
                    <a:cubicBezTo>
                      <a:pt x="211" y="131"/>
                      <a:pt x="174" y="288"/>
                      <a:pt x="174" y="339"/>
                    </a:cubicBezTo>
                    <a:cubicBezTo>
                      <a:pt x="174" y="418"/>
                      <a:pt x="117" y="501"/>
                      <a:pt x="58" y="442"/>
                    </a:cubicBezTo>
                    <a:cubicBezTo>
                      <a:pt x="26" y="410"/>
                      <a:pt x="41" y="251"/>
                      <a:pt x="40" y="277"/>
                    </a:cubicBezTo>
                    <a:cubicBezTo>
                      <a:pt x="40" y="277"/>
                      <a:pt x="41" y="223"/>
                      <a:pt x="20" y="152"/>
                    </a:cubicBezTo>
                    <a:cubicBezTo>
                      <a:pt x="0" y="81"/>
                      <a:pt x="20" y="0"/>
                      <a:pt x="71" y="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17;p8"/>
              <p:cNvSpPr/>
              <p:nvPr/>
            </p:nvSpPr>
            <p:spPr>
              <a:xfrm>
                <a:off x="5072033" y="4432516"/>
                <a:ext cx="287405" cy="275772"/>
              </a:xfrm>
              <a:custGeom>
                <a:avLst/>
                <a:gdLst/>
                <a:ahLst/>
                <a:cxnLst/>
                <a:rect l="l" t="t" r="r" b="b"/>
                <a:pathLst>
                  <a:path w="177" h="170" extrusionOk="0">
                    <a:moveTo>
                      <a:pt x="159" y="164"/>
                    </a:moveTo>
                    <a:cubicBezTo>
                      <a:pt x="159" y="164"/>
                      <a:pt x="177" y="149"/>
                      <a:pt x="138" y="86"/>
                    </a:cubicBezTo>
                    <a:cubicBezTo>
                      <a:pt x="111" y="43"/>
                      <a:pt x="89" y="0"/>
                      <a:pt x="75" y="0"/>
                    </a:cubicBezTo>
                    <a:cubicBezTo>
                      <a:pt x="66" y="0"/>
                      <a:pt x="33" y="15"/>
                      <a:pt x="5" y="131"/>
                    </a:cubicBezTo>
                    <a:cubicBezTo>
                      <a:pt x="5" y="131"/>
                      <a:pt x="0" y="148"/>
                      <a:pt x="10" y="170"/>
                    </a:cubicBezTo>
                    <a:cubicBezTo>
                      <a:pt x="10" y="170"/>
                      <a:pt x="58" y="37"/>
                      <a:pt x="75" y="37"/>
                    </a:cubicBezTo>
                    <a:cubicBezTo>
                      <a:pt x="83" y="37"/>
                      <a:pt x="141" y="117"/>
                      <a:pt x="159" y="16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18;p8"/>
              <p:cNvSpPr/>
              <p:nvPr/>
            </p:nvSpPr>
            <p:spPr>
              <a:xfrm>
                <a:off x="5179468" y="4450308"/>
                <a:ext cx="29400" cy="3090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19" name="Google Shape;119;p8"/>
          <p:cNvGrpSpPr/>
          <p:nvPr/>
        </p:nvGrpSpPr>
        <p:grpSpPr>
          <a:xfrm flipH="1">
            <a:off x="7700501" y="-1875400"/>
            <a:ext cx="5578129" cy="3685200"/>
            <a:chOff x="2060575" y="-977900"/>
            <a:chExt cx="2970250" cy="1962300"/>
          </a:xfrm>
        </p:grpSpPr>
        <p:sp>
          <p:nvSpPr>
            <p:cNvPr id="120" name="Google Shape;120;p8"/>
            <p:cNvSpPr/>
            <p:nvPr/>
          </p:nvSpPr>
          <p:spPr>
            <a:xfrm>
              <a:off x="2060575" y="-977900"/>
              <a:ext cx="1962300" cy="19623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Lexend Deca"/>
                <a:ea typeface="Lexend Deca"/>
                <a:cs typeface="Lexend Deca"/>
                <a:sym typeface="Lexend Deca"/>
              </a:endParaRPr>
            </a:p>
          </p:txBody>
        </p:sp>
        <p:sp>
          <p:nvSpPr>
            <p:cNvPr id="121" name="Google Shape;121;p8"/>
            <p:cNvSpPr/>
            <p:nvPr/>
          </p:nvSpPr>
          <p:spPr>
            <a:xfrm>
              <a:off x="3068524" y="101083"/>
              <a:ext cx="1962300" cy="438410"/>
            </a:xfrm>
            <a:custGeom>
              <a:avLst/>
              <a:gdLst/>
              <a:ahLst/>
              <a:cxnLst/>
              <a:rect l="l" t="t" r="r" b="b"/>
              <a:pathLst>
                <a:path w="313" h="70" extrusionOk="0">
                  <a:moveTo>
                    <a:pt x="8" y="65"/>
                  </a:moveTo>
                  <a:cubicBezTo>
                    <a:pt x="9" y="65"/>
                    <a:pt x="10" y="65"/>
                    <a:pt x="11" y="65"/>
                  </a:cubicBezTo>
                  <a:cubicBezTo>
                    <a:pt x="13" y="63"/>
                    <a:pt x="16" y="61"/>
                    <a:pt x="20" y="61"/>
                  </a:cubicBezTo>
                  <a:cubicBezTo>
                    <a:pt x="22" y="61"/>
                    <a:pt x="23" y="62"/>
                    <a:pt x="25" y="63"/>
                  </a:cubicBezTo>
                  <a:cubicBezTo>
                    <a:pt x="26" y="57"/>
                    <a:pt x="32" y="52"/>
                    <a:pt x="38" y="52"/>
                  </a:cubicBezTo>
                  <a:cubicBezTo>
                    <a:pt x="41" y="52"/>
                    <a:pt x="45" y="54"/>
                    <a:pt x="47" y="56"/>
                  </a:cubicBezTo>
                  <a:cubicBezTo>
                    <a:pt x="47" y="56"/>
                    <a:pt x="47" y="56"/>
                    <a:pt x="47" y="56"/>
                  </a:cubicBezTo>
                  <a:cubicBezTo>
                    <a:pt x="47" y="46"/>
                    <a:pt x="55" y="38"/>
                    <a:pt x="64" y="38"/>
                  </a:cubicBezTo>
                  <a:cubicBezTo>
                    <a:pt x="67" y="38"/>
                    <a:pt x="70" y="39"/>
                    <a:pt x="73" y="41"/>
                  </a:cubicBezTo>
                  <a:cubicBezTo>
                    <a:pt x="73" y="40"/>
                    <a:pt x="73" y="40"/>
                    <a:pt x="73" y="39"/>
                  </a:cubicBezTo>
                  <a:cubicBezTo>
                    <a:pt x="73" y="27"/>
                    <a:pt x="82" y="18"/>
                    <a:pt x="94" y="18"/>
                  </a:cubicBezTo>
                  <a:cubicBezTo>
                    <a:pt x="97" y="18"/>
                    <a:pt x="100" y="19"/>
                    <a:pt x="103" y="20"/>
                  </a:cubicBezTo>
                  <a:cubicBezTo>
                    <a:pt x="103" y="20"/>
                    <a:pt x="103" y="20"/>
                    <a:pt x="103" y="19"/>
                  </a:cubicBezTo>
                  <a:cubicBezTo>
                    <a:pt x="103" y="13"/>
                    <a:pt x="108" y="8"/>
                    <a:pt x="114" y="8"/>
                  </a:cubicBezTo>
                  <a:cubicBezTo>
                    <a:pt x="116" y="8"/>
                    <a:pt x="118" y="9"/>
                    <a:pt x="120" y="10"/>
                  </a:cubicBezTo>
                  <a:cubicBezTo>
                    <a:pt x="125" y="4"/>
                    <a:pt x="133" y="0"/>
                    <a:pt x="142" y="0"/>
                  </a:cubicBezTo>
                  <a:cubicBezTo>
                    <a:pt x="153" y="0"/>
                    <a:pt x="163" y="7"/>
                    <a:pt x="168" y="17"/>
                  </a:cubicBezTo>
                  <a:cubicBezTo>
                    <a:pt x="173" y="13"/>
                    <a:pt x="179" y="10"/>
                    <a:pt x="186" y="10"/>
                  </a:cubicBezTo>
                  <a:cubicBezTo>
                    <a:pt x="198" y="10"/>
                    <a:pt x="209" y="19"/>
                    <a:pt x="211" y="30"/>
                  </a:cubicBezTo>
                  <a:cubicBezTo>
                    <a:pt x="219" y="30"/>
                    <a:pt x="226" y="34"/>
                    <a:pt x="230" y="39"/>
                  </a:cubicBezTo>
                  <a:cubicBezTo>
                    <a:pt x="234" y="36"/>
                    <a:pt x="238" y="34"/>
                    <a:pt x="243" y="34"/>
                  </a:cubicBezTo>
                  <a:cubicBezTo>
                    <a:pt x="253" y="34"/>
                    <a:pt x="261" y="42"/>
                    <a:pt x="261" y="52"/>
                  </a:cubicBezTo>
                  <a:cubicBezTo>
                    <a:pt x="261" y="53"/>
                    <a:pt x="261" y="53"/>
                    <a:pt x="261" y="54"/>
                  </a:cubicBezTo>
                  <a:cubicBezTo>
                    <a:pt x="263" y="52"/>
                    <a:pt x="266" y="52"/>
                    <a:pt x="268" y="52"/>
                  </a:cubicBezTo>
                  <a:cubicBezTo>
                    <a:pt x="274" y="52"/>
                    <a:pt x="279" y="56"/>
                    <a:pt x="280" y="62"/>
                  </a:cubicBezTo>
                  <a:cubicBezTo>
                    <a:pt x="282" y="61"/>
                    <a:pt x="284" y="60"/>
                    <a:pt x="286" y="60"/>
                  </a:cubicBezTo>
                  <a:cubicBezTo>
                    <a:pt x="292" y="60"/>
                    <a:pt x="296" y="63"/>
                    <a:pt x="298" y="68"/>
                  </a:cubicBezTo>
                  <a:cubicBezTo>
                    <a:pt x="298" y="68"/>
                    <a:pt x="298" y="68"/>
                    <a:pt x="298" y="68"/>
                  </a:cubicBezTo>
                  <a:cubicBezTo>
                    <a:pt x="300" y="66"/>
                    <a:pt x="302" y="65"/>
                    <a:pt x="305" y="65"/>
                  </a:cubicBezTo>
                  <a:cubicBezTo>
                    <a:pt x="309" y="65"/>
                    <a:pt x="312" y="67"/>
                    <a:pt x="313" y="70"/>
                  </a:cubicBezTo>
                  <a:cubicBezTo>
                    <a:pt x="0" y="70"/>
                    <a:pt x="0" y="70"/>
                    <a:pt x="0" y="70"/>
                  </a:cubicBezTo>
                  <a:cubicBezTo>
                    <a:pt x="1" y="67"/>
                    <a:pt x="4" y="65"/>
                    <a:pt x="8" y="65"/>
                  </a:cubicBezTo>
                </a:path>
              </a:pathLst>
            </a:custGeom>
            <a:solidFill>
              <a:schemeClr val="l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365665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2"/>
        <p:cNvGrpSpPr/>
        <p:nvPr/>
      </p:nvGrpSpPr>
      <p:grpSpPr>
        <a:xfrm>
          <a:off x="0" y="0"/>
          <a:ext cx="0" cy="0"/>
          <a:chOff x="0" y="0"/>
          <a:chExt cx="0" cy="0"/>
        </a:xfrm>
      </p:grpSpPr>
      <p:sp>
        <p:nvSpPr>
          <p:cNvPr id="123" name="Google Shape;123;p9"/>
          <p:cNvSpPr txBox="1">
            <a:spLocks noGrp="1"/>
          </p:cNvSpPr>
          <p:nvPr>
            <p:ph type="title"/>
          </p:nvPr>
        </p:nvSpPr>
        <p:spPr>
          <a:xfrm>
            <a:off x="2847400" y="1585467"/>
            <a:ext cx="6497200" cy="261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
        <p:nvSpPr>
          <p:cNvPr id="124" name="Google Shape;124;p9"/>
          <p:cNvSpPr txBox="1">
            <a:spLocks noGrp="1"/>
          </p:cNvSpPr>
          <p:nvPr>
            <p:ph type="subTitle" idx="1"/>
          </p:nvPr>
        </p:nvSpPr>
        <p:spPr>
          <a:xfrm>
            <a:off x="2847400" y="4204667"/>
            <a:ext cx="6497200" cy="8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125" name="Google Shape;125;p9"/>
          <p:cNvGrpSpPr/>
          <p:nvPr/>
        </p:nvGrpSpPr>
        <p:grpSpPr>
          <a:xfrm>
            <a:off x="-1385833" y="-2880900"/>
            <a:ext cx="15243667" cy="13183167"/>
            <a:chOff x="-1039375" y="-2160675"/>
            <a:chExt cx="11432750" cy="9887375"/>
          </a:xfrm>
        </p:grpSpPr>
        <p:grpSp>
          <p:nvGrpSpPr>
            <p:cNvPr id="126" name="Google Shape;126;p9"/>
            <p:cNvGrpSpPr/>
            <p:nvPr/>
          </p:nvGrpSpPr>
          <p:grpSpPr>
            <a:xfrm flipH="1">
              <a:off x="-1039375" y="-540850"/>
              <a:ext cx="8156150" cy="8267550"/>
              <a:chOff x="1947025" y="-569425"/>
              <a:chExt cx="8156150" cy="8267550"/>
            </a:xfrm>
          </p:grpSpPr>
          <p:grpSp>
            <p:nvGrpSpPr>
              <p:cNvPr id="127" name="Google Shape;127;p9"/>
              <p:cNvGrpSpPr/>
              <p:nvPr/>
            </p:nvGrpSpPr>
            <p:grpSpPr>
              <a:xfrm>
                <a:off x="7867875" y="-569425"/>
                <a:ext cx="2235300" cy="2235300"/>
                <a:chOff x="7867875" y="-569425"/>
                <a:chExt cx="2235300" cy="2235300"/>
              </a:xfrm>
            </p:grpSpPr>
            <p:sp>
              <p:nvSpPr>
                <p:cNvPr id="128" name="Google Shape;128;p9"/>
                <p:cNvSpPr/>
                <p:nvPr/>
              </p:nvSpPr>
              <p:spPr>
                <a:xfrm flipH="1">
                  <a:off x="7867875" y="-569425"/>
                  <a:ext cx="2235300" cy="22353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Lexend Deca"/>
                    <a:ea typeface="Lexend Deca"/>
                    <a:cs typeface="Lexend Deca"/>
                    <a:sym typeface="Lexend Deca"/>
                  </a:endParaRPr>
                </a:p>
              </p:txBody>
            </p:sp>
            <p:sp>
              <p:nvSpPr>
                <p:cNvPr id="129" name="Google Shape;129;p9"/>
                <p:cNvSpPr/>
                <p:nvPr/>
              </p:nvSpPr>
              <p:spPr>
                <a:xfrm>
                  <a:off x="7867875" y="-569425"/>
                  <a:ext cx="2235300" cy="2235300"/>
                </a:xfrm>
                <a:prstGeom prst="chord">
                  <a:avLst>
                    <a:gd name="adj1" fmla="val 564695"/>
                    <a:gd name="adj2" fmla="val 10246680"/>
                  </a:avLst>
                </a:prstGeom>
                <a:solidFill>
                  <a:schemeClr val="accent3"/>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grpSp>
              <p:nvGrpSpPr>
                <p:cNvPr id="130" name="Google Shape;130;p9"/>
                <p:cNvGrpSpPr/>
                <p:nvPr/>
              </p:nvGrpSpPr>
              <p:grpSpPr>
                <a:xfrm rot="-1064114">
                  <a:off x="8240487" y="-135295"/>
                  <a:ext cx="1020837" cy="1367368"/>
                  <a:chOff x="4745281" y="3418388"/>
                  <a:chExt cx="558388" cy="747937"/>
                </a:xfrm>
              </p:grpSpPr>
              <p:sp>
                <p:nvSpPr>
                  <p:cNvPr id="131" name="Google Shape;131;p9"/>
                  <p:cNvSpPr/>
                  <p:nvPr/>
                </p:nvSpPr>
                <p:spPr>
                  <a:xfrm>
                    <a:off x="4753493" y="3516243"/>
                    <a:ext cx="182024" cy="222397"/>
                  </a:xfrm>
                  <a:custGeom>
                    <a:avLst/>
                    <a:gdLst/>
                    <a:ahLst/>
                    <a:cxnLst/>
                    <a:rect l="l" t="t" r="r" b="b"/>
                    <a:pathLst>
                      <a:path w="111" h="136" extrusionOk="0">
                        <a:moveTo>
                          <a:pt x="44" y="136"/>
                        </a:moveTo>
                        <a:cubicBezTo>
                          <a:pt x="111" y="18"/>
                          <a:pt x="111" y="18"/>
                          <a:pt x="111" y="18"/>
                        </a:cubicBezTo>
                        <a:cubicBezTo>
                          <a:pt x="79" y="0"/>
                          <a:pt x="37" y="11"/>
                          <a:pt x="19" y="44"/>
                        </a:cubicBezTo>
                        <a:cubicBezTo>
                          <a:pt x="0" y="76"/>
                          <a:pt x="11" y="118"/>
                          <a:pt x="44" y="13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9"/>
                  <p:cNvSpPr/>
                  <p:nvPr/>
                </p:nvSpPr>
                <p:spPr>
                  <a:xfrm>
                    <a:off x="4745281" y="3508716"/>
                    <a:ext cx="195025" cy="236767"/>
                  </a:xfrm>
                  <a:custGeom>
                    <a:avLst/>
                    <a:gdLst/>
                    <a:ahLst/>
                    <a:cxnLst/>
                    <a:rect l="l" t="t" r="r" b="b"/>
                    <a:pathLst>
                      <a:path w="119" h="145" extrusionOk="0">
                        <a:moveTo>
                          <a:pt x="46" y="145"/>
                        </a:moveTo>
                        <a:cubicBezTo>
                          <a:pt x="51" y="138"/>
                          <a:pt x="51" y="138"/>
                          <a:pt x="51" y="138"/>
                        </a:cubicBezTo>
                        <a:cubicBezTo>
                          <a:pt x="20" y="120"/>
                          <a:pt x="9" y="81"/>
                          <a:pt x="27" y="50"/>
                        </a:cubicBezTo>
                        <a:cubicBezTo>
                          <a:pt x="45" y="20"/>
                          <a:pt x="84" y="9"/>
                          <a:pt x="114" y="27"/>
                        </a:cubicBezTo>
                        <a:cubicBezTo>
                          <a:pt x="119" y="20"/>
                          <a:pt x="119" y="20"/>
                          <a:pt x="119" y="20"/>
                        </a:cubicBezTo>
                        <a:cubicBezTo>
                          <a:pt x="84" y="0"/>
                          <a:pt x="40" y="12"/>
                          <a:pt x="20" y="46"/>
                        </a:cubicBezTo>
                        <a:cubicBezTo>
                          <a:pt x="0" y="81"/>
                          <a:pt x="12" y="125"/>
                          <a:pt x="46" y="1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9"/>
                  <p:cNvSpPr/>
                  <p:nvPr/>
                </p:nvSpPr>
                <p:spPr>
                  <a:xfrm>
                    <a:off x="4771285" y="3532666"/>
                    <a:ext cx="157388" cy="192972"/>
                  </a:xfrm>
                  <a:custGeom>
                    <a:avLst/>
                    <a:gdLst/>
                    <a:ahLst/>
                    <a:cxnLst/>
                    <a:rect l="l" t="t" r="r" b="b"/>
                    <a:pathLst>
                      <a:path w="96" h="118" extrusionOk="0">
                        <a:moveTo>
                          <a:pt x="37" y="118"/>
                        </a:moveTo>
                        <a:cubicBezTo>
                          <a:pt x="96" y="17"/>
                          <a:pt x="96" y="17"/>
                          <a:pt x="96" y="17"/>
                        </a:cubicBezTo>
                        <a:cubicBezTo>
                          <a:pt x="68" y="0"/>
                          <a:pt x="32" y="10"/>
                          <a:pt x="16" y="38"/>
                        </a:cubicBezTo>
                        <a:cubicBezTo>
                          <a:pt x="0" y="66"/>
                          <a:pt x="9" y="102"/>
                          <a:pt x="37" y="11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34;p9"/>
                  <p:cNvSpPr/>
                  <p:nvPr/>
                </p:nvSpPr>
                <p:spPr>
                  <a:xfrm>
                    <a:off x="4854769" y="3635995"/>
                    <a:ext cx="280562" cy="530331"/>
                  </a:xfrm>
                  <a:custGeom>
                    <a:avLst/>
                    <a:gdLst/>
                    <a:ahLst/>
                    <a:cxnLst/>
                    <a:rect l="l" t="t" r="r" b="b"/>
                    <a:pathLst>
                      <a:path w="410" h="775" extrusionOk="0">
                        <a:moveTo>
                          <a:pt x="362" y="775"/>
                        </a:moveTo>
                        <a:lnTo>
                          <a:pt x="44" y="775"/>
                        </a:lnTo>
                        <a:lnTo>
                          <a:pt x="0" y="9"/>
                        </a:lnTo>
                        <a:lnTo>
                          <a:pt x="410" y="0"/>
                        </a:lnTo>
                        <a:lnTo>
                          <a:pt x="362" y="775"/>
                        </a:lnTo>
                        <a:close/>
                      </a:path>
                    </a:pathLst>
                  </a:custGeom>
                  <a:solidFill>
                    <a:schemeClr val="l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35;p9"/>
                  <p:cNvSpPr/>
                  <p:nvPr/>
                </p:nvSpPr>
                <p:spPr>
                  <a:xfrm>
                    <a:off x="4854769" y="3635995"/>
                    <a:ext cx="280562" cy="530331"/>
                  </a:xfrm>
                  <a:custGeom>
                    <a:avLst/>
                    <a:gdLst/>
                    <a:ahLst/>
                    <a:cxnLst/>
                    <a:rect l="l" t="t" r="r" b="b"/>
                    <a:pathLst>
                      <a:path w="410" h="775" extrusionOk="0">
                        <a:moveTo>
                          <a:pt x="362" y="775"/>
                        </a:moveTo>
                        <a:lnTo>
                          <a:pt x="44" y="775"/>
                        </a:lnTo>
                        <a:lnTo>
                          <a:pt x="0" y="9"/>
                        </a:lnTo>
                        <a:lnTo>
                          <a:pt x="410" y="0"/>
                        </a:lnTo>
                        <a:lnTo>
                          <a:pt x="362" y="775"/>
                        </a:lnTo>
                      </a:path>
                    </a:pathLst>
                  </a:custGeom>
                  <a:no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36;p9"/>
                  <p:cNvSpPr/>
                  <p:nvPr/>
                </p:nvSpPr>
                <p:spPr>
                  <a:xfrm>
                    <a:off x="4854769" y="3603149"/>
                    <a:ext cx="276000" cy="636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9"/>
                  <p:cNvSpPr/>
                  <p:nvPr/>
                </p:nvSpPr>
                <p:spPr>
                  <a:xfrm>
                    <a:off x="4848610" y="3596306"/>
                    <a:ext cx="290143" cy="77326"/>
                  </a:xfrm>
                  <a:custGeom>
                    <a:avLst/>
                    <a:gdLst/>
                    <a:ahLst/>
                    <a:cxnLst/>
                    <a:rect l="l" t="t" r="r" b="b"/>
                    <a:pathLst>
                      <a:path w="177" h="47" extrusionOk="0">
                        <a:moveTo>
                          <a:pt x="88" y="47"/>
                        </a:moveTo>
                        <a:cubicBezTo>
                          <a:pt x="66" y="47"/>
                          <a:pt x="44" y="45"/>
                          <a:pt x="28" y="41"/>
                        </a:cubicBezTo>
                        <a:cubicBezTo>
                          <a:pt x="9" y="37"/>
                          <a:pt x="0" y="31"/>
                          <a:pt x="0" y="24"/>
                        </a:cubicBezTo>
                        <a:cubicBezTo>
                          <a:pt x="0" y="5"/>
                          <a:pt x="58" y="0"/>
                          <a:pt x="88" y="0"/>
                        </a:cubicBezTo>
                        <a:cubicBezTo>
                          <a:pt x="119" y="0"/>
                          <a:pt x="177" y="5"/>
                          <a:pt x="177" y="24"/>
                        </a:cubicBezTo>
                        <a:cubicBezTo>
                          <a:pt x="177" y="31"/>
                          <a:pt x="168" y="37"/>
                          <a:pt x="149" y="41"/>
                        </a:cubicBezTo>
                        <a:cubicBezTo>
                          <a:pt x="133" y="45"/>
                          <a:pt x="111" y="47"/>
                          <a:pt x="88" y="47"/>
                        </a:cubicBezTo>
                        <a:close/>
                        <a:moveTo>
                          <a:pt x="88" y="9"/>
                        </a:moveTo>
                        <a:cubicBezTo>
                          <a:pt x="36" y="9"/>
                          <a:pt x="9" y="19"/>
                          <a:pt x="9" y="24"/>
                        </a:cubicBezTo>
                        <a:cubicBezTo>
                          <a:pt x="9" y="28"/>
                          <a:pt x="36" y="38"/>
                          <a:pt x="88" y="38"/>
                        </a:cubicBezTo>
                        <a:cubicBezTo>
                          <a:pt x="141" y="38"/>
                          <a:pt x="168" y="28"/>
                          <a:pt x="168" y="24"/>
                        </a:cubicBezTo>
                        <a:cubicBezTo>
                          <a:pt x="168" y="19"/>
                          <a:pt x="141" y="9"/>
                          <a:pt x="88" y="9"/>
                        </a:cubicBezTo>
                        <a:close/>
                      </a:path>
                    </a:pathLst>
                  </a:custGeom>
                  <a:solidFill>
                    <a:srgbClr val="09385B">
                      <a:alpha val="5880"/>
                    </a:srgbClr>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 name="Google Shape;138;p9"/>
                  <p:cNvSpPr/>
                  <p:nvPr/>
                </p:nvSpPr>
                <p:spPr>
                  <a:xfrm>
                    <a:off x="4878035" y="3781066"/>
                    <a:ext cx="234030" cy="372257"/>
                  </a:xfrm>
                  <a:custGeom>
                    <a:avLst/>
                    <a:gdLst/>
                    <a:ahLst/>
                    <a:cxnLst/>
                    <a:rect l="l" t="t" r="r" b="b"/>
                    <a:pathLst>
                      <a:path w="143" h="228" extrusionOk="0">
                        <a:moveTo>
                          <a:pt x="130" y="228"/>
                        </a:moveTo>
                        <a:cubicBezTo>
                          <a:pt x="12" y="228"/>
                          <a:pt x="12" y="228"/>
                          <a:pt x="12" y="228"/>
                        </a:cubicBezTo>
                        <a:cubicBezTo>
                          <a:pt x="0" y="0"/>
                          <a:pt x="0" y="0"/>
                          <a:pt x="0" y="0"/>
                        </a:cubicBezTo>
                        <a:cubicBezTo>
                          <a:pt x="0" y="0"/>
                          <a:pt x="27" y="14"/>
                          <a:pt x="72" y="14"/>
                        </a:cubicBezTo>
                        <a:cubicBezTo>
                          <a:pt x="121" y="14"/>
                          <a:pt x="143" y="0"/>
                          <a:pt x="143" y="0"/>
                        </a:cubicBezTo>
                        <a:cubicBezTo>
                          <a:pt x="130" y="228"/>
                          <a:pt x="130" y="228"/>
                          <a:pt x="130" y="228"/>
                        </a:cubicBezTo>
                      </a:path>
                    </a:pathLst>
                  </a:custGeom>
                  <a:solidFill>
                    <a:schemeClr val="accen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9"/>
                  <p:cNvSpPr/>
                  <p:nvPr/>
                </p:nvSpPr>
                <p:spPr>
                  <a:xfrm>
                    <a:off x="4878035" y="3745482"/>
                    <a:ext cx="234030" cy="58165"/>
                  </a:xfrm>
                  <a:custGeom>
                    <a:avLst/>
                    <a:gdLst/>
                    <a:ahLst/>
                    <a:cxnLst/>
                    <a:rect l="l" t="t" r="r" b="b"/>
                    <a:pathLst>
                      <a:path w="143" h="36" extrusionOk="0">
                        <a:moveTo>
                          <a:pt x="0" y="22"/>
                        </a:moveTo>
                        <a:cubicBezTo>
                          <a:pt x="0" y="23"/>
                          <a:pt x="0" y="23"/>
                          <a:pt x="0" y="23"/>
                        </a:cubicBezTo>
                        <a:cubicBezTo>
                          <a:pt x="0" y="22"/>
                          <a:pt x="0" y="22"/>
                          <a:pt x="0" y="22"/>
                        </a:cubicBezTo>
                        <a:moveTo>
                          <a:pt x="143" y="22"/>
                        </a:moveTo>
                        <a:cubicBezTo>
                          <a:pt x="143" y="23"/>
                          <a:pt x="143" y="23"/>
                          <a:pt x="143" y="23"/>
                        </a:cubicBezTo>
                        <a:cubicBezTo>
                          <a:pt x="143" y="23"/>
                          <a:pt x="143" y="23"/>
                          <a:pt x="143" y="22"/>
                        </a:cubicBezTo>
                        <a:moveTo>
                          <a:pt x="72" y="0"/>
                        </a:moveTo>
                        <a:cubicBezTo>
                          <a:pt x="32" y="0"/>
                          <a:pt x="0" y="13"/>
                          <a:pt x="0" y="22"/>
                        </a:cubicBezTo>
                        <a:cubicBezTo>
                          <a:pt x="0" y="22"/>
                          <a:pt x="0" y="22"/>
                          <a:pt x="0" y="22"/>
                        </a:cubicBezTo>
                        <a:cubicBezTo>
                          <a:pt x="0" y="22"/>
                          <a:pt x="27" y="36"/>
                          <a:pt x="72" y="36"/>
                        </a:cubicBezTo>
                        <a:cubicBezTo>
                          <a:pt x="72" y="36"/>
                          <a:pt x="72" y="36"/>
                          <a:pt x="72" y="36"/>
                        </a:cubicBezTo>
                        <a:cubicBezTo>
                          <a:pt x="72" y="36"/>
                          <a:pt x="72" y="36"/>
                          <a:pt x="72" y="36"/>
                        </a:cubicBezTo>
                        <a:cubicBezTo>
                          <a:pt x="121" y="36"/>
                          <a:pt x="143" y="22"/>
                          <a:pt x="143" y="22"/>
                        </a:cubicBezTo>
                        <a:cubicBezTo>
                          <a:pt x="143" y="22"/>
                          <a:pt x="143" y="22"/>
                          <a:pt x="143" y="22"/>
                        </a:cubicBezTo>
                        <a:cubicBezTo>
                          <a:pt x="143" y="13"/>
                          <a:pt x="111" y="0"/>
                          <a:pt x="72" y="0"/>
                        </a:cubicBezTo>
                      </a:path>
                    </a:pathLst>
                  </a:custGeom>
                  <a:solidFill>
                    <a:schemeClr val="accen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0" name="Google Shape;140;p9"/>
                  <p:cNvSpPr/>
                  <p:nvPr/>
                </p:nvSpPr>
                <p:spPr>
                  <a:xfrm>
                    <a:off x="4878035" y="3781066"/>
                    <a:ext cx="234030" cy="22582"/>
                  </a:xfrm>
                  <a:custGeom>
                    <a:avLst/>
                    <a:gdLst/>
                    <a:ahLst/>
                    <a:cxnLst/>
                    <a:rect l="l" t="t" r="r" b="b"/>
                    <a:pathLst>
                      <a:path w="143" h="14" extrusionOk="0">
                        <a:moveTo>
                          <a:pt x="0" y="0"/>
                        </a:moveTo>
                        <a:cubicBezTo>
                          <a:pt x="0" y="0"/>
                          <a:pt x="0" y="0"/>
                          <a:pt x="0" y="0"/>
                        </a:cubicBezTo>
                        <a:cubicBezTo>
                          <a:pt x="0" y="1"/>
                          <a:pt x="0" y="1"/>
                          <a:pt x="0" y="1"/>
                        </a:cubicBezTo>
                        <a:cubicBezTo>
                          <a:pt x="1" y="10"/>
                          <a:pt x="33" y="14"/>
                          <a:pt x="72" y="14"/>
                        </a:cubicBezTo>
                        <a:cubicBezTo>
                          <a:pt x="27" y="14"/>
                          <a:pt x="0" y="0"/>
                          <a:pt x="0" y="0"/>
                        </a:cubicBezTo>
                        <a:moveTo>
                          <a:pt x="143" y="0"/>
                        </a:moveTo>
                        <a:cubicBezTo>
                          <a:pt x="143" y="0"/>
                          <a:pt x="121" y="14"/>
                          <a:pt x="72" y="14"/>
                        </a:cubicBezTo>
                        <a:cubicBezTo>
                          <a:pt x="111" y="14"/>
                          <a:pt x="142" y="10"/>
                          <a:pt x="143" y="1"/>
                        </a:cubicBezTo>
                        <a:cubicBezTo>
                          <a:pt x="143" y="0"/>
                          <a:pt x="143" y="0"/>
                          <a:pt x="143" y="0"/>
                        </a:cubicBezTo>
                        <a:cubicBezTo>
                          <a:pt x="143" y="0"/>
                          <a:pt x="143" y="0"/>
                          <a:pt x="143" y="0"/>
                        </a:cubicBezTo>
                      </a:path>
                    </a:pathLst>
                  </a:custGeom>
                  <a:solidFill>
                    <a:srgbClr val="F9B847"/>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9"/>
                  <p:cNvSpPr/>
                  <p:nvPr/>
                </p:nvSpPr>
                <p:spPr>
                  <a:xfrm>
                    <a:off x="4875760" y="3745482"/>
                    <a:ext cx="234030" cy="58165"/>
                  </a:xfrm>
                  <a:custGeom>
                    <a:avLst/>
                    <a:gdLst/>
                    <a:ahLst/>
                    <a:cxnLst/>
                    <a:rect l="l" t="t" r="r" b="b"/>
                    <a:pathLst>
                      <a:path w="143" h="36" extrusionOk="0">
                        <a:moveTo>
                          <a:pt x="0" y="22"/>
                        </a:moveTo>
                        <a:cubicBezTo>
                          <a:pt x="0" y="23"/>
                          <a:pt x="0" y="23"/>
                          <a:pt x="0" y="23"/>
                        </a:cubicBezTo>
                        <a:cubicBezTo>
                          <a:pt x="0" y="22"/>
                          <a:pt x="0" y="22"/>
                          <a:pt x="0" y="22"/>
                        </a:cubicBezTo>
                        <a:moveTo>
                          <a:pt x="143" y="22"/>
                        </a:moveTo>
                        <a:cubicBezTo>
                          <a:pt x="143" y="23"/>
                          <a:pt x="143" y="23"/>
                          <a:pt x="143" y="23"/>
                        </a:cubicBezTo>
                        <a:cubicBezTo>
                          <a:pt x="143" y="23"/>
                          <a:pt x="143" y="23"/>
                          <a:pt x="143" y="22"/>
                        </a:cubicBezTo>
                        <a:moveTo>
                          <a:pt x="72" y="0"/>
                        </a:moveTo>
                        <a:cubicBezTo>
                          <a:pt x="32" y="0"/>
                          <a:pt x="0" y="13"/>
                          <a:pt x="0" y="22"/>
                        </a:cubicBezTo>
                        <a:cubicBezTo>
                          <a:pt x="0" y="22"/>
                          <a:pt x="0" y="22"/>
                          <a:pt x="0" y="22"/>
                        </a:cubicBezTo>
                        <a:cubicBezTo>
                          <a:pt x="0" y="22"/>
                          <a:pt x="27" y="36"/>
                          <a:pt x="72" y="36"/>
                        </a:cubicBezTo>
                        <a:cubicBezTo>
                          <a:pt x="72" y="36"/>
                          <a:pt x="72" y="36"/>
                          <a:pt x="72" y="36"/>
                        </a:cubicBezTo>
                        <a:cubicBezTo>
                          <a:pt x="72" y="36"/>
                          <a:pt x="72" y="36"/>
                          <a:pt x="72" y="36"/>
                        </a:cubicBezTo>
                        <a:cubicBezTo>
                          <a:pt x="121" y="36"/>
                          <a:pt x="143" y="22"/>
                          <a:pt x="143" y="22"/>
                        </a:cubicBezTo>
                        <a:cubicBezTo>
                          <a:pt x="143" y="22"/>
                          <a:pt x="143" y="22"/>
                          <a:pt x="143" y="22"/>
                        </a:cubicBezTo>
                        <a:cubicBezTo>
                          <a:pt x="143" y="13"/>
                          <a:pt x="111" y="0"/>
                          <a:pt x="72" y="0"/>
                        </a:cubicBezTo>
                      </a:path>
                    </a:pathLst>
                  </a:custGeom>
                  <a:solidFill>
                    <a:srgbClr val="ECECEC">
                      <a:alpha val="30320"/>
                    </a:srgbClr>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2" name="Google Shape;142;p9"/>
                  <p:cNvSpPr/>
                  <p:nvPr/>
                </p:nvSpPr>
                <p:spPr>
                  <a:xfrm>
                    <a:off x="5038845" y="3418388"/>
                    <a:ext cx="264824" cy="362678"/>
                  </a:xfrm>
                  <a:custGeom>
                    <a:avLst/>
                    <a:gdLst/>
                    <a:ahLst/>
                    <a:cxnLst/>
                    <a:rect l="l" t="t" r="r" b="b"/>
                    <a:pathLst>
                      <a:path w="162" h="222" extrusionOk="0">
                        <a:moveTo>
                          <a:pt x="161" y="9"/>
                        </a:moveTo>
                        <a:cubicBezTo>
                          <a:pt x="160" y="3"/>
                          <a:pt x="154" y="0"/>
                          <a:pt x="148" y="1"/>
                        </a:cubicBezTo>
                        <a:cubicBezTo>
                          <a:pt x="50" y="26"/>
                          <a:pt x="50" y="26"/>
                          <a:pt x="50" y="26"/>
                        </a:cubicBezTo>
                        <a:cubicBezTo>
                          <a:pt x="46" y="27"/>
                          <a:pt x="43" y="29"/>
                          <a:pt x="42" y="33"/>
                        </a:cubicBezTo>
                        <a:cubicBezTo>
                          <a:pt x="0" y="222"/>
                          <a:pt x="0" y="222"/>
                          <a:pt x="0" y="222"/>
                        </a:cubicBezTo>
                        <a:cubicBezTo>
                          <a:pt x="22" y="222"/>
                          <a:pt x="22" y="222"/>
                          <a:pt x="22" y="222"/>
                        </a:cubicBezTo>
                        <a:cubicBezTo>
                          <a:pt x="60" y="46"/>
                          <a:pt x="60" y="46"/>
                          <a:pt x="60" y="46"/>
                        </a:cubicBezTo>
                        <a:cubicBezTo>
                          <a:pt x="152" y="22"/>
                          <a:pt x="152" y="22"/>
                          <a:pt x="152" y="22"/>
                        </a:cubicBezTo>
                        <a:cubicBezTo>
                          <a:pt x="158" y="21"/>
                          <a:pt x="162" y="15"/>
                          <a:pt x="161" y="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
            <p:nvSpPr>
              <p:cNvPr id="143" name="Google Shape;143;p9"/>
              <p:cNvSpPr/>
              <p:nvPr/>
            </p:nvSpPr>
            <p:spPr>
              <a:xfrm>
                <a:off x="1947025" y="4575425"/>
                <a:ext cx="3122700" cy="31227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Lexend Deca"/>
                  <a:ea typeface="Lexend Deca"/>
                  <a:cs typeface="Lexend Deca"/>
                  <a:sym typeface="Lexend Deca"/>
                </a:endParaRPr>
              </a:p>
            </p:txBody>
          </p:sp>
        </p:grpSp>
        <p:sp>
          <p:nvSpPr>
            <p:cNvPr id="144" name="Google Shape;144;p9"/>
            <p:cNvSpPr/>
            <p:nvPr/>
          </p:nvSpPr>
          <p:spPr>
            <a:xfrm flipH="1">
              <a:off x="7116775" y="-2160675"/>
              <a:ext cx="3276600" cy="32766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Lexend Deca"/>
                <a:ea typeface="Lexend Deca"/>
                <a:cs typeface="Lexend Deca"/>
                <a:sym typeface="Lexend Deca"/>
              </a:endParaRPr>
            </a:p>
          </p:txBody>
        </p:sp>
      </p:grpSp>
    </p:spTree>
    <p:extLst>
      <p:ext uri="{BB962C8B-B14F-4D97-AF65-F5344CB8AC3E}">
        <p14:creationId xmlns:p14="http://schemas.microsoft.com/office/powerpoint/2010/main" val="848561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5"/>
        <p:cNvGrpSpPr/>
        <p:nvPr/>
      </p:nvGrpSpPr>
      <p:grpSpPr>
        <a:xfrm>
          <a:off x="0" y="0"/>
          <a:ext cx="0" cy="0"/>
          <a:chOff x="0" y="0"/>
          <a:chExt cx="0" cy="0"/>
        </a:xfrm>
      </p:grpSpPr>
      <p:sp>
        <p:nvSpPr>
          <p:cNvPr id="146" name="Google Shape;146;p10"/>
          <p:cNvSpPr>
            <a:spLocks noGrp="1"/>
          </p:cNvSpPr>
          <p:nvPr>
            <p:ph type="pic" idx="2"/>
          </p:nvPr>
        </p:nvSpPr>
        <p:spPr>
          <a:xfrm>
            <a:off x="0" y="0"/>
            <a:ext cx="12192000" cy="6858000"/>
          </a:xfrm>
          <a:prstGeom prst="rect">
            <a:avLst/>
          </a:prstGeom>
          <a:noFill/>
          <a:ln>
            <a:noFill/>
          </a:ln>
        </p:spPr>
      </p:sp>
      <p:sp>
        <p:nvSpPr>
          <p:cNvPr id="147" name="Google Shape;147;p10"/>
          <p:cNvSpPr txBox="1">
            <a:spLocks noGrp="1"/>
          </p:cNvSpPr>
          <p:nvPr>
            <p:ph type="title"/>
          </p:nvPr>
        </p:nvSpPr>
        <p:spPr>
          <a:xfrm>
            <a:off x="960000" y="5352600"/>
            <a:ext cx="10272000" cy="7636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855239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48"/>
        <p:cNvGrpSpPr/>
        <p:nvPr/>
      </p:nvGrpSpPr>
      <p:grpSpPr>
        <a:xfrm>
          <a:off x="0" y="0"/>
          <a:ext cx="0" cy="0"/>
          <a:chOff x="0" y="0"/>
          <a:chExt cx="0" cy="0"/>
        </a:xfrm>
      </p:grpSpPr>
      <p:sp>
        <p:nvSpPr>
          <p:cNvPr id="149" name="Google Shape;149;p11"/>
          <p:cNvSpPr txBox="1">
            <a:spLocks noGrp="1"/>
          </p:cNvSpPr>
          <p:nvPr>
            <p:ph type="title" hasCustomPrompt="1"/>
          </p:nvPr>
        </p:nvSpPr>
        <p:spPr>
          <a:xfrm>
            <a:off x="1712000" y="2324000"/>
            <a:ext cx="8768000" cy="1450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50" name="Google Shape;150;p11"/>
          <p:cNvSpPr txBox="1">
            <a:spLocks noGrp="1"/>
          </p:cNvSpPr>
          <p:nvPr>
            <p:ph type="subTitle" idx="1"/>
          </p:nvPr>
        </p:nvSpPr>
        <p:spPr>
          <a:xfrm>
            <a:off x="1712000" y="3871200"/>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985458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67"/>
        <p:cNvGrpSpPr/>
        <p:nvPr/>
      </p:nvGrpSpPr>
      <p:grpSpPr>
        <a:xfrm>
          <a:off x="0" y="0"/>
          <a:ext cx="0" cy="0"/>
          <a:chOff x="0" y="0"/>
          <a:chExt cx="0" cy="0"/>
        </a:xfrm>
      </p:grpSpPr>
      <p:sp>
        <p:nvSpPr>
          <p:cNvPr id="168" name="Google Shape;168;p1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9" name="Google Shape;169;p14"/>
          <p:cNvGrpSpPr/>
          <p:nvPr/>
        </p:nvGrpSpPr>
        <p:grpSpPr>
          <a:xfrm>
            <a:off x="-619241" y="-1930900"/>
            <a:ext cx="2625855" cy="2625856"/>
            <a:chOff x="-804002" y="-596757"/>
            <a:chExt cx="3034500" cy="3034502"/>
          </a:xfrm>
        </p:grpSpPr>
        <p:sp>
          <p:nvSpPr>
            <p:cNvPr id="170" name="Google Shape;170;p14"/>
            <p:cNvSpPr/>
            <p:nvPr/>
          </p:nvSpPr>
          <p:spPr>
            <a:xfrm rot="5400000">
              <a:off x="-804002" y="-596757"/>
              <a:ext cx="3034500" cy="30345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171" name="Google Shape;171;p14"/>
            <p:cNvSpPr/>
            <p:nvPr/>
          </p:nvSpPr>
          <p:spPr>
            <a:xfrm rot="5400000">
              <a:off x="-804002" y="-596757"/>
              <a:ext cx="3034500" cy="3034500"/>
            </a:xfrm>
            <a:prstGeom prst="chord">
              <a:avLst>
                <a:gd name="adj1" fmla="val 19737170"/>
                <a:gd name="adj2" fmla="val 12644419"/>
              </a:avLst>
            </a:prstGeom>
            <a:solidFill>
              <a:schemeClr val="accent3"/>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172" name="Google Shape;172;p14"/>
            <p:cNvSpPr/>
            <p:nvPr/>
          </p:nvSpPr>
          <p:spPr>
            <a:xfrm rot="5400000">
              <a:off x="-804002" y="-596757"/>
              <a:ext cx="3034500" cy="3034500"/>
            </a:xfrm>
            <a:prstGeom prst="chord">
              <a:avLst>
                <a:gd name="adj1" fmla="val 1433203"/>
                <a:gd name="adj2" fmla="val 9743729"/>
              </a:avLst>
            </a:prstGeom>
            <a:solidFill>
              <a:schemeClr val="accent2"/>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173" name="Google Shape;173;p14"/>
            <p:cNvSpPr/>
            <p:nvPr/>
          </p:nvSpPr>
          <p:spPr>
            <a:xfrm rot="10800000">
              <a:off x="-804002" y="-596755"/>
              <a:ext cx="3034500" cy="3034500"/>
            </a:xfrm>
            <a:prstGeom prst="chord">
              <a:avLst>
                <a:gd name="adj1" fmla="val 20132315"/>
                <a:gd name="adj2" fmla="val 12251069"/>
              </a:avLst>
            </a:prstGeom>
            <a:solidFill>
              <a:schemeClr val="accent5"/>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174" name="Google Shape;174;p14"/>
            <p:cNvSpPr/>
            <p:nvPr/>
          </p:nvSpPr>
          <p:spPr>
            <a:xfrm>
              <a:off x="-70350" y="1545168"/>
              <a:ext cx="491700" cy="4620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175" name="Google Shape;175;p14"/>
            <p:cNvSpPr/>
            <p:nvPr/>
          </p:nvSpPr>
          <p:spPr>
            <a:xfrm>
              <a:off x="1228531" y="1543300"/>
              <a:ext cx="491700" cy="4620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176" name="Google Shape;176;p14"/>
            <p:cNvSpPr/>
            <p:nvPr/>
          </p:nvSpPr>
          <p:spPr>
            <a:xfrm>
              <a:off x="-22366" y="1996519"/>
              <a:ext cx="267000" cy="3060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sp>
          <p:nvSpPr>
            <p:cNvPr id="177" name="Google Shape;177;p14"/>
            <p:cNvSpPr/>
            <p:nvPr/>
          </p:nvSpPr>
          <p:spPr>
            <a:xfrm>
              <a:off x="1338525" y="1999068"/>
              <a:ext cx="238200" cy="2253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grpSp>
      <p:grpSp>
        <p:nvGrpSpPr>
          <p:cNvPr id="178" name="Google Shape;178;p14"/>
          <p:cNvGrpSpPr/>
          <p:nvPr/>
        </p:nvGrpSpPr>
        <p:grpSpPr>
          <a:xfrm>
            <a:off x="11428401" y="5295800"/>
            <a:ext cx="2276633" cy="2054067"/>
            <a:chOff x="8571300" y="3971850"/>
            <a:chExt cx="1707475" cy="1540550"/>
          </a:xfrm>
        </p:grpSpPr>
        <p:sp>
          <p:nvSpPr>
            <p:cNvPr id="179" name="Google Shape;179;p14"/>
            <p:cNvSpPr/>
            <p:nvPr/>
          </p:nvSpPr>
          <p:spPr>
            <a:xfrm>
              <a:off x="8811775" y="3971850"/>
              <a:ext cx="1467000" cy="14670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Lexend Deca"/>
                <a:ea typeface="Lexend Deca"/>
                <a:cs typeface="Lexend Deca"/>
                <a:sym typeface="Lexend Deca"/>
              </a:endParaRPr>
            </a:p>
          </p:txBody>
        </p:sp>
        <p:sp>
          <p:nvSpPr>
            <p:cNvPr id="180" name="Google Shape;180;p14"/>
            <p:cNvSpPr/>
            <p:nvPr/>
          </p:nvSpPr>
          <p:spPr>
            <a:xfrm>
              <a:off x="8571300" y="4939700"/>
              <a:ext cx="572700" cy="5727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Lexend Deca"/>
                <a:ea typeface="Lexend Deca"/>
                <a:cs typeface="Lexend Deca"/>
                <a:sym typeface="Lexend Deca"/>
              </a:endParaRPr>
            </a:p>
          </p:txBody>
        </p:sp>
      </p:grpSp>
    </p:spTree>
    <p:extLst>
      <p:ext uri="{BB962C8B-B14F-4D97-AF65-F5344CB8AC3E}">
        <p14:creationId xmlns:p14="http://schemas.microsoft.com/office/powerpoint/2010/main" val="2942270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15"/>
        <p:cNvGrpSpPr/>
        <p:nvPr/>
      </p:nvGrpSpPr>
      <p:grpSpPr>
        <a:xfrm>
          <a:off x="0" y="0"/>
          <a:ext cx="0" cy="0"/>
          <a:chOff x="0" y="0"/>
          <a:chExt cx="0" cy="0"/>
        </a:xfrm>
      </p:grpSpPr>
      <p:sp>
        <p:nvSpPr>
          <p:cNvPr id="216" name="Google Shape;216;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7" name="Google Shape;217;p18"/>
          <p:cNvSpPr txBox="1">
            <a:spLocks noGrp="1"/>
          </p:cNvSpPr>
          <p:nvPr>
            <p:ph type="subTitle" idx="1"/>
          </p:nvPr>
        </p:nvSpPr>
        <p:spPr>
          <a:xfrm>
            <a:off x="5417525" y="1750667"/>
            <a:ext cx="5578800" cy="126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8" name="Google Shape;218;p18"/>
          <p:cNvSpPr txBox="1">
            <a:spLocks noGrp="1"/>
          </p:cNvSpPr>
          <p:nvPr>
            <p:ph type="subTitle" idx="2"/>
          </p:nvPr>
        </p:nvSpPr>
        <p:spPr>
          <a:xfrm>
            <a:off x="5417525" y="3312867"/>
            <a:ext cx="5578800" cy="126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9" name="Google Shape;219;p18"/>
          <p:cNvSpPr txBox="1">
            <a:spLocks noGrp="1"/>
          </p:cNvSpPr>
          <p:nvPr>
            <p:ph type="subTitle" idx="3"/>
          </p:nvPr>
        </p:nvSpPr>
        <p:spPr>
          <a:xfrm>
            <a:off x="5417525" y="4875067"/>
            <a:ext cx="5578800" cy="126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20" name="Google Shape;220;p18"/>
          <p:cNvSpPr txBox="1">
            <a:spLocks noGrp="1"/>
          </p:cNvSpPr>
          <p:nvPr>
            <p:ph type="subTitle" idx="4"/>
          </p:nvPr>
        </p:nvSpPr>
        <p:spPr>
          <a:xfrm>
            <a:off x="1195676" y="1750667"/>
            <a:ext cx="3516800" cy="126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Raleway"/>
              <a:buNone/>
              <a:defRPr sz="2400">
                <a:solidFill>
                  <a:schemeClr val="dk1"/>
                </a:solidFill>
                <a:latin typeface="Outfit SemiBold"/>
                <a:ea typeface="Outfit SemiBold"/>
                <a:cs typeface="Outfit SemiBold"/>
                <a:sym typeface="Outfit SemiBold"/>
              </a:defRPr>
            </a:lvl1pPr>
            <a:lvl2pPr lvl="1" algn="ctr" rtl="0">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b="1">
                <a:latin typeface="Raleway"/>
                <a:ea typeface="Raleway"/>
                <a:cs typeface="Raleway"/>
                <a:sym typeface="Raleway"/>
              </a:defRPr>
            </a:lvl9pPr>
          </a:lstStyle>
          <a:p>
            <a:endParaRPr/>
          </a:p>
        </p:txBody>
      </p:sp>
      <p:sp>
        <p:nvSpPr>
          <p:cNvPr id="221" name="Google Shape;221;p18"/>
          <p:cNvSpPr txBox="1">
            <a:spLocks noGrp="1"/>
          </p:cNvSpPr>
          <p:nvPr>
            <p:ph type="subTitle" idx="5"/>
          </p:nvPr>
        </p:nvSpPr>
        <p:spPr>
          <a:xfrm>
            <a:off x="1195676" y="3312867"/>
            <a:ext cx="3516800" cy="126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Raleway"/>
              <a:buNone/>
              <a:defRPr sz="2400">
                <a:solidFill>
                  <a:schemeClr val="dk1"/>
                </a:solidFill>
                <a:latin typeface="Outfit SemiBold"/>
                <a:ea typeface="Outfit SemiBold"/>
                <a:cs typeface="Outfit SemiBold"/>
                <a:sym typeface="Outfit SemiBold"/>
              </a:defRPr>
            </a:lvl1pPr>
            <a:lvl2pPr lvl="1" algn="ctr" rtl="0">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b="1">
                <a:latin typeface="Raleway"/>
                <a:ea typeface="Raleway"/>
                <a:cs typeface="Raleway"/>
                <a:sym typeface="Raleway"/>
              </a:defRPr>
            </a:lvl9pPr>
          </a:lstStyle>
          <a:p>
            <a:endParaRPr/>
          </a:p>
        </p:txBody>
      </p:sp>
      <p:sp>
        <p:nvSpPr>
          <p:cNvPr id="222" name="Google Shape;222;p18"/>
          <p:cNvSpPr txBox="1">
            <a:spLocks noGrp="1"/>
          </p:cNvSpPr>
          <p:nvPr>
            <p:ph type="subTitle" idx="6"/>
          </p:nvPr>
        </p:nvSpPr>
        <p:spPr>
          <a:xfrm>
            <a:off x="1195676" y="4875067"/>
            <a:ext cx="3516800" cy="126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Raleway"/>
              <a:buNone/>
              <a:defRPr sz="2400">
                <a:solidFill>
                  <a:schemeClr val="dk1"/>
                </a:solidFill>
                <a:latin typeface="Outfit SemiBold"/>
                <a:ea typeface="Outfit SemiBold"/>
                <a:cs typeface="Outfit SemiBold"/>
                <a:sym typeface="Outfit SemiBold"/>
              </a:defRPr>
            </a:lvl1pPr>
            <a:lvl2pPr lvl="1" algn="ctr" rtl="0">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b="1">
                <a:latin typeface="Raleway"/>
                <a:ea typeface="Raleway"/>
                <a:cs typeface="Raleway"/>
                <a:sym typeface="Raleway"/>
              </a:defRPr>
            </a:lvl9pPr>
          </a:lstStyle>
          <a:p>
            <a:endParaRPr/>
          </a:p>
        </p:txBody>
      </p:sp>
      <p:grpSp>
        <p:nvGrpSpPr>
          <p:cNvPr id="223" name="Google Shape;223;p18"/>
          <p:cNvGrpSpPr/>
          <p:nvPr/>
        </p:nvGrpSpPr>
        <p:grpSpPr>
          <a:xfrm>
            <a:off x="-1078383" y="-4069466"/>
            <a:ext cx="15736181" cy="11475100"/>
            <a:chOff x="-808787" y="-3052100"/>
            <a:chExt cx="11802136" cy="8606325"/>
          </a:xfrm>
        </p:grpSpPr>
        <p:grpSp>
          <p:nvGrpSpPr>
            <p:cNvPr id="224" name="Google Shape;224;p18"/>
            <p:cNvGrpSpPr/>
            <p:nvPr/>
          </p:nvGrpSpPr>
          <p:grpSpPr>
            <a:xfrm>
              <a:off x="-808787" y="363700"/>
              <a:ext cx="1988301" cy="1522016"/>
              <a:chOff x="-808787" y="363700"/>
              <a:chExt cx="1988301" cy="1522016"/>
            </a:xfrm>
          </p:grpSpPr>
          <p:grpSp>
            <p:nvGrpSpPr>
              <p:cNvPr id="225" name="Google Shape;225;p18"/>
              <p:cNvGrpSpPr/>
              <p:nvPr/>
            </p:nvGrpSpPr>
            <p:grpSpPr>
              <a:xfrm>
                <a:off x="-808787" y="363700"/>
                <a:ext cx="1522016" cy="1522016"/>
                <a:chOff x="2343375" y="-1902925"/>
                <a:chExt cx="2235300" cy="2235300"/>
              </a:xfrm>
            </p:grpSpPr>
            <p:sp>
              <p:nvSpPr>
                <p:cNvPr id="226" name="Google Shape;226;p18"/>
                <p:cNvSpPr/>
                <p:nvPr/>
              </p:nvSpPr>
              <p:spPr>
                <a:xfrm flipH="1">
                  <a:off x="2343375" y="-1902925"/>
                  <a:ext cx="2235300" cy="22353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Lexend Deca"/>
                    <a:ea typeface="Lexend Deca"/>
                    <a:cs typeface="Lexend Deca"/>
                    <a:sym typeface="Lexend Deca"/>
                  </a:endParaRPr>
                </a:p>
              </p:txBody>
            </p:sp>
            <p:sp>
              <p:nvSpPr>
                <p:cNvPr id="227" name="Google Shape;227;p18"/>
                <p:cNvSpPr/>
                <p:nvPr/>
              </p:nvSpPr>
              <p:spPr>
                <a:xfrm>
                  <a:off x="2343375" y="-1902925"/>
                  <a:ext cx="2235300" cy="2235300"/>
                </a:xfrm>
                <a:prstGeom prst="chord">
                  <a:avLst>
                    <a:gd name="adj1" fmla="val 564695"/>
                    <a:gd name="adj2" fmla="val 10246680"/>
                  </a:avLst>
                </a:prstGeom>
                <a:solidFill>
                  <a:schemeClr val="accent3"/>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Karla"/>
                    <a:ea typeface="Karla"/>
                    <a:cs typeface="Karla"/>
                    <a:sym typeface="Karla"/>
                  </a:endParaRPr>
                </a:p>
              </p:txBody>
            </p:sp>
          </p:grpSp>
          <p:sp>
            <p:nvSpPr>
              <p:cNvPr id="228" name="Google Shape;228;p18"/>
              <p:cNvSpPr/>
              <p:nvPr/>
            </p:nvSpPr>
            <p:spPr>
              <a:xfrm>
                <a:off x="1" y="539488"/>
                <a:ext cx="1179513" cy="263525"/>
              </a:xfrm>
              <a:custGeom>
                <a:avLst/>
                <a:gdLst/>
                <a:ahLst/>
                <a:cxnLst/>
                <a:rect l="l" t="t" r="r" b="b"/>
                <a:pathLst>
                  <a:path w="313" h="70" extrusionOk="0">
                    <a:moveTo>
                      <a:pt x="8" y="65"/>
                    </a:moveTo>
                    <a:cubicBezTo>
                      <a:pt x="9" y="65"/>
                      <a:pt x="10" y="65"/>
                      <a:pt x="11" y="65"/>
                    </a:cubicBezTo>
                    <a:cubicBezTo>
                      <a:pt x="13" y="63"/>
                      <a:pt x="16" y="61"/>
                      <a:pt x="20" y="61"/>
                    </a:cubicBezTo>
                    <a:cubicBezTo>
                      <a:pt x="22" y="61"/>
                      <a:pt x="23" y="62"/>
                      <a:pt x="25" y="63"/>
                    </a:cubicBezTo>
                    <a:cubicBezTo>
                      <a:pt x="26" y="57"/>
                      <a:pt x="32" y="52"/>
                      <a:pt x="38" y="52"/>
                    </a:cubicBezTo>
                    <a:cubicBezTo>
                      <a:pt x="41" y="52"/>
                      <a:pt x="45" y="54"/>
                      <a:pt x="47" y="56"/>
                    </a:cubicBezTo>
                    <a:cubicBezTo>
                      <a:pt x="47" y="56"/>
                      <a:pt x="47" y="56"/>
                      <a:pt x="47" y="56"/>
                    </a:cubicBezTo>
                    <a:cubicBezTo>
                      <a:pt x="47" y="46"/>
                      <a:pt x="55" y="38"/>
                      <a:pt x="64" y="38"/>
                    </a:cubicBezTo>
                    <a:cubicBezTo>
                      <a:pt x="67" y="38"/>
                      <a:pt x="70" y="39"/>
                      <a:pt x="73" y="41"/>
                    </a:cubicBezTo>
                    <a:cubicBezTo>
                      <a:pt x="73" y="40"/>
                      <a:pt x="73" y="40"/>
                      <a:pt x="73" y="39"/>
                    </a:cubicBezTo>
                    <a:cubicBezTo>
                      <a:pt x="73" y="27"/>
                      <a:pt x="82" y="18"/>
                      <a:pt x="94" y="18"/>
                    </a:cubicBezTo>
                    <a:cubicBezTo>
                      <a:pt x="97" y="18"/>
                      <a:pt x="100" y="19"/>
                      <a:pt x="103" y="20"/>
                    </a:cubicBezTo>
                    <a:cubicBezTo>
                      <a:pt x="103" y="20"/>
                      <a:pt x="103" y="20"/>
                      <a:pt x="103" y="19"/>
                    </a:cubicBezTo>
                    <a:cubicBezTo>
                      <a:pt x="103" y="13"/>
                      <a:pt x="108" y="8"/>
                      <a:pt x="114" y="8"/>
                    </a:cubicBezTo>
                    <a:cubicBezTo>
                      <a:pt x="116" y="8"/>
                      <a:pt x="118" y="9"/>
                      <a:pt x="120" y="10"/>
                    </a:cubicBezTo>
                    <a:cubicBezTo>
                      <a:pt x="125" y="4"/>
                      <a:pt x="133" y="0"/>
                      <a:pt x="142" y="0"/>
                    </a:cubicBezTo>
                    <a:cubicBezTo>
                      <a:pt x="153" y="0"/>
                      <a:pt x="163" y="7"/>
                      <a:pt x="168" y="17"/>
                    </a:cubicBezTo>
                    <a:cubicBezTo>
                      <a:pt x="173" y="13"/>
                      <a:pt x="179" y="10"/>
                      <a:pt x="186" y="10"/>
                    </a:cubicBezTo>
                    <a:cubicBezTo>
                      <a:pt x="198" y="10"/>
                      <a:pt x="209" y="19"/>
                      <a:pt x="211" y="30"/>
                    </a:cubicBezTo>
                    <a:cubicBezTo>
                      <a:pt x="219" y="30"/>
                      <a:pt x="226" y="34"/>
                      <a:pt x="230" y="39"/>
                    </a:cubicBezTo>
                    <a:cubicBezTo>
                      <a:pt x="234" y="36"/>
                      <a:pt x="238" y="34"/>
                      <a:pt x="243" y="34"/>
                    </a:cubicBezTo>
                    <a:cubicBezTo>
                      <a:pt x="253" y="34"/>
                      <a:pt x="261" y="42"/>
                      <a:pt x="261" y="52"/>
                    </a:cubicBezTo>
                    <a:cubicBezTo>
                      <a:pt x="261" y="53"/>
                      <a:pt x="261" y="53"/>
                      <a:pt x="261" y="54"/>
                    </a:cubicBezTo>
                    <a:cubicBezTo>
                      <a:pt x="263" y="52"/>
                      <a:pt x="266" y="52"/>
                      <a:pt x="268" y="52"/>
                    </a:cubicBezTo>
                    <a:cubicBezTo>
                      <a:pt x="274" y="52"/>
                      <a:pt x="279" y="56"/>
                      <a:pt x="280" y="62"/>
                    </a:cubicBezTo>
                    <a:cubicBezTo>
                      <a:pt x="282" y="61"/>
                      <a:pt x="284" y="60"/>
                      <a:pt x="286" y="60"/>
                    </a:cubicBezTo>
                    <a:cubicBezTo>
                      <a:pt x="292" y="60"/>
                      <a:pt x="296" y="63"/>
                      <a:pt x="298" y="68"/>
                    </a:cubicBezTo>
                    <a:cubicBezTo>
                      <a:pt x="298" y="68"/>
                      <a:pt x="298" y="68"/>
                      <a:pt x="298" y="68"/>
                    </a:cubicBezTo>
                    <a:cubicBezTo>
                      <a:pt x="300" y="66"/>
                      <a:pt x="302" y="65"/>
                      <a:pt x="305" y="65"/>
                    </a:cubicBezTo>
                    <a:cubicBezTo>
                      <a:pt x="309" y="65"/>
                      <a:pt x="312" y="67"/>
                      <a:pt x="313" y="70"/>
                    </a:cubicBezTo>
                    <a:cubicBezTo>
                      <a:pt x="0" y="70"/>
                      <a:pt x="0" y="70"/>
                      <a:pt x="0" y="70"/>
                    </a:cubicBezTo>
                    <a:cubicBezTo>
                      <a:pt x="1" y="67"/>
                      <a:pt x="4" y="65"/>
                      <a:pt x="8" y="65"/>
                    </a:cubicBezTo>
                  </a:path>
                </a:pathLst>
              </a:custGeom>
              <a:solidFill>
                <a:schemeClr val="l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29" name="Google Shape;229;p18"/>
            <p:cNvSpPr/>
            <p:nvPr/>
          </p:nvSpPr>
          <p:spPr>
            <a:xfrm flipH="1">
              <a:off x="8776048" y="3336925"/>
              <a:ext cx="2217300" cy="22173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Lexend Deca"/>
                <a:ea typeface="Lexend Deca"/>
                <a:cs typeface="Lexend Deca"/>
                <a:sym typeface="Lexend Deca"/>
              </a:endParaRPr>
            </a:p>
          </p:txBody>
        </p:sp>
        <p:sp>
          <p:nvSpPr>
            <p:cNvPr id="230" name="Google Shape;230;p18"/>
            <p:cNvSpPr/>
            <p:nvPr/>
          </p:nvSpPr>
          <p:spPr>
            <a:xfrm flipH="1">
              <a:off x="6627550" y="-3052100"/>
              <a:ext cx="3690300" cy="36903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Lexend Deca"/>
                <a:ea typeface="Lexend Deca"/>
                <a:cs typeface="Lexend Deca"/>
                <a:sym typeface="Lexend Deca"/>
              </a:endParaRPr>
            </a:p>
          </p:txBody>
        </p:sp>
      </p:grpSp>
    </p:spTree>
    <p:extLst>
      <p:ext uri="{BB962C8B-B14F-4D97-AF65-F5344CB8AC3E}">
        <p14:creationId xmlns:p14="http://schemas.microsoft.com/office/powerpoint/2010/main" val="3081349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4"/>
        <p:cNvGrpSpPr/>
        <p:nvPr/>
      </p:nvGrpSpPr>
      <p:grpSpPr>
        <a:xfrm>
          <a:off x="0" y="0"/>
          <a:ext cx="0" cy="0"/>
          <a:chOff x="0" y="0"/>
          <a:chExt cx="0" cy="0"/>
        </a:xfrm>
      </p:grpSpPr>
      <p:grpSp>
        <p:nvGrpSpPr>
          <p:cNvPr id="275" name="Google Shape;275;p22"/>
          <p:cNvGrpSpPr/>
          <p:nvPr/>
        </p:nvGrpSpPr>
        <p:grpSpPr>
          <a:xfrm>
            <a:off x="154366" y="-1320433"/>
            <a:ext cx="11815367" cy="10720567"/>
            <a:chOff x="115774" y="-990325"/>
            <a:chExt cx="8861525" cy="8040425"/>
          </a:xfrm>
        </p:grpSpPr>
        <p:grpSp>
          <p:nvGrpSpPr>
            <p:cNvPr id="276" name="Google Shape;276;p22"/>
            <p:cNvGrpSpPr/>
            <p:nvPr/>
          </p:nvGrpSpPr>
          <p:grpSpPr>
            <a:xfrm>
              <a:off x="6157899" y="4230700"/>
              <a:ext cx="2819400" cy="2819400"/>
              <a:chOff x="6157899" y="4230700"/>
              <a:chExt cx="2819400" cy="2819400"/>
            </a:xfrm>
          </p:grpSpPr>
          <p:sp>
            <p:nvSpPr>
              <p:cNvPr id="277" name="Google Shape;277;p22"/>
              <p:cNvSpPr/>
              <p:nvPr/>
            </p:nvSpPr>
            <p:spPr>
              <a:xfrm flipH="1">
                <a:off x="6157899" y="4230700"/>
                <a:ext cx="2819400" cy="28194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Lexend Deca"/>
                  <a:ea typeface="Lexend Deca"/>
                  <a:cs typeface="Lexend Deca"/>
                  <a:sym typeface="Lexend Deca"/>
                </a:endParaRPr>
              </a:p>
            </p:txBody>
          </p:sp>
          <p:sp>
            <p:nvSpPr>
              <p:cNvPr id="278" name="Google Shape;278;p22"/>
              <p:cNvSpPr/>
              <p:nvPr/>
            </p:nvSpPr>
            <p:spPr>
              <a:xfrm>
                <a:off x="7014999" y="4783158"/>
                <a:ext cx="1962300" cy="438410"/>
              </a:xfrm>
              <a:custGeom>
                <a:avLst/>
                <a:gdLst/>
                <a:ahLst/>
                <a:cxnLst/>
                <a:rect l="l" t="t" r="r" b="b"/>
                <a:pathLst>
                  <a:path w="313" h="70" extrusionOk="0">
                    <a:moveTo>
                      <a:pt x="8" y="65"/>
                    </a:moveTo>
                    <a:cubicBezTo>
                      <a:pt x="9" y="65"/>
                      <a:pt x="10" y="65"/>
                      <a:pt x="11" y="65"/>
                    </a:cubicBezTo>
                    <a:cubicBezTo>
                      <a:pt x="13" y="63"/>
                      <a:pt x="16" y="61"/>
                      <a:pt x="20" y="61"/>
                    </a:cubicBezTo>
                    <a:cubicBezTo>
                      <a:pt x="22" y="61"/>
                      <a:pt x="23" y="62"/>
                      <a:pt x="25" y="63"/>
                    </a:cubicBezTo>
                    <a:cubicBezTo>
                      <a:pt x="26" y="57"/>
                      <a:pt x="32" y="52"/>
                      <a:pt x="38" y="52"/>
                    </a:cubicBezTo>
                    <a:cubicBezTo>
                      <a:pt x="41" y="52"/>
                      <a:pt x="45" y="54"/>
                      <a:pt x="47" y="56"/>
                    </a:cubicBezTo>
                    <a:cubicBezTo>
                      <a:pt x="47" y="56"/>
                      <a:pt x="47" y="56"/>
                      <a:pt x="47" y="56"/>
                    </a:cubicBezTo>
                    <a:cubicBezTo>
                      <a:pt x="47" y="46"/>
                      <a:pt x="55" y="38"/>
                      <a:pt x="64" y="38"/>
                    </a:cubicBezTo>
                    <a:cubicBezTo>
                      <a:pt x="67" y="38"/>
                      <a:pt x="70" y="39"/>
                      <a:pt x="73" y="41"/>
                    </a:cubicBezTo>
                    <a:cubicBezTo>
                      <a:pt x="73" y="40"/>
                      <a:pt x="73" y="40"/>
                      <a:pt x="73" y="39"/>
                    </a:cubicBezTo>
                    <a:cubicBezTo>
                      <a:pt x="73" y="27"/>
                      <a:pt x="82" y="18"/>
                      <a:pt x="94" y="18"/>
                    </a:cubicBezTo>
                    <a:cubicBezTo>
                      <a:pt x="97" y="18"/>
                      <a:pt x="100" y="19"/>
                      <a:pt x="103" y="20"/>
                    </a:cubicBezTo>
                    <a:cubicBezTo>
                      <a:pt x="103" y="20"/>
                      <a:pt x="103" y="20"/>
                      <a:pt x="103" y="19"/>
                    </a:cubicBezTo>
                    <a:cubicBezTo>
                      <a:pt x="103" y="13"/>
                      <a:pt x="108" y="8"/>
                      <a:pt x="114" y="8"/>
                    </a:cubicBezTo>
                    <a:cubicBezTo>
                      <a:pt x="116" y="8"/>
                      <a:pt x="118" y="9"/>
                      <a:pt x="120" y="10"/>
                    </a:cubicBezTo>
                    <a:cubicBezTo>
                      <a:pt x="125" y="4"/>
                      <a:pt x="133" y="0"/>
                      <a:pt x="142" y="0"/>
                    </a:cubicBezTo>
                    <a:cubicBezTo>
                      <a:pt x="153" y="0"/>
                      <a:pt x="163" y="7"/>
                      <a:pt x="168" y="17"/>
                    </a:cubicBezTo>
                    <a:cubicBezTo>
                      <a:pt x="173" y="13"/>
                      <a:pt x="179" y="10"/>
                      <a:pt x="186" y="10"/>
                    </a:cubicBezTo>
                    <a:cubicBezTo>
                      <a:pt x="198" y="10"/>
                      <a:pt x="209" y="19"/>
                      <a:pt x="211" y="30"/>
                    </a:cubicBezTo>
                    <a:cubicBezTo>
                      <a:pt x="219" y="30"/>
                      <a:pt x="226" y="34"/>
                      <a:pt x="230" y="39"/>
                    </a:cubicBezTo>
                    <a:cubicBezTo>
                      <a:pt x="234" y="36"/>
                      <a:pt x="238" y="34"/>
                      <a:pt x="243" y="34"/>
                    </a:cubicBezTo>
                    <a:cubicBezTo>
                      <a:pt x="253" y="34"/>
                      <a:pt x="261" y="42"/>
                      <a:pt x="261" y="52"/>
                    </a:cubicBezTo>
                    <a:cubicBezTo>
                      <a:pt x="261" y="53"/>
                      <a:pt x="261" y="53"/>
                      <a:pt x="261" y="54"/>
                    </a:cubicBezTo>
                    <a:cubicBezTo>
                      <a:pt x="263" y="52"/>
                      <a:pt x="266" y="52"/>
                      <a:pt x="268" y="52"/>
                    </a:cubicBezTo>
                    <a:cubicBezTo>
                      <a:pt x="274" y="52"/>
                      <a:pt x="279" y="56"/>
                      <a:pt x="280" y="62"/>
                    </a:cubicBezTo>
                    <a:cubicBezTo>
                      <a:pt x="282" y="61"/>
                      <a:pt x="284" y="60"/>
                      <a:pt x="286" y="60"/>
                    </a:cubicBezTo>
                    <a:cubicBezTo>
                      <a:pt x="292" y="60"/>
                      <a:pt x="296" y="63"/>
                      <a:pt x="298" y="68"/>
                    </a:cubicBezTo>
                    <a:cubicBezTo>
                      <a:pt x="298" y="68"/>
                      <a:pt x="298" y="68"/>
                      <a:pt x="298" y="68"/>
                    </a:cubicBezTo>
                    <a:cubicBezTo>
                      <a:pt x="300" y="66"/>
                      <a:pt x="302" y="65"/>
                      <a:pt x="305" y="65"/>
                    </a:cubicBezTo>
                    <a:cubicBezTo>
                      <a:pt x="309" y="65"/>
                      <a:pt x="312" y="67"/>
                      <a:pt x="313" y="70"/>
                    </a:cubicBezTo>
                    <a:cubicBezTo>
                      <a:pt x="0" y="70"/>
                      <a:pt x="0" y="70"/>
                      <a:pt x="0" y="70"/>
                    </a:cubicBezTo>
                    <a:cubicBezTo>
                      <a:pt x="1" y="67"/>
                      <a:pt x="4" y="65"/>
                      <a:pt x="8" y="65"/>
                    </a:cubicBezTo>
                  </a:path>
                </a:pathLst>
              </a:custGeom>
              <a:solidFill>
                <a:schemeClr val="l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79" name="Google Shape;279;p22"/>
            <p:cNvGrpSpPr/>
            <p:nvPr/>
          </p:nvGrpSpPr>
          <p:grpSpPr>
            <a:xfrm>
              <a:off x="115774" y="-990325"/>
              <a:ext cx="2076601" cy="1968243"/>
              <a:chOff x="115774" y="-990325"/>
              <a:chExt cx="2076601" cy="1968243"/>
            </a:xfrm>
          </p:grpSpPr>
          <p:sp>
            <p:nvSpPr>
              <p:cNvPr id="280" name="Google Shape;280;p22"/>
              <p:cNvSpPr/>
              <p:nvPr/>
            </p:nvSpPr>
            <p:spPr>
              <a:xfrm>
                <a:off x="255575" y="-990325"/>
                <a:ext cx="1936800" cy="19368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Lexend Deca"/>
                  <a:ea typeface="Lexend Deca"/>
                  <a:cs typeface="Lexend Deca"/>
                  <a:sym typeface="Lexend Deca"/>
                </a:endParaRPr>
              </a:p>
            </p:txBody>
          </p:sp>
          <p:sp>
            <p:nvSpPr>
              <p:cNvPr id="281" name="Google Shape;281;p22"/>
              <p:cNvSpPr/>
              <p:nvPr/>
            </p:nvSpPr>
            <p:spPr>
              <a:xfrm>
                <a:off x="115774" y="539508"/>
                <a:ext cx="1962300" cy="438410"/>
              </a:xfrm>
              <a:custGeom>
                <a:avLst/>
                <a:gdLst/>
                <a:ahLst/>
                <a:cxnLst/>
                <a:rect l="l" t="t" r="r" b="b"/>
                <a:pathLst>
                  <a:path w="313" h="70" extrusionOk="0">
                    <a:moveTo>
                      <a:pt x="8" y="65"/>
                    </a:moveTo>
                    <a:cubicBezTo>
                      <a:pt x="9" y="65"/>
                      <a:pt x="10" y="65"/>
                      <a:pt x="11" y="65"/>
                    </a:cubicBezTo>
                    <a:cubicBezTo>
                      <a:pt x="13" y="63"/>
                      <a:pt x="16" y="61"/>
                      <a:pt x="20" y="61"/>
                    </a:cubicBezTo>
                    <a:cubicBezTo>
                      <a:pt x="22" y="61"/>
                      <a:pt x="23" y="62"/>
                      <a:pt x="25" y="63"/>
                    </a:cubicBezTo>
                    <a:cubicBezTo>
                      <a:pt x="26" y="57"/>
                      <a:pt x="32" y="52"/>
                      <a:pt x="38" y="52"/>
                    </a:cubicBezTo>
                    <a:cubicBezTo>
                      <a:pt x="41" y="52"/>
                      <a:pt x="45" y="54"/>
                      <a:pt x="47" y="56"/>
                    </a:cubicBezTo>
                    <a:cubicBezTo>
                      <a:pt x="47" y="56"/>
                      <a:pt x="47" y="56"/>
                      <a:pt x="47" y="56"/>
                    </a:cubicBezTo>
                    <a:cubicBezTo>
                      <a:pt x="47" y="46"/>
                      <a:pt x="55" y="38"/>
                      <a:pt x="64" y="38"/>
                    </a:cubicBezTo>
                    <a:cubicBezTo>
                      <a:pt x="67" y="38"/>
                      <a:pt x="70" y="39"/>
                      <a:pt x="73" y="41"/>
                    </a:cubicBezTo>
                    <a:cubicBezTo>
                      <a:pt x="73" y="40"/>
                      <a:pt x="73" y="40"/>
                      <a:pt x="73" y="39"/>
                    </a:cubicBezTo>
                    <a:cubicBezTo>
                      <a:pt x="73" y="27"/>
                      <a:pt x="82" y="18"/>
                      <a:pt x="94" y="18"/>
                    </a:cubicBezTo>
                    <a:cubicBezTo>
                      <a:pt x="97" y="18"/>
                      <a:pt x="100" y="19"/>
                      <a:pt x="103" y="20"/>
                    </a:cubicBezTo>
                    <a:cubicBezTo>
                      <a:pt x="103" y="20"/>
                      <a:pt x="103" y="20"/>
                      <a:pt x="103" y="19"/>
                    </a:cubicBezTo>
                    <a:cubicBezTo>
                      <a:pt x="103" y="13"/>
                      <a:pt x="108" y="8"/>
                      <a:pt x="114" y="8"/>
                    </a:cubicBezTo>
                    <a:cubicBezTo>
                      <a:pt x="116" y="8"/>
                      <a:pt x="118" y="9"/>
                      <a:pt x="120" y="10"/>
                    </a:cubicBezTo>
                    <a:cubicBezTo>
                      <a:pt x="125" y="4"/>
                      <a:pt x="133" y="0"/>
                      <a:pt x="142" y="0"/>
                    </a:cubicBezTo>
                    <a:cubicBezTo>
                      <a:pt x="153" y="0"/>
                      <a:pt x="163" y="7"/>
                      <a:pt x="168" y="17"/>
                    </a:cubicBezTo>
                    <a:cubicBezTo>
                      <a:pt x="173" y="13"/>
                      <a:pt x="179" y="10"/>
                      <a:pt x="186" y="10"/>
                    </a:cubicBezTo>
                    <a:cubicBezTo>
                      <a:pt x="198" y="10"/>
                      <a:pt x="209" y="19"/>
                      <a:pt x="211" y="30"/>
                    </a:cubicBezTo>
                    <a:cubicBezTo>
                      <a:pt x="219" y="30"/>
                      <a:pt x="226" y="34"/>
                      <a:pt x="230" y="39"/>
                    </a:cubicBezTo>
                    <a:cubicBezTo>
                      <a:pt x="234" y="36"/>
                      <a:pt x="238" y="34"/>
                      <a:pt x="243" y="34"/>
                    </a:cubicBezTo>
                    <a:cubicBezTo>
                      <a:pt x="253" y="34"/>
                      <a:pt x="261" y="42"/>
                      <a:pt x="261" y="52"/>
                    </a:cubicBezTo>
                    <a:cubicBezTo>
                      <a:pt x="261" y="53"/>
                      <a:pt x="261" y="53"/>
                      <a:pt x="261" y="54"/>
                    </a:cubicBezTo>
                    <a:cubicBezTo>
                      <a:pt x="263" y="52"/>
                      <a:pt x="266" y="52"/>
                      <a:pt x="268" y="52"/>
                    </a:cubicBezTo>
                    <a:cubicBezTo>
                      <a:pt x="274" y="52"/>
                      <a:pt x="279" y="56"/>
                      <a:pt x="280" y="62"/>
                    </a:cubicBezTo>
                    <a:cubicBezTo>
                      <a:pt x="282" y="61"/>
                      <a:pt x="284" y="60"/>
                      <a:pt x="286" y="60"/>
                    </a:cubicBezTo>
                    <a:cubicBezTo>
                      <a:pt x="292" y="60"/>
                      <a:pt x="296" y="63"/>
                      <a:pt x="298" y="68"/>
                    </a:cubicBezTo>
                    <a:cubicBezTo>
                      <a:pt x="298" y="68"/>
                      <a:pt x="298" y="68"/>
                      <a:pt x="298" y="68"/>
                    </a:cubicBezTo>
                    <a:cubicBezTo>
                      <a:pt x="300" y="66"/>
                      <a:pt x="302" y="65"/>
                      <a:pt x="305" y="65"/>
                    </a:cubicBezTo>
                    <a:cubicBezTo>
                      <a:pt x="309" y="65"/>
                      <a:pt x="312" y="67"/>
                      <a:pt x="313" y="70"/>
                    </a:cubicBezTo>
                    <a:cubicBezTo>
                      <a:pt x="0" y="70"/>
                      <a:pt x="0" y="70"/>
                      <a:pt x="0" y="70"/>
                    </a:cubicBezTo>
                    <a:cubicBezTo>
                      <a:pt x="1" y="67"/>
                      <a:pt x="4" y="65"/>
                      <a:pt x="8" y="65"/>
                    </a:cubicBezTo>
                  </a:path>
                </a:pathLst>
              </a:custGeom>
              <a:solidFill>
                <a:schemeClr val="lt1"/>
              </a:solid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
        <p:nvSpPr>
          <p:cNvPr id="282" name="Google Shape;282;p22"/>
          <p:cNvSpPr/>
          <p:nvPr/>
        </p:nvSpPr>
        <p:spPr>
          <a:xfrm flipH="1">
            <a:off x="6599751" y="5068818"/>
            <a:ext cx="9982197" cy="4654551"/>
          </a:xfrm>
          <a:custGeom>
            <a:avLst/>
            <a:gdLst/>
            <a:ahLst/>
            <a:cxnLst/>
            <a:rect l="l" t="t" r="r" b="b"/>
            <a:pathLst>
              <a:path w="1987" h="927" extrusionOk="0">
                <a:moveTo>
                  <a:pt x="0" y="612"/>
                </a:moveTo>
                <a:cubicBezTo>
                  <a:pt x="37" y="576"/>
                  <a:pt x="85" y="548"/>
                  <a:pt x="133" y="529"/>
                </a:cubicBezTo>
                <a:cubicBezTo>
                  <a:pt x="218" y="496"/>
                  <a:pt x="310" y="483"/>
                  <a:pt x="397" y="456"/>
                </a:cubicBezTo>
                <a:cubicBezTo>
                  <a:pt x="514" y="419"/>
                  <a:pt x="624" y="355"/>
                  <a:pt x="714" y="270"/>
                </a:cubicBezTo>
                <a:cubicBezTo>
                  <a:pt x="779" y="209"/>
                  <a:pt x="834" y="136"/>
                  <a:pt x="907" y="83"/>
                </a:cubicBezTo>
                <a:cubicBezTo>
                  <a:pt x="980" y="31"/>
                  <a:pt x="1078" y="0"/>
                  <a:pt x="1160" y="37"/>
                </a:cubicBezTo>
                <a:cubicBezTo>
                  <a:pt x="1280" y="90"/>
                  <a:pt x="1310" y="255"/>
                  <a:pt x="1420" y="328"/>
                </a:cubicBezTo>
                <a:cubicBezTo>
                  <a:pt x="1514" y="391"/>
                  <a:pt x="1641" y="371"/>
                  <a:pt x="1745" y="415"/>
                </a:cubicBezTo>
                <a:cubicBezTo>
                  <a:pt x="1819" y="446"/>
                  <a:pt x="1877" y="508"/>
                  <a:pt x="1915" y="578"/>
                </a:cubicBezTo>
                <a:cubicBezTo>
                  <a:pt x="1942" y="627"/>
                  <a:pt x="1959" y="679"/>
                  <a:pt x="1972" y="733"/>
                </a:cubicBezTo>
                <a:cubicBezTo>
                  <a:pt x="1987" y="796"/>
                  <a:pt x="1962" y="789"/>
                  <a:pt x="1910" y="774"/>
                </a:cubicBezTo>
                <a:cubicBezTo>
                  <a:pt x="1813" y="743"/>
                  <a:pt x="1707" y="757"/>
                  <a:pt x="1613" y="790"/>
                </a:cubicBezTo>
                <a:cubicBezTo>
                  <a:pt x="1515" y="825"/>
                  <a:pt x="1425" y="878"/>
                  <a:pt x="1334" y="927"/>
                </a:cubicBezTo>
                <a:cubicBezTo>
                  <a:pt x="0" y="927"/>
                  <a:pt x="0" y="927"/>
                  <a:pt x="0" y="927"/>
                </a:cubicBezTo>
                <a:lnTo>
                  <a:pt x="0" y="612"/>
                </a:lnTo>
                <a:close/>
              </a:path>
            </a:pathLst>
          </a:custGeom>
          <a:solidFill>
            <a:srgbClr val="F5F7F7">
              <a:alpha val="1810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77330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Outfit SemiBold"/>
              <a:buNone/>
              <a:defRPr sz="3000">
                <a:solidFill>
                  <a:schemeClr val="dk1"/>
                </a:solidFill>
                <a:latin typeface="Outfit SemiBold"/>
                <a:ea typeface="Outfit SemiBold"/>
                <a:cs typeface="Outfit SemiBold"/>
                <a:sym typeface="Outfit SemiBold"/>
              </a:defRPr>
            </a:lvl1pPr>
            <a:lvl2pPr lvl="1" algn="ctr" rtl="0">
              <a:spcBef>
                <a:spcPts val="0"/>
              </a:spcBef>
              <a:spcAft>
                <a:spcPts val="0"/>
              </a:spcAft>
              <a:buClr>
                <a:schemeClr val="dk1"/>
              </a:buClr>
              <a:buSzPts val="3000"/>
              <a:buFont typeface="Outfit SemiBold"/>
              <a:buNone/>
              <a:defRPr sz="3000">
                <a:solidFill>
                  <a:schemeClr val="dk1"/>
                </a:solidFill>
                <a:latin typeface="Outfit SemiBold"/>
                <a:ea typeface="Outfit SemiBold"/>
                <a:cs typeface="Outfit SemiBold"/>
                <a:sym typeface="Outfit SemiBold"/>
              </a:defRPr>
            </a:lvl2pPr>
            <a:lvl3pPr lvl="2" algn="ctr" rtl="0">
              <a:spcBef>
                <a:spcPts val="0"/>
              </a:spcBef>
              <a:spcAft>
                <a:spcPts val="0"/>
              </a:spcAft>
              <a:buClr>
                <a:schemeClr val="dk1"/>
              </a:buClr>
              <a:buSzPts val="3000"/>
              <a:buFont typeface="Outfit SemiBold"/>
              <a:buNone/>
              <a:defRPr sz="3000">
                <a:solidFill>
                  <a:schemeClr val="dk1"/>
                </a:solidFill>
                <a:latin typeface="Outfit SemiBold"/>
                <a:ea typeface="Outfit SemiBold"/>
                <a:cs typeface="Outfit SemiBold"/>
                <a:sym typeface="Outfit SemiBold"/>
              </a:defRPr>
            </a:lvl3pPr>
            <a:lvl4pPr lvl="3" algn="ctr" rtl="0">
              <a:spcBef>
                <a:spcPts val="0"/>
              </a:spcBef>
              <a:spcAft>
                <a:spcPts val="0"/>
              </a:spcAft>
              <a:buClr>
                <a:schemeClr val="dk1"/>
              </a:buClr>
              <a:buSzPts val="3000"/>
              <a:buFont typeface="Outfit SemiBold"/>
              <a:buNone/>
              <a:defRPr sz="3000">
                <a:solidFill>
                  <a:schemeClr val="dk1"/>
                </a:solidFill>
                <a:latin typeface="Outfit SemiBold"/>
                <a:ea typeface="Outfit SemiBold"/>
                <a:cs typeface="Outfit SemiBold"/>
                <a:sym typeface="Outfit SemiBold"/>
              </a:defRPr>
            </a:lvl4pPr>
            <a:lvl5pPr lvl="4" algn="ctr" rtl="0">
              <a:spcBef>
                <a:spcPts val="0"/>
              </a:spcBef>
              <a:spcAft>
                <a:spcPts val="0"/>
              </a:spcAft>
              <a:buClr>
                <a:schemeClr val="dk1"/>
              </a:buClr>
              <a:buSzPts val="3000"/>
              <a:buFont typeface="Outfit SemiBold"/>
              <a:buNone/>
              <a:defRPr sz="3000">
                <a:solidFill>
                  <a:schemeClr val="dk1"/>
                </a:solidFill>
                <a:latin typeface="Outfit SemiBold"/>
                <a:ea typeface="Outfit SemiBold"/>
                <a:cs typeface="Outfit SemiBold"/>
                <a:sym typeface="Outfit SemiBold"/>
              </a:defRPr>
            </a:lvl5pPr>
            <a:lvl6pPr lvl="5" algn="ctr" rtl="0">
              <a:spcBef>
                <a:spcPts val="0"/>
              </a:spcBef>
              <a:spcAft>
                <a:spcPts val="0"/>
              </a:spcAft>
              <a:buClr>
                <a:schemeClr val="dk1"/>
              </a:buClr>
              <a:buSzPts val="3000"/>
              <a:buFont typeface="Outfit SemiBold"/>
              <a:buNone/>
              <a:defRPr sz="3000">
                <a:solidFill>
                  <a:schemeClr val="dk1"/>
                </a:solidFill>
                <a:latin typeface="Outfit SemiBold"/>
                <a:ea typeface="Outfit SemiBold"/>
                <a:cs typeface="Outfit SemiBold"/>
                <a:sym typeface="Outfit SemiBold"/>
              </a:defRPr>
            </a:lvl6pPr>
            <a:lvl7pPr lvl="6" algn="ctr" rtl="0">
              <a:spcBef>
                <a:spcPts val="0"/>
              </a:spcBef>
              <a:spcAft>
                <a:spcPts val="0"/>
              </a:spcAft>
              <a:buClr>
                <a:schemeClr val="dk1"/>
              </a:buClr>
              <a:buSzPts val="3000"/>
              <a:buFont typeface="Outfit SemiBold"/>
              <a:buNone/>
              <a:defRPr sz="3000">
                <a:solidFill>
                  <a:schemeClr val="dk1"/>
                </a:solidFill>
                <a:latin typeface="Outfit SemiBold"/>
                <a:ea typeface="Outfit SemiBold"/>
                <a:cs typeface="Outfit SemiBold"/>
                <a:sym typeface="Outfit SemiBold"/>
              </a:defRPr>
            </a:lvl7pPr>
            <a:lvl8pPr lvl="7" algn="ctr" rtl="0">
              <a:spcBef>
                <a:spcPts val="0"/>
              </a:spcBef>
              <a:spcAft>
                <a:spcPts val="0"/>
              </a:spcAft>
              <a:buClr>
                <a:schemeClr val="dk1"/>
              </a:buClr>
              <a:buSzPts val="3000"/>
              <a:buFont typeface="Outfit SemiBold"/>
              <a:buNone/>
              <a:defRPr sz="3000">
                <a:solidFill>
                  <a:schemeClr val="dk1"/>
                </a:solidFill>
                <a:latin typeface="Outfit SemiBold"/>
                <a:ea typeface="Outfit SemiBold"/>
                <a:cs typeface="Outfit SemiBold"/>
                <a:sym typeface="Outfit SemiBold"/>
              </a:defRPr>
            </a:lvl8pPr>
            <a:lvl9pPr lvl="8" algn="ctr" rtl="0">
              <a:spcBef>
                <a:spcPts val="0"/>
              </a:spcBef>
              <a:spcAft>
                <a:spcPts val="0"/>
              </a:spcAft>
              <a:buClr>
                <a:schemeClr val="dk1"/>
              </a:buClr>
              <a:buSzPts val="3000"/>
              <a:buFont typeface="Outfit SemiBold"/>
              <a:buNone/>
              <a:defRPr sz="3000">
                <a:solidFill>
                  <a:schemeClr val="dk1"/>
                </a:solidFill>
                <a:latin typeface="Outfit SemiBold"/>
                <a:ea typeface="Outfit SemiBold"/>
                <a:cs typeface="Outfit SemiBold"/>
                <a:sym typeface="Outfit SemiBol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Lexend Deca"/>
              <a:buChar char="●"/>
              <a:defRPr sz="1200">
                <a:solidFill>
                  <a:schemeClr val="dk1"/>
                </a:solidFill>
                <a:latin typeface="Lexend Deca"/>
                <a:ea typeface="Lexend Deca"/>
                <a:cs typeface="Lexend Deca"/>
                <a:sym typeface="Lexend Deca"/>
              </a:defRPr>
            </a:lvl1pPr>
            <a:lvl2pPr marL="914400" lvl="1" indent="-304800">
              <a:lnSpc>
                <a:spcPct val="100000"/>
              </a:lnSpc>
              <a:spcBef>
                <a:spcPts val="0"/>
              </a:spcBef>
              <a:spcAft>
                <a:spcPts val="0"/>
              </a:spcAft>
              <a:buClr>
                <a:schemeClr val="dk1"/>
              </a:buClr>
              <a:buSzPts val="1200"/>
              <a:buFont typeface="Lexend Deca"/>
              <a:buChar char="○"/>
              <a:defRPr sz="1200">
                <a:solidFill>
                  <a:schemeClr val="dk1"/>
                </a:solidFill>
                <a:latin typeface="Lexend Deca"/>
                <a:ea typeface="Lexend Deca"/>
                <a:cs typeface="Lexend Deca"/>
                <a:sym typeface="Lexend Deca"/>
              </a:defRPr>
            </a:lvl2pPr>
            <a:lvl3pPr marL="1371600" lvl="2" indent="-304800">
              <a:lnSpc>
                <a:spcPct val="100000"/>
              </a:lnSpc>
              <a:spcBef>
                <a:spcPts val="0"/>
              </a:spcBef>
              <a:spcAft>
                <a:spcPts val="0"/>
              </a:spcAft>
              <a:buClr>
                <a:schemeClr val="dk1"/>
              </a:buClr>
              <a:buSzPts val="1200"/>
              <a:buFont typeface="Lexend Deca"/>
              <a:buChar char="■"/>
              <a:defRPr sz="1200">
                <a:solidFill>
                  <a:schemeClr val="dk1"/>
                </a:solidFill>
                <a:latin typeface="Lexend Deca"/>
                <a:ea typeface="Lexend Deca"/>
                <a:cs typeface="Lexend Deca"/>
                <a:sym typeface="Lexend Deca"/>
              </a:defRPr>
            </a:lvl3pPr>
            <a:lvl4pPr marL="1828800" lvl="3" indent="-304800">
              <a:lnSpc>
                <a:spcPct val="100000"/>
              </a:lnSpc>
              <a:spcBef>
                <a:spcPts val="0"/>
              </a:spcBef>
              <a:spcAft>
                <a:spcPts val="0"/>
              </a:spcAft>
              <a:buClr>
                <a:schemeClr val="dk1"/>
              </a:buClr>
              <a:buSzPts val="1200"/>
              <a:buFont typeface="Lexend Deca"/>
              <a:buChar char="●"/>
              <a:defRPr sz="1200">
                <a:solidFill>
                  <a:schemeClr val="dk1"/>
                </a:solidFill>
                <a:latin typeface="Lexend Deca"/>
                <a:ea typeface="Lexend Deca"/>
                <a:cs typeface="Lexend Deca"/>
                <a:sym typeface="Lexend Deca"/>
              </a:defRPr>
            </a:lvl4pPr>
            <a:lvl5pPr marL="2286000" lvl="4" indent="-304800">
              <a:lnSpc>
                <a:spcPct val="100000"/>
              </a:lnSpc>
              <a:spcBef>
                <a:spcPts val="0"/>
              </a:spcBef>
              <a:spcAft>
                <a:spcPts val="0"/>
              </a:spcAft>
              <a:buClr>
                <a:schemeClr val="dk1"/>
              </a:buClr>
              <a:buSzPts val="1200"/>
              <a:buFont typeface="Lexend Deca"/>
              <a:buChar char="○"/>
              <a:defRPr sz="1200">
                <a:solidFill>
                  <a:schemeClr val="dk1"/>
                </a:solidFill>
                <a:latin typeface="Lexend Deca"/>
                <a:ea typeface="Lexend Deca"/>
                <a:cs typeface="Lexend Deca"/>
                <a:sym typeface="Lexend Deca"/>
              </a:defRPr>
            </a:lvl5pPr>
            <a:lvl6pPr marL="2743200" lvl="5" indent="-304800">
              <a:lnSpc>
                <a:spcPct val="100000"/>
              </a:lnSpc>
              <a:spcBef>
                <a:spcPts val="0"/>
              </a:spcBef>
              <a:spcAft>
                <a:spcPts val="0"/>
              </a:spcAft>
              <a:buClr>
                <a:schemeClr val="dk1"/>
              </a:buClr>
              <a:buSzPts val="1200"/>
              <a:buFont typeface="Lexend Deca"/>
              <a:buChar char="■"/>
              <a:defRPr sz="1200">
                <a:solidFill>
                  <a:schemeClr val="dk1"/>
                </a:solidFill>
                <a:latin typeface="Lexend Deca"/>
                <a:ea typeface="Lexend Deca"/>
                <a:cs typeface="Lexend Deca"/>
                <a:sym typeface="Lexend Deca"/>
              </a:defRPr>
            </a:lvl6pPr>
            <a:lvl7pPr marL="3200400" lvl="6" indent="-304800">
              <a:lnSpc>
                <a:spcPct val="100000"/>
              </a:lnSpc>
              <a:spcBef>
                <a:spcPts val="0"/>
              </a:spcBef>
              <a:spcAft>
                <a:spcPts val="0"/>
              </a:spcAft>
              <a:buClr>
                <a:schemeClr val="dk1"/>
              </a:buClr>
              <a:buSzPts val="1200"/>
              <a:buFont typeface="Lexend Deca"/>
              <a:buChar char="●"/>
              <a:defRPr sz="1200">
                <a:solidFill>
                  <a:schemeClr val="dk1"/>
                </a:solidFill>
                <a:latin typeface="Lexend Deca"/>
                <a:ea typeface="Lexend Deca"/>
                <a:cs typeface="Lexend Deca"/>
                <a:sym typeface="Lexend Deca"/>
              </a:defRPr>
            </a:lvl7pPr>
            <a:lvl8pPr marL="3657600" lvl="7" indent="-304800">
              <a:lnSpc>
                <a:spcPct val="100000"/>
              </a:lnSpc>
              <a:spcBef>
                <a:spcPts val="0"/>
              </a:spcBef>
              <a:spcAft>
                <a:spcPts val="0"/>
              </a:spcAft>
              <a:buClr>
                <a:schemeClr val="dk1"/>
              </a:buClr>
              <a:buSzPts val="1200"/>
              <a:buFont typeface="Lexend Deca"/>
              <a:buChar char="○"/>
              <a:defRPr sz="1200">
                <a:solidFill>
                  <a:schemeClr val="dk1"/>
                </a:solidFill>
                <a:latin typeface="Lexend Deca"/>
                <a:ea typeface="Lexend Deca"/>
                <a:cs typeface="Lexend Deca"/>
                <a:sym typeface="Lexend Deca"/>
              </a:defRPr>
            </a:lvl8pPr>
            <a:lvl9pPr marL="4114800" lvl="8" indent="-304800">
              <a:lnSpc>
                <a:spcPct val="100000"/>
              </a:lnSpc>
              <a:spcBef>
                <a:spcPts val="0"/>
              </a:spcBef>
              <a:spcAft>
                <a:spcPts val="0"/>
              </a:spcAft>
              <a:buClr>
                <a:schemeClr val="dk1"/>
              </a:buClr>
              <a:buSzPts val="1200"/>
              <a:buFont typeface="Lexend Deca"/>
              <a:buChar char="■"/>
              <a:defRPr sz="1200">
                <a:solidFill>
                  <a:schemeClr val="dk1"/>
                </a:solidFill>
                <a:latin typeface="Lexend Deca"/>
                <a:ea typeface="Lexend Deca"/>
                <a:cs typeface="Lexend Deca"/>
                <a:sym typeface="Lexend Deca"/>
              </a:defRPr>
            </a:lvl9pPr>
          </a:lstStyle>
          <a:p>
            <a:endParaRPr/>
          </a:p>
        </p:txBody>
      </p:sp>
    </p:spTree>
    <p:extLst>
      <p:ext uri="{BB962C8B-B14F-4D97-AF65-F5344CB8AC3E}">
        <p14:creationId xmlns:p14="http://schemas.microsoft.com/office/powerpoint/2010/main" val="2241932224"/>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70" r:id="rId8"/>
    <p:sldLayoutId id="2147483671" r:id="rId9"/>
    <p:sldLayoutId id="214748367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Outfit SemiBold"/>
              <a:buNone/>
              <a:defRPr sz="3000">
                <a:solidFill>
                  <a:schemeClr val="dk1"/>
                </a:solidFill>
                <a:latin typeface="Outfit SemiBold"/>
                <a:ea typeface="Outfit SemiBold"/>
                <a:cs typeface="Outfit SemiBold"/>
                <a:sym typeface="Outfit SemiBold"/>
              </a:defRPr>
            </a:lvl1pPr>
            <a:lvl2pPr lvl="1" algn="ctr" rtl="0">
              <a:spcBef>
                <a:spcPts val="0"/>
              </a:spcBef>
              <a:spcAft>
                <a:spcPts val="0"/>
              </a:spcAft>
              <a:buClr>
                <a:schemeClr val="dk1"/>
              </a:buClr>
              <a:buSzPts val="3000"/>
              <a:buFont typeface="Outfit SemiBold"/>
              <a:buNone/>
              <a:defRPr sz="3000">
                <a:solidFill>
                  <a:schemeClr val="dk1"/>
                </a:solidFill>
                <a:latin typeface="Outfit SemiBold"/>
                <a:ea typeface="Outfit SemiBold"/>
                <a:cs typeface="Outfit SemiBold"/>
                <a:sym typeface="Outfit SemiBold"/>
              </a:defRPr>
            </a:lvl2pPr>
            <a:lvl3pPr lvl="2" algn="ctr" rtl="0">
              <a:spcBef>
                <a:spcPts val="0"/>
              </a:spcBef>
              <a:spcAft>
                <a:spcPts val="0"/>
              </a:spcAft>
              <a:buClr>
                <a:schemeClr val="dk1"/>
              </a:buClr>
              <a:buSzPts val="3000"/>
              <a:buFont typeface="Outfit SemiBold"/>
              <a:buNone/>
              <a:defRPr sz="3000">
                <a:solidFill>
                  <a:schemeClr val="dk1"/>
                </a:solidFill>
                <a:latin typeface="Outfit SemiBold"/>
                <a:ea typeface="Outfit SemiBold"/>
                <a:cs typeface="Outfit SemiBold"/>
                <a:sym typeface="Outfit SemiBold"/>
              </a:defRPr>
            </a:lvl3pPr>
            <a:lvl4pPr lvl="3" algn="ctr" rtl="0">
              <a:spcBef>
                <a:spcPts val="0"/>
              </a:spcBef>
              <a:spcAft>
                <a:spcPts val="0"/>
              </a:spcAft>
              <a:buClr>
                <a:schemeClr val="dk1"/>
              </a:buClr>
              <a:buSzPts val="3000"/>
              <a:buFont typeface="Outfit SemiBold"/>
              <a:buNone/>
              <a:defRPr sz="3000">
                <a:solidFill>
                  <a:schemeClr val="dk1"/>
                </a:solidFill>
                <a:latin typeface="Outfit SemiBold"/>
                <a:ea typeface="Outfit SemiBold"/>
                <a:cs typeface="Outfit SemiBold"/>
                <a:sym typeface="Outfit SemiBold"/>
              </a:defRPr>
            </a:lvl4pPr>
            <a:lvl5pPr lvl="4" algn="ctr" rtl="0">
              <a:spcBef>
                <a:spcPts val="0"/>
              </a:spcBef>
              <a:spcAft>
                <a:spcPts val="0"/>
              </a:spcAft>
              <a:buClr>
                <a:schemeClr val="dk1"/>
              </a:buClr>
              <a:buSzPts val="3000"/>
              <a:buFont typeface="Outfit SemiBold"/>
              <a:buNone/>
              <a:defRPr sz="3000">
                <a:solidFill>
                  <a:schemeClr val="dk1"/>
                </a:solidFill>
                <a:latin typeface="Outfit SemiBold"/>
                <a:ea typeface="Outfit SemiBold"/>
                <a:cs typeface="Outfit SemiBold"/>
                <a:sym typeface="Outfit SemiBold"/>
              </a:defRPr>
            </a:lvl5pPr>
            <a:lvl6pPr lvl="5" algn="ctr" rtl="0">
              <a:spcBef>
                <a:spcPts val="0"/>
              </a:spcBef>
              <a:spcAft>
                <a:spcPts val="0"/>
              </a:spcAft>
              <a:buClr>
                <a:schemeClr val="dk1"/>
              </a:buClr>
              <a:buSzPts val="3000"/>
              <a:buFont typeface="Outfit SemiBold"/>
              <a:buNone/>
              <a:defRPr sz="3000">
                <a:solidFill>
                  <a:schemeClr val="dk1"/>
                </a:solidFill>
                <a:latin typeface="Outfit SemiBold"/>
                <a:ea typeface="Outfit SemiBold"/>
                <a:cs typeface="Outfit SemiBold"/>
                <a:sym typeface="Outfit SemiBold"/>
              </a:defRPr>
            </a:lvl6pPr>
            <a:lvl7pPr lvl="6" algn="ctr" rtl="0">
              <a:spcBef>
                <a:spcPts val="0"/>
              </a:spcBef>
              <a:spcAft>
                <a:spcPts val="0"/>
              </a:spcAft>
              <a:buClr>
                <a:schemeClr val="dk1"/>
              </a:buClr>
              <a:buSzPts val="3000"/>
              <a:buFont typeface="Outfit SemiBold"/>
              <a:buNone/>
              <a:defRPr sz="3000">
                <a:solidFill>
                  <a:schemeClr val="dk1"/>
                </a:solidFill>
                <a:latin typeface="Outfit SemiBold"/>
                <a:ea typeface="Outfit SemiBold"/>
                <a:cs typeface="Outfit SemiBold"/>
                <a:sym typeface="Outfit SemiBold"/>
              </a:defRPr>
            </a:lvl7pPr>
            <a:lvl8pPr lvl="7" algn="ctr" rtl="0">
              <a:spcBef>
                <a:spcPts val="0"/>
              </a:spcBef>
              <a:spcAft>
                <a:spcPts val="0"/>
              </a:spcAft>
              <a:buClr>
                <a:schemeClr val="dk1"/>
              </a:buClr>
              <a:buSzPts val="3000"/>
              <a:buFont typeface="Outfit SemiBold"/>
              <a:buNone/>
              <a:defRPr sz="3000">
                <a:solidFill>
                  <a:schemeClr val="dk1"/>
                </a:solidFill>
                <a:latin typeface="Outfit SemiBold"/>
                <a:ea typeface="Outfit SemiBold"/>
                <a:cs typeface="Outfit SemiBold"/>
                <a:sym typeface="Outfit SemiBold"/>
              </a:defRPr>
            </a:lvl8pPr>
            <a:lvl9pPr lvl="8" algn="ctr" rtl="0">
              <a:spcBef>
                <a:spcPts val="0"/>
              </a:spcBef>
              <a:spcAft>
                <a:spcPts val="0"/>
              </a:spcAft>
              <a:buClr>
                <a:schemeClr val="dk1"/>
              </a:buClr>
              <a:buSzPts val="3000"/>
              <a:buFont typeface="Outfit SemiBold"/>
              <a:buNone/>
              <a:defRPr sz="3000">
                <a:solidFill>
                  <a:schemeClr val="dk1"/>
                </a:solidFill>
                <a:latin typeface="Outfit SemiBold"/>
                <a:ea typeface="Outfit SemiBold"/>
                <a:cs typeface="Outfit SemiBold"/>
                <a:sym typeface="Outfit SemiBol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Lexend Deca"/>
              <a:buChar char="●"/>
              <a:defRPr sz="1200">
                <a:solidFill>
                  <a:schemeClr val="dk1"/>
                </a:solidFill>
                <a:latin typeface="Lexend Deca"/>
                <a:ea typeface="Lexend Deca"/>
                <a:cs typeface="Lexend Deca"/>
                <a:sym typeface="Lexend Deca"/>
              </a:defRPr>
            </a:lvl1pPr>
            <a:lvl2pPr marL="914400" lvl="1" indent="-304800">
              <a:lnSpc>
                <a:spcPct val="100000"/>
              </a:lnSpc>
              <a:spcBef>
                <a:spcPts val="0"/>
              </a:spcBef>
              <a:spcAft>
                <a:spcPts val="0"/>
              </a:spcAft>
              <a:buClr>
                <a:schemeClr val="dk1"/>
              </a:buClr>
              <a:buSzPts val="1200"/>
              <a:buFont typeface="Lexend Deca"/>
              <a:buChar char="○"/>
              <a:defRPr sz="1200">
                <a:solidFill>
                  <a:schemeClr val="dk1"/>
                </a:solidFill>
                <a:latin typeface="Lexend Deca"/>
                <a:ea typeface="Lexend Deca"/>
                <a:cs typeface="Lexend Deca"/>
                <a:sym typeface="Lexend Deca"/>
              </a:defRPr>
            </a:lvl2pPr>
            <a:lvl3pPr marL="1371600" lvl="2" indent="-304800">
              <a:lnSpc>
                <a:spcPct val="100000"/>
              </a:lnSpc>
              <a:spcBef>
                <a:spcPts val="0"/>
              </a:spcBef>
              <a:spcAft>
                <a:spcPts val="0"/>
              </a:spcAft>
              <a:buClr>
                <a:schemeClr val="dk1"/>
              </a:buClr>
              <a:buSzPts val="1200"/>
              <a:buFont typeface="Lexend Deca"/>
              <a:buChar char="■"/>
              <a:defRPr sz="1200">
                <a:solidFill>
                  <a:schemeClr val="dk1"/>
                </a:solidFill>
                <a:latin typeface="Lexend Deca"/>
                <a:ea typeface="Lexend Deca"/>
                <a:cs typeface="Lexend Deca"/>
                <a:sym typeface="Lexend Deca"/>
              </a:defRPr>
            </a:lvl3pPr>
            <a:lvl4pPr marL="1828800" lvl="3" indent="-304800">
              <a:lnSpc>
                <a:spcPct val="100000"/>
              </a:lnSpc>
              <a:spcBef>
                <a:spcPts val="0"/>
              </a:spcBef>
              <a:spcAft>
                <a:spcPts val="0"/>
              </a:spcAft>
              <a:buClr>
                <a:schemeClr val="dk1"/>
              </a:buClr>
              <a:buSzPts val="1200"/>
              <a:buFont typeface="Lexend Deca"/>
              <a:buChar char="●"/>
              <a:defRPr sz="1200">
                <a:solidFill>
                  <a:schemeClr val="dk1"/>
                </a:solidFill>
                <a:latin typeface="Lexend Deca"/>
                <a:ea typeface="Lexend Deca"/>
                <a:cs typeface="Lexend Deca"/>
                <a:sym typeface="Lexend Deca"/>
              </a:defRPr>
            </a:lvl4pPr>
            <a:lvl5pPr marL="2286000" lvl="4" indent="-304800">
              <a:lnSpc>
                <a:spcPct val="100000"/>
              </a:lnSpc>
              <a:spcBef>
                <a:spcPts val="0"/>
              </a:spcBef>
              <a:spcAft>
                <a:spcPts val="0"/>
              </a:spcAft>
              <a:buClr>
                <a:schemeClr val="dk1"/>
              </a:buClr>
              <a:buSzPts val="1200"/>
              <a:buFont typeface="Lexend Deca"/>
              <a:buChar char="○"/>
              <a:defRPr sz="1200">
                <a:solidFill>
                  <a:schemeClr val="dk1"/>
                </a:solidFill>
                <a:latin typeface="Lexend Deca"/>
                <a:ea typeface="Lexend Deca"/>
                <a:cs typeface="Lexend Deca"/>
                <a:sym typeface="Lexend Deca"/>
              </a:defRPr>
            </a:lvl5pPr>
            <a:lvl6pPr marL="2743200" lvl="5" indent="-304800">
              <a:lnSpc>
                <a:spcPct val="100000"/>
              </a:lnSpc>
              <a:spcBef>
                <a:spcPts val="0"/>
              </a:spcBef>
              <a:spcAft>
                <a:spcPts val="0"/>
              </a:spcAft>
              <a:buClr>
                <a:schemeClr val="dk1"/>
              </a:buClr>
              <a:buSzPts val="1200"/>
              <a:buFont typeface="Lexend Deca"/>
              <a:buChar char="■"/>
              <a:defRPr sz="1200">
                <a:solidFill>
                  <a:schemeClr val="dk1"/>
                </a:solidFill>
                <a:latin typeface="Lexend Deca"/>
                <a:ea typeface="Lexend Deca"/>
                <a:cs typeface="Lexend Deca"/>
                <a:sym typeface="Lexend Deca"/>
              </a:defRPr>
            </a:lvl6pPr>
            <a:lvl7pPr marL="3200400" lvl="6" indent="-304800">
              <a:lnSpc>
                <a:spcPct val="100000"/>
              </a:lnSpc>
              <a:spcBef>
                <a:spcPts val="0"/>
              </a:spcBef>
              <a:spcAft>
                <a:spcPts val="0"/>
              </a:spcAft>
              <a:buClr>
                <a:schemeClr val="dk1"/>
              </a:buClr>
              <a:buSzPts val="1200"/>
              <a:buFont typeface="Lexend Deca"/>
              <a:buChar char="●"/>
              <a:defRPr sz="1200">
                <a:solidFill>
                  <a:schemeClr val="dk1"/>
                </a:solidFill>
                <a:latin typeface="Lexend Deca"/>
                <a:ea typeface="Lexend Deca"/>
                <a:cs typeface="Lexend Deca"/>
                <a:sym typeface="Lexend Deca"/>
              </a:defRPr>
            </a:lvl7pPr>
            <a:lvl8pPr marL="3657600" lvl="7" indent="-304800">
              <a:lnSpc>
                <a:spcPct val="100000"/>
              </a:lnSpc>
              <a:spcBef>
                <a:spcPts val="0"/>
              </a:spcBef>
              <a:spcAft>
                <a:spcPts val="0"/>
              </a:spcAft>
              <a:buClr>
                <a:schemeClr val="dk1"/>
              </a:buClr>
              <a:buSzPts val="1200"/>
              <a:buFont typeface="Lexend Deca"/>
              <a:buChar char="○"/>
              <a:defRPr sz="1200">
                <a:solidFill>
                  <a:schemeClr val="dk1"/>
                </a:solidFill>
                <a:latin typeface="Lexend Deca"/>
                <a:ea typeface="Lexend Deca"/>
                <a:cs typeface="Lexend Deca"/>
                <a:sym typeface="Lexend Deca"/>
              </a:defRPr>
            </a:lvl8pPr>
            <a:lvl9pPr marL="4114800" lvl="8" indent="-304800">
              <a:lnSpc>
                <a:spcPct val="100000"/>
              </a:lnSpc>
              <a:spcBef>
                <a:spcPts val="0"/>
              </a:spcBef>
              <a:spcAft>
                <a:spcPts val="0"/>
              </a:spcAft>
              <a:buClr>
                <a:schemeClr val="dk1"/>
              </a:buClr>
              <a:buSzPts val="1200"/>
              <a:buFont typeface="Lexend Deca"/>
              <a:buChar char="■"/>
              <a:defRPr sz="1200">
                <a:solidFill>
                  <a:schemeClr val="dk1"/>
                </a:solidFill>
                <a:latin typeface="Lexend Deca"/>
                <a:ea typeface="Lexend Deca"/>
                <a:cs typeface="Lexend Deca"/>
                <a:sym typeface="Lexend Deca"/>
              </a:defRPr>
            </a:lvl9pPr>
          </a:lstStyle>
          <a:p>
            <a:endParaRPr/>
          </a:p>
        </p:txBody>
      </p:sp>
    </p:spTree>
    <p:extLst>
      <p:ext uri="{BB962C8B-B14F-4D97-AF65-F5344CB8AC3E}">
        <p14:creationId xmlns:p14="http://schemas.microsoft.com/office/powerpoint/2010/main" val="80362691"/>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81" r:id="rId6"/>
    <p:sldLayoutId id="2147483682" r:id="rId7"/>
    <p:sldLayoutId id="2147483683" r:id="rId8"/>
    <p:sldLayoutId id="2147483684"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nvPr>
        </p:nvGraphicFramePr>
        <p:xfrm>
          <a:off x="4440666" y="511056"/>
          <a:ext cx="6809678" cy="5861451"/>
        </p:xfrm>
        <a:graphic>
          <a:graphicData uri="http://schemas.openxmlformats.org/drawingml/2006/table">
            <a:tbl>
              <a:tblPr/>
              <a:tblGrid>
                <a:gridCol w="3404839">
                  <a:extLst>
                    <a:ext uri="{9D8B030D-6E8A-4147-A177-3AD203B41FA5}">
                      <a16:colId xmlns:a16="http://schemas.microsoft.com/office/drawing/2014/main" val="904939247"/>
                    </a:ext>
                  </a:extLst>
                </a:gridCol>
                <a:gridCol w="3404839">
                  <a:extLst>
                    <a:ext uri="{9D8B030D-6E8A-4147-A177-3AD203B41FA5}">
                      <a16:colId xmlns:a16="http://schemas.microsoft.com/office/drawing/2014/main" val="1536208599"/>
                    </a:ext>
                  </a:extLst>
                </a:gridCol>
              </a:tblGrid>
              <a:tr h="5861451">
                <a:tc>
                  <a:txBody>
                    <a:bodyPr/>
                    <a:lstStyle/>
                    <a:p>
                      <a:pPr algn="just" fontAlgn="t"/>
                      <a:r>
                        <a:rPr lang="vi-VN" sz="2000" b="0" dirty="0">
                          <a:effectLst/>
                          <a:latin typeface="+mj-lt"/>
                        </a:rPr>
                        <a:t>Em đã nhớ Trường Sa</a:t>
                      </a:r>
                    </a:p>
                    <a:p>
                      <a:pPr algn="just" fontAlgn="t"/>
                      <a:r>
                        <a:rPr lang="vi-VN" sz="2000" b="0" dirty="0">
                          <a:effectLst/>
                          <a:latin typeface="+mj-lt"/>
                        </a:rPr>
                        <a:t>Cả khi mình chưa đến </a:t>
                      </a:r>
                    </a:p>
                    <a:p>
                      <a:pPr algn="just" fontAlgn="t"/>
                      <a:r>
                        <a:rPr lang="vi-VN" sz="2000" b="0" dirty="0">
                          <a:effectLst/>
                          <a:latin typeface="+mj-lt"/>
                        </a:rPr>
                        <a:t>Giữa sóng, cát không ngờ </a:t>
                      </a:r>
                    </a:p>
                    <a:p>
                      <a:pPr algn="just" fontAlgn="t"/>
                      <a:r>
                        <a:rPr lang="vi-VN" sz="2000" b="0" dirty="0">
                          <a:effectLst/>
                          <a:latin typeface="+mj-lt"/>
                        </a:rPr>
                        <a:t>Gặp màu hoa muống biển.</a:t>
                      </a:r>
                    </a:p>
                    <a:p>
                      <a:pPr algn="just" fontAlgn="t"/>
                      <a:r>
                        <a:rPr lang="vi-VN" sz="2000" b="0" dirty="0">
                          <a:effectLst/>
                          <a:latin typeface="+mj-lt"/>
                        </a:rPr>
                        <a:t> </a:t>
                      </a:r>
                    </a:p>
                    <a:p>
                      <a:pPr algn="just" fontAlgn="t"/>
                      <a:r>
                        <a:rPr lang="vi-VN" sz="2000" b="0" dirty="0">
                          <a:effectLst/>
                          <a:latin typeface="+mj-lt"/>
                        </a:rPr>
                        <a:t>Những Đá Thị, Len Đao </a:t>
                      </a:r>
                    </a:p>
                    <a:p>
                      <a:pPr algn="just" fontAlgn="t"/>
                      <a:r>
                        <a:rPr lang="vi-VN" sz="2000" b="0" dirty="0">
                          <a:effectLst/>
                          <a:latin typeface="+mj-lt"/>
                        </a:rPr>
                        <a:t>Song Tử Tây sóng vỗ </a:t>
                      </a:r>
                    </a:p>
                    <a:p>
                      <a:pPr algn="just" fontAlgn="t"/>
                      <a:r>
                        <a:rPr lang="vi-VN" sz="2000" b="0" dirty="0">
                          <a:effectLst/>
                          <a:latin typeface="+mj-lt"/>
                        </a:rPr>
                        <a:t>Những Sơn Ca, Sinh Tồn </a:t>
                      </a:r>
                    </a:p>
                    <a:p>
                      <a:pPr algn="just" fontAlgn="t"/>
                      <a:r>
                        <a:rPr lang="vi-VN" sz="2000" b="0" dirty="0">
                          <a:effectLst/>
                          <a:latin typeface="+mj-lt"/>
                        </a:rPr>
                        <a:t>Hoa bàng vuông đợi nở.</a:t>
                      </a:r>
                    </a:p>
                    <a:p>
                      <a:pPr algn="just" fontAlgn="t"/>
                      <a:r>
                        <a:rPr lang="vi-VN" sz="2000" b="0" dirty="0">
                          <a:effectLst/>
                          <a:latin typeface="+mj-lt"/>
                        </a:rPr>
                        <a:t> </a:t>
                      </a:r>
                    </a:p>
                    <a:p>
                      <a:pPr algn="just" fontAlgn="t"/>
                      <a:r>
                        <a:rPr lang="vi-VN" sz="2000" b="0" dirty="0">
                          <a:effectLst/>
                          <a:latin typeface="+mj-lt"/>
                        </a:rPr>
                        <a:t>Những nhà giàn giữ đảo </a:t>
                      </a:r>
                    </a:p>
                    <a:p>
                      <a:pPr algn="just" fontAlgn="t"/>
                      <a:r>
                        <a:rPr lang="vi-VN" sz="2000" b="0" dirty="0">
                          <a:effectLst/>
                          <a:latin typeface="+mj-lt"/>
                        </a:rPr>
                        <a:t>Neo cả nhịp tim người</a:t>
                      </a:r>
                    </a:p>
                    <a:p>
                      <a:pPr algn="just" fontAlgn="t"/>
                      <a:r>
                        <a:rPr lang="vi-VN" sz="2000" b="0" dirty="0">
                          <a:effectLst/>
                          <a:latin typeface="+mj-lt"/>
                        </a:rPr>
                        <a:t>Muốn gửi vào muôn gió</a:t>
                      </a:r>
                    </a:p>
                    <a:p>
                      <a:pPr algn="just" fontAlgn="t"/>
                      <a:r>
                        <a:rPr lang="vi-VN" sz="2000" b="0" dirty="0">
                          <a:effectLst/>
                          <a:latin typeface="+mj-lt"/>
                        </a:rPr>
                        <a:t>Xin từng ngày sóng nguôi.</a:t>
                      </a:r>
                    </a:p>
                    <a:p>
                      <a:pPr algn="just" fontAlgn="t"/>
                      <a:r>
                        <a:rPr lang="vi-VN" sz="2000" b="0" dirty="0">
                          <a:effectLst/>
                          <a:latin typeface="+mj-lt"/>
                        </a:rPr>
                        <a:t> </a:t>
                      </a:r>
                    </a:p>
                    <a:p>
                      <a:pPr algn="just" fontAlgn="t"/>
                      <a:r>
                        <a:rPr lang="vi-VN" sz="2000" b="0" dirty="0">
                          <a:effectLst/>
                          <a:latin typeface="+mj-lt"/>
                        </a:rPr>
                        <a:t>Bão giăng giăng mặt biển </a:t>
                      </a:r>
                    </a:p>
                    <a:p>
                      <a:pPr algn="just" fontAlgn="t"/>
                      <a:r>
                        <a:rPr lang="vi-VN" sz="2000" b="0" dirty="0">
                          <a:effectLst/>
                          <a:latin typeface="+mj-lt"/>
                        </a:rPr>
                        <a:t>Đảo oằn mình khát mưa </a:t>
                      </a:r>
                    </a:p>
                    <a:p>
                      <a:pPr algn="just" fontAlgn="t"/>
                      <a:r>
                        <a:rPr lang="vi-VN" sz="2000" b="0" dirty="0">
                          <a:effectLst/>
                          <a:latin typeface="+mj-lt"/>
                        </a:rPr>
                        <a:t>Đoá san hô kiêu hãnh </a:t>
                      </a:r>
                    </a:p>
                    <a:p>
                      <a:pPr algn="just" fontAlgn="t"/>
                      <a:r>
                        <a:rPr lang="vi-VN" sz="2000" b="0" dirty="0">
                          <a:effectLst/>
                          <a:latin typeface="+mj-lt"/>
                        </a:rPr>
                        <a:t>Vẫn nở hoa bốn mùa.</a:t>
                      </a:r>
                    </a:p>
                  </a:txBody>
                  <a:tcPr marL="35125" marR="35125" marT="35125" marB="35125">
                    <a:lnL>
                      <a:noFill/>
                    </a:lnL>
                    <a:lnR>
                      <a:noFill/>
                    </a:lnR>
                    <a:lnT>
                      <a:noFill/>
                    </a:lnT>
                    <a:lnB>
                      <a:noFill/>
                    </a:lnB>
                  </a:tcPr>
                </a:tc>
                <a:tc>
                  <a:txBody>
                    <a:bodyPr/>
                    <a:lstStyle/>
                    <a:p>
                      <a:pPr algn="just" fontAlgn="t"/>
                      <a:r>
                        <a:rPr lang="vi-VN" sz="2000" b="0" dirty="0">
                          <a:effectLst/>
                          <a:latin typeface="+mj-lt"/>
                        </a:rPr>
                        <a:t>Nụ cười người lính đảo </a:t>
                      </a:r>
                    </a:p>
                    <a:p>
                      <a:pPr algn="just" fontAlgn="t"/>
                      <a:r>
                        <a:rPr lang="vi-VN" sz="2000" b="0" dirty="0">
                          <a:effectLst/>
                          <a:latin typeface="+mj-lt"/>
                        </a:rPr>
                        <a:t>Trong gian khó vẫn ngời </a:t>
                      </a:r>
                    </a:p>
                    <a:p>
                      <a:pPr algn="just" fontAlgn="t"/>
                      <a:r>
                        <a:rPr lang="vi-VN" sz="2000" b="0" dirty="0">
                          <a:effectLst/>
                          <a:latin typeface="+mj-lt"/>
                        </a:rPr>
                        <a:t>Ánh mắt bao trìu mến </a:t>
                      </a:r>
                    </a:p>
                    <a:p>
                      <a:pPr algn="just" fontAlgn="t"/>
                      <a:r>
                        <a:rPr lang="vi-VN" sz="2000" b="0" dirty="0" smtClean="0">
                          <a:effectLst/>
                          <a:latin typeface="+mj-lt"/>
                        </a:rPr>
                        <a:t>Ng</a:t>
                      </a:r>
                      <a:r>
                        <a:rPr lang="en-US" sz="2000" b="0" dirty="0" smtClean="0">
                          <a:effectLst/>
                          <a:latin typeface="Times New Roman" panose="02020603050405020304" pitchFamily="18" charset="0"/>
                          <a:cs typeface="Times New Roman" panose="02020603050405020304" pitchFamily="18" charset="0"/>
                        </a:rPr>
                        <a:t>ắ</a:t>
                      </a:r>
                      <a:r>
                        <a:rPr lang="vi-VN" sz="2000" b="0" dirty="0" smtClean="0">
                          <a:effectLst/>
                          <a:latin typeface="+mj-lt"/>
                        </a:rPr>
                        <a:t>m </a:t>
                      </a:r>
                      <a:r>
                        <a:rPr lang="vi-VN" sz="2000" b="0" dirty="0">
                          <a:effectLst/>
                          <a:latin typeface="+mj-lt"/>
                        </a:rPr>
                        <a:t>hải âu giữa trời.</a:t>
                      </a:r>
                    </a:p>
                    <a:p>
                      <a:pPr algn="just" fontAlgn="t"/>
                      <a:r>
                        <a:rPr lang="vi-VN" sz="2000" b="0" dirty="0">
                          <a:effectLst/>
                          <a:latin typeface="+mj-lt"/>
                        </a:rPr>
                        <a:t> </a:t>
                      </a:r>
                    </a:p>
                    <a:p>
                      <a:pPr algn="just" fontAlgn="t"/>
                      <a:r>
                        <a:rPr lang="vi-VN" sz="2000" b="0" dirty="0">
                          <a:effectLst/>
                          <a:latin typeface="+mj-lt"/>
                        </a:rPr>
                        <a:t>Mỗi hạt cát Trường Sa </a:t>
                      </a:r>
                    </a:p>
                    <a:p>
                      <a:pPr algn="just" fontAlgn="t"/>
                      <a:r>
                        <a:rPr lang="vi-VN" sz="2000" b="0" dirty="0">
                          <a:effectLst/>
                          <a:latin typeface="+mj-lt"/>
                        </a:rPr>
                        <a:t>Đã trở thành máu thịt </a:t>
                      </a:r>
                    </a:p>
                    <a:p>
                      <a:pPr algn="just" fontAlgn="t"/>
                      <a:r>
                        <a:rPr lang="vi-VN" sz="2000" b="0" dirty="0">
                          <a:effectLst/>
                          <a:latin typeface="+mj-lt"/>
                        </a:rPr>
                        <a:t>Những tên đảo, tên người </a:t>
                      </a:r>
                    </a:p>
                    <a:p>
                      <a:pPr algn="just" fontAlgn="t"/>
                      <a:r>
                        <a:rPr lang="vi-VN" sz="2000" b="0" dirty="0">
                          <a:effectLst/>
                          <a:latin typeface="+mj-lt"/>
                        </a:rPr>
                        <a:t>Viết hoa thành Tổ quốc.</a:t>
                      </a:r>
                    </a:p>
                    <a:p>
                      <a:pPr algn="r" fontAlgn="t"/>
                      <a:r>
                        <a:rPr lang="vi-VN" sz="2000" b="0" dirty="0">
                          <a:effectLst/>
                          <a:latin typeface="+mj-lt"/>
                        </a:rPr>
                        <a:t>(Huệ Triệu)</a:t>
                      </a:r>
                    </a:p>
                  </a:txBody>
                  <a:tcPr marL="35125" marR="35125" marT="35125" marB="35125">
                    <a:lnL>
                      <a:noFill/>
                    </a:lnL>
                    <a:lnR>
                      <a:noFill/>
                    </a:lnR>
                    <a:lnT>
                      <a:noFill/>
                    </a:lnT>
                    <a:lnB>
                      <a:noFill/>
                    </a:lnB>
                  </a:tcPr>
                </a:tc>
                <a:extLst>
                  <a:ext uri="{0D108BD9-81ED-4DB2-BD59-A6C34878D82A}">
                    <a16:rowId xmlns:a16="http://schemas.microsoft.com/office/drawing/2014/main" val="439965857"/>
                  </a:ext>
                </a:extLst>
              </a:tr>
            </a:tbl>
          </a:graphicData>
        </a:graphic>
      </p:graphicFrame>
      <p:sp>
        <p:nvSpPr>
          <p:cNvPr id="11" name="TextBox 10"/>
          <p:cNvSpPr txBox="1"/>
          <p:nvPr/>
        </p:nvSpPr>
        <p:spPr>
          <a:xfrm>
            <a:off x="363118" y="1919360"/>
            <a:ext cx="3360233" cy="3375026"/>
          </a:xfrm>
          <a:prstGeom prst="rect">
            <a:avLst/>
          </a:prstGeom>
          <a:noFill/>
        </p:spPr>
        <p:txBody>
          <a:bodyPr wrap="square" rtlCol="0">
            <a:spAutoFit/>
          </a:bodyPr>
          <a:lstStyle/>
          <a:p>
            <a:pPr algn="ctr" defTabSz="1219170">
              <a:buClr>
                <a:srgbClr val="000000"/>
              </a:buClr>
            </a:pPr>
            <a:r>
              <a:rPr lang="en-US" sz="5333" b="1" kern="0" dirty="0">
                <a:solidFill>
                  <a:srgbClr val="B2E0FC">
                    <a:lumMod val="50000"/>
                  </a:srgbClr>
                </a:solidFill>
                <a:latin typeface="Times New Roman" panose="02020603050405020304" pitchFamily="18" charset="0"/>
                <a:cs typeface="Times New Roman" panose="02020603050405020304" pitchFamily="18" charset="0"/>
                <a:sym typeface="Arial"/>
              </a:rPr>
              <a:t>CẢM XÚC TRƯỜNG SA</a:t>
            </a:r>
            <a:endParaRPr lang="en-AU" sz="5333" b="1" kern="0" dirty="0">
              <a:solidFill>
                <a:srgbClr val="B2E0FC">
                  <a:lumMod val="50000"/>
                </a:srgbClr>
              </a:solidFill>
              <a:latin typeface="Times New Roman" panose="02020603050405020304" pitchFamily="18" charset="0"/>
              <a:cs typeface="Times New Roman" panose="02020603050405020304" pitchFamily="18" charset="0"/>
              <a:sym typeface="Arial"/>
            </a:endParaRPr>
          </a:p>
        </p:txBody>
      </p:sp>
      <p:sp>
        <p:nvSpPr>
          <p:cNvPr id="12" name="Oval 11"/>
          <p:cNvSpPr/>
          <p:nvPr/>
        </p:nvSpPr>
        <p:spPr>
          <a:xfrm>
            <a:off x="4073915" y="511058"/>
            <a:ext cx="366751" cy="361217"/>
          </a:xfrm>
          <a:prstGeom prst="ellipse">
            <a:avLst/>
          </a:prstGeom>
          <a:solidFill>
            <a:srgbClr val="FFFF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133" b="1" kern="0" dirty="0">
                <a:solidFill>
                  <a:srgbClr val="09385B"/>
                </a:solidFill>
                <a:latin typeface="Times New Roman" panose="02020603050405020304" pitchFamily="18" charset="0"/>
                <a:cs typeface="Times New Roman" panose="02020603050405020304" pitchFamily="18" charset="0"/>
                <a:sym typeface="Arial"/>
              </a:rPr>
              <a:t>1</a:t>
            </a:r>
            <a:endParaRPr lang="en-AU" sz="2133" b="1" kern="0" dirty="0">
              <a:solidFill>
                <a:srgbClr val="09385B"/>
              </a:solidFill>
              <a:latin typeface="Times New Roman" panose="02020603050405020304" pitchFamily="18" charset="0"/>
              <a:cs typeface="Times New Roman" panose="02020603050405020304" pitchFamily="18" charset="0"/>
              <a:sym typeface="Arial"/>
            </a:endParaRPr>
          </a:p>
        </p:txBody>
      </p:sp>
      <p:sp>
        <p:nvSpPr>
          <p:cNvPr id="13" name="Oval 12"/>
          <p:cNvSpPr/>
          <p:nvPr/>
        </p:nvSpPr>
        <p:spPr>
          <a:xfrm>
            <a:off x="4029310" y="2072229"/>
            <a:ext cx="366751" cy="361217"/>
          </a:xfrm>
          <a:prstGeom prst="ellipse">
            <a:avLst/>
          </a:prstGeom>
          <a:solidFill>
            <a:srgbClr val="FFFF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133" b="1" kern="0" dirty="0">
                <a:solidFill>
                  <a:srgbClr val="09385B"/>
                </a:solidFill>
                <a:latin typeface="Times New Roman" panose="02020603050405020304" pitchFamily="18" charset="0"/>
                <a:cs typeface="Times New Roman" panose="02020603050405020304" pitchFamily="18" charset="0"/>
                <a:sym typeface="Arial"/>
              </a:rPr>
              <a:t>2</a:t>
            </a:r>
            <a:endParaRPr lang="en-AU" sz="2133" b="1" kern="0" dirty="0">
              <a:solidFill>
                <a:srgbClr val="09385B"/>
              </a:solidFill>
              <a:latin typeface="Times New Roman" panose="02020603050405020304" pitchFamily="18" charset="0"/>
              <a:cs typeface="Times New Roman" panose="02020603050405020304" pitchFamily="18" charset="0"/>
              <a:sym typeface="Arial"/>
            </a:endParaRPr>
          </a:p>
        </p:txBody>
      </p:sp>
      <p:sp>
        <p:nvSpPr>
          <p:cNvPr id="14" name="Oval 13"/>
          <p:cNvSpPr/>
          <p:nvPr/>
        </p:nvSpPr>
        <p:spPr>
          <a:xfrm>
            <a:off x="4073915" y="3633400"/>
            <a:ext cx="366751" cy="361217"/>
          </a:xfrm>
          <a:prstGeom prst="ellipse">
            <a:avLst/>
          </a:prstGeom>
          <a:solidFill>
            <a:srgbClr val="FFFF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133" b="1" kern="0" dirty="0">
                <a:solidFill>
                  <a:srgbClr val="09385B"/>
                </a:solidFill>
                <a:latin typeface="Times New Roman" panose="02020603050405020304" pitchFamily="18" charset="0"/>
                <a:cs typeface="Times New Roman" panose="02020603050405020304" pitchFamily="18" charset="0"/>
                <a:sym typeface="Arial"/>
              </a:rPr>
              <a:t>3</a:t>
            </a:r>
            <a:endParaRPr lang="en-AU" sz="2133" b="1" kern="0" dirty="0">
              <a:solidFill>
                <a:srgbClr val="09385B"/>
              </a:solidFill>
              <a:latin typeface="Times New Roman" panose="02020603050405020304" pitchFamily="18" charset="0"/>
              <a:cs typeface="Times New Roman" panose="02020603050405020304" pitchFamily="18" charset="0"/>
              <a:sym typeface="Arial"/>
            </a:endParaRPr>
          </a:p>
        </p:txBody>
      </p:sp>
      <p:sp>
        <p:nvSpPr>
          <p:cNvPr id="16" name="Oval 15"/>
          <p:cNvSpPr/>
          <p:nvPr/>
        </p:nvSpPr>
        <p:spPr>
          <a:xfrm>
            <a:off x="4029309" y="5144813"/>
            <a:ext cx="366751" cy="361217"/>
          </a:xfrm>
          <a:prstGeom prst="ellipse">
            <a:avLst/>
          </a:prstGeom>
          <a:solidFill>
            <a:srgbClr val="FFFF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133" b="1" kern="0" dirty="0">
                <a:solidFill>
                  <a:srgbClr val="09385B"/>
                </a:solidFill>
                <a:latin typeface="Times New Roman" panose="02020603050405020304" pitchFamily="18" charset="0"/>
                <a:cs typeface="Times New Roman" panose="02020603050405020304" pitchFamily="18" charset="0"/>
                <a:sym typeface="Arial"/>
              </a:rPr>
              <a:t>4</a:t>
            </a:r>
            <a:endParaRPr lang="en-AU" sz="2133" b="1" kern="0" dirty="0">
              <a:solidFill>
                <a:srgbClr val="09385B"/>
              </a:solidFill>
              <a:latin typeface="Times New Roman" panose="02020603050405020304" pitchFamily="18" charset="0"/>
              <a:cs typeface="Times New Roman" panose="02020603050405020304" pitchFamily="18" charset="0"/>
              <a:sym typeface="Arial"/>
            </a:endParaRPr>
          </a:p>
        </p:txBody>
      </p:sp>
      <p:sp>
        <p:nvSpPr>
          <p:cNvPr id="17" name="Oval 16"/>
          <p:cNvSpPr/>
          <p:nvPr/>
        </p:nvSpPr>
        <p:spPr>
          <a:xfrm>
            <a:off x="7389545" y="511057"/>
            <a:ext cx="366751" cy="361217"/>
          </a:xfrm>
          <a:prstGeom prst="ellipse">
            <a:avLst/>
          </a:prstGeom>
          <a:solidFill>
            <a:srgbClr val="FFFF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133" b="1" kern="0" dirty="0">
                <a:solidFill>
                  <a:srgbClr val="09385B"/>
                </a:solidFill>
                <a:latin typeface="Times New Roman" panose="02020603050405020304" pitchFamily="18" charset="0"/>
                <a:cs typeface="Times New Roman" panose="02020603050405020304" pitchFamily="18" charset="0"/>
                <a:sym typeface="Arial"/>
              </a:rPr>
              <a:t>5</a:t>
            </a:r>
            <a:endParaRPr lang="en-AU" sz="2133" b="1" kern="0" dirty="0">
              <a:solidFill>
                <a:srgbClr val="09385B"/>
              </a:solidFill>
              <a:latin typeface="Times New Roman" panose="02020603050405020304" pitchFamily="18" charset="0"/>
              <a:cs typeface="Times New Roman" panose="02020603050405020304" pitchFamily="18" charset="0"/>
              <a:sym typeface="Arial"/>
            </a:endParaRPr>
          </a:p>
        </p:txBody>
      </p:sp>
      <p:sp>
        <p:nvSpPr>
          <p:cNvPr id="18" name="Oval 17"/>
          <p:cNvSpPr/>
          <p:nvPr/>
        </p:nvSpPr>
        <p:spPr>
          <a:xfrm>
            <a:off x="7394502" y="2072228"/>
            <a:ext cx="366751" cy="361217"/>
          </a:xfrm>
          <a:prstGeom prst="ellipse">
            <a:avLst/>
          </a:prstGeom>
          <a:solidFill>
            <a:srgbClr val="FFFF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133" b="1" kern="0" dirty="0">
                <a:solidFill>
                  <a:srgbClr val="09385B"/>
                </a:solidFill>
                <a:latin typeface="Times New Roman" panose="02020603050405020304" pitchFamily="18" charset="0"/>
                <a:cs typeface="Times New Roman" panose="02020603050405020304" pitchFamily="18" charset="0"/>
                <a:sym typeface="Arial"/>
              </a:rPr>
              <a:t>6</a:t>
            </a:r>
            <a:endParaRPr lang="en-AU" sz="2133" b="1" kern="0" dirty="0">
              <a:solidFill>
                <a:srgbClr val="09385B"/>
              </a:solidFill>
              <a:latin typeface="Times New Roman" panose="02020603050405020304" pitchFamily="18" charset="0"/>
              <a:cs typeface="Times New Roman" panose="02020603050405020304" pitchFamily="18" charset="0"/>
              <a:sym typeface="Arial"/>
            </a:endParaRPr>
          </a:p>
        </p:txBody>
      </p:sp>
      <p:grpSp>
        <p:nvGrpSpPr>
          <p:cNvPr id="10" name="Google Shape;324;p27"/>
          <p:cNvGrpSpPr/>
          <p:nvPr/>
        </p:nvGrpSpPr>
        <p:grpSpPr>
          <a:xfrm>
            <a:off x="7842142" y="3915907"/>
            <a:ext cx="7864921" cy="5684781"/>
            <a:chOff x="5540374" y="2294851"/>
            <a:chExt cx="7720013" cy="5555374"/>
          </a:xfrm>
        </p:grpSpPr>
        <p:sp>
          <p:nvSpPr>
            <p:cNvPr id="15" name="Google Shape;325;p27"/>
            <p:cNvSpPr/>
            <p:nvPr/>
          </p:nvSpPr>
          <p:spPr>
            <a:xfrm rot="-5400000" flipH="1">
              <a:off x="5790475" y="2777225"/>
              <a:ext cx="5294400" cy="4851600"/>
            </a:xfrm>
            <a:prstGeom prst="chord">
              <a:avLst>
                <a:gd name="adj1" fmla="val 5476219"/>
                <a:gd name="adj2" fmla="val 16200000"/>
              </a:avLst>
            </a:prstGeom>
            <a:solidFill>
              <a:schemeClr val="accent5"/>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Karla"/>
                <a:ea typeface="Karla"/>
                <a:cs typeface="Karla"/>
                <a:sym typeface="Karla"/>
              </a:endParaRPr>
            </a:p>
          </p:txBody>
        </p:sp>
        <p:sp>
          <p:nvSpPr>
            <p:cNvPr id="19" name="Google Shape;326;p27"/>
            <p:cNvSpPr/>
            <p:nvPr/>
          </p:nvSpPr>
          <p:spPr>
            <a:xfrm>
              <a:off x="5773738" y="2294851"/>
              <a:ext cx="7486648" cy="3490913"/>
            </a:xfrm>
            <a:custGeom>
              <a:avLst/>
              <a:gdLst/>
              <a:ahLst/>
              <a:cxnLst/>
              <a:rect l="l" t="t" r="r" b="b"/>
              <a:pathLst>
                <a:path w="1987" h="927" extrusionOk="0">
                  <a:moveTo>
                    <a:pt x="0" y="612"/>
                  </a:moveTo>
                  <a:cubicBezTo>
                    <a:pt x="37" y="576"/>
                    <a:pt x="85" y="548"/>
                    <a:pt x="133" y="529"/>
                  </a:cubicBezTo>
                  <a:cubicBezTo>
                    <a:pt x="218" y="496"/>
                    <a:pt x="310" y="483"/>
                    <a:pt x="397" y="456"/>
                  </a:cubicBezTo>
                  <a:cubicBezTo>
                    <a:pt x="514" y="419"/>
                    <a:pt x="624" y="355"/>
                    <a:pt x="714" y="270"/>
                  </a:cubicBezTo>
                  <a:cubicBezTo>
                    <a:pt x="779" y="209"/>
                    <a:pt x="834" y="136"/>
                    <a:pt x="907" y="83"/>
                  </a:cubicBezTo>
                  <a:cubicBezTo>
                    <a:pt x="980" y="31"/>
                    <a:pt x="1078" y="0"/>
                    <a:pt x="1160" y="37"/>
                  </a:cubicBezTo>
                  <a:cubicBezTo>
                    <a:pt x="1280" y="90"/>
                    <a:pt x="1310" y="255"/>
                    <a:pt x="1420" y="328"/>
                  </a:cubicBezTo>
                  <a:cubicBezTo>
                    <a:pt x="1514" y="391"/>
                    <a:pt x="1641" y="371"/>
                    <a:pt x="1745" y="415"/>
                  </a:cubicBezTo>
                  <a:cubicBezTo>
                    <a:pt x="1819" y="446"/>
                    <a:pt x="1877" y="508"/>
                    <a:pt x="1915" y="578"/>
                  </a:cubicBezTo>
                  <a:cubicBezTo>
                    <a:pt x="1942" y="627"/>
                    <a:pt x="1959" y="679"/>
                    <a:pt x="1972" y="733"/>
                  </a:cubicBezTo>
                  <a:cubicBezTo>
                    <a:pt x="1987" y="796"/>
                    <a:pt x="1962" y="789"/>
                    <a:pt x="1910" y="774"/>
                  </a:cubicBezTo>
                  <a:cubicBezTo>
                    <a:pt x="1813" y="743"/>
                    <a:pt x="1707" y="757"/>
                    <a:pt x="1613" y="790"/>
                  </a:cubicBezTo>
                  <a:cubicBezTo>
                    <a:pt x="1515" y="825"/>
                    <a:pt x="1425" y="878"/>
                    <a:pt x="1334" y="927"/>
                  </a:cubicBezTo>
                  <a:cubicBezTo>
                    <a:pt x="0" y="927"/>
                    <a:pt x="0" y="927"/>
                    <a:pt x="0" y="927"/>
                  </a:cubicBezTo>
                  <a:lnTo>
                    <a:pt x="0" y="612"/>
                  </a:lnTo>
                  <a:close/>
                </a:path>
              </a:pathLst>
            </a:custGeom>
            <a:solidFill>
              <a:srgbClr val="F5F7F7">
                <a:alpha val="1810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0" name="Google Shape;327;p27"/>
            <p:cNvSpPr/>
            <p:nvPr/>
          </p:nvSpPr>
          <p:spPr>
            <a:xfrm>
              <a:off x="7939100" y="3476625"/>
              <a:ext cx="1507724" cy="1127375"/>
            </a:xfrm>
            <a:custGeom>
              <a:avLst/>
              <a:gdLst/>
              <a:ahLst/>
              <a:cxnLst/>
              <a:rect l="l" t="t" r="r" b="b"/>
              <a:pathLst>
                <a:path w="932" h="697" extrusionOk="0">
                  <a:moveTo>
                    <a:pt x="61" y="697"/>
                  </a:moveTo>
                  <a:cubicBezTo>
                    <a:pt x="22" y="629"/>
                    <a:pt x="0" y="550"/>
                    <a:pt x="0" y="466"/>
                  </a:cubicBezTo>
                  <a:cubicBezTo>
                    <a:pt x="0" y="209"/>
                    <a:pt x="209" y="0"/>
                    <a:pt x="466" y="0"/>
                  </a:cubicBezTo>
                  <a:cubicBezTo>
                    <a:pt x="723" y="0"/>
                    <a:pt x="932" y="209"/>
                    <a:pt x="932" y="466"/>
                  </a:cubicBezTo>
                  <a:cubicBezTo>
                    <a:pt x="932" y="550"/>
                    <a:pt x="910" y="629"/>
                    <a:pt x="871" y="697"/>
                  </a:cubicBezTo>
                  <a:cubicBezTo>
                    <a:pt x="61" y="697"/>
                    <a:pt x="61" y="697"/>
                    <a:pt x="61" y="697"/>
                  </a:cubicBezTo>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nvGrpSpPr>
            <p:cNvPr id="21" name="Google Shape;328;p27"/>
            <p:cNvGrpSpPr/>
            <p:nvPr/>
          </p:nvGrpSpPr>
          <p:grpSpPr>
            <a:xfrm>
              <a:off x="6002378" y="4594046"/>
              <a:ext cx="3151503" cy="549687"/>
              <a:chOff x="2430463" y="4572000"/>
              <a:chExt cx="5964238" cy="749300"/>
            </a:xfrm>
          </p:grpSpPr>
          <p:sp>
            <p:nvSpPr>
              <p:cNvPr id="57" name="Google Shape;329;p27"/>
              <p:cNvSpPr/>
              <p:nvPr/>
            </p:nvSpPr>
            <p:spPr>
              <a:xfrm>
                <a:off x="4864101" y="4572000"/>
                <a:ext cx="2705099" cy="749300"/>
              </a:xfrm>
              <a:custGeom>
                <a:avLst/>
                <a:gdLst/>
                <a:ahLst/>
                <a:cxnLst/>
                <a:rect l="l" t="t" r="r" b="b"/>
                <a:pathLst>
                  <a:path w="718" h="199" extrusionOk="0">
                    <a:moveTo>
                      <a:pt x="79" y="127"/>
                    </a:moveTo>
                    <a:cubicBezTo>
                      <a:pt x="116" y="106"/>
                      <a:pt x="161" y="109"/>
                      <a:pt x="203" y="111"/>
                    </a:cubicBezTo>
                    <a:cubicBezTo>
                      <a:pt x="245" y="112"/>
                      <a:pt x="291" y="110"/>
                      <a:pt x="322" y="82"/>
                    </a:cubicBezTo>
                    <a:cubicBezTo>
                      <a:pt x="345" y="63"/>
                      <a:pt x="356" y="32"/>
                      <a:pt x="353" y="2"/>
                    </a:cubicBezTo>
                    <a:cubicBezTo>
                      <a:pt x="352" y="1"/>
                      <a:pt x="352" y="1"/>
                      <a:pt x="352" y="0"/>
                    </a:cubicBezTo>
                    <a:cubicBezTo>
                      <a:pt x="718" y="0"/>
                      <a:pt x="718" y="0"/>
                      <a:pt x="718" y="0"/>
                    </a:cubicBezTo>
                    <a:cubicBezTo>
                      <a:pt x="718" y="5"/>
                      <a:pt x="717" y="10"/>
                      <a:pt x="716" y="15"/>
                    </a:cubicBezTo>
                    <a:cubicBezTo>
                      <a:pt x="706" y="57"/>
                      <a:pt x="676" y="93"/>
                      <a:pt x="636" y="109"/>
                    </a:cubicBezTo>
                    <a:cubicBezTo>
                      <a:pt x="604" y="122"/>
                      <a:pt x="567" y="122"/>
                      <a:pt x="539" y="143"/>
                    </a:cubicBezTo>
                    <a:cubicBezTo>
                      <a:pt x="521" y="157"/>
                      <a:pt x="510" y="177"/>
                      <a:pt x="502" y="199"/>
                    </a:cubicBezTo>
                    <a:cubicBezTo>
                      <a:pt x="0" y="199"/>
                      <a:pt x="0" y="199"/>
                      <a:pt x="0" y="199"/>
                    </a:cubicBezTo>
                    <a:cubicBezTo>
                      <a:pt x="5" y="195"/>
                      <a:pt x="10" y="190"/>
                      <a:pt x="15" y="185"/>
                    </a:cubicBezTo>
                    <a:cubicBezTo>
                      <a:pt x="36" y="164"/>
                      <a:pt x="54" y="141"/>
                      <a:pt x="79" y="127"/>
                    </a:cubicBezTo>
                    <a:close/>
                  </a:path>
                </a:pathLst>
              </a:custGeom>
              <a:solidFill>
                <a:schemeClr val="accent3"/>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8" name="Google Shape;330;p27"/>
              <p:cNvSpPr/>
              <p:nvPr/>
            </p:nvSpPr>
            <p:spPr>
              <a:xfrm>
                <a:off x="6756401" y="4572000"/>
                <a:ext cx="1638300" cy="749300"/>
              </a:xfrm>
              <a:custGeom>
                <a:avLst/>
                <a:gdLst/>
                <a:ahLst/>
                <a:cxnLst/>
                <a:rect l="l" t="t" r="r" b="b"/>
                <a:pathLst>
                  <a:path w="435" h="199" extrusionOk="0">
                    <a:moveTo>
                      <a:pt x="37" y="143"/>
                    </a:moveTo>
                    <a:cubicBezTo>
                      <a:pt x="65" y="122"/>
                      <a:pt x="102" y="122"/>
                      <a:pt x="134" y="109"/>
                    </a:cubicBezTo>
                    <a:cubicBezTo>
                      <a:pt x="174" y="93"/>
                      <a:pt x="204" y="57"/>
                      <a:pt x="214" y="15"/>
                    </a:cubicBezTo>
                    <a:cubicBezTo>
                      <a:pt x="215" y="10"/>
                      <a:pt x="216" y="5"/>
                      <a:pt x="216" y="0"/>
                    </a:cubicBezTo>
                    <a:cubicBezTo>
                      <a:pt x="435" y="0"/>
                      <a:pt x="435" y="0"/>
                      <a:pt x="435" y="0"/>
                    </a:cubicBezTo>
                    <a:cubicBezTo>
                      <a:pt x="435" y="199"/>
                      <a:pt x="435" y="199"/>
                      <a:pt x="435" y="199"/>
                    </a:cubicBezTo>
                    <a:cubicBezTo>
                      <a:pt x="0" y="199"/>
                      <a:pt x="0" y="199"/>
                      <a:pt x="0" y="199"/>
                    </a:cubicBezTo>
                    <a:cubicBezTo>
                      <a:pt x="8" y="177"/>
                      <a:pt x="19" y="157"/>
                      <a:pt x="37" y="143"/>
                    </a:cubicBezTo>
                    <a:close/>
                  </a:path>
                </a:pathLst>
              </a:custGeom>
              <a:solidFill>
                <a:schemeClr val="accent4"/>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9" name="Google Shape;331;p27"/>
              <p:cNvSpPr/>
              <p:nvPr/>
            </p:nvSpPr>
            <p:spPr>
              <a:xfrm>
                <a:off x="2430463" y="4572000"/>
                <a:ext cx="3775075" cy="749300"/>
              </a:xfrm>
              <a:custGeom>
                <a:avLst/>
                <a:gdLst/>
                <a:ahLst/>
                <a:cxnLst/>
                <a:rect l="l" t="t" r="r" b="b"/>
                <a:pathLst>
                  <a:path w="1002" h="199" extrusionOk="0">
                    <a:moveTo>
                      <a:pt x="28" y="0"/>
                    </a:moveTo>
                    <a:cubicBezTo>
                      <a:pt x="998" y="0"/>
                      <a:pt x="998" y="0"/>
                      <a:pt x="998" y="0"/>
                    </a:cubicBezTo>
                    <a:cubicBezTo>
                      <a:pt x="998" y="1"/>
                      <a:pt x="998" y="1"/>
                      <a:pt x="999" y="2"/>
                    </a:cubicBezTo>
                    <a:cubicBezTo>
                      <a:pt x="1002" y="32"/>
                      <a:pt x="991" y="63"/>
                      <a:pt x="968" y="82"/>
                    </a:cubicBezTo>
                    <a:cubicBezTo>
                      <a:pt x="937" y="110"/>
                      <a:pt x="891" y="112"/>
                      <a:pt x="849" y="111"/>
                    </a:cubicBezTo>
                    <a:cubicBezTo>
                      <a:pt x="807" y="109"/>
                      <a:pt x="762" y="106"/>
                      <a:pt x="725" y="127"/>
                    </a:cubicBezTo>
                    <a:cubicBezTo>
                      <a:pt x="700" y="141"/>
                      <a:pt x="682" y="164"/>
                      <a:pt x="661" y="185"/>
                    </a:cubicBezTo>
                    <a:cubicBezTo>
                      <a:pt x="656" y="190"/>
                      <a:pt x="651" y="195"/>
                      <a:pt x="646" y="199"/>
                    </a:cubicBezTo>
                    <a:cubicBezTo>
                      <a:pt x="1" y="199"/>
                      <a:pt x="1" y="199"/>
                      <a:pt x="1" y="199"/>
                    </a:cubicBezTo>
                    <a:cubicBezTo>
                      <a:pt x="1" y="199"/>
                      <a:pt x="0" y="199"/>
                      <a:pt x="0" y="199"/>
                    </a:cubicBezTo>
                    <a:cubicBezTo>
                      <a:pt x="5" y="132"/>
                      <a:pt x="15" y="66"/>
                      <a:pt x="28" y="0"/>
                    </a:cubicBez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2" name="Google Shape;332;p27"/>
            <p:cNvGrpSpPr/>
            <p:nvPr/>
          </p:nvGrpSpPr>
          <p:grpSpPr>
            <a:xfrm flipH="1">
              <a:off x="6986334" y="2986312"/>
              <a:ext cx="2595653" cy="1842991"/>
              <a:chOff x="5116513" y="2268109"/>
              <a:chExt cx="3255963" cy="2311830"/>
            </a:xfrm>
          </p:grpSpPr>
          <p:sp>
            <p:nvSpPr>
              <p:cNvPr id="24" name="Google Shape;333;p27"/>
              <p:cNvSpPr/>
              <p:nvPr/>
            </p:nvSpPr>
            <p:spPr>
              <a:xfrm>
                <a:off x="5434013" y="3529013"/>
                <a:ext cx="768350" cy="211138"/>
              </a:xfrm>
              <a:custGeom>
                <a:avLst/>
                <a:gdLst/>
                <a:ahLst/>
                <a:cxnLst/>
                <a:rect l="l" t="t" r="r" b="b"/>
                <a:pathLst>
                  <a:path w="204" h="56" extrusionOk="0">
                    <a:moveTo>
                      <a:pt x="32" y="0"/>
                    </a:moveTo>
                    <a:cubicBezTo>
                      <a:pt x="188" y="0"/>
                      <a:pt x="188" y="0"/>
                      <a:pt x="188" y="0"/>
                    </a:cubicBezTo>
                    <a:cubicBezTo>
                      <a:pt x="197" y="0"/>
                      <a:pt x="204" y="7"/>
                      <a:pt x="204" y="16"/>
                    </a:cubicBezTo>
                    <a:cubicBezTo>
                      <a:pt x="204" y="56"/>
                      <a:pt x="204" y="56"/>
                      <a:pt x="204" y="56"/>
                    </a:cubicBezTo>
                    <a:cubicBezTo>
                      <a:pt x="0" y="56"/>
                      <a:pt x="0" y="56"/>
                      <a:pt x="0" y="56"/>
                    </a:cubicBezTo>
                    <a:lnTo>
                      <a:pt x="32" y="0"/>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 name="Google Shape;334;p27"/>
              <p:cNvSpPr/>
              <p:nvPr/>
            </p:nvSpPr>
            <p:spPr>
              <a:xfrm>
                <a:off x="5116513" y="4041775"/>
                <a:ext cx="3255963" cy="538163"/>
              </a:xfrm>
              <a:custGeom>
                <a:avLst/>
                <a:gdLst/>
                <a:ahLst/>
                <a:cxnLst/>
                <a:rect l="l" t="t" r="r" b="b"/>
                <a:pathLst>
                  <a:path w="2051" h="339" extrusionOk="0">
                    <a:moveTo>
                      <a:pt x="114" y="95"/>
                    </a:moveTo>
                    <a:lnTo>
                      <a:pt x="114" y="95"/>
                    </a:lnTo>
                    <a:lnTo>
                      <a:pt x="1453" y="95"/>
                    </a:lnTo>
                    <a:lnTo>
                      <a:pt x="1498" y="0"/>
                    </a:lnTo>
                    <a:lnTo>
                      <a:pt x="2051" y="0"/>
                    </a:lnTo>
                    <a:lnTo>
                      <a:pt x="1721" y="339"/>
                    </a:lnTo>
                    <a:lnTo>
                      <a:pt x="88" y="339"/>
                    </a:lnTo>
                    <a:lnTo>
                      <a:pt x="0" y="95"/>
                    </a:lnTo>
                    <a:lnTo>
                      <a:pt x="114" y="95"/>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6" name="Google Shape;335;p27"/>
              <p:cNvSpPr/>
              <p:nvPr/>
            </p:nvSpPr>
            <p:spPr>
              <a:xfrm>
                <a:off x="5264151" y="4041775"/>
                <a:ext cx="2230438" cy="150813"/>
              </a:xfrm>
              <a:custGeom>
                <a:avLst/>
                <a:gdLst/>
                <a:ahLst/>
                <a:cxnLst/>
                <a:rect l="l" t="t" r="r" b="b"/>
                <a:pathLst>
                  <a:path w="1405" h="95" extrusionOk="0">
                    <a:moveTo>
                      <a:pt x="1360" y="95"/>
                    </a:moveTo>
                    <a:lnTo>
                      <a:pt x="0" y="95"/>
                    </a:lnTo>
                    <a:lnTo>
                      <a:pt x="45" y="0"/>
                    </a:lnTo>
                    <a:lnTo>
                      <a:pt x="1405" y="0"/>
                    </a:lnTo>
                    <a:lnTo>
                      <a:pt x="1360" y="95"/>
                    </a:ln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7" name="Google Shape;336;p27"/>
              <p:cNvSpPr/>
              <p:nvPr/>
            </p:nvSpPr>
            <p:spPr>
              <a:xfrm>
                <a:off x="5335588" y="4000500"/>
                <a:ext cx="2559050" cy="41275"/>
              </a:xfrm>
              <a:custGeom>
                <a:avLst/>
                <a:gdLst/>
                <a:ahLst/>
                <a:cxnLst/>
                <a:rect l="l" t="t" r="r" b="b"/>
                <a:pathLst>
                  <a:path w="1612" h="26" extrusionOk="0">
                    <a:moveTo>
                      <a:pt x="1595" y="0"/>
                    </a:moveTo>
                    <a:lnTo>
                      <a:pt x="1612" y="26"/>
                    </a:lnTo>
                    <a:lnTo>
                      <a:pt x="0" y="26"/>
                    </a:lnTo>
                    <a:lnTo>
                      <a:pt x="0" y="0"/>
                    </a:lnTo>
                    <a:lnTo>
                      <a:pt x="1595" y="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8" name="Google Shape;337;p27"/>
              <p:cNvSpPr/>
              <p:nvPr/>
            </p:nvSpPr>
            <p:spPr>
              <a:xfrm>
                <a:off x="6816726" y="3529013"/>
                <a:ext cx="896938" cy="211138"/>
              </a:xfrm>
              <a:custGeom>
                <a:avLst/>
                <a:gdLst/>
                <a:ahLst/>
                <a:cxnLst/>
                <a:rect l="l" t="t" r="r" b="b"/>
                <a:pathLst>
                  <a:path w="238" h="56" extrusionOk="0">
                    <a:moveTo>
                      <a:pt x="16" y="0"/>
                    </a:moveTo>
                    <a:cubicBezTo>
                      <a:pt x="205" y="0"/>
                      <a:pt x="205" y="0"/>
                      <a:pt x="205" y="0"/>
                    </a:cubicBezTo>
                    <a:cubicBezTo>
                      <a:pt x="238" y="56"/>
                      <a:pt x="238" y="56"/>
                      <a:pt x="238" y="56"/>
                    </a:cubicBezTo>
                    <a:cubicBezTo>
                      <a:pt x="0" y="56"/>
                      <a:pt x="0" y="56"/>
                      <a:pt x="0" y="56"/>
                    </a:cubicBezTo>
                    <a:cubicBezTo>
                      <a:pt x="0" y="16"/>
                      <a:pt x="0" y="16"/>
                      <a:pt x="0" y="16"/>
                    </a:cubicBezTo>
                    <a:cubicBezTo>
                      <a:pt x="0" y="7"/>
                      <a:pt x="7" y="0"/>
                      <a:pt x="16" y="0"/>
                    </a:cubicBez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9" name="Google Shape;338;p27"/>
              <p:cNvSpPr/>
              <p:nvPr/>
            </p:nvSpPr>
            <p:spPr>
              <a:xfrm>
                <a:off x="7094538" y="3594100"/>
                <a:ext cx="581025" cy="85725"/>
              </a:xfrm>
              <a:custGeom>
                <a:avLst/>
                <a:gdLst/>
                <a:ahLst/>
                <a:cxnLst/>
                <a:rect l="l" t="t" r="r" b="b"/>
                <a:pathLst>
                  <a:path w="154" h="23" extrusionOk="0">
                    <a:moveTo>
                      <a:pt x="0" y="12"/>
                    </a:moveTo>
                    <a:cubicBezTo>
                      <a:pt x="0" y="5"/>
                      <a:pt x="5" y="0"/>
                      <a:pt x="11" y="0"/>
                    </a:cubicBezTo>
                    <a:cubicBezTo>
                      <a:pt x="141" y="0"/>
                      <a:pt x="141" y="0"/>
                      <a:pt x="141" y="0"/>
                    </a:cubicBezTo>
                    <a:cubicBezTo>
                      <a:pt x="142" y="2"/>
                      <a:pt x="142" y="2"/>
                      <a:pt x="142" y="2"/>
                    </a:cubicBezTo>
                    <a:cubicBezTo>
                      <a:pt x="154" y="23"/>
                      <a:pt x="154" y="23"/>
                      <a:pt x="154" y="23"/>
                    </a:cubicBezTo>
                    <a:cubicBezTo>
                      <a:pt x="11" y="23"/>
                      <a:pt x="11" y="23"/>
                      <a:pt x="11" y="23"/>
                    </a:cubicBezTo>
                    <a:cubicBezTo>
                      <a:pt x="5" y="23"/>
                      <a:pt x="0" y="18"/>
                      <a:pt x="0" y="12"/>
                    </a:cubicBez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0" name="Google Shape;339;p27"/>
              <p:cNvSpPr/>
              <p:nvPr/>
            </p:nvSpPr>
            <p:spPr>
              <a:xfrm>
                <a:off x="6973888" y="3597275"/>
                <a:ext cx="95250" cy="79375"/>
              </a:xfrm>
              <a:custGeom>
                <a:avLst/>
                <a:gdLst/>
                <a:ahLst/>
                <a:cxnLst/>
                <a:rect l="l" t="t" r="r" b="b"/>
                <a:pathLst>
                  <a:path w="25" h="21" extrusionOk="0">
                    <a:moveTo>
                      <a:pt x="14" y="21"/>
                    </a:moveTo>
                    <a:cubicBezTo>
                      <a:pt x="11" y="21"/>
                      <a:pt x="11" y="21"/>
                      <a:pt x="11" y="21"/>
                    </a:cubicBezTo>
                    <a:cubicBezTo>
                      <a:pt x="5" y="21"/>
                      <a:pt x="0" y="16"/>
                      <a:pt x="0" y="11"/>
                    </a:cubicBezTo>
                    <a:cubicBezTo>
                      <a:pt x="0" y="5"/>
                      <a:pt x="5" y="0"/>
                      <a:pt x="11" y="0"/>
                    </a:cubicBezTo>
                    <a:cubicBezTo>
                      <a:pt x="14" y="0"/>
                      <a:pt x="14" y="0"/>
                      <a:pt x="14" y="0"/>
                    </a:cubicBezTo>
                    <a:cubicBezTo>
                      <a:pt x="20" y="0"/>
                      <a:pt x="25" y="5"/>
                      <a:pt x="25" y="11"/>
                    </a:cubicBezTo>
                    <a:cubicBezTo>
                      <a:pt x="25" y="16"/>
                      <a:pt x="20" y="21"/>
                      <a:pt x="14" y="21"/>
                    </a:cubicBez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1" name="Google Shape;340;p27"/>
              <p:cNvSpPr/>
              <p:nvPr/>
            </p:nvSpPr>
            <p:spPr>
              <a:xfrm>
                <a:off x="6858001" y="3597275"/>
                <a:ext cx="90488" cy="79375"/>
              </a:xfrm>
              <a:custGeom>
                <a:avLst/>
                <a:gdLst/>
                <a:ahLst/>
                <a:cxnLst/>
                <a:rect l="l" t="t" r="r" b="b"/>
                <a:pathLst>
                  <a:path w="24" h="21" extrusionOk="0">
                    <a:moveTo>
                      <a:pt x="14" y="21"/>
                    </a:moveTo>
                    <a:cubicBezTo>
                      <a:pt x="10" y="21"/>
                      <a:pt x="10" y="21"/>
                      <a:pt x="10" y="21"/>
                    </a:cubicBezTo>
                    <a:cubicBezTo>
                      <a:pt x="5" y="21"/>
                      <a:pt x="0" y="16"/>
                      <a:pt x="0" y="11"/>
                    </a:cubicBezTo>
                    <a:cubicBezTo>
                      <a:pt x="0" y="5"/>
                      <a:pt x="5" y="0"/>
                      <a:pt x="10" y="0"/>
                    </a:cubicBezTo>
                    <a:cubicBezTo>
                      <a:pt x="14" y="0"/>
                      <a:pt x="14" y="0"/>
                      <a:pt x="14" y="0"/>
                    </a:cubicBezTo>
                    <a:cubicBezTo>
                      <a:pt x="20" y="0"/>
                      <a:pt x="24" y="5"/>
                      <a:pt x="24" y="11"/>
                    </a:cubicBezTo>
                    <a:cubicBezTo>
                      <a:pt x="24" y="16"/>
                      <a:pt x="20" y="21"/>
                      <a:pt x="14" y="21"/>
                    </a:cubicBez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2" name="Google Shape;341;p27"/>
              <p:cNvSpPr/>
              <p:nvPr/>
            </p:nvSpPr>
            <p:spPr>
              <a:xfrm>
                <a:off x="5407026" y="3740150"/>
                <a:ext cx="2328863" cy="46038"/>
              </a:xfrm>
              <a:custGeom>
                <a:avLst/>
                <a:gdLst/>
                <a:ahLst/>
                <a:cxnLst/>
                <a:rect l="l" t="t" r="r" b="b"/>
                <a:pathLst>
                  <a:path w="1467" h="29" extrusionOk="0">
                    <a:moveTo>
                      <a:pt x="17" y="0"/>
                    </a:moveTo>
                    <a:lnTo>
                      <a:pt x="1453" y="0"/>
                    </a:lnTo>
                    <a:lnTo>
                      <a:pt x="1467" y="29"/>
                    </a:lnTo>
                    <a:lnTo>
                      <a:pt x="0" y="29"/>
                    </a:lnTo>
                    <a:lnTo>
                      <a:pt x="17" y="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3" name="Google Shape;342;p27"/>
              <p:cNvSpPr/>
              <p:nvPr/>
            </p:nvSpPr>
            <p:spPr>
              <a:xfrm>
                <a:off x="5472113" y="3594100"/>
                <a:ext cx="579438" cy="85725"/>
              </a:xfrm>
              <a:custGeom>
                <a:avLst/>
                <a:gdLst/>
                <a:ahLst/>
                <a:cxnLst/>
                <a:rect l="l" t="t" r="r" b="b"/>
                <a:pathLst>
                  <a:path w="154" h="23" extrusionOk="0">
                    <a:moveTo>
                      <a:pt x="154" y="12"/>
                    </a:moveTo>
                    <a:cubicBezTo>
                      <a:pt x="154" y="5"/>
                      <a:pt x="149" y="0"/>
                      <a:pt x="143" y="0"/>
                    </a:cubicBezTo>
                    <a:cubicBezTo>
                      <a:pt x="12" y="0"/>
                      <a:pt x="12" y="0"/>
                      <a:pt x="12" y="0"/>
                    </a:cubicBezTo>
                    <a:cubicBezTo>
                      <a:pt x="11" y="2"/>
                      <a:pt x="11" y="2"/>
                      <a:pt x="11" y="2"/>
                    </a:cubicBezTo>
                    <a:cubicBezTo>
                      <a:pt x="0" y="23"/>
                      <a:pt x="0" y="23"/>
                      <a:pt x="0" y="23"/>
                    </a:cubicBezTo>
                    <a:cubicBezTo>
                      <a:pt x="143" y="23"/>
                      <a:pt x="143" y="23"/>
                      <a:pt x="143" y="23"/>
                    </a:cubicBezTo>
                    <a:cubicBezTo>
                      <a:pt x="149" y="23"/>
                      <a:pt x="154" y="18"/>
                      <a:pt x="154" y="12"/>
                    </a:cubicBez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4" name="Google Shape;343;p27"/>
              <p:cNvSpPr/>
              <p:nvPr/>
            </p:nvSpPr>
            <p:spPr>
              <a:xfrm>
                <a:off x="6078538" y="3597275"/>
                <a:ext cx="90488" cy="79375"/>
              </a:xfrm>
              <a:custGeom>
                <a:avLst/>
                <a:gdLst/>
                <a:ahLst/>
                <a:cxnLst/>
                <a:rect l="l" t="t" r="r" b="b"/>
                <a:pathLst>
                  <a:path w="24" h="21" extrusionOk="0">
                    <a:moveTo>
                      <a:pt x="10" y="21"/>
                    </a:moveTo>
                    <a:cubicBezTo>
                      <a:pt x="14" y="21"/>
                      <a:pt x="14" y="21"/>
                      <a:pt x="14" y="21"/>
                    </a:cubicBezTo>
                    <a:cubicBezTo>
                      <a:pt x="20" y="21"/>
                      <a:pt x="24" y="16"/>
                      <a:pt x="24" y="11"/>
                    </a:cubicBezTo>
                    <a:cubicBezTo>
                      <a:pt x="24" y="5"/>
                      <a:pt x="20" y="0"/>
                      <a:pt x="14" y="0"/>
                    </a:cubicBezTo>
                    <a:cubicBezTo>
                      <a:pt x="10" y="0"/>
                      <a:pt x="10" y="0"/>
                      <a:pt x="10" y="0"/>
                    </a:cubicBezTo>
                    <a:cubicBezTo>
                      <a:pt x="5" y="0"/>
                      <a:pt x="0" y="5"/>
                      <a:pt x="0" y="11"/>
                    </a:cubicBezTo>
                    <a:cubicBezTo>
                      <a:pt x="0" y="16"/>
                      <a:pt x="5" y="21"/>
                      <a:pt x="10" y="21"/>
                    </a:cubicBez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 name="Google Shape;344;p27"/>
              <p:cNvSpPr/>
              <p:nvPr/>
            </p:nvSpPr>
            <p:spPr>
              <a:xfrm>
                <a:off x="5335588" y="3786188"/>
                <a:ext cx="2532062" cy="214313"/>
              </a:xfrm>
              <a:custGeom>
                <a:avLst/>
                <a:gdLst/>
                <a:ahLst/>
                <a:cxnLst/>
                <a:rect l="l" t="t" r="r" b="b"/>
                <a:pathLst>
                  <a:path w="672" h="57" extrusionOk="0">
                    <a:moveTo>
                      <a:pt x="19" y="0"/>
                    </a:moveTo>
                    <a:cubicBezTo>
                      <a:pt x="19" y="0"/>
                      <a:pt x="19" y="0"/>
                      <a:pt x="19" y="0"/>
                    </a:cubicBezTo>
                    <a:cubicBezTo>
                      <a:pt x="637" y="0"/>
                      <a:pt x="637" y="0"/>
                      <a:pt x="637" y="0"/>
                    </a:cubicBezTo>
                    <a:cubicBezTo>
                      <a:pt x="647" y="17"/>
                      <a:pt x="647" y="17"/>
                      <a:pt x="647" y="17"/>
                    </a:cubicBezTo>
                    <a:cubicBezTo>
                      <a:pt x="532" y="17"/>
                      <a:pt x="532" y="17"/>
                      <a:pt x="532" y="17"/>
                    </a:cubicBezTo>
                    <a:cubicBezTo>
                      <a:pt x="526" y="17"/>
                      <a:pt x="521" y="21"/>
                      <a:pt x="521" y="27"/>
                    </a:cubicBezTo>
                    <a:cubicBezTo>
                      <a:pt x="521" y="34"/>
                      <a:pt x="526" y="38"/>
                      <a:pt x="532" y="38"/>
                    </a:cubicBezTo>
                    <a:cubicBezTo>
                      <a:pt x="660" y="38"/>
                      <a:pt x="660" y="38"/>
                      <a:pt x="660" y="38"/>
                    </a:cubicBezTo>
                    <a:cubicBezTo>
                      <a:pt x="670" y="55"/>
                      <a:pt x="670" y="55"/>
                      <a:pt x="670" y="55"/>
                    </a:cubicBezTo>
                    <a:cubicBezTo>
                      <a:pt x="672" y="57"/>
                      <a:pt x="672" y="57"/>
                      <a:pt x="672" y="57"/>
                    </a:cubicBezTo>
                    <a:cubicBezTo>
                      <a:pt x="0" y="57"/>
                      <a:pt x="0" y="57"/>
                      <a:pt x="0" y="57"/>
                    </a:cubicBezTo>
                    <a:lnTo>
                      <a:pt x="19" y="0"/>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 name="Google Shape;345;p27"/>
              <p:cNvSpPr/>
              <p:nvPr/>
            </p:nvSpPr>
            <p:spPr>
              <a:xfrm>
                <a:off x="7299326" y="3849688"/>
                <a:ext cx="522288" cy="79375"/>
              </a:xfrm>
              <a:custGeom>
                <a:avLst/>
                <a:gdLst/>
                <a:ahLst/>
                <a:cxnLst/>
                <a:rect l="l" t="t" r="r" b="b"/>
                <a:pathLst>
                  <a:path w="139" h="21" extrusionOk="0">
                    <a:moveTo>
                      <a:pt x="11" y="0"/>
                    </a:moveTo>
                    <a:cubicBezTo>
                      <a:pt x="126" y="0"/>
                      <a:pt x="126" y="0"/>
                      <a:pt x="126" y="0"/>
                    </a:cubicBezTo>
                    <a:cubicBezTo>
                      <a:pt x="139" y="21"/>
                      <a:pt x="139" y="21"/>
                      <a:pt x="139" y="21"/>
                    </a:cubicBezTo>
                    <a:cubicBezTo>
                      <a:pt x="11" y="21"/>
                      <a:pt x="11" y="21"/>
                      <a:pt x="11" y="21"/>
                    </a:cubicBezTo>
                    <a:cubicBezTo>
                      <a:pt x="5" y="21"/>
                      <a:pt x="0" y="17"/>
                      <a:pt x="0" y="10"/>
                    </a:cubicBezTo>
                    <a:cubicBezTo>
                      <a:pt x="0" y="4"/>
                      <a:pt x="5" y="0"/>
                      <a:pt x="11" y="0"/>
                    </a:cubicBez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7" name="Google Shape;346;p27"/>
              <p:cNvSpPr/>
              <p:nvPr/>
            </p:nvSpPr>
            <p:spPr>
              <a:xfrm>
                <a:off x="7167563" y="3849688"/>
                <a:ext cx="88900" cy="79375"/>
              </a:xfrm>
              <a:custGeom>
                <a:avLst/>
                <a:gdLst/>
                <a:ahLst/>
                <a:cxnLst/>
                <a:rect l="l" t="t" r="r" b="b"/>
                <a:pathLst>
                  <a:path w="24" h="21" extrusionOk="0">
                    <a:moveTo>
                      <a:pt x="10" y="21"/>
                    </a:moveTo>
                    <a:cubicBezTo>
                      <a:pt x="14" y="21"/>
                      <a:pt x="14" y="21"/>
                      <a:pt x="14" y="21"/>
                    </a:cubicBezTo>
                    <a:cubicBezTo>
                      <a:pt x="19" y="21"/>
                      <a:pt x="24" y="16"/>
                      <a:pt x="24" y="10"/>
                    </a:cubicBezTo>
                    <a:cubicBezTo>
                      <a:pt x="24" y="5"/>
                      <a:pt x="19" y="0"/>
                      <a:pt x="14" y="0"/>
                    </a:cubicBezTo>
                    <a:cubicBezTo>
                      <a:pt x="10" y="0"/>
                      <a:pt x="10" y="0"/>
                      <a:pt x="10" y="0"/>
                    </a:cubicBezTo>
                    <a:cubicBezTo>
                      <a:pt x="4" y="0"/>
                      <a:pt x="0" y="5"/>
                      <a:pt x="0" y="10"/>
                    </a:cubicBezTo>
                    <a:cubicBezTo>
                      <a:pt x="0" y="16"/>
                      <a:pt x="4" y="21"/>
                      <a:pt x="10" y="21"/>
                    </a:cubicBez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8" name="Google Shape;347;p27"/>
              <p:cNvSpPr/>
              <p:nvPr/>
            </p:nvSpPr>
            <p:spPr>
              <a:xfrm>
                <a:off x="7034213" y="3849688"/>
                <a:ext cx="90488" cy="79375"/>
              </a:xfrm>
              <a:custGeom>
                <a:avLst/>
                <a:gdLst/>
                <a:ahLst/>
                <a:cxnLst/>
                <a:rect l="l" t="t" r="r" b="b"/>
                <a:pathLst>
                  <a:path w="24" h="21" extrusionOk="0">
                    <a:moveTo>
                      <a:pt x="10" y="21"/>
                    </a:moveTo>
                    <a:cubicBezTo>
                      <a:pt x="14" y="21"/>
                      <a:pt x="14" y="21"/>
                      <a:pt x="14" y="21"/>
                    </a:cubicBezTo>
                    <a:cubicBezTo>
                      <a:pt x="19" y="21"/>
                      <a:pt x="24" y="16"/>
                      <a:pt x="24" y="10"/>
                    </a:cubicBezTo>
                    <a:cubicBezTo>
                      <a:pt x="24" y="5"/>
                      <a:pt x="19" y="0"/>
                      <a:pt x="14" y="0"/>
                    </a:cubicBezTo>
                    <a:cubicBezTo>
                      <a:pt x="10" y="0"/>
                      <a:pt x="10" y="0"/>
                      <a:pt x="10" y="0"/>
                    </a:cubicBezTo>
                    <a:cubicBezTo>
                      <a:pt x="4" y="0"/>
                      <a:pt x="0" y="5"/>
                      <a:pt x="0" y="10"/>
                    </a:cubicBezTo>
                    <a:cubicBezTo>
                      <a:pt x="0" y="16"/>
                      <a:pt x="4" y="21"/>
                      <a:pt x="10" y="21"/>
                    </a:cubicBez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9" name="Google Shape;348;p27"/>
              <p:cNvSpPr/>
              <p:nvPr/>
            </p:nvSpPr>
            <p:spPr>
              <a:xfrm>
                <a:off x="6902451" y="3849688"/>
                <a:ext cx="90488" cy="79375"/>
              </a:xfrm>
              <a:custGeom>
                <a:avLst/>
                <a:gdLst/>
                <a:ahLst/>
                <a:cxnLst/>
                <a:rect l="l" t="t" r="r" b="b"/>
                <a:pathLst>
                  <a:path w="24" h="21" extrusionOk="0">
                    <a:moveTo>
                      <a:pt x="10" y="21"/>
                    </a:moveTo>
                    <a:cubicBezTo>
                      <a:pt x="14" y="21"/>
                      <a:pt x="14" y="21"/>
                      <a:pt x="14" y="21"/>
                    </a:cubicBezTo>
                    <a:cubicBezTo>
                      <a:pt x="19" y="21"/>
                      <a:pt x="24" y="16"/>
                      <a:pt x="24" y="10"/>
                    </a:cubicBezTo>
                    <a:cubicBezTo>
                      <a:pt x="24" y="5"/>
                      <a:pt x="19" y="0"/>
                      <a:pt x="14" y="0"/>
                    </a:cubicBezTo>
                    <a:cubicBezTo>
                      <a:pt x="10" y="0"/>
                      <a:pt x="10" y="0"/>
                      <a:pt x="10" y="0"/>
                    </a:cubicBezTo>
                    <a:cubicBezTo>
                      <a:pt x="4" y="0"/>
                      <a:pt x="0" y="5"/>
                      <a:pt x="0" y="10"/>
                    </a:cubicBezTo>
                    <a:cubicBezTo>
                      <a:pt x="0" y="16"/>
                      <a:pt x="4" y="21"/>
                      <a:pt x="10" y="21"/>
                    </a:cubicBez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0" name="Google Shape;349;p27"/>
              <p:cNvSpPr/>
              <p:nvPr/>
            </p:nvSpPr>
            <p:spPr>
              <a:xfrm>
                <a:off x="6770688" y="3849688"/>
                <a:ext cx="90488" cy="79375"/>
              </a:xfrm>
              <a:custGeom>
                <a:avLst/>
                <a:gdLst/>
                <a:ahLst/>
                <a:cxnLst/>
                <a:rect l="l" t="t" r="r" b="b"/>
                <a:pathLst>
                  <a:path w="24" h="21" extrusionOk="0">
                    <a:moveTo>
                      <a:pt x="10" y="21"/>
                    </a:moveTo>
                    <a:cubicBezTo>
                      <a:pt x="14" y="21"/>
                      <a:pt x="14" y="21"/>
                      <a:pt x="14" y="21"/>
                    </a:cubicBezTo>
                    <a:cubicBezTo>
                      <a:pt x="19" y="21"/>
                      <a:pt x="24" y="16"/>
                      <a:pt x="24" y="10"/>
                    </a:cubicBezTo>
                    <a:cubicBezTo>
                      <a:pt x="24" y="5"/>
                      <a:pt x="19" y="0"/>
                      <a:pt x="14" y="0"/>
                    </a:cubicBezTo>
                    <a:cubicBezTo>
                      <a:pt x="10" y="0"/>
                      <a:pt x="10" y="0"/>
                      <a:pt x="10" y="0"/>
                    </a:cubicBezTo>
                    <a:cubicBezTo>
                      <a:pt x="5" y="0"/>
                      <a:pt x="0" y="5"/>
                      <a:pt x="0" y="10"/>
                    </a:cubicBezTo>
                    <a:cubicBezTo>
                      <a:pt x="0" y="16"/>
                      <a:pt x="5" y="21"/>
                      <a:pt x="10" y="21"/>
                    </a:cubicBez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1" name="Google Shape;350;p27"/>
              <p:cNvSpPr/>
              <p:nvPr/>
            </p:nvSpPr>
            <p:spPr>
              <a:xfrm>
                <a:off x="6638926" y="3849688"/>
                <a:ext cx="90488" cy="79375"/>
              </a:xfrm>
              <a:custGeom>
                <a:avLst/>
                <a:gdLst/>
                <a:ahLst/>
                <a:cxnLst/>
                <a:rect l="l" t="t" r="r" b="b"/>
                <a:pathLst>
                  <a:path w="24" h="21" extrusionOk="0">
                    <a:moveTo>
                      <a:pt x="10" y="21"/>
                    </a:moveTo>
                    <a:cubicBezTo>
                      <a:pt x="14" y="21"/>
                      <a:pt x="14" y="21"/>
                      <a:pt x="14" y="21"/>
                    </a:cubicBezTo>
                    <a:cubicBezTo>
                      <a:pt x="19" y="21"/>
                      <a:pt x="24" y="16"/>
                      <a:pt x="24" y="10"/>
                    </a:cubicBezTo>
                    <a:cubicBezTo>
                      <a:pt x="24" y="5"/>
                      <a:pt x="19" y="0"/>
                      <a:pt x="14" y="0"/>
                    </a:cubicBezTo>
                    <a:cubicBezTo>
                      <a:pt x="10" y="0"/>
                      <a:pt x="10" y="0"/>
                      <a:pt x="10" y="0"/>
                    </a:cubicBezTo>
                    <a:cubicBezTo>
                      <a:pt x="5" y="0"/>
                      <a:pt x="0" y="5"/>
                      <a:pt x="0" y="10"/>
                    </a:cubicBezTo>
                    <a:cubicBezTo>
                      <a:pt x="0" y="16"/>
                      <a:pt x="5" y="21"/>
                      <a:pt x="10" y="21"/>
                    </a:cubicBez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2" name="Google Shape;351;p27"/>
              <p:cNvSpPr/>
              <p:nvPr/>
            </p:nvSpPr>
            <p:spPr>
              <a:xfrm>
                <a:off x="6507163" y="3849688"/>
                <a:ext cx="90488" cy="79375"/>
              </a:xfrm>
              <a:custGeom>
                <a:avLst/>
                <a:gdLst/>
                <a:ahLst/>
                <a:cxnLst/>
                <a:rect l="l" t="t" r="r" b="b"/>
                <a:pathLst>
                  <a:path w="24" h="21" extrusionOk="0">
                    <a:moveTo>
                      <a:pt x="10" y="21"/>
                    </a:moveTo>
                    <a:cubicBezTo>
                      <a:pt x="14" y="21"/>
                      <a:pt x="14" y="21"/>
                      <a:pt x="14" y="21"/>
                    </a:cubicBezTo>
                    <a:cubicBezTo>
                      <a:pt x="19" y="21"/>
                      <a:pt x="24" y="16"/>
                      <a:pt x="24" y="10"/>
                    </a:cubicBezTo>
                    <a:cubicBezTo>
                      <a:pt x="24" y="5"/>
                      <a:pt x="19" y="0"/>
                      <a:pt x="14" y="0"/>
                    </a:cubicBezTo>
                    <a:cubicBezTo>
                      <a:pt x="10" y="0"/>
                      <a:pt x="10" y="0"/>
                      <a:pt x="10" y="0"/>
                    </a:cubicBezTo>
                    <a:cubicBezTo>
                      <a:pt x="5" y="0"/>
                      <a:pt x="0" y="5"/>
                      <a:pt x="0" y="10"/>
                    </a:cubicBezTo>
                    <a:cubicBezTo>
                      <a:pt x="0" y="16"/>
                      <a:pt x="5" y="21"/>
                      <a:pt x="10" y="21"/>
                    </a:cubicBez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3" name="Google Shape;352;p27"/>
              <p:cNvSpPr/>
              <p:nvPr/>
            </p:nvSpPr>
            <p:spPr>
              <a:xfrm>
                <a:off x="6375401" y="3849688"/>
                <a:ext cx="90488" cy="79375"/>
              </a:xfrm>
              <a:custGeom>
                <a:avLst/>
                <a:gdLst/>
                <a:ahLst/>
                <a:cxnLst/>
                <a:rect l="l" t="t" r="r" b="b"/>
                <a:pathLst>
                  <a:path w="24" h="21" extrusionOk="0">
                    <a:moveTo>
                      <a:pt x="10" y="21"/>
                    </a:moveTo>
                    <a:cubicBezTo>
                      <a:pt x="14" y="21"/>
                      <a:pt x="14" y="21"/>
                      <a:pt x="14" y="21"/>
                    </a:cubicBezTo>
                    <a:cubicBezTo>
                      <a:pt x="19" y="21"/>
                      <a:pt x="24" y="16"/>
                      <a:pt x="24" y="10"/>
                    </a:cubicBezTo>
                    <a:cubicBezTo>
                      <a:pt x="24" y="5"/>
                      <a:pt x="19" y="0"/>
                      <a:pt x="14" y="0"/>
                    </a:cubicBezTo>
                    <a:cubicBezTo>
                      <a:pt x="10" y="0"/>
                      <a:pt x="10" y="0"/>
                      <a:pt x="10" y="0"/>
                    </a:cubicBezTo>
                    <a:cubicBezTo>
                      <a:pt x="5" y="0"/>
                      <a:pt x="0" y="5"/>
                      <a:pt x="0" y="10"/>
                    </a:cubicBezTo>
                    <a:cubicBezTo>
                      <a:pt x="0" y="16"/>
                      <a:pt x="5" y="21"/>
                      <a:pt x="10" y="21"/>
                    </a:cubicBez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4" name="Google Shape;353;p27"/>
              <p:cNvSpPr/>
              <p:nvPr/>
            </p:nvSpPr>
            <p:spPr>
              <a:xfrm>
                <a:off x="6243638" y="3849688"/>
                <a:ext cx="90488" cy="79375"/>
              </a:xfrm>
              <a:custGeom>
                <a:avLst/>
                <a:gdLst/>
                <a:ahLst/>
                <a:cxnLst/>
                <a:rect l="l" t="t" r="r" b="b"/>
                <a:pathLst>
                  <a:path w="24" h="21" extrusionOk="0">
                    <a:moveTo>
                      <a:pt x="10" y="21"/>
                    </a:moveTo>
                    <a:cubicBezTo>
                      <a:pt x="14" y="21"/>
                      <a:pt x="14" y="21"/>
                      <a:pt x="14" y="21"/>
                    </a:cubicBezTo>
                    <a:cubicBezTo>
                      <a:pt x="19" y="21"/>
                      <a:pt x="24" y="16"/>
                      <a:pt x="24" y="10"/>
                    </a:cubicBezTo>
                    <a:cubicBezTo>
                      <a:pt x="24" y="5"/>
                      <a:pt x="19" y="0"/>
                      <a:pt x="14" y="0"/>
                    </a:cubicBezTo>
                    <a:cubicBezTo>
                      <a:pt x="10" y="0"/>
                      <a:pt x="10" y="0"/>
                      <a:pt x="10" y="0"/>
                    </a:cubicBezTo>
                    <a:cubicBezTo>
                      <a:pt x="5" y="0"/>
                      <a:pt x="0" y="5"/>
                      <a:pt x="0" y="10"/>
                    </a:cubicBezTo>
                    <a:cubicBezTo>
                      <a:pt x="0" y="16"/>
                      <a:pt x="5" y="21"/>
                      <a:pt x="10" y="21"/>
                    </a:cubicBez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5" name="Google Shape;354;p27"/>
              <p:cNvSpPr/>
              <p:nvPr/>
            </p:nvSpPr>
            <p:spPr>
              <a:xfrm>
                <a:off x="6111876" y="3849688"/>
                <a:ext cx="90488" cy="79375"/>
              </a:xfrm>
              <a:custGeom>
                <a:avLst/>
                <a:gdLst/>
                <a:ahLst/>
                <a:cxnLst/>
                <a:rect l="l" t="t" r="r" b="b"/>
                <a:pathLst>
                  <a:path w="24" h="21" extrusionOk="0">
                    <a:moveTo>
                      <a:pt x="10" y="21"/>
                    </a:moveTo>
                    <a:cubicBezTo>
                      <a:pt x="14" y="21"/>
                      <a:pt x="14" y="21"/>
                      <a:pt x="14" y="21"/>
                    </a:cubicBezTo>
                    <a:cubicBezTo>
                      <a:pt x="19" y="21"/>
                      <a:pt x="24" y="16"/>
                      <a:pt x="24" y="10"/>
                    </a:cubicBezTo>
                    <a:cubicBezTo>
                      <a:pt x="24" y="5"/>
                      <a:pt x="19" y="0"/>
                      <a:pt x="14" y="0"/>
                    </a:cubicBezTo>
                    <a:cubicBezTo>
                      <a:pt x="10" y="0"/>
                      <a:pt x="10" y="0"/>
                      <a:pt x="10" y="0"/>
                    </a:cubicBezTo>
                    <a:cubicBezTo>
                      <a:pt x="5" y="0"/>
                      <a:pt x="0" y="5"/>
                      <a:pt x="0" y="10"/>
                    </a:cubicBezTo>
                    <a:cubicBezTo>
                      <a:pt x="0" y="16"/>
                      <a:pt x="5" y="21"/>
                      <a:pt x="10" y="21"/>
                    </a:cubicBez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6" name="Google Shape;355;p27"/>
              <p:cNvSpPr/>
              <p:nvPr/>
            </p:nvSpPr>
            <p:spPr>
              <a:xfrm>
                <a:off x="5980113" y="3849688"/>
                <a:ext cx="90488" cy="79375"/>
              </a:xfrm>
              <a:custGeom>
                <a:avLst/>
                <a:gdLst/>
                <a:ahLst/>
                <a:cxnLst/>
                <a:rect l="l" t="t" r="r" b="b"/>
                <a:pathLst>
                  <a:path w="24" h="21" extrusionOk="0">
                    <a:moveTo>
                      <a:pt x="10" y="21"/>
                    </a:moveTo>
                    <a:cubicBezTo>
                      <a:pt x="14" y="21"/>
                      <a:pt x="14" y="21"/>
                      <a:pt x="14" y="21"/>
                    </a:cubicBezTo>
                    <a:cubicBezTo>
                      <a:pt x="20" y="21"/>
                      <a:pt x="24" y="16"/>
                      <a:pt x="24" y="10"/>
                    </a:cubicBezTo>
                    <a:cubicBezTo>
                      <a:pt x="24" y="5"/>
                      <a:pt x="20" y="0"/>
                      <a:pt x="14" y="0"/>
                    </a:cubicBezTo>
                    <a:cubicBezTo>
                      <a:pt x="10" y="0"/>
                      <a:pt x="10" y="0"/>
                      <a:pt x="10" y="0"/>
                    </a:cubicBezTo>
                    <a:cubicBezTo>
                      <a:pt x="5" y="0"/>
                      <a:pt x="0" y="5"/>
                      <a:pt x="0" y="10"/>
                    </a:cubicBezTo>
                    <a:cubicBezTo>
                      <a:pt x="0" y="16"/>
                      <a:pt x="5" y="21"/>
                      <a:pt x="10" y="21"/>
                    </a:cubicBez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7" name="Google Shape;356;p27"/>
              <p:cNvSpPr/>
              <p:nvPr/>
            </p:nvSpPr>
            <p:spPr>
              <a:xfrm>
                <a:off x="8021638" y="4127500"/>
                <a:ext cx="101700" cy="106500"/>
              </a:xfrm>
              <a:prstGeom prst="ellipse">
                <a:avLst/>
              </a:pr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8" name="Google Shape;357;p27"/>
              <p:cNvSpPr/>
              <p:nvPr/>
            </p:nvSpPr>
            <p:spPr>
              <a:xfrm>
                <a:off x="7785101" y="4127500"/>
                <a:ext cx="101700" cy="106500"/>
              </a:xfrm>
              <a:prstGeom prst="ellipse">
                <a:avLst/>
              </a:pr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9" name="Google Shape;358;p27"/>
              <p:cNvSpPr/>
              <p:nvPr/>
            </p:nvSpPr>
            <p:spPr>
              <a:xfrm>
                <a:off x="7546976" y="4127500"/>
                <a:ext cx="101700" cy="106500"/>
              </a:xfrm>
              <a:prstGeom prst="ellipse">
                <a:avLst/>
              </a:pr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0" name="Google Shape;359;p27"/>
              <p:cNvSpPr/>
              <p:nvPr/>
            </p:nvSpPr>
            <p:spPr>
              <a:xfrm>
                <a:off x="5456238" y="4305300"/>
                <a:ext cx="230188" cy="225425"/>
              </a:xfrm>
              <a:custGeom>
                <a:avLst/>
                <a:gdLst/>
                <a:ahLst/>
                <a:cxnLst/>
                <a:rect l="l" t="t" r="r" b="b"/>
                <a:pathLst>
                  <a:path w="61" h="60" extrusionOk="0">
                    <a:moveTo>
                      <a:pt x="49" y="9"/>
                    </a:moveTo>
                    <a:cubicBezTo>
                      <a:pt x="40" y="18"/>
                      <a:pt x="40" y="18"/>
                      <a:pt x="40" y="18"/>
                    </a:cubicBezTo>
                    <a:cubicBezTo>
                      <a:pt x="40" y="18"/>
                      <a:pt x="40" y="18"/>
                      <a:pt x="40" y="18"/>
                    </a:cubicBezTo>
                    <a:cubicBezTo>
                      <a:pt x="37" y="16"/>
                      <a:pt x="34" y="15"/>
                      <a:pt x="31" y="15"/>
                    </a:cubicBezTo>
                    <a:cubicBezTo>
                      <a:pt x="27" y="15"/>
                      <a:pt x="24" y="16"/>
                      <a:pt x="22" y="18"/>
                    </a:cubicBezTo>
                    <a:cubicBezTo>
                      <a:pt x="13" y="9"/>
                      <a:pt x="13" y="9"/>
                      <a:pt x="13" y="9"/>
                    </a:cubicBezTo>
                    <a:cubicBezTo>
                      <a:pt x="13" y="9"/>
                      <a:pt x="13" y="9"/>
                      <a:pt x="13" y="9"/>
                    </a:cubicBezTo>
                    <a:cubicBezTo>
                      <a:pt x="12" y="9"/>
                      <a:pt x="12" y="9"/>
                      <a:pt x="12" y="9"/>
                    </a:cubicBezTo>
                    <a:cubicBezTo>
                      <a:pt x="23" y="0"/>
                      <a:pt x="39" y="0"/>
                      <a:pt x="49" y="9"/>
                    </a:cubicBezTo>
                    <a:cubicBezTo>
                      <a:pt x="49" y="9"/>
                      <a:pt x="49" y="9"/>
                      <a:pt x="49" y="9"/>
                    </a:cubicBezTo>
                    <a:close/>
                    <a:moveTo>
                      <a:pt x="9" y="49"/>
                    </a:moveTo>
                    <a:cubicBezTo>
                      <a:pt x="10" y="48"/>
                      <a:pt x="10" y="48"/>
                      <a:pt x="10" y="48"/>
                    </a:cubicBezTo>
                    <a:cubicBezTo>
                      <a:pt x="10" y="48"/>
                      <a:pt x="10" y="48"/>
                      <a:pt x="10" y="48"/>
                    </a:cubicBezTo>
                    <a:cubicBezTo>
                      <a:pt x="19" y="39"/>
                      <a:pt x="19" y="39"/>
                      <a:pt x="19" y="39"/>
                    </a:cubicBezTo>
                    <a:cubicBezTo>
                      <a:pt x="19" y="39"/>
                      <a:pt x="19" y="39"/>
                      <a:pt x="19" y="39"/>
                    </a:cubicBezTo>
                    <a:cubicBezTo>
                      <a:pt x="17" y="37"/>
                      <a:pt x="16" y="33"/>
                      <a:pt x="16" y="30"/>
                    </a:cubicBezTo>
                    <a:cubicBezTo>
                      <a:pt x="16" y="27"/>
                      <a:pt x="17" y="24"/>
                      <a:pt x="19" y="21"/>
                    </a:cubicBezTo>
                    <a:cubicBezTo>
                      <a:pt x="10" y="12"/>
                      <a:pt x="10" y="12"/>
                      <a:pt x="10" y="12"/>
                    </a:cubicBezTo>
                    <a:cubicBezTo>
                      <a:pt x="10" y="12"/>
                      <a:pt x="10" y="12"/>
                      <a:pt x="10" y="12"/>
                    </a:cubicBezTo>
                    <a:cubicBezTo>
                      <a:pt x="9" y="12"/>
                      <a:pt x="9" y="12"/>
                      <a:pt x="9" y="12"/>
                    </a:cubicBezTo>
                    <a:cubicBezTo>
                      <a:pt x="0" y="22"/>
                      <a:pt x="0" y="38"/>
                      <a:pt x="9" y="49"/>
                    </a:cubicBezTo>
                    <a:close/>
                    <a:moveTo>
                      <a:pt x="43" y="39"/>
                    </a:moveTo>
                    <a:cubicBezTo>
                      <a:pt x="51" y="48"/>
                      <a:pt x="51" y="48"/>
                      <a:pt x="51" y="48"/>
                    </a:cubicBezTo>
                    <a:cubicBezTo>
                      <a:pt x="51" y="48"/>
                      <a:pt x="51" y="48"/>
                      <a:pt x="51" y="48"/>
                    </a:cubicBezTo>
                    <a:cubicBezTo>
                      <a:pt x="52" y="48"/>
                      <a:pt x="52" y="48"/>
                      <a:pt x="52" y="48"/>
                    </a:cubicBezTo>
                    <a:cubicBezTo>
                      <a:pt x="61" y="38"/>
                      <a:pt x="61" y="22"/>
                      <a:pt x="52" y="12"/>
                    </a:cubicBezTo>
                    <a:cubicBezTo>
                      <a:pt x="52" y="12"/>
                      <a:pt x="52" y="12"/>
                      <a:pt x="52" y="12"/>
                    </a:cubicBezTo>
                    <a:cubicBezTo>
                      <a:pt x="43" y="21"/>
                      <a:pt x="43" y="21"/>
                      <a:pt x="43" y="21"/>
                    </a:cubicBezTo>
                    <a:cubicBezTo>
                      <a:pt x="44" y="24"/>
                      <a:pt x="45" y="27"/>
                      <a:pt x="45" y="30"/>
                    </a:cubicBezTo>
                    <a:cubicBezTo>
                      <a:pt x="45" y="33"/>
                      <a:pt x="44" y="36"/>
                      <a:pt x="43" y="39"/>
                    </a:cubicBezTo>
                    <a:close/>
                    <a:moveTo>
                      <a:pt x="13" y="51"/>
                    </a:moveTo>
                    <a:cubicBezTo>
                      <a:pt x="12" y="52"/>
                      <a:pt x="12" y="52"/>
                      <a:pt x="12" y="52"/>
                    </a:cubicBezTo>
                    <a:cubicBezTo>
                      <a:pt x="23" y="60"/>
                      <a:pt x="39" y="60"/>
                      <a:pt x="49" y="51"/>
                    </a:cubicBezTo>
                    <a:cubicBezTo>
                      <a:pt x="48" y="51"/>
                      <a:pt x="48" y="51"/>
                      <a:pt x="48" y="51"/>
                    </a:cubicBezTo>
                    <a:cubicBezTo>
                      <a:pt x="40" y="42"/>
                      <a:pt x="40" y="42"/>
                      <a:pt x="40" y="42"/>
                    </a:cubicBezTo>
                    <a:cubicBezTo>
                      <a:pt x="37" y="44"/>
                      <a:pt x="34" y="45"/>
                      <a:pt x="31" y="45"/>
                    </a:cubicBezTo>
                    <a:cubicBezTo>
                      <a:pt x="27" y="45"/>
                      <a:pt x="24" y="44"/>
                      <a:pt x="22" y="42"/>
                    </a:cubicBezTo>
                    <a:lnTo>
                      <a:pt x="13" y="51"/>
                    </a:ln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1" name="Google Shape;360;p27"/>
              <p:cNvSpPr/>
              <p:nvPr/>
            </p:nvSpPr>
            <p:spPr>
              <a:xfrm>
                <a:off x="5565776" y="4192588"/>
                <a:ext cx="11100" cy="169800"/>
              </a:xfrm>
              <a:prstGeom prst="rect">
                <a:avLst/>
              </a:prstGeom>
              <a:solidFill>
                <a:schemeClr val="accent6"/>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2" name="Google Shape;361;p27"/>
              <p:cNvSpPr/>
              <p:nvPr/>
            </p:nvSpPr>
            <p:spPr>
              <a:xfrm>
                <a:off x="5357813" y="3844925"/>
                <a:ext cx="595313" cy="87313"/>
              </a:xfrm>
              <a:custGeom>
                <a:avLst/>
                <a:gdLst/>
                <a:ahLst/>
                <a:cxnLst/>
                <a:rect l="l" t="t" r="r" b="b"/>
                <a:pathLst>
                  <a:path w="158" h="23" extrusionOk="0">
                    <a:moveTo>
                      <a:pt x="158" y="11"/>
                    </a:moveTo>
                    <a:cubicBezTo>
                      <a:pt x="158" y="18"/>
                      <a:pt x="153" y="23"/>
                      <a:pt x="147" y="23"/>
                    </a:cubicBezTo>
                    <a:cubicBezTo>
                      <a:pt x="0" y="23"/>
                      <a:pt x="0" y="23"/>
                      <a:pt x="0" y="23"/>
                    </a:cubicBezTo>
                    <a:cubicBezTo>
                      <a:pt x="8" y="0"/>
                      <a:pt x="8" y="0"/>
                      <a:pt x="8" y="0"/>
                    </a:cubicBezTo>
                    <a:cubicBezTo>
                      <a:pt x="147" y="0"/>
                      <a:pt x="147" y="0"/>
                      <a:pt x="147" y="0"/>
                    </a:cubicBezTo>
                    <a:cubicBezTo>
                      <a:pt x="153" y="0"/>
                      <a:pt x="158" y="5"/>
                      <a:pt x="158" y="11"/>
                    </a:cubicBezTo>
                    <a:close/>
                  </a:path>
                </a:pathLst>
              </a:custGeom>
              <a:solidFill>
                <a:schemeClr val="dk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3" name="Google Shape;362;p27"/>
              <p:cNvSpPr/>
              <p:nvPr/>
            </p:nvSpPr>
            <p:spPr>
              <a:xfrm>
                <a:off x="6202363" y="3608388"/>
                <a:ext cx="614363" cy="131763"/>
              </a:xfrm>
              <a:custGeom>
                <a:avLst/>
                <a:gdLst/>
                <a:ahLst/>
                <a:cxnLst/>
                <a:rect l="l" t="t" r="r" b="b"/>
                <a:pathLst>
                  <a:path w="387" h="83" extrusionOk="0">
                    <a:moveTo>
                      <a:pt x="387" y="0"/>
                    </a:moveTo>
                    <a:lnTo>
                      <a:pt x="387" y="12"/>
                    </a:lnTo>
                    <a:lnTo>
                      <a:pt x="363" y="12"/>
                    </a:lnTo>
                    <a:lnTo>
                      <a:pt x="363" y="83"/>
                    </a:lnTo>
                    <a:lnTo>
                      <a:pt x="354" y="83"/>
                    </a:lnTo>
                    <a:lnTo>
                      <a:pt x="354" y="12"/>
                    </a:lnTo>
                    <a:lnTo>
                      <a:pt x="323" y="12"/>
                    </a:lnTo>
                    <a:lnTo>
                      <a:pt x="323" y="83"/>
                    </a:lnTo>
                    <a:lnTo>
                      <a:pt x="311" y="83"/>
                    </a:lnTo>
                    <a:lnTo>
                      <a:pt x="311" y="12"/>
                    </a:lnTo>
                    <a:lnTo>
                      <a:pt x="280" y="12"/>
                    </a:lnTo>
                    <a:lnTo>
                      <a:pt x="280" y="83"/>
                    </a:lnTo>
                    <a:lnTo>
                      <a:pt x="268" y="83"/>
                    </a:lnTo>
                    <a:lnTo>
                      <a:pt x="268" y="12"/>
                    </a:lnTo>
                    <a:lnTo>
                      <a:pt x="237" y="12"/>
                    </a:lnTo>
                    <a:lnTo>
                      <a:pt x="237" y="83"/>
                    </a:lnTo>
                    <a:lnTo>
                      <a:pt x="228" y="83"/>
                    </a:lnTo>
                    <a:lnTo>
                      <a:pt x="228" y="12"/>
                    </a:lnTo>
                    <a:lnTo>
                      <a:pt x="197" y="12"/>
                    </a:lnTo>
                    <a:lnTo>
                      <a:pt x="197" y="83"/>
                    </a:lnTo>
                    <a:lnTo>
                      <a:pt x="185" y="83"/>
                    </a:lnTo>
                    <a:lnTo>
                      <a:pt x="185" y="12"/>
                    </a:lnTo>
                    <a:lnTo>
                      <a:pt x="154" y="12"/>
                    </a:lnTo>
                    <a:lnTo>
                      <a:pt x="154" y="83"/>
                    </a:lnTo>
                    <a:lnTo>
                      <a:pt x="142" y="83"/>
                    </a:lnTo>
                    <a:lnTo>
                      <a:pt x="142" y="12"/>
                    </a:lnTo>
                    <a:lnTo>
                      <a:pt x="112" y="12"/>
                    </a:lnTo>
                    <a:lnTo>
                      <a:pt x="112" y="83"/>
                    </a:lnTo>
                    <a:lnTo>
                      <a:pt x="100" y="83"/>
                    </a:lnTo>
                    <a:lnTo>
                      <a:pt x="100" y="12"/>
                    </a:lnTo>
                    <a:lnTo>
                      <a:pt x="71" y="12"/>
                    </a:lnTo>
                    <a:lnTo>
                      <a:pt x="71" y="83"/>
                    </a:lnTo>
                    <a:lnTo>
                      <a:pt x="59" y="83"/>
                    </a:lnTo>
                    <a:lnTo>
                      <a:pt x="59" y="12"/>
                    </a:lnTo>
                    <a:lnTo>
                      <a:pt x="28" y="12"/>
                    </a:lnTo>
                    <a:lnTo>
                      <a:pt x="28" y="83"/>
                    </a:lnTo>
                    <a:lnTo>
                      <a:pt x="17" y="83"/>
                    </a:lnTo>
                    <a:lnTo>
                      <a:pt x="17" y="12"/>
                    </a:lnTo>
                    <a:lnTo>
                      <a:pt x="0" y="12"/>
                    </a:lnTo>
                    <a:lnTo>
                      <a:pt x="0" y="0"/>
                    </a:lnTo>
                    <a:lnTo>
                      <a:pt x="387" y="0"/>
                    </a:lnTo>
                    <a:close/>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4" name="Google Shape;363;p27"/>
              <p:cNvSpPr/>
              <p:nvPr/>
            </p:nvSpPr>
            <p:spPr>
              <a:xfrm>
                <a:off x="5799138" y="3251200"/>
                <a:ext cx="271500" cy="277800"/>
              </a:xfrm>
              <a:prstGeom prst="rect">
                <a:avLst/>
              </a:pr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5" name="Google Shape;364;p27"/>
              <p:cNvSpPr/>
              <p:nvPr/>
            </p:nvSpPr>
            <p:spPr>
              <a:xfrm>
                <a:off x="5784851" y="3251200"/>
                <a:ext cx="300000" cy="123900"/>
              </a:xfrm>
              <a:prstGeom prst="rect">
                <a:avLst/>
              </a:pr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6" name="Google Shape;365;p27"/>
              <p:cNvSpPr/>
              <p:nvPr/>
            </p:nvSpPr>
            <p:spPr>
              <a:xfrm>
                <a:off x="5778435" y="2268109"/>
                <a:ext cx="271596" cy="986712"/>
              </a:xfrm>
              <a:custGeom>
                <a:avLst/>
                <a:gdLst/>
                <a:ahLst/>
                <a:cxnLst/>
                <a:rect l="l" t="t" r="r" b="b"/>
                <a:pathLst>
                  <a:path w="90683" h="329453" extrusionOk="0">
                    <a:moveTo>
                      <a:pt x="57319" y="896"/>
                    </a:moveTo>
                    <a:cubicBezTo>
                      <a:pt x="60812" y="2484"/>
                      <a:pt x="66844" y="6929"/>
                      <a:pt x="69892" y="10040"/>
                    </a:cubicBezTo>
                    <a:cubicBezTo>
                      <a:pt x="72940" y="13152"/>
                      <a:pt x="73893" y="16009"/>
                      <a:pt x="75607" y="19565"/>
                    </a:cubicBezTo>
                    <a:cubicBezTo>
                      <a:pt x="77322" y="23121"/>
                      <a:pt x="79608" y="26296"/>
                      <a:pt x="80179" y="31376"/>
                    </a:cubicBezTo>
                    <a:cubicBezTo>
                      <a:pt x="80751" y="36456"/>
                      <a:pt x="80116" y="44267"/>
                      <a:pt x="79036" y="50045"/>
                    </a:cubicBezTo>
                    <a:cubicBezTo>
                      <a:pt x="77957" y="55824"/>
                      <a:pt x="75798" y="60777"/>
                      <a:pt x="73702" y="66047"/>
                    </a:cubicBezTo>
                    <a:cubicBezTo>
                      <a:pt x="71607" y="71318"/>
                      <a:pt x="69130" y="75890"/>
                      <a:pt x="66463" y="81668"/>
                    </a:cubicBezTo>
                    <a:cubicBezTo>
                      <a:pt x="63796" y="87447"/>
                      <a:pt x="59923" y="95194"/>
                      <a:pt x="57700" y="100718"/>
                    </a:cubicBezTo>
                    <a:cubicBezTo>
                      <a:pt x="55478" y="106243"/>
                      <a:pt x="54081" y="109354"/>
                      <a:pt x="53128" y="114815"/>
                    </a:cubicBezTo>
                    <a:cubicBezTo>
                      <a:pt x="52176" y="120276"/>
                      <a:pt x="51033" y="127325"/>
                      <a:pt x="51985" y="133484"/>
                    </a:cubicBezTo>
                    <a:cubicBezTo>
                      <a:pt x="52938" y="139644"/>
                      <a:pt x="55160" y="145867"/>
                      <a:pt x="58843" y="151772"/>
                    </a:cubicBezTo>
                    <a:cubicBezTo>
                      <a:pt x="62526" y="157678"/>
                      <a:pt x="70019" y="163266"/>
                      <a:pt x="74083" y="168917"/>
                    </a:cubicBezTo>
                    <a:cubicBezTo>
                      <a:pt x="78147" y="174569"/>
                      <a:pt x="80624" y="179522"/>
                      <a:pt x="83227" y="185681"/>
                    </a:cubicBezTo>
                    <a:cubicBezTo>
                      <a:pt x="85831" y="191841"/>
                      <a:pt x="88498" y="198635"/>
                      <a:pt x="89704" y="205874"/>
                    </a:cubicBezTo>
                    <a:cubicBezTo>
                      <a:pt x="90911" y="213113"/>
                      <a:pt x="90784" y="222384"/>
                      <a:pt x="90466" y="229115"/>
                    </a:cubicBezTo>
                    <a:cubicBezTo>
                      <a:pt x="90149" y="235846"/>
                      <a:pt x="89514" y="240482"/>
                      <a:pt x="87799" y="246260"/>
                    </a:cubicBezTo>
                    <a:cubicBezTo>
                      <a:pt x="86085" y="252039"/>
                      <a:pt x="83100" y="258389"/>
                      <a:pt x="80179" y="263786"/>
                    </a:cubicBezTo>
                    <a:cubicBezTo>
                      <a:pt x="77258" y="269184"/>
                      <a:pt x="73448" y="274073"/>
                      <a:pt x="70273" y="278645"/>
                    </a:cubicBezTo>
                    <a:cubicBezTo>
                      <a:pt x="67098" y="283217"/>
                      <a:pt x="63479" y="286953"/>
                      <a:pt x="61129" y="291218"/>
                    </a:cubicBezTo>
                    <a:cubicBezTo>
                      <a:pt x="58780" y="295483"/>
                      <a:pt x="57319" y="300415"/>
                      <a:pt x="56176" y="304236"/>
                    </a:cubicBezTo>
                    <a:cubicBezTo>
                      <a:pt x="55033" y="308057"/>
                      <a:pt x="55033" y="311094"/>
                      <a:pt x="54271" y="314142"/>
                    </a:cubicBezTo>
                    <a:cubicBezTo>
                      <a:pt x="53509" y="317190"/>
                      <a:pt x="52938" y="320048"/>
                      <a:pt x="51604" y="322524"/>
                    </a:cubicBezTo>
                    <a:cubicBezTo>
                      <a:pt x="50271" y="325001"/>
                      <a:pt x="48239" y="328112"/>
                      <a:pt x="46270" y="329001"/>
                    </a:cubicBezTo>
                    <a:cubicBezTo>
                      <a:pt x="44302" y="329890"/>
                      <a:pt x="41762" y="329446"/>
                      <a:pt x="39793" y="327858"/>
                    </a:cubicBezTo>
                    <a:cubicBezTo>
                      <a:pt x="37825" y="326271"/>
                      <a:pt x="35602" y="323540"/>
                      <a:pt x="34459" y="319476"/>
                    </a:cubicBezTo>
                    <a:cubicBezTo>
                      <a:pt x="33316" y="315412"/>
                      <a:pt x="32681" y="308745"/>
                      <a:pt x="32935" y="303474"/>
                    </a:cubicBezTo>
                    <a:cubicBezTo>
                      <a:pt x="33189" y="298204"/>
                      <a:pt x="34269" y="293949"/>
                      <a:pt x="35983" y="287853"/>
                    </a:cubicBezTo>
                    <a:cubicBezTo>
                      <a:pt x="37698" y="281757"/>
                      <a:pt x="40873" y="273947"/>
                      <a:pt x="43222" y="266898"/>
                    </a:cubicBezTo>
                    <a:cubicBezTo>
                      <a:pt x="45572" y="259850"/>
                      <a:pt x="48937" y="251595"/>
                      <a:pt x="50080" y="245562"/>
                    </a:cubicBezTo>
                    <a:cubicBezTo>
                      <a:pt x="51223" y="239530"/>
                      <a:pt x="51287" y="235212"/>
                      <a:pt x="50080" y="230703"/>
                    </a:cubicBezTo>
                    <a:cubicBezTo>
                      <a:pt x="48874" y="226195"/>
                      <a:pt x="46016" y="222639"/>
                      <a:pt x="42841" y="218511"/>
                    </a:cubicBezTo>
                    <a:cubicBezTo>
                      <a:pt x="39666" y="214384"/>
                      <a:pt x="35285" y="211526"/>
                      <a:pt x="31030" y="205938"/>
                    </a:cubicBezTo>
                    <a:cubicBezTo>
                      <a:pt x="26776" y="200350"/>
                      <a:pt x="21632" y="191968"/>
                      <a:pt x="17314" y="184983"/>
                    </a:cubicBezTo>
                    <a:cubicBezTo>
                      <a:pt x="12996" y="177998"/>
                      <a:pt x="7980" y="171394"/>
                      <a:pt x="5122" y="164028"/>
                    </a:cubicBezTo>
                    <a:cubicBezTo>
                      <a:pt x="2265" y="156662"/>
                      <a:pt x="677" y="146502"/>
                      <a:pt x="169" y="140787"/>
                    </a:cubicBezTo>
                    <a:cubicBezTo>
                      <a:pt x="-339" y="135072"/>
                      <a:pt x="296" y="134755"/>
                      <a:pt x="2074" y="129738"/>
                    </a:cubicBezTo>
                    <a:cubicBezTo>
                      <a:pt x="3852" y="124722"/>
                      <a:pt x="6519" y="117546"/>
                      <a:pt x="10837" y="110688"/>
                    </a:cubicBezTo>
                    <a:cubicBezTo>
                      <a:pt x="15155" y="103830"/>
                      <a:pt x="23537" y="94877"/>
                      <a:pt x="27982" y="88590"/>
                    </a:cubicBezTo>
                    <a:cubicBezTo>
                      <a:pt x="32427" y="82304"/>
                      <a:pt x="35539" y="78049"/>
                      <a:pt x="37507" y="72969"/>
                    </a:cubicBezTo>
                    <a:cubicBezTo>
                      <a:pt x="39476" y="67889"/>
                      <a:pt x="39984" y="62873"/>
                      <a:pt x="39793" y="58110"/>
                    </a:cubicBezTo>
                    <a:cubicBezTo>
                      <a:pt x="39603" y="53348"/>
                      <a:pt x="38079" y="48903"/>
                      <a:pt x="36364" y="44394"/>
                    </a:cubicBezTo>
                    <a:cubicBezTo>
                      <a:pt x="34650" y="39886"/>
                      <a:pt x="31094" y="35123"/>
                      <a:pt x="29506" y="31059"/>
                    </a:cubicBezTo>
                    <a:cubicBezTo>
                      <a:pt x="27919" y="26995"/>
                      <a:pt x="26585" y="23577"/>
                      <a:pt x="26839" y="20010"/>
                    </a:cubicBezTo>
                    <a:cubicBezTo>
                      <a:pt x="27093" y="16443"/>
                      <a:pt x="28808" y="12591"/>
                      <a:pt x="31030" y="9659"/>
                    </a:cubicBezTo>
                    <a:cubicBezTo>
                      <a:pt x="33253" y="6727"/>
                      <a:pt x="37190" y="3944"/>
                      <a:pt x="40174" y="2420"/>
                    </a:cubicBezTo>
                    <a:cubicBezTo>
                      <a:pt x="43159" y="896"/>
                      <a:pt x="46080" y="769"/>
                      <a:pt x="48937" y="515"/>
                    </a:cubicBezTo>
                    <a:cubicBezTo>
                      <a:pt x="51795" y="261"/>
                      <a:pt x="53827" y="-691"/>
                      <a:pt x="57319" y="896"/>
                    </a:cubicBezTo>
                    <a:close/>
                  </a:path>
                </a:pathLst>
              </a:custGeom>
              <a:solidFill>
                <a:srgbClr val="ECECEC">
                  <a:alpha val="30320"/>
                </a:srgbClr>
              </a:solidFill>
              <a:ln>
                <a:noFill/>
              </a:ln>
            </p:spPr>
          </p:sp>
        </p:grpSp>
        <p:sp>
          <p:nvSpPr>
            <p:cNvPr id="23" name="Google Shape;366;p27"/>
            <p:cNvSpPr/>
            <p:nvPr/>
          </p:nvSpPr>
          <p:spPr>
            <a:xfrm>
              <a:off x="5540374" y="2729116"/>
              <a:ext cx="2795679" cy="624600"/>
            </a:xfrm>
            <a:custGeom>
              <a:avLst/>
              <a:gdLst/>
              <a:ahLst/>
              <a:cxnLst/>
              <a:rect l="l" t="t" r="r" b="b"/>
              <a:pathLst>
                <a:path w="313" h="70" extrusionOk="0">
                  <a:moveTo>
                    <a:pt x="8" y="65"/>
                  </a:moveTo>
                  <a:cubicBezTo>
                    <a:pt x="9" y="65"/>
                    <a:pt x="10" y="65"/>
                    <a:pt x="11" y="65"/>
                  </a:cubicBezTo>
                  <a:cubicBezTo>
                    <a:pt x="13" y="63"/>
                    <a:pt x="16" y="61"/>
                    <a:pt x="20" y="61"/>
                  </a:cubicBezTo>
                  <a:cubicBezTo>
                    <a:pt x="22" y="61"/>
                    <a:pt x="23" y="62"/>
                    <a:pt x="25" y="63"/>
                  </a:cubicBezTo>
                  <a:cubicBezTo>
                    <a:pt x="26" y="57"/>
                    <a:pt x="32" y="52"/>
                    <a:pt x="38" y="52"/>
                  </a:cubicBezTo>
                  <a:cubicBezTo>
                    <a:pt x="41" y="52"/>
                    <a:pt x="45" y="54"/>
                    <a:pt x="47" y="56"/>
                  </a:cubicBezTo>
                  <a:cubicBezTo>
                    <a:pt x="47" y="56"/>
                    <a:pt x="47" y="56"/>
                    <a:pt x="47" y="56"/>
                  </a:cubicBezTo>
                  <a:cubicBezTo>
                    <a:pt x="47" y="46"/>
                    <a:pt x="55" y="38"/>
                    <a:pt x="64" y="38"/>
                  </a:cubicBezTo>
                  <a:cubicBezTo>
                    <a:pt x="67" y="38"/>
                    <a:pt x="70" y="39"/>
                    <a:pt x="73" y="41"/>
                  </a:cubicBezTo>
                  <a:cubicBezTo>
                    <a:pt x="73" y="40"/>
                    <a:pt x="73" y="40"/>
                    <a:pt x="73" y="39"/>
                  </a:cubicBezTo>
                  <a:cubicBezTo>
                    <a:pt x="73" y="27"/>
                    <a:pt x="82" y="18"/>
                    <a:pt x="94" y="18"/>
                  </a:cubicBezTo>
                  <a:cubicBezTo>
                    <a:pt x="97" y="18"/>
                    <a:pt x="100" y="19"/>
                    <a:pt x="103" y="20"/>
                  </a:cubicBezTo>
                  <a:cubicBezTo>
                    <a:pt x="103" y="20"/>
                    <a:pt x="103" y="20"/>
                    <a:pt x="103" y="19"/>
                  </a:cubicBezTo>
                  <a:cubicBezTo>
                    <a:pt x="103" y="13"/>
                    <a:pt x="108" y="8"/>
                    <a:pt x="114" y="8"/>
                  </a:cubicBezTo>
                  <a:cubicBezTo>
                    <a:pt x="116" y="8"/>
                    <a:pt x="118" y="9"/>
                    <a:pt x="120" y="10"/>
                  </a:cubicBezTo>
                  <a:cubicBezTo>
                    <a:pt x="125" y="4"/>
                    <a:pt x="133" y="0"/>
                    <a:pt x="142" y="0"/>
                  </a:cubicBezTo>
                  <a:cubicBezTo>
                    <a:pt x="153" y="0"/>
                    <a:pt x="163" y="7"/>
                    <a:pt x="168" y="17"/>
                  </a:cubicBezTo>
                  <a:cubicBezTo>
                    <a:pt x="173" y="13"/>
                    <a:pt x="179" y="10"/>
                    <a:pt x="186" y="10"/>
                  </a:cubicBezTo>
                  <a:cubicBezTo>
                    <a:pt x="198" y="10"/>
                    <a:pt x="209" y="19"/>
                    <a:pt x="211" y="30"/>
                  </a:cubicBezTo>
                  <a:cubicBezTo>
                    <a:pt x="219" y="30"/>
                    <a:pt x="226" y="34"/>
                    <a:pt x="230" y="39"/>
                  </a:cubicBezTo>
                  <a:cubicBezTo>
                    <a:pt x="234" y="36"/>
                    <a:pt x="238" y="34"/>
                    <a:pt x="243" y="34"/>
                  </a:cubicBezTo>
                  <a:cubicBezTo>
                    <a:pt x="253" y="34"/>
                    <a:pt x="261" y="42"/>
                    <a:pt x="261" y="52"/>
                  </a:cubicBezTo>
                  <a:cubicBezTo>
                    <a:pt x="261" y="53"/>
                    <a:pt x="261" y="53"/>
                    <a:pt x="261" y="54"/>
                  </a:cubicBezTo>
                  <a:cubicBezTo>
                    <a:pt x="263" y="52"/>
                    <a:pt x="266" y="52"/>
                    <a:pt x="268" y="52"/>
                  </a:cubicBezTo>
                  <a:cubicBezTo>
                    <a:pt x="274" y="52"/>
                    <a:pt x="279" y="56"/>
                    <a:pt x="280" y="62"/>
                  </a:cubicBezTo>
                  <a:cubicBezTo>
                    <a:pt x="282" y="61"/>
                    <a:pt x="284" y="60"/>
                    <a:pt x="286" y="60"/>
                  </a:cubicBezTo>
                  <a:cubicBezTo>
                    <a:pt x="292" y="60"/>
                    <a:pt x="296" y="63"/>
                    <a:pt x="298" y="68"/>
                  </a:cubicBezTo>
                  <a:cubicBezTo>
                    <a:pt x="298" y="68"/>
                    <a:pt x="298" y="68"/>
                    <a:pt x="298" y="68"/>
                  </a:cubicBezTo>
                  <a:cubicBezTo>
                    <a:pt x="300" y="66"/>
                    <a:pt x="302" y="65"/>
                    <a:pt x="305" y="65"/>
                  </a:cubicBezTo>
                  <a:cubicBezTo>
                    <a:pt x="309" y="65"/>
                    <a:pt x="312" y="67"/>
                    <a:pt x="313" y="70"/>
                  </a:cubicBezTo>
                  <a:cubicBezTo>
                    <a:pt x="0" y="70"/>
                    <a:pt x="0" y="70"/>
                    <a:pt x="0" y="70"/>
                  </a:cubicBezTo>
                  <a:cubicBezTo>
                    <a:pt x="1" y="67"/>
                    <a:pt x="4" y="65"/>
                    <a:pt x="8" y="65"/>
                  </a:cubicBezTo>
                </a:path>
              </a:pathLst>
            </a:cu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28888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7"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srcRect l="63319" t="35379" r="5439" b="28173"/>
          <a:stretch/>
        </p:blipFill>
        <p:spPr>
          <a:xfrm>
            <a:off x="8080941" y="2759800"/>
            <a:ext cx="3465423" cy="2274187"/>
          </a:xfrm>
          <a:prstGeom prst="rect">
            <a:avLst/>
          </a:prstGeom>
        </p:spPr>
      </p:pic>
      <p:pic>
        <p:nvPicPr>
          <p:cNvPr id="13" name="Picture 12"/>
          <p:cNvPicPr>
            <a:picLocks noChangeAspect="1"/>
          </p:cNvPicPr>
          <p:nvPr/>
        </p:nvPicPr>
        <p:blipFill>
          <a:blip r:embed="rId4"/>
          <a:stretch>
            <a:fillRect/>
          </a:stretch>
        </p:blipFill>
        <p:spPr>
          <a:xfrm>
            <a:off x="9459259" y="4453181"/>
            <a:ext cx="2815399" cy="2404820"/>
          </a:xfrm>
          <a:prstGeom prst="rect">
            <a:avLst/>
          </a:prstGeom>
        </p:spPr>
      </p:pic>
      <p:sp>
        <p:nvSpPr>
          <p:cNvPr id="9" name="Rounded Rectangle 8"/>
          <p:cNvSpPr/>
          <p:nvPr/>
        </p:nvSpPr>
        <p:spPr>
          <a:xfrm>
            <a:off x="2149097" y="516610"/>
            <a:ext cx="8823703" cy="1549831"/>
          </a:xfrm>
          <a:prstGeom prst="roundRect">
            <a:avLst/>
          </a:prstGeom>
          <a:solidFill>
            <a:srgbClr val="92D050"/>
          </a:solidFill>
          <a:ln w="3175">
            <a:solidFill>
              <a:schemeClr val="bg1">
                <a:lumMod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dirty="0">
              <a:solidFill>
                <a:srgbClr val="F5F7F7"/>
              </a:solidFill>
              <a:latin typeface="Times New Roman" panose="02020603050405020304" pitchFamily="18" charset="0"/>
              <a:cs typeface="Times New Roman" panose="02020603050405020304" pitchFamily="18" charset="0"/>
              <a:sym typeface="Arial"/>
            </a:endParaRPr>
          </a:p>
          <a:p>
            <a:pPr algn="ctr" defTabSz="1219170">
              <a:buClr>
                <a:srgbClr val="000000"/>
              </a:buClr>
            </a:pPr>
            <a:r>
              <a:rPr lang="vi-VN" sz="3200" b="1" kern="0" dirty="0">
                <a:solidFill>
                  <a:srgbClr val="F5F7F7">
                    <a:lumMod val="10000"/>
                  </a:srgbClr>
                </a:solidFill>
                <a:latin typeface="Times New Roman" panose="02020603050405020304" pitchFamily="18" charset="0"/>
                <a:cs typeface="Times New Roman" panose="02020603050405020304" pitchFamily="18" charset="0"/>
                <a:sym typeface="Arial"/>
              </a:rPr>
              <a:t>Theo em, nhà thơ muốn nói gì qua hình ảnh </a:t>
            </a:r>
            <a:endParaRPr lang="en-US" sz="3200" b="1" kern="0" dirty="0">
              <a:solidFill>
                <a:srgbClr val="F5F7F7">
                  <a:lumMod val="10000"/>
                </a:srgbClr>
              </a:solidFill>
              <a:latin typeface="Times New Roman" panose="02020603050405020304" pitchFamily="18" charset="0"/>
              <a:cs typeface="Times New Roman" panose="02020603050405020304" pitchFamily="18" charset="0"/>
              <a:sym typeface="Arial"/>
            </a:endParaRPr>
          </a:p>
          <a:p>
            <a:pPr algn="ctr" defTabSz="1219170">
              <a:buClr>
                <a:srgbClr val="000000"/>
              </a:buClr>
            </a:pPr>
            <a:r>
              <a:rPr lang="vi-VN" sz="3200" b="1" kern="0" dirty="0">
                <a:solidFill>
                  <a:srgbClr val="F5F7F7">
                    <a:lumMod val="10000"/>
                  </a:srgbClr>
                </a:solidFill>
                <a:latin typeface="Times New Roman" panose="02020603050405020304" pitchFamily="18" charset="0"/>
                <a:cs typeface="Times New Roman" panose="02020603050405020304" pitchFamily="18" charset="0"/>
                <a:sym typeface="Arial"/>
              </a:rPr>
              <a:t>“Đoá san hô kiêu hãnh</a:t>
            </a:r>
            <a:endParaRPr lang="en-US" sz="3200" b="1" kern="0" dirty="0">
              <a:solidFill>
                <a:srgbClr val="F5F7F7">
                  <a:lumMod val="10000"/>
                </a:srgbClr>
              </a:solidFill>
              <a:latin typeface="Times New Roman" panose="02020603050405020304" pitchFamily="18" charset="0"/>
              <a:cs typeface="Times New Roman" panose="02020603050405020304" pitchFamily="18" charset="0"/>
              <a:sym typeface="Arial"/>
            </a:endParaRPr>
          </a:p>
          <a:p>
            <a:pPr algn="ctr" defTabSz="1219170">
              <a:buClr>
                <a:srgbClr val="000000"/>
              </a:buClr>
            </a:pPr>
            <a:r>
              <a:rPr lang="vi-VN" sz="3200" b="1" kern="0" dirty="0">
                <a:solidFill>
                  <a:srgbClr val="F5F7F7">
                    <a:lumMod val="10000"/>
                  </a:srgbClr>
                </a:solidFill>
                <a:latin typeface="Times New Roman" panose="02020603050405020304" pitchFamily="18" charset="0"/>
                <a:cs typeface="Times New Roman" panose="02020603050405020304" pitchFamily="18" charset="0"/>
                <a:sym typeface="Arial"/>
              </a:rPr>
              <a:t>Vẫn nở hoa bốn mùa”?</a:t>
            </a:r>
            <a:r>
              <a:rPr lang="vi-VN" sz="3200" kern="0" dirty="0">
                <a:solidFill>
                  <a:srgbClr val="F5F7F7">
                    <a:lumMod val="10000"/>
                  </a:srgbClr>
                </a:solidFill>
                <a:latin typeface="Times New Roman" panose="02020603050405020304" pitchFamily="18" charset="0"/>
                <a:cs typeface="Times New Roman" panose="02020603050405020304" pitchFamily="18" charset="0"/>
                <a:sym typeface="Arial"/>
              </a:rPr>
              <a:t> </a:t>
            </a:r>
            <a:r>
              <a:rPr lang="vi-VN" sz="1867" kern="0" dirty="0">
                <a:solidFill>
                  <a:srgbClr val="F5F7F7">
                    <a:lumMod val="10000"/>
                  </a:srgbClr>
                </a:solidFill>
                <a:latin typeface="Arial" panose="020B0604020202020204" pitchFamily="34" charset="0"/>
                <a:sym typeface="Arial"/>
              </a:rPr>
              <a:t/>
            </a:r>
            <a:br>
              <a:rPr lang="vi-VN" sz="1867" kern="0" dirty="0">
                <a:solidFill>
                  <a:srgbClr val="F5F7F7">
                    <a:lumMod val="10000"/>
                  </a:srgbClr>
                </a:solidFill>
                <a:latin typeface="Arial" panose="020B0604020202020204" pitchFamily="34" charset="0"/>
                <a:sym typeface="Arial"/>
              </a:rPr>
            </a:br>
            <a:r>
              <a:rPr lang="vi-VN" sz="1867" kern="0" dirty="0">
                <a:solidFill>
                  <a:srgbClr val="F5F7F7"/>
                </a:solidFill>
                <a:latin typeface="Arial" panose="020B0604020202020204" pitchFamily="34" charset="0"/>
                <a:sym typeface="Arial"/>
              </a:rPr>
              <a:t/>
            </a:r>
            <a:br>
              <a:rPr lang="vi-VN" sz="1867" kern="0" dirty="0">
                <a:solidFill>
                  <a:srgbClr val="F5F7F7"/>
                </a:solidFill>
                <a:latin typeface="Arial" panose="020B0604020202020204" pitchFamily="34" charset="0"/>
                <a:sym typeface="Arial"/>
              </a:rPr>
            </a:br>
            <a:endParaRPr lang="en-AU" sz="1867" kern="0" dirty="0">
              <a:solidFill>
                <a:srgbClr val="F5F7F7"/>
              </a:solidFill>
              <a:latin typeface="Arial"/>
              <a:sym typeface="Arial"/>
            </a:endParaRPr>
          </a:p>
        </p:txBody>
      </p:sp>
      <p:pic>
        <p:nvPicPr>
          <p:cNvPr id="18" name="Picture 17"/>
          <p:cNvPicPr>
            <a:picLocks noChangeAspect="1"/>
          </p:cNvPicPr>
          <p:nvPr/>
        </p:nvPicPr>
        <p:blipFill rotWithShape="1">
          <a:blip r:embed="rId3"/>
          <a:srcRect l="3586" t="37651" r="66159" b="27207"/>
          <a:stretch/>
        </p:blipFill>
        <p:spPr>
          <a:xfrm>
            <a:off x="216977" y="2779363"/>
            <a:ext cx="3480897" cy="2274187"/>
          </a:xfrm>
          <a:prstGeom prst="rect">
            <a:avLst/>
          </a:prstGeom>
        </p:spPr>
      </p:pic>
      <p:pic>
        <p:nvPicPr>
          <p:cNvPr id="19" name="Picture 18"/>
          <p:cNvPicPr>
            <a:picLocks noChangeAspect="1"/>
          </p:cNvPicPr>
          <p:nvPr/>
        </p:nvPicPr>
        <p:blipFill rotWithShape="1">
          <a:blip r:embed="rId3"/>
          <a:srcRect l="33604" t="34741" r="35878" b="29198"/>
          <a:stretch/>
        </p:blipFill>
        <p:spPr>
          <a:xfrm>
            <a:off x="4101885" y="2759800"/>
            <a:ext cx="3450956" cy="2293749"/>
          </a:xfrm>
          <a:prstGeom prst="rect">
            <a:avLst/>
          </a:prstGeom>
        </p:spPr>
      </p:pic>
    </p:spTree>
    <p:extLst>
      <p:ext uri="{BB962C8B-B14F-4D97-AF65-F5344CB8AC3E}">
        <p14:creationId xmlns:p14="http://schemas.microsoft.com/office/powerpoint/2010/main" val="22621614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5582" y="264858"/>
            <a:ext cx="9560716" cy="5362964"/>
          </a:xfrm>
          <a:prstGeom prst="rect">
            <a:avLst/>
          </a:prstGeom>
        </p:spPr>
      </p:pic>
      <p:sp>
        <p:nvSpPr>
          <p:cNvPr id="3" name="Rectangle 2"/>
          <p:cNvSpPr/>
          <p:nvPr/>
        </p:nvSpPr>
        <p:spPr>
          <a:xfrm>
            <a:off x="1235582" y="5756682"/>
            <a:ext cx="9432881" cy="461665"/>
          </a:xfrm>
          <a:prstGeom prst="rect">
            <a:avLst/>
          </a:prstGeom>
        </p:spPr>
        <p:txBody>
          <a:bodyPr wrap="square">
            <a:spAutoFit/>
          </a:bodyPr>
          <a:lstStyle/>
          <a:p>
            <a:pPr defTabSz="1219170">
              <a:buClr>
                <a:srgbClr val="000000"/>
              </a:buClr>
            </a:pPr>
            <a:r>
              <a:rPr lang="vi-VN" sz="2400" b="1" kern="0" dirty="0">
                <a:solidFill>
                  <a:srgbClr val="000000"/>
                </a:solidFill>
                <a:latin typeface="Times New Roman" panose="02020603050405020304" pitchFamily="18" charset="0"/>
                <a:cs typeface="Times New Roman" panose="02020603050405020304" pitchFamily="18" charset="0"/>
                <a:sym typeface="Arial"/>
              </a:rPr>
              <a:t>Độc đáo mô hình bản đồ Việt Nam bằng đá san hô từ đảo Trường Sa</a:t>
            </a:r>
            <a:endParaRPr lang="en-AU" sz="2400" b="1"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5633098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415896" y="1233901"/>
            <a:ext cx="5451033" cy="5451033"/>
          </a:xfrm>
          <a:prstGeom prst="rect">
            <a:avLst/>
          </a:prstGeom>
        </p:spPr>
      </p:pic>
      <p:sp>
        <p:nvSpPr>
          <p:cNvPr id="3" name="Rounded Rectangle 2"/>
          <p:cNvSpPr/>
          <p:nvPr/>
        </p:nvSpPr>
        <p:spPr>
          <a:xfrm>
            <a:off x="325464" y="273008"/>
            <a:ext cx="6333640" cy="1549829"/>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733" kern="0" dirty="0">
                <a:solidFill>
                  <a:srgbClr val="F5F7F7">
                    <a:lumMod val="10000"/>
                  </a:srgbClr>
                </a:solidFill>
                <a:latin typeface="Times New Roman" panose="02020603050405020304" pitchFamily="18" charset="0"/>
                <a:cs typeface="Times New Roman" panose="02020603050405020304" pitchFamily="18" charset="0"/>
                <a:sym typeface="Arial"/>
              </a:rPr>
              <a:t>Nêu cảm nghĩ của em về người lính đảo Trường Sa.</a:t>
            </a:r>
          </a:p>
        </p:txBody>
      </p:sp>
      <p:pic>
        <p:nvPicPr>
          <p:cNvPr id="10" name="Picture 9"/>
          <p:cNvPicPr>
            <a:picLocks noChangeAspect="1"/>
          </p:cNvPicPr>
          <p:nvPr/>
        </p:nvPicPr>
        <p:blipFill rotWithShape="1">
          <a:blip r:embed="rId3"/>
          <a:srcRect l="7356" t="26274" b="13428"/>
          <a:stretch/>
        </p:blipFill>
        <p:spPr>
          <a:xfrm>
            <a:off x="783063" y="2114196"/>
            <a:ext cx="10497015" cy="3843033"/>
          </a:xfrm>
          <a:prstGeom prst="rect">
            <a:avLst/>
          </a:prstGeom>
        </p:spPr>
      </p:pic>
    </p:spTree>
    <p:extLst>
      <p:ext uri="{BB962C8B-B14F-4D97-AF65-F5344CB8AC3E}">
        <p14:creationId xmlns:p14="http://schemas.microsoft.com/office/powerpoint/2010/main" val="326975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par>
                          <p:cTn id="26" fill="hold">
                            <p:stCondLst>
                              <p:cond delay="500"/>
                            </p:stCondLst>
                            <p:childTnLst>
                              <p:par>
                                <p:cTn id="27" presetID="5" presetClass="entr" presetSubtype="1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heckerboard(across)">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23253" y="537272"/>
            <a:ext cx="10321872" cy="1022888"/>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b="1" kern="0" dirty="0">
              <a:solidFill>
                <a:srgbClr val="F5F7F7"/>
              </a:solidFill>
              <a:latin typeface="Times New Roman" panose="02020603050405020304" pitchFamily="18" charset="0"/>
              <a:cs typeface="Times New Roman" panose="02020603050405020304" pitchFamily="18" charset="0"/>
              <a:sym typeface="Arial"/>
            </a:endParaRPr>
          </a:p>
          <a:p>
            <a:pPr algn="ctr" defTabSz="1219170">
              <a:buClr>
                <a:srgbClr val="000000"/>
              </a:buClr>
            </a:pPr>
            <a:r>
              <a:rPr lang="vi-VN" sz="3200" b="1" kern="0" dirty="0">
                <a:solidFill>
                  <a:srgbClr val="F5F7F7">
                    <a:lumMod val="10000"/>
                  </a:srgbClr>
                </a:solidFill>
                <a:latin typeface="Times New Roman" panose="02020603050405020304" pitchFamily="18" charset="0"/>
                <a:cs typeface="Times New Roman" panose="02020603050405020304" pitchFamily="18" charset="0"/>
                <a:sym typeface="Arial"/>
              </a:rPr>
              <a:t>Ý nghĩa của khổ thơ cuối là gì? Em chọn ý nào dưới đây? Vì sao?</a:t>
            </a:r>
            <a:br>
              <a:rPr lang="vi-VN" sz="3200" b="1" kern="0" dirty="0">
                <a:solidFill>
                  <a:srgbClr val="F5F7F7">
                    <a:lumMod val="10000"/>
                  </a:srgbClr>
                </a:solidFill>
                <a:latin typeface="Times New Roman" panose="02020603050405020304" pitchFamily="18" charset="0"/>
                <a:cs typeface="Times New Roman" panose="02020603050405020304" pitchFamily="18" charset="0"/>
                <a:sym typeface="Arial"/>
              </a:rPr>
            </a:br>
            <a:endParaRPr lang="en-AU" sz="3200" b="1" kern="0" dirty="0">
              <a:solidFill>
                <a:srgbClr val="F5F7F7">
                  <a:lumMod val="10000"/>
                </a:srgbClr>
              </a:solidFill>
              <a:latin typeface="Times New Roman" panose="02020603050405020304" pitchFamily="18" charset="0"/>
              <a:cs typeface="Times New Roman" panose="02020603050405020304" pitchFamily="18" charset="0"/>
              <a:sym typeface="Arial"/>
            </a:endParaRPr>
          </a:p>
        </p:txBody>
      </p:sp>
      <p:sp>
        <p:nvSpPr>
          <p:cNvPr id="4" name="Rounded Rectangle 3"/>
          <p:cNvSpPr/>
          <p:nvPr/>
        </p:nvSpPr>
        <p:spPr>
          <a:xfrm>
            <a:off x="361627" y="2965342"/>
            <a:ext cx="3399295" cy="23867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667" kern="0" dirty="0">
              <a:solidFill>
                <a:srgbClr val="F5F7F7">
                  <a:lumMod val="10000"/>
                </a:srgbClr>
              </a:solidFill>
              <a:latin typeface="Times New Roman" panose="02020603050405020304" pitchFamily="18" charset="0"/>
              <a:cs typeface="Times New Roman" panose="02020603050405020304" pitchFamily="18" charset="0"/>
              <a:sym typeface="Arial"/>
            </a:endParaRPr>
          </a:p>
          <a:p>
            <a:pPr algn="ctr" defTabSz="1219170">
              <a:buClr>
                <a:srgbClr val="000000"/>
              </a:buClr>
            </a:pPr>
            <a:r>
              <a:rPr lang="en-US" sz="2667" kern="0" dirty="0">
                <a:solidFill>
                  <a:srgbClr val="F5F7F7">
                    <a:lumMod val="10000"/>
                  </a:srgbClr>
                </a:solidFill>
                <a:latin typeface="Times New Roman" panose="02020603050405020304" pitchFamily="18" charset="0"/>
                <a:cs typeface="Times New Roman" panose="02020603050405020304" pitchFamily="18" charset="0"/>
                <a:sym typeface="Arial"/>
              </a:rPr>
              <a:t>Q</a:t>
            </a:r>
            <a:r>
              <a:rPr lang="vi-VN" sz="2667" kern="0" dirty="0">
                <a:solidFill>
                  <a:srgbClr val="F5F7F7">
                    <a:lumMod val="10000"/>
                  </a:srgbClr>
                </a:solidFill>
                <a:latin typeface="Times New Roman" panose="02020603050405020304" pitchFamily="18" charset="0"/>
                <a:cs typeface="Times New Roman" panose="02020603050405020304" pitchFamily="18" charset="0"/>
                <a:sym typeface="Arial"/>
              </a:rPr>
              <a:t>uần đảo Trường Sa thuộc chủ quyền thiêng liêng của Tổ quốc ta.</a:t>
            </a:r>
            <a:endParaRPr lang="en-AU" sz="2667" kern="0" dirty="0">
              <a:solidFill>
                <a:srgbClr val="F5F7F7">
                  <a:lumMod val="10000"/>
                </a:srgbClr>
              </a:solidFill>
              <a:latin typeface="Times New Roman" panose="02020603050405020304" pitchFamily="18" charset="0"/>
              <a:cs typeface="Times New Roman" panose="02020603050405020304" pitchFamily="18" charset="0"/>
              <a:sym typeface="Arial"/>
            </a:endParaRPr>
          </a:p>
        </p:txBody>
      </p:sp>
      <p:sp>
        <p:nvSpPr>
          <p:cNvPr id="8" name="Rounded Rectangle 7"/>
          <p:cNvSpPr/>
          <p:nvPr/>
        </p:nvSpPr>
        <p:spPr>
          <a:xfrm>
            <a:off x="4274087" y="2965342"/>
            <a:ext cx="3399295" cy="23867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667" kern="0" dirty="0">
              <a:solidFill>
                <a:srgbClr val="F5F7F7">
                  <a:lumMod val="10000"/>
                </a:srgbClr>
              </a:solidFill>
              <a:latin typeface="Times New Roman" panose="02020603050405020304" pitchFamily="18" charset="0"/>
              <a:cs typeface="Times New Roman" panose="02020603050405020304" pitchFamily="18" charset="0"/>
              <a:sym typeface="Arial"/>
            </a:endParaRPr>
          </a:p>
          <a:p>
            <a:pPr algn="ctr" defTabSz="1219170">
              <a:buClr>
                <a:srgbClr val="000000"/>
              </a:buClr>
            </a:pPr>
            <a:r>
              <a:rPr lang="vi-VN" sz="2667" kern="0" dirty="0">
                <a:solidFill>
                  <a:srgbClr val="F5F7F7">
                    <a:lumMod val="10000"/>
                  </a:srgbClr>
                </a:solidFill>
                <a:latin typeface="Times New Roman" panose="02020603050405020304" pitchFamily="18" charset="0"/>
                <a:cs typeface="Times New Roman" panose="02020603050405020304" pitchFamily="18" charset="0"/>
                <a:sym typeface="Arial"/>
              </a:rPr>
              <a:t>Những tên đảo, tên người ở Trường Sa góp phần làm nền Tổ quốc vẹn toàn.</a:t>
            </a:r>
          </a:p>
        </p:txBody>
      </p:sp>
      <p:sp>
        <p:nvSpPr>
          <p:cNvPr id="10" name="Rounded Rectangle 9"/>
          <p:cNvSpPr/>
          <p:nvPr/>
        </p:nvSpPr>
        <p:spPr>
          <a:xfrm>
            <a:off x="8196881" y="2965342"/>
            <a:ext cx="3399295" cy="23867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667" kern="0" dirty="0">
              <a:solidFill>
                <a:srgbClr val="F5F7F7">
                  <a:lumMod val="10000"/>
                </a:srgbClr>
              </a:solidFill>
              <a:latin typeface="Times New Roman" panose="02020603050405020304" pitchFamily="18" charset="0"/>
              <a:cs typeface="Times New Roman" panose="02020603050405020304" pitchFamily="18" charset="0"/>
              <a:sym typeface="Arial"/>
            </a:endParaRPr>
          </a:p>
          <a:p>
            <a:pPr algn="ctr" defTabSz="1219170">
              <a:buClr>
                <a:srgbClr val="000000"/>
              </a:buClr>
            </a:pPr>
            <a:r>
              <a:rPr lang="vi-VN" sz="2667" kern="0" dirty="0">
                <a:solidFill>
                  <a:srgbClr val="F5F7F7">
                    <a:lumMod val="10000"/>
                  </a:srgbClr>
                </a:solidFill>
                <a:latin typeface="Times New Roman" panose="02020603050405020304" pitchFamily="18" charset="0"/>
                <a:cs typeface="Times New Roman" panose="02020603050405020304" pitchFamily="18" charset="0"/>
                <a:sym typeface="Arial"/>
              </a:rPr>
              <a:t>Những người thầm lặng bảo vệ biển trời Tổ quốc đáng được tôn vinh. </a:t>
            </a:r>
          </a:p>
        </p:txBody>
      </p:sp>
      <p:sp>
        <p:nvSpPr>
          <p:cNvPr id="12" name="Sun 11"/>
          <p:cNvSpPr/>
          <p:nvPr/>
        </p:nvSpPr>
        <p:spPr>
          <a:xfrm>
            <a:off x="1611823" y="2376407"/>
            <a:ext cx="1053884" cy="981559"/>
          </a:xfrm>
          <a:prstGeom prst="sun">
            <a:avLst/>
          </a:prstGeom>
          <a:solidFill>
            <a:srgbClr val="FFFF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400" b="1" kern="0" dirty="0">
                <a:solidFill>
                  <a:srgbClr val="F5F7F7">
                    <a:lumMod val="10000"/>
                  </a:srgbClr>
                </a:solidFill>
                <a:latin typeface="Times New Roman" panose="02020603050405020304" pitchFamily="18" charset="0"/>
                <a:cs typeface="Times New Roman" panose="02020603050405020304" pitchFamily="18" charset="0"/>
                <a:sym typeface="Arial"/>
              </a:rPr>
              <a:t>A</a:t>
            </a:r>
            <a:endParaRPr lang="en-AU" sz="2400" b="1" kern="0" dirty="0">
              <a:solidFill>
                <a:srgbClr val="F5F7F7">
                  <a:lumMod val="10000"/>
                </a:srgbClr>
              </a:solidFill>
              <a:latin typeface="Times New Roman" panose="02020603050405020304" pitchFamily="18" charset="0"/>
              <a:cs typeface="Times New Roman" panose="02020603050405020304" pitchFamily="18" charset="0"/>
              <a:sym typeface="Arial"/>
            </a:endParaRPr>
          </a:p>
        </p:txBody>
      </p:sp>
      <p:sp>
        <p:nvSpPr>
          <p:cNvPr id="13" name="Sun 12"/>
          <p:cNvSpPr/>
          <p:nvPr/>
        </p:nvSpPr>
        <p:spPr>
          <a:xfrm>
            <a:off x="5446791" y="2376407"/>
            <a:ext cx="1053884" cy="981559"/>
          </a:xfrm>
          <a:prstGeom prst="sun">
            <a:avLst/>
          </a:prstGeom>
          <a:solidFill>
            <a:srgbClr val="FFFF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400" b="1" kern="0" dirty="0">
                <a:solidFill>
                  <a:srgbClr val="F5F7F7">
                    <a:lumMod val="10000"/>
                  </a:srgbClr>
                </a:solidFill>
                <a:latin typeface="Times New Roman" panose="02020603050405020304" pitchFamily="18" charset="0"/>
                <a:cs typeface="Times New Roman" panose="02020603050405020304" pitchFamily="18" charset="0"/>
                <a:sym typeface="Arial"/>
              </a:rPr>
              <a:t>B</a:t>
            </a:r>
            <a:endParaRPr lang="en-AU" sz="2400" b="1" kern="0" dirty="0">
              <a:solidFill>
                <a:srgbClr val="F5F7F7">
                  <a:lumMod val="10000"/>
                </a:srgbClr>
              </a:solidFill>
              <a:latin typeface="Times New Roman" panose="02020603050405020304" pitchFamily="18" charset="0"/>
              <a:cs typeface="Times New Roman" panose="02020603050405020304" pitchFamily="18" charset="0"/>
              <a:sym typeface="Arial"/>
            </a:endParaRPr>
          </a:p>
        </p:txBody>
      </p:sp>
      <p:sp>
        <p:nvSpPr>
          <p:cNvPr id="14" name="Sun 13"/>
          <p:cNvSpPr/>
          <p:nvPr/>
        </p:nvSpPr>
        <p:spPr>
          <a:xfrm>
            <a:off x="9400582" y="2376406"/>
            <a:ext cx="1053884" cy="981559"/>
          </a:xfrm>
          <a:prstGeom prst="sun">
            <a:avLst/>
          </a:prstGeom>
          <a:solidFill>
            <a:srgbClr val="FFFF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400" b="1" kern="0" dirty="0">
                <a:solidFill>
                  <a:srgbClr val="F5F7F7">
                    <a:lumMod val="10000"/>
                  </a:srgbClr>
                </a:solidFill>
                <a:latin typeface="Times New Roman" panose="02020603050405020304" pitchFamily="18" charset="0"/>
                <a:cs typeface="Times New Roman" panose="02020603050405020304" pitchFamily="18" charset="0"/>
                <a:sym typeface="Arial"/>
              </a:rPr>
              <a:t>C</a:t>
            </a:r>
            <a:endParaRPr lang="en-AU" sz="2400" b="1" kern="0" dirty="0">
              <a:solidFill>
                <a:srgbClr val="F5F7F7">
                  <a:lumMod val="10000"/>
                </a:srgbClr>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84744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2243"/>
            <a:ext cx="12320432" cy="6930243"/>
          </a:xfrm>
          <a:prstGeom prst="rect">
            <a:avLst/>
          </a:prstGeom>
        </p:spPr>
      </p:pic>
    </p:spTree>
    <p:extLst>
      <p:ext uri="{BB962C8B-B14F-4D97-AF65-F5344CB8AC3E}">
        <p14:creationId xmlns:p14="http://schemas.microsoft.com/office/powerpoint/2010/main" val="890901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335079" y="1591160"/>
            <a:ext cx="7666495" cy="2924013"/>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3733" kern="0" dirty="0">
                <a:solidFill>
                  <a:srgbClr val="09385B"/>
                </a:solidFill>
                <a:latin typeface="Arial"/>
                <a:sym typeface="Arial"/>
              </a:rPr>
              <a:t>	</a:t>
            </a:r>
          </a:p>
          <a:p>
            <a:pPr defTabSz="1219170">
              <a:buClr>
                <a:srgbClr val="000000"/>
              </a:buClr>
            </a:pPr>
            <a:r>
              <a:rPr lang="en-US" sz="3733" kern="0" dirty="0">
                <a:solidFill>
                  <a:srgbClr val="09385B"/>
                </a:solidFill>
                <a:latin typeface="Arial"/>
                <a:sym typeface="Arial"/>
              </a:rPr>
              <a:t>	</a:t>
            </a:r>
          </a:p>
          <a:p>
            <a:pPr defTabSz="1219170">
              <a:buClr>
                <a:srgbClr val="000000"/>
              </a:buClr>
            </a:pPr>
            <a:r>
              <a:rPr lang="en-US" sz="3733" kern="0" dirty="0">
                <a:solidFill>
                  <a:srgbClr val="09385B"/>
                </a:solidFill>
                <a:latin typeface="Arial"/>
                <a:sym typeface="Arial"/>
              </a:rPr>
              <a:t>	</a:t>
            </a:r>
            <a:r>
              <a:rPr lang="vi-VN" sz="2133" kern="0" dirty="0">
                <a:solidFill>
                  <a:srgbClr val="F5F7F7"/>
                </a:solidFill>
                <a:latin typeface="Arial" panose="020B0604020202020204" pitchFamily="34" charset="0"/>
                <a:sym typeface="Arial"/>
              </a:rPr>
              <a:t/>
            </a:r>
            <a:br>
              <a:rPr lang="vi-VN" sz="2133" kern="0" dirty="0">
                <a:solidFill>
                  <a:srgbClr val="F5F7F7"/>
                </a:solidFill>
                <a:latin typeface="Arial" panose="020B0604020202020204" pitchFamily="34" charset="0"/>
                <a:sym typeface="Arial"/>
              </a:rPr>
            </a:br>
            <a:r>
              <a:rPr lang="vi-VN" sz="2133" kern="0" dirty="0">
                <a:solidFill>
                  <a:srgbClr val="F5F7F7"/>
                </a:solidFill>
                <a:latin typeface="Arial" panose="020B0604020202020204" pitchFamily="34" charset="0"/>
                <a:sym typeface="Arial"/>
              </a:rPr>
              <a:t/>
            </a:r>
            <a:br>
              <a:rPr lang="vi-VN" sz="2133" kern="0" dirty="0">
                <a:solidFill>
                  <a:srgbClr val="F5F7F7"/>
                </a:solidFill>
                <a:latin typeface="Arial" panose="020B0604020202020204" pitchFamily="34" charset="0"/>
                <a:sym typeface="Arial"/>
              </a:rPr>
            </a:br>
            <a:endParaRPr lang="en-AU" sz="2133" kern="0" dirty="0">
              <a:solidFill>
                <a:srgbClr val="F5F7F7"/>
              </a:solidFill>
              <a:latin typeface="Arial"/>
              <a:sym typeface="Arial"/>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893" b="90179" l="4889" r="88889"/>
                    </a14:imgEffect>
                  </a14:imgLayer>
                </a14:imgProps>
              </a:ext>
            </a:extLst>
          </a:blip>
          <a:srcRect l="11672" t="5372" r="12034" b="11093"/>
          <a:stretch/>
        </p:blipFill>
        <p:spPr>
          <a:xfrm>
            <a:off x="134318" y="123891"/>
            <a:ext cx="1229533" cy="1301955"/>
          </a:xfrm>
          <a:prstGeom prst="rect">
            <a:avLst/>
          </a:prstGeom>
        </p:spPr>
      </p:pic>
      <p:sp>
        <p:nvSpPr>
          <p:cNvPr id="10" name="TextBox 9"/>
          <p:cNvSpPr txBox="1"/>
          <p:nvPr/>
        </p:nvSpPr>
        <p:spPr>
          <a:xfrm>
            <a:off x="3399296" y="1678431"/>
            <a:ext cx="6354305" cy="2718949"/>
          </a:xfrm>
          <a:prstGeom prst="rect">
            <a:avLst/>
          </a:prstGeom>
          <a:noFill/>
        </p:spPr>
        <p:txBody>
          <a:bodyPr wrap="square" rtlCol="0">
            <a:spAutoFit/>
          </a:bodyPr>
          <a:lstStyle/>
          <a:p>
            <a:pPr defTabSz="1219170">
              <a:buClr>
                <a:srgbClr val="000000"/>
              </a:buClr>
            </a:pPr>
            <a:r>
              <a:rPr lang="vi-VN" sz="4267" kern="0" dirty="0">
                <a:solidFill>
                  <a:srgbClr val="000000"/>
                </a:solidFill>
                <a:latin typeface="Times New Roman" panose="02020603050405020304" pitchFamily="18" charset="0"/>
                <a:cs typeface="Arial"/>
                <a:sym typeface="Arial"/>
              </a:rPr>
              <a:t>Em đã nhớ </a:t>
            </a:r>
            <a:endParaRPr lang="en-US" sz="4267" kern="0" dirty="0">
              <a:solidFill>
                <a:srgbClr val="000000"/>
              </a:solidFill>
              <a:latin typeface="Arial"/>
              <a:cs typeface="Arial"/>
              <a:sym typeface="Arial"/>
            </a:endParaRPr>
          </a:p>
          <a:p>
            <a:pPr defTabSz="1219170">
              <a:buClr>
                <a:srgbClr val="000000"/>
              </a:buClr>
            </a:pPr>
            <a:r>
              <a:rPr lang="vi-VN" sz="4267" kern="0" dirty="0">
                <a:solidFill>
                  <a:srgbClr val="000000"/>
                </a:solidFill>
                <a:latin typeface="Times New Roman" panose="02020603050405020304" pitchFamily="18" charset="0"/>
                <a:cs typeface="Arial"/>
                <a:sym typeface="Arial"/>
              </a:rPr>
              <a:t>Cả khi mình </a:t>
            </a:r>
            <a:r>
              <a:rPr lang="en-US" sz="4267" kern="0" dirty="0">
                <a:solidFill>
                  <a:srgbClr val="000000"/>
                </a:solidFill>
                <a:latin typeface="Arial"/>
                <a:cs typeface="Arial"/>
                <a:sym typeface="Arial"/>
              </a:rPr>
              <a:t> </a:t>
            </a:r>
            <a:r>
              <a:rPr lang="vi-VN" sz="4267" kern="0" dirty="0">
                <a:solidFill>
                  <a:srgbClr val="000000"/>
                </a:solidFill>
                <a:latin typeface="Times New Roman" panose="02020603050405020304" pitchFamily="18" charset="0"/>
                <a:cs typeface="Arial"/>
                <a:sym typeface="Arial"/>
              </a:rPr>
              <a:t>chưa đến </a:t>
            </a:r>
          </a:p>
          <a:p>
            <a:pPr defTabSz="1219170">
              <a:buClr>
                <a:srgbClr val="000000"/>
              </a:buClr>
            </a:pPr>
            <a:r>
              <a:rPr lang="vi-VN" sz="4267" kern="0" dirty="0">
                <a:solidFill>
                  <a:srgbClr val="000000"/>
                </a:solidFill>
                <a:latin typeface="Times New Roman" panose="02020603050405020304" pitchFamily="18" charset="0"/>
                <a:cs typeface="Arial"/>
                <a:sym typeface="Arial"/>
              </a:rPr>
              <a:t>Giữa sóng, cát </a:t>
            </a:r>
            <a:r>
              <a:rPr lang="en-US" sz="4267" kern="0" dirty="0">
                <a:solidFill>
                  <a:srgbClr val="000000"/>
                </a:solidFill>
                <a:latin typeface="Arial"/>
                <a:cs typeface="Arial"/>
                <a:sym typeface="Arial"/>
              </a:rPr>
              <a:t> </a:t>
            </a:r>
            <a:r>
              <a:rPr lang="vi-VN" sz="4267" kern="0" dirty="0">
                <a:solidFill>
                  <a:srgbClr val="000000"/>
                </a:solidFill>
                <a:latin typeface="Times New Roman" panose="02020603050405020304" pitchFamily="18" charset="0"/>
                <a:cs typeface="Arial"/>
                <a:sym typeface="Arial"/>
              </a:rPr>
              <a:t>không ngờ </a:t>
            </a:r>
          </a:p>
          <a:p>
            <a:pPr defTabSz="1219170">
              <a:buClr>
                <a:srgbClr val="000000"/>
              </a:buClr>
            </a:pPr>
            <a:r>
              <a:rPr lang="vi-VN" sz="4267" kern="0" dirty="0">
                <a:solidFill>
                  <a:srgbClr val="000000"/>
                </a:solidFill>
                <a:latin typeface="Times New Roman" panose="02020603050405020304" pitchFamily="18" charset="0"/>
                <a:cs typeface="Arial"/>
                <a:sym typeface="Arial"/>
              </a:rPr>
              <a:t>Gặp màu hoa </a:t>
            </a:r>
            <a:r>
              <a:rPr lang="en-US" sz="4267" kern="0" dirty="0">
                <a:solidFill>
                  <a:srgbClr val="000000"/>
                </a:solidFill>
                <a:latin typeface="Arial"/>
                <a:cs typeface="Arial"/>
                <a:sym typeface="Arial"/>
              </a:rPr>
              <a:t> </a:t>
            </a:r>
            <a:r>
              <a:rPr lang="vi-VN" sz="4267" kern="0" dirty="0">
                <a:solidFill>
                  <a:srgbClr val="000000"/>
                </a:solidFill>
                <a:latin typeface="Times New Roman" panose="02020603050405020304" pitchFamily="18" charset="0"/>
                <a:cs typeface="Arial"/>
                <a:sym typeface="Arial"/>
              </a:rPr>
              <a:t>muống biển.</a:t>
            </a:r>
            <a:endParaRPr lang="en-AU" sz="2400" kern="0" dirty="0">
              <a:solidFill>
                <a:srgbClr val="000000"/>
              </a:solidFill>
              <a:latin typeface="Arial"/>
              <a:cs typeface="Arial"/>
              <a:sym typeface="Arial"/>
            </a:endParaRPr>
          </a:p>
        </p:txBody>
      </p:sp>
      <p:sp>
        <p:nvSpPr>
          <p:cNvPr id="11" name="TextBox 10"/>
          <p:cNvSpPr txBox="1"/>
          <p:nvPr/>
        </p:nvSpPr>
        <p:spPr>
          <a:xfrm>
            <a:off x="6024535" y="1678431"/>
            <a:ext cx="2686372" cy="748988"/>
          </a:xfrm>
          <a:prstGeom prst="rect">
            <a:avLst/>
          </a:prstGeom>
          <a:noFill/>
        </p:spPr>
        <p:txBody>
          <a:bodyPr wrap="square" rtlCol="0">
            <a:spAutoFit/>
          </a:bodyPr>
          <a:lstStyle/>
          <a:p>
            <a:pPr defTabSz="1219170">
              <a:buClr>
                <a:srgbClr val="000000"/>
              </a:buClr>
            </a:pPr>
            <a:r>
              <a:rPr lang="vi-VN" sz="4267" kern="0" dirty="0">
                <a:solidFill>
                  <a:srgbClr val="000000"/>
                </a:solidFill>
                <a:latin typeface="Times New Roman" panose="02020603050405020304" pitchFamily="18" charset="0"/>
                <a:cs typeface="Arial"/>
                <a:sym typeface="Arial"/>
              </a:rPr>
              <a:t>Trường Sa</a:t>
            </a:r>
          </a:p>
        </p:txBody>
      </p:sp>
      <p:cxnSp>
        <p:nvCxnSpPr>
          <p:cNvPr id="13" name="Straight Connector 12"/>
          <p:cNvCxnSpPr/>
          <p:nvPr/>
        </p:nvCxnSpPr>
        <p:spPr>
          <a:xfrm flipH="1">
            <a:off x="5957375" y="1851537"/>
            <a:ext cx="134319" cy="433487"/>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flipH="1">
            <a:off x="6225150" y="2545402"/>
            <a:ext cx="134319" cy="433487"/>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flipH="1">
            <a:off x="6690959" y="3226273"/>
            <a:ext cx="134319" cy="433487"/>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19" name="Straight Connector 18"/>
          <p:cNvCxnSpPr/>
          <p:nvPr/>
        </p:nvCxnSpPr>
        <p:spPr>
          <a:xfrm flipH="1">
            <a:off x="6458486" y="3821307"/>
            <a:ext cx="134319" cy="433487"/>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6506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par>
                                <p:cTn id="11" presetID="22" presetClass="entr" presetSubtype="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par>
                                <p:cTn id="14" presetID="22" presetClass="entr" presetSubtype="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312936" y="0"/>
            <a:ext cx="6879064" cy="6858000"/>
          </a:xfrm>
          <a:prstGeom prst="rect">
            <a:avLst/>
          </a:prstGeom>
        </p:spPr>
      </p:pic>
      <p:sp>
        <p:nvSpPr>
          <p:cNvPr id="7" name="TextBox 6"/>
          <p:cNvSpPr txBox="1"/>
          <p:nvPr/>
        </p:nvSpPr>
        <p:spPr>
          <a:xfrm>
            <a:off x="237895" y="1065215"/>
            <a:ext cx="4827237" cy="5385513"/>
          </a:xfrm>
          <a:prstGeom prst="rect">
            <a:avLst/>
          </a:prstGeom>
          <a:noFill/>
        </p:spPr>
        <p:txBody>
          <a:bodyPr wrap="square" rtlCol="0">
            <a:spAutoFit/>
          </a:bodyPr>
          <a:lstStyle/>
          <a:p>
            <a:pPr algn="just" defTabSz="1219170">
              <a:buClr>
                <a:srgbClr val="000000"/>
              </a:buClr>
            </a:pPr>
            <a:r>
              <a:rPr lang="en-AU" sz="2933" kern="0" dirty="0" err="1">
                <a:solidFill>
                  <a:srgbClr val="000000"/>
                </a:solidFill>
                <a:latin typeface="Times New Roman" panose="02020603050405020304" pitchFamily="18" charset="0"/>
                <a:cs typeface="Times New Roman" panose="02020603050405020304" pitchFamily="18" charset="0"/>
                <a:sym typeface="Arial"/>
              </a:rPr>
              <a:t>Là</a:t>
            </a:r>
            <a:r>
              <a:rPr lang="en-AU" sz="2933" kern="0" dirty="0">
                <a:solidFill>
                  <a:srgbClr val="000000"/>
                </a:solidFill>
                <a:latin typeface="Times New Roman" panose="02020603050405020304" pitchFamily="18" charset="0"/>
                <a:cs typeface="Times New Roman" panose="02020603050405020304" pitchFamily="18" charset="0"/>
                <a:sym typeface="Arial"/>
              </a:rPr>
              <a:t> </a:t>
            </a:r>
            <a:r>
              <a:rPr lang="en-AU" sz="2933" kern="0" dirty="0" err="1">
                <a:solidFill>
                  <a:srgbClr val="000000"/>
                </a:solidFill>
                <a:latin typeface="Times New Roman" panose="02020603050405020304" pitchFamily="18" charset="0"/>
                <a:cs typeface="Times New Roman" panose="02020603050405020304" pitchFamily="18" charset="0"/>
                <a:sym typeface="Arial"/>
              </a:rPr>
              <a:t>loại</a:t>
            </a:r>
            <a:r>
              <a:rPr lang="en-AU" sz="2933" kern="0" dirty="0">
                <a:solidFill>
                  <a:srgbClr val="000000"/>
                </a:solidFill>
                <a:latin typeface="Times New Roman" panose="02020603050405020304" pitchFamily="18" charset="0"/>
                <a:cs typeface="Times New Roman" panose="02020603050405020304" pitchFamily="18" charset="0"/>
                <a:sym typeface="Arial"/>
              </a:rPr>
              <a:t> </a:t>
            </a:r>
            <a:r>
              <a:rPr lang="en-AU" sz="2933" kern="0" dirty="0" err="1">
                <a:solidFill>
                  <a:srgbClr val="000000"/>
                </a:solidFill>
                <a:latin typeface="Times New Roman" panose="02020603050405020304" pitchFamily="18" charset="0"/>
                <a:cs typeface="Times New Roman" panose="02020603050405020304" pitchFamily="18" charset="0"/>
                <a:sym typeface="Arial"/>
              </a:rPr>
              <a:t>thân</a:t>
            </a:r>
            <a:r>
              <a:rPr lang="en-AU" sz="2933" kern="0" dirty="0">
                <a:solidFill>
                  <a:srgbClr val="000000"/>
                </a:solidFill>
                <a:latin typeface="Times New Roman" panose="02020603050405020304" pitchFamily="18" charset="0"/>
                <a:cs typeface="Times New Roman" panose="02020603050405020304" pitchFamily="18" charset="0"/>
                <a:sym typeface="Arial"/>
              </a:rPr>
              <a:t> </a:t>
            </a:r>
            <a:r>
              <a:rPr lang="en-AU" sz="2933" kern="0" dirty="0" err="1">
                <a:solidFill>
                  <a:srgbClr val="000000"/>
                </a:solidFill>
                <a:latin typeface="Times New Roman" panose="02020603050405020304" pitchFamily="18" charset="0"/>
                <a:cs typeface="Times New Roman" panose="02020603050405020304" pitchFamily="18" charset="0"/>
                <a:sym typeface="Arial"/>
              </a:rPr>
              <a:t>dây</a:t>
            </a:r>
            <a:r>
              <a:rPr lang="en-AU" sz="2933" kern="0" dirty="0">
                <a:solidFill>
                  <a:srgbClr val="000000"/>
                </a:solidFill>
                <a:latin typeface="Times New Roman" panose="02020603050405020304" pitchFamily="18" charset="0"/>
                <a:cs typeface="Times New Roman" panose="02020603050405020304" pitchFamily="18" charset="0"/>
                <a:sym typeface="Arial"/>
              </a:rPr>
              <a:t> </a:t>
            </a:r>
            <a:r>
              <a:rPr lang="en-AU" sz="2933" kern="0" dirty="0" err="1">
                <a:solidFill>
                  <a:srgbClr val="000000"/>
                </a:solidFill>
                <a:latin typeface="Times New Roman" panose="02020603050405020304" pitchFamily="18" charset="0"/>
                <a:cs typeface="Times New Roman" panose="02020603050405020304" pitchFamily="18" charset="0"/>
                <a:sym typeface="Arial"/>
              </a:rPr>
              <a:t>bò</a:t>
            </a:r>
            <a:r>
              <a:rPr lang="en-AU" sz="2933" kern="0" dirty="0">
                <a:solidFill>
                  <a:srgbClr val="000000"/>
                </a:solidFill>
                <a:latin typeface="Times New Roman" panose="02020603050405020304" pitchFamily="18" charset="0"/>
                <a:cs typeface="Times New Roman" panose="02020603050405020304" pitchFamily="18" charset="0"/>
                <a:sym typeface="Arial"/>
              </a:rPr>
              <a:t> </a:t>
            </a:r>
            <a:r>
              <a:rPr lang="en-AU" sz="2933" kern="0" dirty="0" err="1">
                <a:solidFill>
                  <a:srgbClr val="000000"/>
                </a:solidFill>
                <a:latin typeface="Times New Roman" panose="02020603050405020304" pitchFamily="18" charset="0"/>
                <a:cs typeface="Times New Roman" panose="02020603050405020304" pitchFamily="18" charset="0"/>
                <a:sym typeface="Arial"/>
              </a:rPr>
              <a:t>trên</a:t>
            </a:r>
            <a:r>
              <a:rPr lang="en-AU" sz="2933" kern="0" dirty="0">
                <a:solidFill>
                  <a:srgbClr val="000000"/>
                </a:solidFill>
                <a:latin typeface="Times New Roman" panose="02020603050405020304" pitchFamily="18" charset="0"/>
                <a:cs typeface="Times New Roman" panose="02020603050405020304" pitchFamily="18" charset="0"/>
                <a:sym typeface="Arial"/>
              </a:rPr>
              <a:t> </a:t>
            </a:r>
            <a:r>
              <a:rPr lang="en-AU" sz="2933" kern="0" dirty="0" err="1">
                <a:solidFill>
                  <a:srgbClr val="000000"/>
                </a:solidFill>
                <a:latin typeface="Times New Roman" panose="02020603050405020304" pitchFamily="18" charset="0"/>
                <a:cs typeface="Times New Roman" panose="02020603050405020304" pitchFamily="18" charset="0"/>
                <a:sym typeface="Arial"/>
              </a:rPr>
              <a:t>mặt</a:t>
            </a:r>
            <a:r>
              <a:rPr lang="en-AU" sz="2933" kern="0" dirty="0">
                <a:solidFill>
                  <a:srgbClr val="000000"/>
                </a:solidFill>
                <a:latin typeface="Times New Roman" panose="02020603050405020304" pitchFamily="18" charset="0"/>
                <a:cs typeface="Times New Roman" panose="02020603050405020304" pitchFamily="18" charset="0"/>
                <a:sym typeface="Arial"/>
              </a:rPr>
              <a:t> </a:t>
            </a:r>
            <a:r>
              <a:rPr lang="en-AU" sz="2933" kern="0" dirty="0" err="1">
                <a:solidFill>
                  <a:srgbClr val="000000"/>
                </a:solidFill>
                <a:latin typeface="Times New Roman" panose="02020603050405020304" pitchFamily="18" charset="0"/>
                <a:cs typeface="Times New Roman" panose="02020603050405020304" pitchFamily="18" charset="0"/>
                <a:sym typeface="Arial"/>
              </a:rPr>
              <a:t>cát</a:t>
            </a:r>
            <a:r>
              <a:rPr lang="en-AU" sz="2933" kern="0" dirty="0">
                <a:solidFill>
                  <a:srgbClr val="000000"/>
                </a:solidFill>
                <a:latin typeface="Times New Roman" panose="02020603050405020304" pitchFamily="18" charset="0"/>
                <a:cs typeface="Times New Roman" panose="02020603050405020304" pitchFamily="18" charset="0"/>
                <a:sym typeface="Arial"/>
              </a:rPr>
              <a:t>, </a:t>
            </a:r>
            <a:r>
              <a:rPr lang="en-AU" sz="2933" kern="0" dirty="0" err="1">
                <a:solidFill>
                  <a:srgbClr val="000000"/>
                </a:solidFill>
                <a:latin typeface="Times New Roman" panose="02020603050405020304" pitchFamily="18" charset="0"/>
                <a:cs typeface="Times New Roman" panose="02020603050405020304" pitchFamily="18" charset="0"/>
                <a:sym typeface="Arial"/>
              </a:rPr>
              <a:t>hoa</a:t>
            </a:r>
            <a:r>
              <a:rPr lang="en-AU" sz="2933" kern="0" dirty="0">
                <a:solidFill>
                  <a:srgbClr val="000000"/>
                </a:solidFill>
                <a:latin typeface="Times New Roman" panose="02020603050405020304" pitchFamily="18" charset="0"/>
                <a:cs typeface="Times New Roman" panose="02020603050405020304" pitchFamily="18" charset="0"/>
                <a:sym typeface="Arial"/>
              </a:rPr>
              <a:t> </a:t>
            </a:r>
            <a:r>
              <a:rPr lang="en-AU" sz="2933" kern="0" dirty="0" err="1">
                <a:solidFill>
                  <a:srgbClr val="000000"/>
                </a:solidFill>
                <a:latin typeface="Times New Roman" panose="02020603050405020304" pitchFamily="18" charset="0"/>
                <a:cs typeface="Times New Roman" panose="02020603050405020304" pitchFamily="18" charset="0"/>
                <a:sym typeface="Arial"/>
              </a:rPr>
              <a:t>kiểu</a:t>
            </a:r>
            <a:r>
              <a:rPr lang="en-AU" sz="2933" kern="0" dirty="0">
                <a:solidFill>
                  <a:srgbClr val="000000"/>
                </a:solidFill>
                <a:latin typeface="Times New Roman" panose="02020603050405020304" pitchFamily="18" charset="0"/>
                <a:cs typeface="Times New Roman" panose="02020603050405020304" pitchFamily="18" charset="0"/>
                <a:sym typeface="Arial"/>
              </a:rPr>
              <a:t> </a:t>
            </a:r>
            <a:r>
              <a:rPr lang="en-AU" sz="2933" kern="0" dirty="0" err="1">
                <a:solidFill>
                  <a:srgbClr val="000000"/>
                </a:solidFill>
                <a:latin typeface="Times New Roman" panose="02020603050405020304" pitchFamily="18" charset="0"/>
                <a:cs typeface="Times New Roman" panose="02020603050405020304" pitchFamily="18" charset="0"/>
                <a:sym typeface="Arial"/>
              </a:rPr>
              <a:t>loa</a:t>
            </a:r>
            <a:r>
              <a:rPr lang="en-AU" sz="2933" kern="0" dirty="0">
                <a:solidFill>
                  <a:srgbClr val="000000"/>
                </a:solidFill>
                <a:latin typeface="Times New Roman" panose="02020603050405020304" pitchFamily="18" charset="0"/>
                <a:cs typeface="Times New Roman" panose="02020603050405020304" pitchFamily="18" charset="0"/>
                <a:sym typeface="Arial"/>
              </a:rPr>
              <a:t> </a:t>
            </a:r>
            <a:r>
              <a:rPr lang="en-AU" sz="2933" kern="0" dirty="0" err="1">
                <a:solidFill>
                  <a:srgbClr val="000000"/>
                </a:solidFill>
                <a:latin typeface="Times New Roman" panose="02020603050405020304" pitchFamily="18" charset="0"/>
                <a:cs typeface="Times New Roman" panose="02020603050405020304" pitchFamily="18" charset="0"/>
                <a:sym typeface="Arial"/>
              </a:rPr>
              <a:t>kèn</a:t>
            </a:r>
            <a:r>
              <a:rPr lang="en-AU" sz="2933" kern="0" dirty="0">
                <a:solidFill>
                  <a:srgbClr val="000000"/>
                </a:solidFill>
                <a:latin typeface="Times New Roman" panose="02020603050405020304" pitchFamily="18" charset="0"/>
                <a:cs typeface="Times New Roman" panose="02020603050405020304" pitchFamily="18" charset="0"/>
                <a:sym typeface="Arial"/>
              </a:rPr>
              <a:t> 5 </a:t>
            </a:r>
            <a:r>
              <a:rPr lang="en-AU" sz="2933" kern="0" dirty="0" err="1">
                <a:solidFill>
                  <a:srgbClr val="000000"/>
                </a:solidFill>
                <a:latin typeface="Times New Roman" panose="02020603050405020304" pitchFamily="18" charset="0"/>
                <a:cs typeface="Times New Roman" panose="02020603050405020304" pitchFamily="18" charset="0"/>
                <a:sym typeface="Arial"/>
              </a:rPr>
              <a:t>góc</a:t>
            </a:r>
            <a:r>
              <a:rPr lang="en-AU" sz="2933" kern="0" dirty="0">
                <a:solidFill>
                  <a:srgbClr val="000000"/>
                </a:solidFill>
                <a:latin typeface="Times New Roman" panose="02020603050405020304" pitchFamily="18" charset="0"/>
                <a:cs typeface="Times New Roman" panose="02020603050405020304" pitchFamily="18" charset="0"/>
                <a:sym typeface="Arial"/>
              </a:rPr>
              <a:t> </a:t>
            </a:r>
            <a:r>
              <a:rPr lang="en-AU" sz="2933" kern="0" dirty="0" err="1">
                <a:solidFill>
                  <a:srgbClr val="000000"/>
                </a:solidFill>
                <a:latin typeface="Times New Roman" panose="02020603050405020304" pitchFamily="18" charset="0"/>
                <a:cs typeface="Times New Roman" panose="02020603050405020304" pitchFamily="18" charset="0"/>
                <a:sym typeface="Arial"/>
              </a:rPr>
              <a:t>màu</a:t>
            </a:r>
            <a:r>
              <a:rPr lang="en-AU" sz="2933" kern="0" dirty="0">
                <a:solidFill>
                  <a:srgbClr val="000000"/>
                </a:solidFill>
                <a:latin typeface="Times New Roman" panose="02020603050405020304" pitchFamily="18" charset="0"/>
                <a:cs typeface="Times New Roman" panose="02020603050405020304" pitchFamily="18" charset="0"/>
                <a:sym typeface="Arial"/>
              </a:rPr>
              <a:t> </a:t>
            </a:r>
            <a:r>
              <a:rPr lang="en-AU" sz="2933" kern="0" dirty="0" err="1">
                <a:solidFill>
                  <a:srgbClr val="000000"/>
                </a:solidFill>
                <a:latin typeface="Times New Roman" panose="02020603050405020304" pitchFamily="18" charset="0"/>
                <a:cs typeface="Times New Roman" panose="02020603050405020304" pitchFamily="18" charset="0"/>
                <a:sym typeface="Arial"/>
              </a:rPr>
              <a:t>tím</a:t>
            </a:r>
            <a:r>
              <a:rPr lang="en-AU" sz="2933" kern="0" dirty="0">
                <a:solidFill>
                  <a:srgbClr val="000000"/>
                </a:solidFill>
                <a:latin typeface="Times New Roman" panose="02020603050405020304" pitchFamily="18" charset="0"/>
                <a:cs typeface="Times New Roman" panose="02020603050405020304" pitchFamily="18" charset="0"/>
                <a:sym typeface="Arial"/>
              </a:rPr>
              <a:t> </a:t>
            </a:r>
            <a:r>
              <a:rPr lang="en-AU" sz="2933" kern="0" dirty="0" err="1">
                <a:solidFill>
                  <a:srgbClr val="000000"/>
                </a:solidFill>
                <a:latin typeface="Times New Roman" panose="02020603050405020304" pitchFamily="18" charset="0"/>
                <a:cs typeface="Times New Roman" panose="02020603050405020304" pitchFamily="18" charset="0"/>
                <a:sym typeface="Arial"/>
              </a:rPr>
              <a:t>nhạt</a:t>
            </a:r>
            <a:r>
              <a:rPr lang="en-AU" sz="2933" kern="0" dirty="0">
                <a:solidFill>
                  <a:srgbClr val="000000"/>
                </a:solidFill>
                <a:latin typeface="Times New Roman" panose="02020603050405020304" pitchFamily="18" charset="0"/>
                <a:cs typeface="Times New Roman" panose="02020603050405020304" pitchFamily="18" charset="0"/>
                <a:sym typeface="Arial"/>
              </a:rPr>
              <a:t>. </a:t>
            </a:r>
            <a:r>
              <a:rPr lang="en-US" sz="2933" kern="0" dirty="0">
                <a:solidFill>
                  <a:srgbClr val="000000"/>
                </a:solidFill>
                <a:latin typeface="Times New Roman" panose="02020603050405020304" pitchFamily="18" charset="0"/>
                <a:cs typeface="Times New Roman" panose="02020603050405020304" pitchFamily="18" charset="0"/>
                <a:sym typeface="Arial"/>
              </a:rPr>
              <a:t>C</a:t>
            </a:r>
            <a:r>
              <a:rPr lang="vi-VN" sz="2933" kern="0" dirty="0">
                <a:solidFill>
                  <a:srgbClr val="000000"/>
                </a:solidFill>
                <a:latin typeface="Times New Roman" panose="02020603050405020304" pitchFamily="18" charset="0"/>
                <a:cs typeface="Times New Roman" panose="02020603050405020304" pitchFamily="18" charset="0"/>
                <a:sym typeface="Arial"/>
              </a:rPr>
              <a:t>ó nhiều công dụng trong cuộc sống</a:t>
            </a:r>
            <a:r>
              <a:rPr lang="en-US" sz="2933" kern="0" dirty="0">
                <a:solidFill>
                  <a:srgbClr val="000000"/>
                </a:solidFill>
                <a:latin typeface="Times New Roman" panose="02020603050405020304" pitchFamily="18" charset="0"/>
                <a:cs typeface="Times New Roman" panose="02020603050405020304" pitchFamily="18" charset="0"/>
                <a:sym typeface="Arial"/>
              </a:rPr>
              <a:t>: </a:t>
            </a:r>
            <a:r>
              <a:rPr lang="vi-VN" sz="2933" kern="0" dirty="0">
                <a:solidFill>
                  <a:srgbClr val="000000"/>
                </a:solidFill>
                <a:latin typeface="Times New Roman" panose="02020603050405020304" pitchFamily="18" charset="0"/>
                <a:cs typeface="Times New Roman" panose="02020603050405020304" pitchFamily="18" charset="0"/>
                <a:sym typeface="Arial"/>
              </a:rPr>
              <a:t>làm thức ăn cho thỏ, dê, ngựa...và làm một số vị thuốc để chữa bệnh. Hoa muốn biển cùng với cây phi lao, dứa dại, cỏ mặt trời, cây bòn bòn...giúp ngăn sóng chắn gió, tạo nên nét đẹp hoang sơ cho bãi biển</a:t>
            </a:r>
            <a:r>
              <a:rPr lang="vi-VN" sz="3200" kern="0" dirty="0">
                <a:solidFill>
                  <a:srgbClr val="000000"/>
                </a:solidFill>
                <a:latin typeface="Times New Roman" panose="02020603050405020304" pitchFamily="18" charset="0"/>
                <a:cs typeface="Times New Roman" panose="02020603050405020304" pitchFamily="18" charset="0"/>
                <a:sym typeface="Arial"/>
              </a:rPr>
              <a:t>. </a:t>
            </a:r>
            <a:r>
              <a:rPr lang="vi-VN" sz="1867" kern="0" dirty="0">
                <a:solidFill>
                  <a:srgbClr val="000000"/>
                </a:solidFill>
                <a:latin typeface="Times New Roman" panose="02020603050405020304" pitchFamily="18" charset="0"/>
                <a:cs typeface="Times New Roman" panose="02020603050405020304" pitchFamily="18" charset="0"/>
                <a:sym typeface="Arial"/>
              </a:rPr>
              <a:t/>
            </a:r>
            <a:br>
              <a:rPr lang="vi-VN" sz="1867" kern="0" dirty="0">
                <a:solidFill>
                  <a:srgbClr val="000000"/>
                </a:solidFill>
                <a:latin typeface="Times New Roman" panose="02020603050405020304" pitchFamily="18" charset="0"/>
                <a:cs typeface="Times New Roman" panose="02020603050405020304" pitchFamily="18" charset="0"/>
                <a:sym typeface="Arial"/>
              </a:rPr>
            </a:br>
            <a:endParaRPr lang="en-AU" sz="1867"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9490654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309189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112217" y="0"/>
            <a:ext cx="8079783" cy="6858000"/>
          </a:xfrm>
          <a:prstGeom prst="rect">
            <a:avLst/>
          </a:prstGeom>
        </p:spPr>
      </p:pic>
      <p:sp>
        <p:nvSpPr>
          <p:cNvPr id="4" name="TextBox 3"/>
          <p:cNvSpPr txBox="1"/>
          <p:nvPr/>
        </p:nvSpPr>
        <p:spPr>
          <a:xfrm>
            <a:off x="340962" y="1635608"/>
            <a:ext cx="3430292" cy="3293594"/>
          </a:xfrm>
          <a:prstGeom prst="rect">
            <a:avLst/>
          </a:prstGeom>
          <a:noFill/>
        </p:spPr>
        <p:txBody>
          <a:bodyPr wrap="square" rtlCol="0">
            <a:spAutoFit/>
          </a:bodyPr>
          <a:lstStyle/>
          <a:p>
            <a:pPr algn="just" defTabSz="1219170">
              <a:buClr>
                <a:srgbClr val="000000"/>
              </a:buClr>
            </a:pPr>
            <a:r>
              <a:rPr lang="en-US" sz="3467" kern="0" dirty="0" err="1">
                <a:solidFill>
                  <a:srgbClr val="000000"/>
                </a:solidFill>
                <a:latin typeface="Times New Roman" panose="02020603050405020304" pitchFamily="18" charset="0"/>
                <a:cs typeface="Times New Roman" panose="02020603050405020304" pitchFamily="18" charset="0"/>
                <a:sym typeface="Arial"/>
              </a:rPr>
              <a:t>Loài</a:t>
            </a:r>
            <a:r>
              <a:rPr lang="en-US" sz="3467" kern="0" dirty="0">
                <a:solidFill>
                  <a:srgbClr val="000000"/>
                </a:solidFill>
                <a:latin typeface="Times New Roman" panose="02020603050405020304" pitchFamily="18" charset="0"/>
                <a:cs typeface="Times New Roman" panose="02020603050405020304" pitchFamily="18" charset="0"/>
                <a:sym typeface="Arial"/>
              </a:rPr>
              <a:t> </a:t>
            </a:r>
            <a:r>
              <a:rPr lang="en-US" sz="3467" kern="0" dirty="0" err="1">
                <a:solidFill>
                  <a:srgbClr val="000000"/>
                </a:solidFill>
                <a:latin typeface="Times New Roman" panose="02020603050405020304" pitchFamily="18" charset="0"/>
                <a:cs typeface="Times New Roman" panose="02020603050405020304" pitchFamily="18" charset="0"/>
                <a:sym typeface="Arial"/>
              </a:rPr>
              <a:t>hoa</a:t>
            </a:r>
            <a:r>
              <a:rPr lang="en-US" sz="3467" kern="0" dirty="0">
                <a:solidFill>
                  <a:srgbClr val="000000"/>
                </a:solidFill>
                <a:latin typeface="Times New Roman" panose="02020603050405020304" pitchFamily="18" charset="0"/>
                <a:cs typeface="Times New Roman" panose="02020603050405020304" pitchFamily="18" charset="0"/>
                <a:sym typeface="Arial"/>
              </a:rPr>
              <a:t> </a:t>
            </a:r>
            <a:r>
              <a:rPr lang="en-US" sz="3467" kern="0" dirty="0" err="1">
                <a:solidFill>
                  <a:srgbClr val="000000"/>
                </a:solidFill>
                <a:latin typeface="Times New Roman" panose="02020603050405020304" pitchFamily="18" charset="0"/>
                <a:cs typeface="Times New Roman" panose="02020603050405020304" pitchFamily="18" charset="0"/>
                <a:sym typeface="Arial"/>
              </a:rPr>
              <a:t>đặc</a:t>
            </a:r>
            <a:r>
              <a:rPr lang="en-US" sz="3467" kern="0" dirty="0">
                <a:solidFill>
                  <a:srgbClr val="000000"/>
                </a:solidFill>
                <a:latin typeface="Times New Roman" panose="02020603050405020304" pitchFamily="18" charset="0"/>
                <a:cs typeface="Times New Roman" panose="02020603050405020304" pitchFamily="18" charset="0"/>
                <a:sym typeface="Arial"/>
              </a:rPr>
              <a:t> </a:t>
            </a:r>
            <a:r>
              <a:rPr lang="en-US" sz="3467" kern="0" dirty="0" err="1">
                <a:solidFill>
                  <a:srgbClr val="000000"/>
                </a:solidFill>
                <a:latin typeface="Times New Roman" panose="02020603050405020304" pitchFamily="18" charset="0"/>
                <a:cs typeface="Times New Roman" panose="02020603050405020304" pitchFamily="18" charset="0"/>
                <a:sym typeface="Arial"/>
              </a:rPr>
              <a:t>trưng</a:t>
            </a:r>
            <a:r>
              <a:rPr lang="en-US" sz="3467" kern="0" dirty="0">
                <a:solidFill>
                  <a:srgbClr val="000000"/>
                </a:solidFill>
                <a:latin typeface="Times New Roman" panose="02020603050405020304" pitchFamily="18" charset="0"/>
                <a:cs typeface="Times New Roman" panose="02020603050405020304" pitchFamily="18" charset="0"/>
                <a:sym typeface="Arial"/>
              </a:rPr>
              <a:t> ở </a:t>
            </a:r>
            <a:r>
              <a:rPr lang="en-US" sz="3467" kern="0" dirty="0" err="1">
                <a:solidFill>
                  <a:srgbClr val="000000"/>
                </a:solidFill>
                <a:latin typeface="Times New Roman" panose="02020603050405020304" pitchFamily="18" charset="0"/>
                <a:cs typeface="Times New Roman" panose="02020603050405020304" pitchFamily="18" charset="0"/>
                <a:sym typeface="Arial"/>
              </a:rPr>
              <a:t>quần</a:t>
            </a:r>
            <a:r>
              <a:rPr lang="en-US" sz="3467" kern="0" dirty="0">
                <a:solidFill>
                  <a:srgbClr val="000000"/>
                </a:solidFill>
                <a:latin typeface="Times New Roman" panose="02020603050405020304" pitchFamily="18" charset="0"/>
                <a:cs typeface="Times New Roman" panose="02020603050405020304" pitchFamily="18" charset="0"/>
                <a:sym typeface="Arial"/>
              </a:rPr>
              <a:t> </a:t>
            </a:r>
            <a:r>
              <a:rPr lang="en-US" sz="3467" kern="0" dirty="0" err="1">
                <a:solidFill>
                  <a:srgbClr val="000000"/>
                </a:solidFill>
                <a:latin typeface="Times New Roman" panose="02020603050405020304" pitchFamily="18" charset="0"/>
                <a:cs typeface="Times New Roman" panose="02020603050405020304" pitchFamily="18" charset="0"/>
                <a:sym typeface="Arial"/>
              </a:rPr>
              <a:t>đảo</a:t>
            </a:r>
            <a:r>
              <a:rPr lang="en-US" sz="3467" kern="0" dirty="0">
                <a:solidFill>
                  <a:srgbClr val="000000"/>
                </a:solidFill>
                <a:latin typeface="Times New Roman" panose="02020603050405020304" pitchFamily="18" charset="0"/>
                <a:cs typeface="Times New Roman" panose="02020603050405020304" pitchFamily="18" charset="0"/>
                <a:sym typeface="Arial"/>
              </a:rPr>
              <a:t> </a:t>
            </a:r>
            <a:r>
              <a:rPr lang="en-US" sz="3467" kern="0" dirty="0" err="1">
                <a:solidFill>
                  <a:srgbClr val="000000"/>
                </a:solidFill>
                <a:latin typeface="Times New Roman" panose="02020603050405020304" pitchFamily="18" charset="0"/>
                <a:cs typeface="Times New Roman" panose="02020603050405020304" pitchFamily="18" charset="0"/>
                <a:sym typeface="Arial"/>
              </a:rPr>
              <a:t>Trường</a:t>
            </a:r>
            <a:r>
              <a:rPr lang="en-US" sz="3467" kern="0" dirty="0">
                <a:solidFill>
                  <a:srgbClr val="000000"/>
                </a:solidFill>
                <a:latin typeface="Times New Roman" panose="02020603050405020304" pitchFamily="18" charset="0"/>
                <a:cs typeface="Times New Roman" panose="02020603050405020304" pitchFamily="18" charset="0"/>
                <a:sym typeface="Arial"/>
              </a:rPr>
              <a:t> Sa, </a:t>
            </a:r>
            <a:r>
              <a:rPr lang="en-US" sz="3467" kern="0" dirty="0" err="1">
                <a:solidFill>
                  <a:srgbClr val="000000"/>
                </a:solidFill>
                <a:latin typeface="Times New Roman" panose="02020603050405020304" pitchFamily="18" charset="0"/>
                <a:cs typeface="Times New Roman" panose="02020603050405020304" pitchFamily="18" charset="0"/>
                <a:sym typeface="Arial"/>
              </a:rPr>
              <a:t>hoa</a:t>
            </a:r>
            <a:r>
              <a:rPr lang="en-US" sz="3467" kern="0" dirty="0">
                <a:solidFill>
                  <a:srgbClr val="000000"/>
                </a:solidFill>
                <a:latin typeface="Times New Roman" panose="02020603050405020304" pitchFamily="18" charset="0"/>
                <a:cs typeface="Times New Roman" panose="02020603050405020304" pitchFamily="18" charset="0"/>
                <a:sym typeface="Arial"/>
              </a:rPr>
              <a:t> </a:t>
            </a:r>
            <a:r>
              <a:rPr lang="en-US" sz="3467" kern="0" dirty="0" err="1">
                <a:solidFill>
                  <a:srgbClr val="000000"/>
                </a:solidFill>
                <a:latin typeface="Times New Roman" panose="02020603050405020304" pitchFamily="18" charset="0"/>
                <a:cs typeface="Times New Roman" panose="02020603050405020304" pitchFamily="18" charset="0"/>
                <a:sym typeface="Arial"/>
              </a:rPr>
              <a:t>trắng</a:t>
            </a:r>
            <a:r>
              <a:rPr lang="en-US" sz="3467" kern="0" dirty="0">
                <a:solidFill>
                  <a:srgbClr val="000000"/>
                </a:solidFill>
                <a:latin typeface="Times New Roman" panose="02020603050405020304" pitchFamily="18" charset="0"/>
                <a:cs typeface="Times New Roman" panose="02020603050405020304" pitchFamily="18" charset="0"/>
                <a:sym typeface="Arial"/>
              </a:rPr>
              <a:t>, </a:t>
            </a:r>
            <a:r>
              <a:rPr lang="en-US" sz="3467" kern="0" dirty="0" err="1">
                <a:solidFill>
                  <a:srgbClr val="000000"/>
                </a:solidFill>
                <a:latin typeface="Times New Roman" panose="02020603050405020304" pitchFamily="18" charset="0"/>
                <a:cs typeface="Times New Roman" panose="02020603050405020304" pitchFamily="18" charset="0"/>
                <a:sym typeface="Arial"/>
              </a:rPr>
              <a:t>mọc</a:t>
            </a:r>
            <a:r>
              <a:rPr lang="en-US" sz="3467" kern="0" dirty="0">
                <a:solidFill>
                  <a:srgbClr val="000000"/>
                </a:solidFill>
                <a:latin typeface="Times New Roman" panose="02020603050405020304" pitchFamily="18" charset="0"/>
                <a:cs typeface="Times New Roman" panose="02020603050405020304" pitchFamily="18" charset="0"/>
                <a:sym typeface="Arial"/>
              </a:rPr>
              <a:t> </a:t>
            </a:r>
            <a:r>
              <a:rPr lang="en-US" sz="3467" kern="0" dirty="0" err="1">
                <a:solidFill>
                  <a:srgbClr val="000000"/>
                </a:solidFill>
                <a:latin typeface="Times New Roman" panose="02020603050405020304" pitchFamily="18" charset="0"/>
                <a:cs typeface="Times New Roman" panose="02020603050405020304" pitchFamily="18" charset="0"/>
                <a:sym typeface="Arial"/>
              </a:rPr>
              <a:t>thành</a:t>
            </a:r>
            <a:r>
              <a:rPr lang="en-US" sz="3467" kern="0" dirty="0">
                <a:solidFill>
                  <a:srgbClr val="000000"/>
                </a:solidFill>
                <a:latin typeface="Times New Roman" panose="02020603050405020304" pitchFamily="18" charset="0"/>
                <a:cs typeface="Times New Roman" panose="02020603050405020304" pitchFamily="18" charset="0"/>
                <a:sym typeface="Arial"/>
              </a:rPr>
              <a:t> chum ở </a:t>
            </a:r>
            <a:r>
              <a:rPr lang="en-US" sz="3467" kern="0" dirty="0" err="1">
                <a:solidFill>
                  <a:srgbClr val="000000"/>
                </a:solidFill>
                <a:latin typeface="Times New Roman" panose="02020603050405020304" pitchFamily="18" charset="0"/>
                <a:cs typeface="Times New Roman" panose="02020603050405020304" pitchFamily="18" charset="0"/>
                <a:sym typeface="Arial"/>
              </a:rPr>
              <a:t>đầu</a:t>
            </a:r>
            <a:r>
              <a:rPr lang="en-US" sz="3467" kern="0" dirty="0">
                <a:solidFill>
                  <a:srgbClr val="000000"/>
                </a:solidFill>
                <a:latin typeface="Times New Roman" panose="02020603050405020304" pitchFamily="18" charset="0"/>
                <a:cs typeface="Times New Roman" panose="02020603050405020304" pitchFamily="18" charset="0"/>
                <a:sym typeface="Arial"/>
              </a:rPr>
              <a:t> </a:t>
            </a:r>
            <a:r>
              <a:rPr lang="en-US" sz="3467" kern="0" dirty="0" err="1">
                <a:solidFill>
                  <a:srgbClr val="000000"/>
                </a:solidFill>
                <a:latin typeface="Times New Roman" panose="02020603050405020304" pitchFamily="18" charset="0"/>
                <a:cs typeface="Times New Roman" panose="02020603050405020304" pitchFamily="18" charset="0"/>
                <a:sym typeface="Arial"/>
              </a:rPr>
              <a:t>cành</a:t>
            </a:r>
            <a:r>
              <a:rPr lang="en-US" sz="3467" kern="0" dirty="0">
                <a:solidFill>
                  <a:srgbClr val="000000"/>
                </a:solidFill>
                <a:latin typeface="Times New Roman" panose="02020603050405020304" pitchFamily="18" charset="0"/>
                <a:cs typeface="Times New Roman" panose="02020603050405020304" pitchFamily="18" charset="0"/>
                <a:sym typeface="Arial"/>
              </a:rPr>
              <a:t>, </a:t>
            </a:r>
            <a:r>
              <a:rPr lang="en-US" sz="3467" kern="0" dirty="0" err="1">
                <a:solidFill>
                  <a:srgbClr val="000000"/>
                </a:solidFill>
                <a:latin typeface="Times New Roman" panose="02020603050405020304" pitchFamily="18" charset="0"/>
                <a:cs typeface="Times New Roman" panose="02020603050405020304" pitchFamily="18" charset="0"/>
                <a:sym typeface="Arial"/>
              </a:rPr>
              <a:t>dài</a:t>
            </a:r>
            <a:r>
              <a:rPr lang="en-US" sz="3467" kern="0" dirty="0">
                <a:solidFill>
                  <a:srgbClr val="000000"/>
                </a:solidFill>
                <a:latin typeface="Times New Roman" panose="02020603050405020304" pitchFamily="18" charset="0"/>
                <a:cs typeface="Times New Roman" panose="02020603050405020304" pitchFamily="18" charset="0"/>
                <a:sym typeface="Arial"/>
              </a:rPr>
              <a:t> 10 – 20 cm</a:t>
            </a:r>
            <a:endParaRPr lang="en-AU" sz="3467"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5940299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9849" y="821413"/>
            <a:ext cx="5220775" cy="33218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a:off x="118259" y="5145437"/>
            <a:ext cx="11939423" cy="1036309"/>
          </a:xfrm>
          <a:prstGeom prst="rect">
            <a:avLst/>
          </a:prstGeom>
          <a:noFill/>
          <a:ln w="12700">
            <a:solidFill>
              <a:schemeClr val="accent4">
                <a:lumMod val="50000"/>
              </a:schemeClr>
            </a:solidFill>
          </a:ln>
        </p:spPr>
        <p:txBody>
          <a:bodyPr wrap="square" rtlCol="0">
            <a:spAutoFit/>
          </a:bodyPr>
          <a:lstStyle/>
          <a:p>
            <a:pPr algn="ctr" defTabSz="1219170">
              <a:buClr>
                <a:srgbClr val="000000"/>
              </a:buClr>
            </a:pPr>
            <a:r>
              <a:rPr lang="en-US" sz="3067" kern="0" dirty="0" err="1">
                <a:solidFill>
                  <a:srgbClr val="000000"/>
                </a:solidFill>
                <a:latin typeface="Times New Roman" panose="02020603050405020304" pitchFamily="18" charset="0"/>
                <a:cs typeface="Times New Roman" panose="02020603050405020304" pitchFamily="18" charset="0"/>
                <a:sym typeface="Arial"/>
              </a:rPr>
              <a:t>Trạm</a:t>
            </a:r>
            <a:r>
              <a:rPr lang="en-US" sz="3067" kern="0" dirty="0">
                <a:solidFill>
                  <a:srgbClr val="000000"/>
                </a:solidFill>
                <a:latin typeface="Times New Roman" panose="02020603050405020304" pitchFamily="18" charset="0"/>
                <a:cs typeface="Times New Roman" panose="02020603050405020304" pitchFamily="18" charset="0"/>
                <a:sym typeface="Arial"/>
              </a:rPr>
              <a:t> </a:t>
            </a:r>
            <a:r>
              <a:rPr lang="en-US" sz="3067" kern="0" dirty="0" err="1">
                <a:solidFill>
                  <a:srgbClr val="000000"/>
                </a:solidFill>
                <a:latin typeface="Times New Roman" panose="02020603050405020304" pitchFamily="18" charset="0"/>
                <a:cs typeface="Times New Roman" panose="02020603050405020304" pitchFamily="18" charset="0"/>
                <a:sym typeface="Arial"/>
              </a:rPr>
              <a:t>dịch</a:t>
            </a:r>
            <a:r>
              <a:rPr lang="en-US" sz="3067" kern="0" dirty="0">
                <a:solidFill>
                  <a:srgbClr val="000000"/>
                </a:solidFill>
                <a:latin typeface="Times New Roman" panose="02020603050405020304" pitchFamily="18" charset="0"/>
                <a:cs typeface="Times New Roman" panose="02020603050405020304" pitchFamily="18" charset="0"/>
                <a:sym typeface="Arial"/>
              </a:rPr>
              <a:t> </a:t>
            </a:r>
            <a:r>
              <a:rPr lang="en-US" sz="3067" kern="0" dirty="0" err="1">
                <a:solidFill>
                  <a:srgbClr val="000000"/>
                </a:solidFill>
                <a:latin typeface="Times New Roman" panose="02020603050405020304" pitchFamily="18" charset="0"/>
                <a:cs typeface="Times New Roman" panose="02020603050405020304" pitchFamily="18" charset="0"/>
                <a:sym typeface="Arial"/>
              </a:rPr>
              <a:t>vụ</a:t>
            </a:r>
            <a:r>
              <a:rPr lang="en-US" sz="3067" kern="0" dirty="0">
                <a:solidFill>
                  <a:srgbClr val="000000"/>
                </a:solidFill>
                <a:latin typeface="Times New Roman" panose="02020603050405020304" pitchFamily="18" charset="0"/>
                <a:cs typeface="Times New Roman" panose="02020603050405020304" pitchFamily="18" charset="0"/>
                <a:sym typeface="Arial"/>
              </a:rPr>
              <a:t> </a:t>
            </a:r>
            <a:r>
              <a:rPr lang="en-US" sz="3067" kern="0" dirty="0" err="1">
                <a:solidFill>
                  <a:srgbClr val="000000"/>
                </a:solidFill>
                <a:latin typeface="Times New Roman" panose="02020603050405020304" pitchFamily="18" charset="0"/>
                <a:cs typeface="Times New Roman" panose="02020603050405020304" pitchFamily="18" charset="0"/>
                <a:sym typeface="Arial"/>
              </a:rPr>
              <a:t>kinh</a:t>
            </a:r>
            <a:r>
              <a:rPr lang="en-US" sz="3067" kern="0" dirty="0">
                <a:solidFill>
                  <a:srgbClr val="000000"/>
                </a:solidFill>
                <a:latin typeface="Times New Roman" panose="02020603050405020304" pitchFamily="18" charset="0"/>
                <a:cs typeface="Times New Roman" panose="02020603050405020304" pitchFamily="18" charset="0"/>
                <a:sym typeface="Arial"/>
              </a:rPr>
              <a:t> </a:t>
            </a:r>
            <a:r>
              <a:rPr lang="en-US" sz="3067" kern="0" dirty="0" err="1">
                <a:solidFill>
                  <a:srgbClr val="000000"/>
                </a:solidFill>
                <a:latin typeface="Times New Roman" panose="02020603050405020304" pitchFamily="18" charset="0"/>
                <a:cs typeface="Times New Roman" panose="02020603050405020304" pitchFamily="18" charset="0"/>
                <a:sym typeface="Arial"/>
              </a:rPr>
              <a:t>tế</a:t>
            </a:r>
            <a:r>
              <a:rPr lang="en-US" sz="3067" kern="0" dirty="0">
                <a:solidFill>
                  <a:srgbClr val="000000"/>
                </a:solidFill>
                <a:latin typeface="Times New Roman" panose="02020603050405020304" pitchFamily="18" charset="0"/>
                <a:cs typeface="Times New Roman" panose="02020603050405020304" pitchFamily="18" charset="0"/>
                <a:sym typeface="Arial"/>
              </a:rPr>
              <a:t> - </a:t>
            </a:r>
            <a:r>
              <a:rPr lang="en-US" sz="3067" kern="0" dirty="0" err="1">
                <a:solidFill>
                  <a:srgbClr val="000000"/>
                </a:solidFill>
                <a:latin typeface="Times New Roman" panose="02020603050405020304" pitchFamily="18" charset="0"/>
                <a:cs typeface="Times New Roman" panose="02020603050405020304" pitchFamily="18" charset="0"/>
                <a:sym typeface="Arial"/>
              </a:rPr>
              <a:t>khoa</a:t>
            </a:r>
            <a:r>
              <a:rPr lang="en-US" sz="3067" kern="0" dirty="0">
                <a:solidFill>
                  <a:srgbClr val="000000"/>
                </a:solidFill>
                <a:latin typeface="Times New Roman" panose="02020603050405020304" pitchFamily="18" charset="0"/>
                <a:cs typeface="Times New Roman" panose="02020603050405020304" pitchFamily="18" charset="0"/>
                <a:sym typeface="Arial"/>
              </a:rPr>
              <a:t> </a:t>
            </a:r>
            <a:r>
              <a:rPr lang="en-US" sz="3067" kern="0" dirty="0" err="1">
                <a:solidFill>
                  <a:srgbClr val="000000"/>
                </a:solidFill>
                <a:latin typeface="Times New Roman" panose="02020603050405020304" pitchFamily="18" charset="0"/>
                <a:cs typeface="Times New Roman" panose="02020603050405020304" pitchFamily="18" charset="0"/>
                <a:sym typeface="Arial"/>
              </a:rPr>
              <a:t>học</a:t>
            </a:r>
            <a:r>
              <a:rPr lang="en-US" sz="3067" kern="0" dirty="0">
                <a:solidFill>
                  <a:srgbClr val="000000"/>
                </a:solidFill>
                <a:latin typeface="Times New Roman" panose="02020603050405020304" pitchFamily="18" charset="0"/>
                <a:cs typeface="Times New Roman" panose="02020603050405020304" pitchFamily="18" charset="0"/>
                <a:sym typeface="Arial"/>
              </a:rPr>
              <a:t> </a:t>
            </a:r>
            <a:r>
              <a:rPr lang="en-US" sz="3067" kern="0" dirty="0" err="1">
                <a:solidFill>
                  <a:srgbClr val="000000"/>
                </a:solidFill>
                <a:latin typeface="Times New Roman" panose="02020603050405020304" pitchFamily="18" charset="0"/>
                <a:cs typeface="Times New Roman" panose="02020603050405020304" pitchFamily="18" charset="0"/>
                <a:sym typeface="Arial"/>
              </a:rPr>
              <a:t>kĩ</a:t>
            </a:r>
            <a:r>
              <a:rPr lang="en-US" sz="3067" kern="0" dirty="0">
                <a:solidFill>
                  <a:srgbClr val="000000"/>
                </a:solidFill>
                <a:latin typeface="Times New Roman" panose="02020603050405020304" pitchFamily="18" charset="0"/>
                <a:cs typeface="Times New Roman" panose="02020603050405020304" pitchFamily="18" charset="0"/>
                <a:sym typeface="Arial"/>
              </a:rPr>
              <a:t> </a:t>
            </a:r>
            <a:r>
              <a:rPr lang="en-US" sz="3067" kern="0" dirty="0" err="1">
                <a:solidFill>
                  <a:srgbClr val="000000"/>
                </a:solidFill>
                <a:latin typeface="Times New Roman" panose="02020603050405020304" pitchFamily="18" charset="0"/>
                <a:cs typeface="Times New Roman" panose="02020603050405020304" pitchFamily="18" charset="0"/>
                <a:sym typeface="Arial"/>
              </a:rPr>
              <a:t>thuật</a:t>
            </a:r>
            <a:r>
              <a:rPr lang="en-US" sz="3067" kern="0" dirty="0">
                <a:solidFill>
                  <a:srgbClr val="000000"/>
                </a:solidFill>
                <a:latin typeface="Times New Roman" panose="02020603050405020304" pitchFamily="18" charset="0"/>
                <a:cs typeface="Times New Roman" panose="02020603050405020304" pitchFamily="18" charset="0"/>
                <a:sym typeface="Arial"/>
              </a:rPr>
              <a:t> </a:t>
            </a:r>
            <a:r>
              <a:rPr lang="en-US" sz="3067" kern="0" dirty="0" err="1">
                <a:solidFill>
                  <a:srgbClr val="000000"/>
                </a:solidFill>
                <a:latin typeface="Times New Roman" panose="02020603050405020304" pitchFamily="18" charset="0"/>
                <a:cs typeface="Times New Roman" panose="02020603050405020304" pitchFamily="18" charset="0"/>
                <a:sym typeface="Arial"/>
              </a:rPr>
              <a:t>được</a:t>
            </a:r>
            <a:r>
              <a:rPr lang="en-US" sz="3067" kern="0" dirty="0">
                <a:solidFill>
                  <a:srgbClr val="000000"/>
                </a:solidFill>
                <a:latin typeface="Times New Roman" panose="02020603050405020304" pitchFamily="18" charset="0"/>
                <a:cs typeface="Times New Roman" panose="02020603050405020304" pitchFamily="18" charset="0"/>
                <a:sym typeface="Arial"/>
              </a:rPr>
              <a:t> </a:t>
            </a:r>
            <a:r>
              <a:rPr lang="en-US" sz="3067" kern="0" dirty="0" err="1">
                <a:solidFill>
                  <a:srgbClr val="000000"/>
                </a:solidFill>
                <a:latin typeface="Times New Roman" panose="02020603050405020304" pitchFamily="18" charset="0"/>
                <a:cs typeface="Times New Roman" panose="02020603050405020304" pitchFamily="18" charset="0"/>
                <a:sym typeface="Arial"/>
              </a:rPr>
              <a:t>xây</a:t>
            </a:r>
            <a:r>
              <a:rPr lang="en-US" sz="3067" kern="0" dirty="0">
                <a:solidFill>
                  <a:srgbClr val="000000"/>
                </a:solidFill>
                <a:latin typeface="Times New Roman" panose="02020603050405020304" pitchFamily="18" charset="0"/>
                <a:cs typeface="Times New Roman" panose="02020603050405020304" pitchFamily="18" charset="0"/>
                <a:sym typeface="Arial"/>
              </a:rPr>
              <a:t> </a:t>
            </a:r>
            <a:r>
              <a:rPr lang="en-US" sz="3067" kern="0" dirty="0" err="1">
                <a:solidFill>
                  <a:srgbClr val="000000"/>
                </a:solidFill>
                <a:latin typeface="Times New Roman" panose="02020603050405020304" pitchFamily="18" charset="0"/>
                <a:cs typeface="Times New Roman" panose="02020603050405020304" pitchFamily="18" charset="0"/>
                <a:sym typeface="Arial"/>
              </a:rPr>
              <a:t>dựng</a:t>
            </a:r>
            <a:r>
              <a:rPr lang="en-US" sz="3067" kern="0" dirty="0">
                <a:solidFill>
                  <a:srgbClr val="000000"/>
                </a:solidFill>
                <a:latin typeface="Times New Roman" panose="02020603050405020304" pitchFamily="18" charset="0"/>
                <a:cs typeface="Times New Roman" panose="02020603050405020304" pitchFamily="18" charset="0"/>
                <a:sym typeface="Arial"/>
              </a:rPr>
              <a:t> ở </a:t>
            </a:r>
            <a:r>
              <a:rPr lang="en-US" sz="3067" kern="0" dirty="0" err="1">
                <a:solidFill>
                  <a:srgbClr val="000000"/>
                </a:solidFill>
                <a:latin typeface="Times New Roman" panose="02020603050405020304" pitchFamily="18" charset="0"/>
                <a:cs typeface="Times New Roman" panose="02020603050405020304" pitchFamily="18" charset="0"/>
                <a:sym typeface="Arial"/>
              </a:rPr>
              <a:t>vùng</a:t>
            </a:r>
            <a:r>
              <a:rPr lang="en-US" sz="3067" kern="0" dirty="0">
                <a:solidFill>
                  <a:srgbClr val="000000"/>
                </a:solidFill>
                <a:latin typeface="Times New Roman" panose="02020603050405020304" pitchFamily="18" charset="0"/>
                <a:cs typeface="Times New Roman" panose="02020603050405020304" pitchFamily="18" charset="0"/>
                <a:sym typeface="Arial"/>
              </a:rPr>
              <a:t> </a:t>
            </a:r>
            <a:r>
              <a:rPr lang="en-US" sz="3067" kern="0" dirty="0" err="1">
                <a:solidFill>
                  <a:srgbClr val="000000"/>
                </a:solidFill>
                <a:latin typeface="Times New Roman" panose="02020603050405020304" pitchFamily="18" charset="0"/>
                <a:cs typeface="Times New Roman" panose="02020603050405020304" pitchFamily="18" charset="0"/>
                <a:sym typeface="Arial"/>
              </a:rPr>
              <a:t>biển</a:t>
            </a:r>
            <a:r>
              <a:rPr lang="en-US" sz="3067" kern="0" dirty="0">
                <a:solidFill>
                  <a:srgbClr val="000000"/>
                </a:solidFill>
                <a:latin typeface="Times New Roman" panose="02020603050405020304" pitchFamily="18" charset="0"/>
                <a:cs typeface="Times New Roman" panose="02020603050405020304" pitchFamily="18" charset="0"/>
                <a:sym typeface="Arial"/>
              </a:rPr>
              <a:t> </a:t>
            </a:r>
            <a:r>
              <a:rPr lang="en-US" sz="3067" kern="0" dirty="0" err="1">
                <a:solidFill>
                  <a:srgbClr val="000000"/>
                </a:solidFill>
                <a:latin typeface="Times New Roman" panose="02020603050405020304" pitchFamily="18" charset="0"/>
                <a:cs typeface="Times New Roman" panose="02020603050405020304" pitchFamily="18" charset="0"/>
                <a:sym typeface="Arial"/>
              </a:rPr>
              <a:t>phía</a:t>
            </a:r>
            <a:r>
              <a:rPr lang="en-US" sz="3067" kern="0" dirty="0">
                <a:solidFill>
                  <a:srgbClr val="000000"/>
                </a:solidFill>
                <a:latin typeface="Times New Roman" panose="02020603050405020304" pitchFamily="18" charset="0"/>
                <a:cs typeface="Times New Roman" panose="02020603050405020304" pitchFamily="18" charset="0"/>
                <a:sym typeface="Arial"/>
              </a:rPr>
              <a:t> Nam, </a:t>
            </a:r>
            <a:r>
              <a:rPr lang="en-US" sz="3067" kern="0" dirty="0" err="1">
                <a:solidFill>
                  <a:srgbClr val="000000"/>
                </a:solidFill>
                <a:latin typeface="Times New Roman" panose="02020603050405020304" pitchFamily="18" charset="0"/>
                <a:cs typeface="Times New Roman" panose="02020603050405020304" pitchFamily="18" charset="0"/>
                <a:sym typeface="Arial"/>
              </a:rPr>
              <a:t>là</a:t>
            </a:r>
            <a:r>
              <a:rPr lang="en-US" sz="3067" kern="0" dirty="0">
                <a:solidFill>
                  <a:srgbClr val="000000"/>
                </a:solidFill>
                <a:latin typeface="Times New Roman" panose="02020603050405020304" pitchFamily="18" charset="0"/>
                <a:cs typeface="Times New Roman" panose="02020603050405020304" pitchFamily="18" charset="0"/>
                <a:sym typeface="Arial"/>
              </a:rPr>
              <a:t> </a:t>
            </a:r>
            <a:r>
              <a:rPr lang="en-US" sz="3067" kern="0" dirty="0" err="1">
                <a:solidFill>
                  <a:srgbClr val="000000"/>
                </a:solidFill>
                <a:latin typeface="Times New Roman" panose="02020603050405020304" pitchFamily="18" charset="0"/>
                <a:cs typeface="Times New Roman" panose="02020603050405020304" pitchFamily="18" charset="0"/>
                <a:sym typeface="Arial"/>
              </a:rPr>
              <a:t>những</a:t>
            </a:r>
            <a:r>
              <a:rPr lang="en-US" sz="3067" kern="0" dirty="0">
                <a:solidFill>
                  <a:srgbClr val="000000"/>
                </a:solidFill>
                <a:latin typeface="Times New Roman" panose="02020603050405020304" pitchFamily="18" charset="0"/>
                <a:cs typeface="Times New Roman" panose="02020603050405020304" pitchFamily="18" charset="0"/>
                <a:sym typeface="Arial"/>
              </a:rPr>
              <a:t> </a:t>
            </a:r>
            <a:r>
              <a:rPr lang="en-US" sz="3067" kern="0" dirty="0" err="1">
                <a:solidFill>
                  <a:srgbClr val="000000"/>
                </a:solidFill>
                <a:latin typeface="Times New Roman" panose="02020603050405020304" pitchFamily="18" charset="0"/>
                <a:cs typeface="Times New Roman" panose="02020603050405020304" pitchFamily="18" charset="0"/>
                <a:sym typeface="Arial"/>
              </a:rPr>
              <a:t>cột</a:t>
            </a:r>
            <a:r>
              <a:rPr lang="en-US" sz="3067" kern="0" dirty="0">
                <a:solidFill>
                  <a:srgbClr val="000000"/>
                </a:solidFill>
                <a:latin typeface="Times New Roman" panose="02020603050405020304" pitchFamily="18" charset="0"/>
                <a:cs typeface="Times New Roman" panose="02020603050405020304" pitchFamily="18" charset="0"/>
                <a:sym typeface="Arial"/>
              </a:rPr>
              <a:t> </a:t>
            </a:r>
            <a:r>
              <a:rPr lang="en-US" sz="3067" kern="0" dirty="0" err="1">
                <a:solidFill>
                  <a:srgbClr val="000000"/>
                </a:solidFill>
                <a:latin typeface="Times New Roman" panose="02020603050405020304" pitchFamily="18" charset="0"/>
                <a:cs typeface="Times New Roman" panose="02020603050405020304" pitchFamily="18" charset="0"/>
                <a:sym typeface="Arial"/>
              </a:rPr>
              <a:t>mốc</a:t>
            </a:r>
            <a:r>
              <a:rPr lang="en-US" sz="3067" kern="0" dirty="0">
                <a:solidFill>
                  <a:srgbClr val="000000"/>
                </a:solidFill>
                <a:latin typeface="Times New Roman" panose="02020603050405020304" pitchFamily="18" charset="0"/>
                <a:cs typeface="Times New Roman" panose="02020603050405020304" pitchFamily="18" charset="0"/>
                <a:sym typeface="Arial"/>
              </a:rPr>
              <a:t> </a:t>
            </a:r>
            <a:r>
              <a:rPr lang="en-US" sz="3067" kern="0" dirty="0" err="1">
                <a:solidFill>
                  <a:srgbClr val="000000"/>
                </a:solidFill>
                <a:latin typeface="Times New Roman" panose="02020603050405020304" pitchFamily="18" charset="0"/>
                <a:cs typeface="Times New Roman" panose="02020603050405020304" pitchFamily="18" charset="0"/>
                <a:sym typeface="Arial"/>
              </a:rPr>
              <a:t>khẳng</a:t>
            </a:r>
            <a:r>
              <a:rPr lang="en-US" sz="3067" kern="0" dirty="0">
                <a:solidFill>
                  <a:srgbClr val="000000"/>
                </a:solidFill>
                <a:latin typeface="Times New Roman" panose="02020603050405020304" pitchFamily="18" charset="0"/>
                <a:cs typeface="Times New Roman" panose="02020603050405020304" pitchFamily="18" charset="0"/>
                <a:sym typeface="Arial"/>
              </a:rPr>
              <a:t> </a:t>
            </a:r>
            <a:r>
              <a:rPr lang="en-US" sz="3067" kern="0" dirty="0" err="1">
                <a:solidFill>
                  <a:srgbClr val="000000"/>
                </a:solidFill>
                <a:latin typeface="Times New Roman" panose="02020603050405020304" pitchFamily="18" charset="0"/>
                <a:cs typeface="Times New Roman" panose="02020603050405020304" pitchFamily="18" charset="0"/>
                <a:sym typeface="Arial"/>
              </a:rPr>
              <a:t>định</a:t>
            </a:r>
            <a:r>
              <a:rPr lang="en-US" sz="3067" kern="0" dirty="0">
                <a:solidFill>
                  <a:srgbClr val="000000"/>
                </a:solidFill>
                <a:latin typeface="Times New Roman" panose="02020603050405020304" pitchFamily="18" charset="0"/>
                <a:cs typeface="Times New Roman" panose="02020603050405020304" pitchFamily="18" charset="0"/>
                <a:sym typeface="Arial"/>
              </a:rPr>
              <a:t> </a:t>
            </a:r>
            <a:r>
              <a:rPr lang="en-US" sz="3067" kern="0" dirty="0" err="1">
                <a:solidFill>
                  <a:srgbClr val="000000"/>
                </a:solidFill>
                <a:latin typeface="Times New Roman" panose="02020603050405020304" pitchFamily="18" charset="0"/>
                <a:cs typeface="Times New Roman" panose="02020603050405020304" pitchFamily="18" charset="0"/>
                <a:sym typeface="Arial"/>
              </a:rPr>
              <a:t>chủ</a:t>
            </a:r>
            <a:r>
              <a:rPr lang="en-US" sz="3067" kern="0" dirty="0">
                <a:solidFill>
                  <a:srgbClr val="000000"/>
                </a:solidFill>
                <a:latin typeface="Times New Roman" panose="02020603050405020304" pitchFamily="18" charset="0"/>
                <a:cs typeface="Times New Roman" panose="02020603050405020304" pitchFamily="18" charset="0"/>
                <a:sym typeface="Arial"/>
              </a:rPr>
              <a:t> </a:t>
            </a:r>
            <a:r>
              <a:rPr lang="en-US" sz="3067" kern="0" dirty="0" err="1">
                <a:solidFill>
                  <a:srgbClr val="000000"/>
                </a:solidFill>
                <a:latin typeface="Times New Roman" panose="02020603050405020304" pitchFamily="18" charset="0"/>
                <a:cs typeface="Times New Roman" panose="02020603050405020304" pitchFamily="18" charset="0"/>
                <a:sym typeface="Arial"/>
              </a:rPr>
              <a:t>quyền</a:t>
            </a:r>
            <a:r>
              <a:rPr lang="en-US" sz="3067" kern="0" dirty="0">
                <a:solidFill>
                  <a:srgbClr val="000000"/>
                </a:solidFill>
                <a:latin typeface="Times New Roman" panose="02020603050405020304" pitchFamily="18" charset="0"/>
                <a:cs typeface="Times New Roman" panose="02020603050405020304" pitchFamily="18" charset="0"/>
                <a:sym typeface="Arial"/>
              </a:rPr>
              <a:t> </a:t>
            </a:r>
            <a:r>
              <a:rPr lang="en-US" sz="3067" kern="0" dirty="0" err="1">
                <a:solidFill>
                  <a:srgbClr val="000000"/>
                </a:solidFill>
                <a:latin typeface="Times New Roman" panose="02020603050405020304" pitchFamily="18" charset="0"/>
                <a:cs typeface="Times New Roman" panose="02020603050405020304" pitchFamily="18" charset="0"/>
                <a:sym typeface="Arial"/>
              </a:rPr>
              <a:t>trên</a:t>
            </a:r>
            <a:r>
              <a:rPr lang="en-US" sz="3067" kern="0" dirty="0">
                <a:solidFill>
                  <a:srgbClr val="000000"/>
                </a:solidFill>
                <a:latin typeface="Times New Roman" panose="02020603050405020304" pitchFamily="18" charset="0"/>
                <a:cs typeface="Times New Roman" panose="02020603050405020304" pitchFamily="18" charset="0"/>
                <a:sym typeface="Arial"/>
              </a:rPr>
              <a:t> </a:t>
            </a:r>
            <a:r>
              <a:rPr lang="en-US" sz="3067" kern="0" dirty="0" err="1">
                <a:solidFill>
                  <a:srgbClr val="000000"/>
                </a:solidFill>
                <a:latin typeface="Times New Roman" panose="02020603050405020304" pitchFamily="18" charset="0"/>
                <a:cs typeface="Times New Roman" panose="02020603050405020304" pitchFamily="18" charset="0"/>
                <a:sym typeface="Arial"/>
              </a:rPr>
              <a:t>biển</a:t>
            </a:r>
            <a:r>
              <a:rPr lang="en-US" sz="3067" kern="0" dirty="0">
                <a:solidFill>
                  <a:srgbClr val="000000"/>
                </a:solidFill>
                <a:latin typeface="Times New Roman" panose="02020603050405020304" pitchFamily="18" charset="0"/>
                <a:cs typeface="Times New Roman" panose="02020603050405020304" pitchFamily="18" charset="0"/>
                <a:sym typeface="Arial"/>
              </a:rPr>
              <a:t> </a:t>
            </a:r>
            <a:r>
              <a:rPr lang="en-US" sz="3067" kern="0" dirty="0" err="1">
                <a:solidFill>
                  <a:srgbClr val="000000"/>
                </a:solidFill>
                <a:latin typeface="Times New Roman" panose="02020603050405020304" pitchFamily="18" charset="0"/>
                <a:cs typeface="Times New Roman" panose="02020603050405020304" pitchFamily="18" charset="0"/>
                <a:sym typeface="Arial"/>
              </a:rPr>
              <a:t>của</a:t>
            </a:r>
            <a:r>
              <a:rPr lang="en-US" sz="3067" kern="0" dirty="0">
                <a:solidFill>
                  <a:srgbClr val="000000"/>
                </a:solidFill>
                <a:latin typeface="Times New Roman" panose="02020603050405020304" pitchFamily="18" charset="0"/>
                <a:cs typeface="Times New Roman" panose="02020603050405020304" pitchFamily="18" charset="0"/>
                <a:sym typeface="Arial"/>
              </a:rPr>
              <a:t> </a:t>
            </a:r>
            <a:r>
              <a:rPr lang="en-US" sz="3067" kern="0" dirty="0" err="1">
                <a:solidFill>
                  <a:srgbClr val="000000"/>
                </a:solidFill>
                <a:latin typeface="Times New Roman" panose="02020603050405020304" pitchFamily="18" charset="0"/>
                <a:cs typeface="Times New Roman" panose="02020603050405020304" pitchFamily="18" charset="0"/>
                <a:sym typeface="Arial"/>
              </a:rPr>
              <a:t>nước</a:t>
            </a:r>
            <a:r>
              <a:rPr lang="en-US" sz="3067" kern="0" dirty="0">
                <a:solidFill>
                  <a:srgbClr val="000000"/>
                </a:solidFill>
                <a:latin typeface="Times New Roman" panose="02020603050405020304" pitchFamily="18" charset="0"/>
                <a:cs typeface="Times New Roman" panose="02020603050405020304" pitchFamily="18" charset="0"/>
                <a:sym typeface="Arial"/>
              </a:rPr>
              <a:t> ta.</a:t>
            </a:r>
            <a:endParaRPr lang="en-AU" sz="3067"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6" name="Picture 5"/>
          <p:cNvPicPr>
            <a:picLocks noChangeAspect="1"/>
          </p:cNvPicPr>
          <p:nvPr/>
        </p:nvPicPr>
        <p:blipFill>
          <a:blip r:embed="rId3"/>
          <a:stretch>
            <a:fillRect/>
          </a:stretch>
        </p:blipFill>
        <p:spPr>
          <a:xfrm>
            <a:off x="6509288" y="821413"/>
            <a:ext cx="4701153" cy="34012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791082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3766" y="351296"/>
            <a:ext cx="5756509" cy="3223645"/>
          </a:xfrm>
          <a:prstGeom prst="rect">
            <a:avLst/>
          </a:prstGeom>
        </p:spPr>
      </p:pic>
      <p:pic>
        <p:nvPicPr>
          <p:cNvPr id="4" name="Picture 3"/>
          <p:cNvPicPr>
            <a:picLocks noChangeAspect="1"/>
          </p:cNvPicPr>
          <p:nvPr/>
        </p:nvPicPr>
        <p:blipFill>
          <a:blip r:embed="rId3"/>
          <a:stretch>
            <a:fillRect/>
          </a:stretch>
        </p:blipFill>
        <p:spPr>
          <a:xfrm>
            <a:off x="6137329" y="2747073"/>
            <a:ext cx="5882468" cy="3676543"/>
          </a:xfrm>
          <a:prstGeom prst="rect">
            <a:avLst/>
          </a:prstGeom>
        </p:spPr>
      </p:pic>
    </p:spTree>
    <p:extLst>
      <p:ext uri="{BB962C8B-B14F-4D97-AF65-F5344CB8AC3E}">
        <p14:creationId xmlns:p14="http://schemas.microsoft.com/office/powerpoint/2010/main" val="18575442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9" name="Rounded Rectangle 8"/>
          <p:cNvSpPr/>
          <p:nvPr/>
        </p:nvSpPr>
        <p:spPr>
          <a:xfrm>
            <a:off x="1198534" y="241083"/>
            <a:ext cx="10342537" cy="1229532"/>
          </a:xfrm>
          <a:prstGeom prst="roundRect">
            <a:avLst/>
          </a:prstGeom>
          <a:solidFill>
            <a:schemeClr val="tx2">
              <a:lumMod val="20000"/>
              <a:lumOff val="80000"/>
            </a:schemeClr>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4267" kern="0" dirty="0">
              <a:solidFill>
                <a:srgbClr val="F5F7F7">
                  <a:lumMod val="10000"/>
                </a:srgbClr>
              </a:solidFill>
              <a:latin typeface="Times New Roman" panose="02020603050405020304" pitchFamily="18" charset="0"/>
              <a:cs typeface="Times New Roman" panose="02020603050405020304" pitchFamily="18" charset="0"/>
              <a:sym typeface="Arial"/>
            </a:endParaRPr>
          </a:p>
          <a:p>
            <a:pPr algn="ctr" defTabSz="1219170">
              <a:buClr>
                <a:srgbClr val="000000"/>
              </a:buClr>
            </a:pPr>
            <a:r>
              <a:rPr lang="vi-VN" sz="3733" b="1" kern="0" dirty="0">
                <a:solidFill>
                  <a:srgbClr val="F5F7F7">
                    <a:lumMod val="10000"/>
                  </a:srgbClr>
                </a:solidFill>
                <a:latin typeface="Times New Roman" panose="02020603050405020304" pitchFamily="18" charset="0"/>
                <a:cs typeface="Times New Roman" panose="02020603050405020304" pitchFamily="18" charset="0"/>
                <a:sym typeface="Arial"/>
              </a:rPr>
              <a:t>Ở khổ thơ đầu, điều gì gây bất ngờ với mọi người khi đến Trường Sa?</a:t>
            </a:r>
            <a:br>
              <a:rPr lang="vi-VN" sz="3733" b="1" kern="0" dirty="0">
                <a:solidFill>
                  <a:srgbClr val="F5F7F7">
                    <a:lumMod val="10000"/>
                  </a:srgbClr>
                </a:solidFill>
                <a:latin typeface="Times New Roman" panose="02020603050405020304" pitchFamily="18" charset="0"/>
                <a:cs typeface="Times New Roman" panose="02020603050405020304" pitchFamily="18" charset="0"/>
                <a:sym typeface="Arial"/>
              </a:rPr>
            </a:br>
            <a:endParaRPr lang="en-AU" sz="3733" b="1" kern="0" dirty="0">
              <a:solidFill>
                <a:srgbClr val="F5F7F7">
                  <a:lumMod val="10000"/>
                </a:srgbClr>
              </a:solidFill>
              <a:latin typeface="Times New Roman" panose="02020603050405020304" pitchFamily="18" charset="0"/>
              <a:cs typeface="Times New Roman" panose="02020603050405020304" pitchFamily="18" charset="0"/>
              <a:sym typeface="Arial"/>
            </a:endParaRPr>
          </a:p>
        </p:txBody>
      </p:sp>
      <p:sp>
        <p:nvSpPr>
          <p:cNvPr id="10" name="TextBox 9"/>
          <p:cNvSpPr txBox="1"/>
          <p:nvPr/>
        </p:nvSpPr>
        <p:spPr>
          <a:xfrm>
            <a:off x="7077559" y="2808023"/>
            <a:ext cx="4690820" cy="2390141"/>
          </a:xfrm>
          <a:prstGeom prst="rect">
            <a:avLst/>
          </a:prstGeom>
          <a:noFill/>
        </p:spPr>
        <p:txBody>
          <a:bodyPr wrap="square" rtlCol="0">
            <a:spAutoFit/>
          </a:bodyPr>
          <a:lstStyle/>
          <a:p>
            <a:pPr algn="just" defTabSz="1219170">
              <a:buClr>
                <a:srgbClr val="000000"/>
              </a:buClr>
            </a:pPr>
            <a:r>
              <a:rPr lang="vi-VN" sz="3733" kern="0" dirty="0">
                <a:solidFill>
                  <a:srgbClr val="000000"/>
                </a:solidFill>
                <a:latin typeface="Times New Roman" panose="02020603050405020304" pitchFamily="18" charset="0"/>
                <a:cs typeface="Times New Roman" panose="02020603050405020304" pitchFamily="18" charset="0"/>
                <a:sym typeface="Arial"/>
              </a:rPr>
              <a:t>Ở khổ thơ đầu, màu hoa muống biển gây bất ngờ với mọi người khi đến Trường Sa.</a:t>
            </a:r>
            <a:endParaRPr lang="en-AU" sz="3733"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1" name="Picture 10"/>
          <p:cNvPicPr>
            <a:picLocks noChangeAspect="1"/>
          </p:cNvPicPr>
          <p:nvPr/>
        </p:nvPicPr>
        <p:blipFill>
          <a:blip r:embed="rId3"/>
          <a:stretch>
            <a:fillRect/>
          </a:stretch>
        </p:blipFill>
        <p:spPr>
          <a:xfrm>
            <a:off x="382989" y="2200143"/>
            <a:ext cx="6281283" cy="38849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16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64581" y="2253282"/>
            <a:ext cx="10890143" cy="1177871"/>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467" kern="0" dirty="0">
                <a:solidFill>
                  <a:srgbClr val="F5F7F7">
                    <a:lumMod val="10000"/>
                  </a:srgbClr>
                </a:solidFill>
                <a:latin typeface="Times New Roman" panose="02020603050405020304" pitchFamily="18" charset="0"/>
                <a:cs typeface="Times New Roman" panose="02020603050405020304" pitchFamily="18" charset="0"/>
                <a:sym typeface="Arial"/>
              </a:rPr>
              <a:t>Sự thấu hiểu của người dân trước những gian nguy mà người lính nhà giàn phải đương đầu.</a:t>
            </a:r>
            <a:endParaRPr lang="en-AU" sz="3467" kern="0" dirty="0">
              <a:solidFill>
                <a:srgbClr val="F5F7F7">
                  <a:lumMod val="10000"/>
                </a:srgbClr>
              </a:solidFill>
              <a:latin typeface="Times New Roman" panose="02020603050405020304" pitchFamily="18" charset="0"/>
              <a:cs typeface="Times New Roman" panose="02020603050405020304" pitchFamily="18" charset="0"/>
              <a:sym typeface="Arial"/>
            </a:endParaRPr>
          </a:p>
        </p:txBody>
      </p:sp>
      <p:sp>
        <p:nvSpPr>
          <p:cNvPr id="9" name="Rounded Rectangle 8"/>
          <p:cNvSpPr/>
          <p:nvPr/>
        </p:nvSpPr>
        <p:spPr>
          <a:xfrm>
            <a:off x="1715147" y="250127"/>
            <a:ext cx="9567620" cy="1684149"/>
          </a:xfrm>
          <a:prstGeom prst="roundRect">
            <a:avLst/>
          </a:prstGeom>
          <a:solidFill>
            <a:schemeClr val="accent1">
              <a:lumMod val="20000"/>
              <a:lumOff val="80000"/>
            </a:schemeClr>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dirty="0">
                <a:solidFill>
                  <a:srgbClr val="F5F7F7">
                    <a:lumMod val="10000"/>
                  </a:srgbClr>
                </a:solidFill>
                <a:latin typeface="Times New Roman" panose="02020603050405020304" pitchFamily="18" charset="0"/>
                <a:cs typeface="Times New Roman" panose="02020603050405020304" pitchFamily="18" charset="0"/>
                <a:sym typeface="Arial"/>
              </a:rPr>
              <a:t>Em hiểu thế nào về hai dòng thơ </a:t>
            </a:r>
            <a:endParaRPr lang="en-US" sz="3200" b="1" kern="0" dirty="0">
              <a:solidFill>
                <a:srgbClr val="F5F7F7">
                  <a:lumMod val="10000"/>
                </a:srgbClr>
              </a:solidFill>
              <a:latin typeface="Times New Roman" panose="02020603050405020304" pitchFamily="18" charset="0"/>
              <a:cs typeface="Times New Roman" panose="02020603050405020304" pitchFamily="18" charset="0"/>
              <a:sym typeface="Arial"/>
            </a:endParaRPr>
          </a:p>
          <a:p>
            <a:pPr algn="ctr" defTabSz="1219170">
              <a:buClr>
                <a:srgbClr val="000000"/>
              </a:buClr>
            </a:pPr>
            <a:r>
              <a:rPr lang="vi-VN" sz="3200" b="1" kern="0" dirty="0">
                <a:solidFill>
                  <a:srgbClr val="F5F7F7">
                    <a:lumMod val="10000"/>
                  </a:srgbClr>
                </a:solidFill>
                <a:latin typeface="Times New Roman" panose="02020603050405020304" pitchFamily="18" charset="0"/>
                <a:cs typeface="Times New Roman" panose="02020603050405020304" pitchFamily="18" charset="0"/>
                <a:sym typeface="Arial"/>
              </a:rPr>
              <a:t>“Những nhà gian giữ đảo</a:t>
            </a:r>
            <a:r>
              <a:rPr lang="en-US" sz="3200" b="1" kern="0" dirty="0">
                <a:solidFill>
                  <a:srgbClr val="F5F7F7">
                    <a:lumMod val="10000"/>
                  </a:srgbClr>
                </a:solidFill>
                <a:latin typeface="Times New Roman" panose="02020603050405020304" pitchFamily="18" charset="0"/>
                <a:cs typeface="Times New Roman" panose="02020603050405020304" pitchFamily="18" charset="0"/>
                <a:sym typeface="Arial"/>
              </a:rPr>
              <a:t>/ </a:t>
            </a:r>
            <a:r>
              <a:rPr lang="vi-VN" sz="3200" b="1" kern="0" dirty="0">
                <a:solidFill>
                  <a:srgbClr val="F5F7F7">
                    <a:lumMod val="10000"/>
                  </a:srgbClr>
                </a:solidFill>
                <a:latin typeface="Times New Roman" panose="02020603050405020304" pitchFamily="18" charset="0"/>
                <a:cs typeface="Times New Roman" panose="02020603050405020304" pitchFamily="18" charset="0"/>
                <a:sym typeface="Arial"/>
              </a:rPr>
              <a:t>Neo cả nhịp tim người"? </a:t>
            </a:r>
            <a:endParaRPr lang="en-US" sz="3200" b="1" kern="0" dirty="0">
              <a:solidFill>
                <a:srgbClr val="F5F7F7">
                  <a:lumMod val="10000"/>
                </a:srgbClr>
              </a:solidFill>
              <a:latin typeface="Times New Roman" panose="02020603050405020304" pitchFamily="18" charset="0"/>
              <a:cs typeface="Times New Roman" panose="02020603050405020304" pitchFamily="18" charset="0"/>
              <a:sym typeface="Arial"/>
            </a:endParaRPr>
          </a:p>
          <a:p>
            <a:pPr algn="ctr" defTabSz="1219170">
              <a:buClr>
                <a:srgbClr val="000000"/>
              </a:buClr>
            </a:pPr>
            <a:r>
              <a:rPr lang="vi-VN" sz="3200" b="1" kern="0" dirty="0">
                <a:solidFill>
                  <a:srgbClr val="F5F7F7">
                    <a:lumMod val="10000"/>
                  </a:srgbClr>
                </a:solidFill>
                <a:latin typeface="Times New Roman" panose="02020603050405020304" pitchFamily="18" charset="0"/>
                <a:cs typeface="Times New Roman" panose="02020603050405020304" pitchFamily="18" charset="0"/>
                <a:sym typeface="Arial"/>
              </a:rPr>
              <a:t>Chọn câu trả lời dưới đây hoặc nêu ý kiến của em.</a:t>
            </a:r>
            <a:endParaRPr lang="en-AU" sz="3200" b="1" kern="0" dirty="0">
              <a:solidFill>
                <a:srgbClr val="F5F7F7">
                  <a:lumMod val="10000"/>
                </a:srgbClr>
              </a:solidFill>
              <a:latin typeface="Arial"/>
              <a:sym typeface="Arial"/>
            </a:endParaRPr>
          </a:p>
        </p:txBody>
      </p:sp>
      <p:sp>
        <p:nvSpPr>
          <p:cNvPr id="10" name="Oval 9"/>
          <p:cNvSpPr/>
          <p:nvPr/>
        </p:nvSpPr>
        <p:spPr>
          <a:xfrm>
            <a:off x="382288" y="2454760"/>
            <a:ext cx="764584" cy="774915"/>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dirty="0">
                <a:solidFill>
                  <a:srgbClr val="F5F7F7"/>
                </a:solidFill>
                <a:latin typeface="Times New Roman" panose="02020603050405020304" pitchFamily="18" charset="0"/>
                <a:cs typeface="Times New Roman" panose="02020603050405020304" pitchFamily="18" charset="0"/>
                <a:sym typeface="Arial"/>
              </a:rPr>
              <a:t>A</a:t>
            </a:r>
            <a:endParaRPr lang="en-AU" sz="1867" kern="0" dirty="0">
              <a:solidFill>
                <a:srgbClr val="F5F7F7"/>
              </a:solidFill>
              <a:latin typeface="Times New Roman" panose="02020603050405020304" pitchFamily="18" charset="0"/>
              <a:cs typeface="Times New Roman" panose="02020603050405020304" pitchFamily="18" charset="0"/>
              <a:sym typeface="Arial"/>
            </a:endParaRPr>
          </a:p>
        </p:txBody>
      </p:sp>
      <p:sp>
        <p:nvSpPr>
          <p:cNvPr id="12" name="Rectangle 11"/>
          <p:cNvSpPr/>
          <p:nvPr/>
        </p:nvSpPr>
        <p:spPr>
          <a:xfrm>
            <a:off x="764581" y="3750158"/>
            <a:ext cx="10890143" cy="1177871"/>
          </a:xfrm>
          <a:prstGeom prst="rect">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467" kern="0" dirty="0">
                <a:solidFill>
                  <a:srgbClr val="F5F7F7">
                    <a:lumMod val="10000"/>
                  </a:srgbClr>
                </a:solidFill>
                <a:latin typeface="Times New Roman" panose="02020603050405020304" pitchFamily="18" charset="0"/>
                <a:cs typeface="Times New Roman" panose="02020603050405020304" pitchFamily="18" charset="0"/>
                <a:sym typeface="Arial"/>
              </a:rPr>
              <a:t>     </a:t>
            </a:r>
            <a:r>
              <a:rPr lang="vi-VN" sz="3467" kern="0" dirty="0">
                <a:solidFill>
                  <a:srgbClr val="F5F7F7">
                    <a:lumMod val="10000"/>
                  </a:srgbClr>
                </a:solidFill>
                <a:latin typeface="Times New Roman" panose="02020603050405020304" pitchFamily="18" charset="0"/>
                <a:cs typeface="Times New Roman" panose="02020603050405020304" pitchFamily="18" charset="0"/>
                <a:sym typeface="Arial"/>
              </a:rPr>
              <a:t>Cảm xúc thương yêu, lo lắng của người ra thăm đảo dành cho người lính Trường Sa.</a:t>
            </a:r>
            <a:endParaRPr lang="en-AU" sz="3467" kern="0" dirty="0">
              <a:solidFill>
                <a:srgbClr val="F5F7F7">
                  <a:lumMod val="10000"/>
                </a:srgbClr>
              </a:solidFill>
              <a:latin typeface="Times New Roman" panose="02020603050405020304" pitchFamily="18" charset="0"/>
              <a:cs typeface="Times New Roman" panose="02020603050405020304" pitchFamily="18" charset="0"/>
              <a:sym typeface="Arial"/>
            </a:endParaRPr>
          </a:p>
        </p:txBody>
      </p:sp>
      <p:sp>
        <p:nvSpPr>
          <p:cNvPr id="13" name="Oval 12"/>
          <p:cNvSpPr/>
          <p:nvPr/>
        </p:nvSpPr>
        <p:spPr>
          <a:xfrm>
            <a:off x="382288" y="3951636"/>
            <a:ext cx="764584" cy="774915"/>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dirty="0">
                <a:solidFill>
                  <a:srgbClr val="F5F7F7"/>
                </a:solidFill>
                <a:latin typeface="Times New Roman" panose="02020603050405020304" pitchFamily="18" charset="0"/>
                <a:cs typeface="Times New Roman" panose="02020603050405020304" pitchFamily="18" charset="0"/>
                <a:sym typeface="Arial"/>
              </a:rPr>
              <a:t>B</a:t>
            </a:r>
            <a:endParaRPr lang="en-AU" sz="1867" kern="0" dirty="0">
              <a:solidFill>
                <a:srgbClr val="F5F7F7"/>
              </a:solidFill>
              <a:latin typeface="Times New Roman" panose="02020603050405020304" pitchFamily="18" charset="0"/>
              <a:cs typeface="Times New Roman" panose="02020603050405020304" pitchFamily="18" charset="0"/>
              <a:sym typeface="Arial"/>
            </a:endParaRPr>
          </a:p>
        </p:txBody>
      </p:sp>
      <p:sp>
        <p:nvSpPr>
          <p:cNvPr id="14" name="Rectangle 13"/>
          <p:cNvSpPr/>
          <p:nvPr/>
        </p:nvSpPr>
        <p:spPr>
          <a:xfrm>
            <a:off x="764581" y="5247034"/>
            <a:ext cx="10890143" cy="1177871"/>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467" kern="0" dirty="0">
              <a:solidFill>
                <a:srgbClr val="F5F7F7">
                  <a:lumMod val="10000"/>
                </a:srgbClr>
              </a:solidFill>
              <a:latin typeface="Times New Roman" panose="02020603050405020304" pitchFamily="18" charset="0"/>
              <a:cs typeface="Times New Roman" panose="02020603050405020304" pitchFamily="18" charset="0"/>
              <a:sym typeface="Arial"/>
            </a:endParaRPr>
          </a:p>
          <a:p>
            <a:pPr algn="ctr" defTabSz="1219170">
              <a:buClr>
                <a:srgbClr val="000000"/>
              </a:buClr>
            </a:pPr>
            <a:r>
              <a:rPr lang="en-US" sz="3467" kern="0" dirty="0">
                <a:solidFill>
                  <a:srgbClr val="F5F7F7">
                    <a:lumMod val="10000"/>
                  </a:srgbClr>
                </a:solidFill>
                <a:latin typeface="Times New Roman" panose="02020603050405020304" pitchFamily="18" charset="0"/>
                <a:cs typeface="Times New Roman" panose="02020603050405020304" pitchFamily="18" charset="0"/>
                <a:sym typeface="Arial"/>
              </a:rPr>
              <a:t>      </a:t>
            </a:r>
            <a:r>
              <a:rPr lang="vi-VN" sz="3467" kern="0" dirty="0">
                <a:solidFill>
                  <a:srgbClr val="F5F7F7">
                    <a:lumMod val="10000"/>
                  </a:srgbClr>
                </a:solidFill>
                <a:latin typeface="Times New Roman" panose="02020603050405020304" pitchFamily="18" charset="0"/>
                <a:cs typeface="Times New Roman" panose="02020603050405020304" pitchFamily="18" charset="0"/>
                <a:sym typeface="Arial"/>
              </a:rPr>
              <a:t>Tình yêu tha thiết của người dân đất Việt đối với </a:t>
            </a:r>
            <a:endParaRPr lang="en-US" sz="3467" kern="0" dirty="0">
              <a:solidFill>
                <a:srgbClr val="F5F7F7">
                  <a:lumMod val="10000"/>
                </a:srgbClr>
              </a:solidFill>
              <a:latin typeface="Times New Roman" panose="02020603050405020304" pitchFamily="18" charset="0"/>
              <a:cs typeface="Times New Roman" panose="02020603050405020304" pitchFamily="18" charset="0"/>
              <a:sym typeface="Arial"/>
            </a:endParaRPr>
          </a:p>
          <a:p>
            <a:pPr algn="ctr" defTabSz="1219170">
              <a:buClr>
                <a:srgbClr val="000000"/>
              </a:buClr>
            </a:pPr>
            <a:r>
              <a:rPr lang="vi-VN" sz="3467" kern="0" dirty="0">
                <a:solidFill>
                  <a:srgbClr val="F5F7F7">
                    <a:lumMod val="10000"/>
                  </a:srgbClr>
                </a:solidFill>
                <a:latin typeface="Times New Roman" panose="02020603050405020304" pitchFamily="18" charset="0"/>
                <a:cs typeface="Times New Roman" panose="02020603050405020304" pitchFamily="18" charset="0"/>
                <a:sym typeface="Arial"/>
              </a:rPr>
              <a:t>biển đảo quê hương.</a:t>
            </a:r>
            <a:br>
              <a:rPr lang="vi-VN" sz="3467" kern="0" dirty="0">
                <a:solidFill>
                  <a:srgbClr val="F5F7F7">
                    <a:lumMod val="10000"/>
                  </a:srgbClr>
                </a:solidFill>
                <a:latin typeface="Times New Roman" panose="02020603050405020304" pitchFamily="18" charset="0"/>
                <a:cs typeface="Times New Roman" panose="02020603050405020304" pitchFamily="18" charset="0"/>
                <a:sym typeface="Arial"/>
              </a:rPr>
            </a:br>
            <a:endParaRPr lang="en-AU" sz="3467" kern="0" dirty="0">
              <a:solidFill>
                <a:srgbClr val="F5F7F7">
                  <a:lumMod val="10000"/>
                </a:srgbClr>
              </a:solidFill>
              <a:latin typeface="Times New Roman" panose="02020603050405020304" pitchFamily="18" charset="0"/>
              <a:cs typeface="Times New Roman" panose="02020603050405020304" pitchFamily="18" charset="0"/>
              <a:sym typeface="Arial"/>
            </a:endParaRPr>
          </a:p>
        </p:txBody>
      </p:sp>
      <p:sp>
        <p:nvSpPr>
          <p:cNvPr id="15" name="Oval 14"/>
          <p:cNvSpPr/>
          <p:nvPr/>
        </p:nvSpPr>
        <p:spPr>
          <a:xfrm>
            <a:off x="382288" y="5448512"/>
            <a:ext cx="764584" cy="774915"/>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dirty="0">
                <a:solidFill>
                  <a:srgbClr val="F5F7F7"/>
                </a:solidFill>
                <a:latin typeface="Times New Roman" panose="02020603050405020304" pitchFamily="18" charset="0"/>
                <a:cs typeface="Times New Roman" panose="02020603050405020304" pitchFamily="18" charset="0"/>
                <a:sym typeface="Arial"/>
              </a:rPr>
              <a:t>C</a:t>
            </a:r>
            <a:endParaRPr lang="en-AU" sz="1867" kern="0" dirty="0">
              <a:solidFill>
                <a:srgbClr val="F5F7F7"/>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403842829"/>
      </p:ext>
    </p:extLst>
  </p:cSld>
  <p:clrMapOvr>
    <a:masterClrMapping/>
  </p:clrMapOvr>
  <p:timing>
    <p:tnLst>
      <p:par>
        <p:cTn id="1" dur="indefinite" restart="never" nodeType="tmRoot"/>
      </p:par>
    </p:tnLst>
  </p:timing>
</p:sld>
</file>

<file path=ppt/theme/theme1.xml><?xml version="1.0" encoding="utf-8"?>
<a:theme xmlns:a="http://schemas.openxmlformats.org/drawingml/2006/main" name="Mediterranean Cruise Business Plan by Slidesgo">
  <a:themeElements>
    <a:clrScheme name="Simple Light">
      <a:dk1>
        <a:srgbClr val="09385B"/>
      </a:dk1>
      <a:lt1>
        <a:srgbClr val="F5F7F7"/>
      </a:lt1>
      <a:dk2>
        <a:srgbClr val="E83E4A"/>
      </a:dk2>
      <a:lt2>
        <a:srgbClr val="FC9A74"/>
      </a:lt2>
      <a:accent1>
        <a:srgbClr val="F9B847"/>
      </a:accent1>
      <a:accent2>
        <a:srgbClr val="0CABFD"/>
      </a:accent2>
      <a:accent3>
        <a:srgbClr val="3CBDFD"/>
      </a:accent3>
      <a:accent4>
        <a:srgbClr val="59C8FD"/>
      </a:accent4>
      <a:accent5>
        <a:srgbClr val="B2E0FC"/>
      </a:accent5>
      <a:accent6>
        <a:srgbClr val="C6EBFD"/>
      </a:accent6>
      <a:hlink>
        <a:srgbClr val="09385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editerranean Cruise Business Plan by Slidesgo">
  <a:themeElements>
    <a:clrScheme name="Simple Light">
      <a:dk1>
        <a:srgbClr val="09385B"/>
      </a:dk1>
      <a:lt1>
        <a:srgbClr val="F5F7F7"/>
      </a:lt1>
      <a:dk2>
        <a:srgbClr val="E83E4A"/>
      </a:dk2>
      <a:lt2>
        <a:srgbClr val="FC9A74"/>
      </a:lt2>
      <a:accent1>
        <a:srgbClr val="F9B847"/>
      </a:accent1>
      <a:accent2>
        <a:srgbClr val="0CABFD"/>
      </a:accent2>
      <a:accent3>
        <a:srgbClr val="3CBDFD"/>
      </a:accent3>
      <a:accent4>
        <a:srgbClr val="59C8FD"/>
      </a:accent4>
      <a:accent5>
        <a:srgbClr val="B2E0FC"/>
      </a:accent5>
      <a:accent6>
        <a:srgbClr val="C6EBFD"/>
      </a:accent6>
      <a:hlink>
        <a:srgbClr val="09385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2</TotalTime>
  <Words>429</Words>
  <Application>Microsoft Office PowerPoint</Application>
  <PresentationFormat>Widescreen</PresentationFormat>
  <Paragraphs>78</Paragraphs>
  <Slides>14</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Arial</vt:lpstr>
      <vt:lpstr>Calibri</vt:lpstr>
      <vt:lpstr>Karla</vt:lpstr>
      <vt:lpstr>Lexend Deca</vt:lpstr>
      <vt:lpstr>Lexend Deca Light</vt:lpstr>
      <vt:lpstr>Nunito Light</vt:lpstr>
      <vt:lpstr>Outfit SemiBold</vt:lpstr>
      <vt:lpstr>Raleway</vt:lpstr>
      <vt:lpstr>Times New Roman</vt:lpstr>
      <vt:lpstr>Mediterranean Cruise Business Plan by Slidesgo</vt:lpstr>
      <vt:lpstr>1_Mediterranean Cruise Business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9</cp:revision>
  <dcterms:created xsi:type="dcterms:W3CDTF">2025-02-25T05:00:22Z</dcterms:created>
  <dcterms:modified xsi:type="dcterms:W3CDTF">2025-02-25T06:02:57Z</dcterms:modified>
</cp:coreProperties>
</file>