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23"/>
  </p:notesMasterIdLst>
  <p:sldIdLst>
    <p:sldId id="256" r:id="rId2"/>
    <p:sldId id="257" r:id="rId3"/>
    <p:sldId id="264" r:id="rId4"/>
    <p:sldId id="315" r:id="rId5"/>
    <p:sldId id="259" r:id="rId6"/>
    <p:sldId id="285" r:id="rId7"/>
    <p:sldId id="269" r:id="rId8"/>
    <p:sldId id="313" r:id="rId9"/>
    <p:sldId id="271" r:id="rId10"/>
    <p:sldId id="286" r:id="rId11"/>
    <p:sldId id="266" r:id="rId12"/>
    <p:sldId id="287" r:id="rId13"/>
    <p:sldId id="265" r:id="rId14"/>
    <p:sldId id="260" r:id="rId15"/>
    <p:sldId id="270" r:id="rId16"/>
    <p:sldId id="316" r:id="rId17"/>
    <p:sldId id="272" r:id="rId18"/>
    <p:sldId id="273" r:id="rId19"/>
    <p:sldId id="276" r:id="rId20"/>
    <p:sldId id="278" r:id="rId21"/>
    <p:sldId id="268" r:id="rId22"/>
  </p:sldIdLst>
  <p:sldSz cx="9144000" cy="5143500" type="screen16x9"/>
  <p:notesSz cx="6858000" cy="9144000"/>
  <p:embeddedFontLst>
    <p:embeddedFont>
      <p:font typeface="Acme" panose="020B0604020202020204" charset="0"/>
      <p:regular r:id="rId24"/>
    </p:embeddedFont>
    <p:embeddedFont>
      <p:font typeface="Actor" panose="020B0604020202020204" charset="0"/>
      <p:regular r:id="rId25"/>
    </p:embeddedFont>
    <p:embeddedFont>
      <p:font typeface="Milonga" panose="020B0604020202020204" charset="0"/>
      <p:regular r:id="rId26"/>
    </p:embeddedFont>
    <p:embeddedFont>
      <p:font typeface="Roboto Condensed Light" panose="020000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FF0000"/>
          </p15:clr>
        </p15:guide>
        <p15:guide id="2" pos="2880">
          <p15:clr>
            <a:srgbClr val="FF0000"/>
          </p15:clr>
        </p15:guide>
        <p15:guide id="3" pos="450">
          <p15:clr>
            <a:srgbClr val="FF0000"/>
          </p15:clr>
        </p15:guide>
        <p15:guide id="4" pos="5310">
          <p15:clr>
            <a:srgbClr val="FF0000"/>
          </p15:clr>
        </p15:guide>
        <p15:guide id="5" orient="horz" pos="340">
          <p15:clr>
            <a:srgbClr val="FF0000"/>
          </p15:clr>
        </p15:guide>
        <p15:guide id="6" orient="horz" pos="2897">
          <p15:clr>
            <a:srgbClr val="FF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EF908A-6420-4811-9A2F-BF8897F7F316}">
  <a:tblStyle styleId="{DEEF908A-6420-4811-9A2F-BF8897F7F3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 pos="450"/>
        <p:guide pos="5310"/>
        <p:guide orient="horz" pos="340"/>
        <p:guide orient="horz" pos="28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055226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1ee5a452bf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1ee5a452bf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4377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8"/>
        <p:cNvGrpSpPr/>
        <p:nvPr/>
      </p:nvGrpSpPr>
      <p:grpSpPr>
        <a:xfrm>
          <a:off x="0" y="0"/>
          <a:ext cx="0" cy="0"/>
          <a:chOff x="0" y="0"/>
          <a:chExt cx="0" cy="0"/>
        </a:xfrm>
      </p:grpSpPr>
      <p:sp>
        <p:nvSpPr>
          <p:cNvPr id="2489" name="Google Shape;2489;g11da1208026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0" name="Google Shape;2490;g11da1208026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40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11da1208026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11da1208026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5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e8f8aa35a6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e8f8aa35a6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62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11da1208026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11da1208026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476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11da1208026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11da1208026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70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11da1208026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11da1208026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326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11da1208026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11da1208026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8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g11da1208026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9" name="Google Shape;1779;g11da1208026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102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11da1208026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11da1208026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475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1da1208026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1da1208026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43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354dab9a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e354dab9a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56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11da120802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11da120802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11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a5e3da717_0_2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a5e3da717_0_2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55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g11da1208026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9" name="Google Shape;2349;g11da1208026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85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11da1208026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11da1208026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9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11da1208026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11da1208026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53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11da1208026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1da1208026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40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11da1208026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11da1208026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90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72102" y="190897"/>
            <a:ext cx="8803381" cy="4757563"/>
            <a:chOff x="172102" y="190897"/>
            <a:chExt cx="8803381" cy="4757563"/>
          </a:xfrm>
        </p:grpSpPr>
        <p:sp>
          <p:nvSpPr>
            <p:cNvPr id="11" name="Google Shape;11;p2"/>
            <p:cNvSpPr/>
            <p:nvPr/>
          </p:nvSpPr>
          <p:spPr>
            <a:xfrm>
              <a:off x="172102"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63550" y="623300"/>
              <a:ext cx="7078207" cy="3613915"/>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1334000" y="730050"/>
            <a:ext cx="6537300" cy="329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2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2642087" y="4026171"/>
            <a:ext cx="3863400" cy="45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2">
    <p:bg>
      <p:bgPr>
        <a:solidFill>
          <a:schemeClr val="dk2"/>
        </a:solidFill>
        <a:effectLst/>
      </p:bgPr>
    </p:bg>
    <p:spTree>
      <p:nvGrpSpPr>
        <p:cNvPr id="1" name="Shape 180"/>
        <p:cNvGrpSpPr/>
        <p:nvPr/>
      </p:nvGrpSpPr>
      <p:grpSpPr>
        <a:xfrm>
          <a:off x="0" y="0"/>
          <a:ext cx="0" cy="0"/>
          <a:chOff x="0" y="0"/>
          <a:chExt cx="0" cy="0"/>
        </a:xfrm>
      </p:grpSpPr>
      <p:grpSp>
        <p:nvGrpSpPr>
          <p:cNvPr id="181" name="Google Shape;181;p21"/>
          <p:cNvGrpSpPr/>
          <p:nvPr/>
        </p:nvGrpSpPr>
        <p:grpSpPr>
          <a:xfrm flipH="1">
            <a:off x="170309" y="190897"/>
            <a:ext cx="8803381" cy="4757563"/>
            <a:chOff x="170309" y="190897"/>
            <a:chExt cx="8803381" cy="4757563"/>
          </a:xfrm>
        </p:grpSpPr>
        <p:sp>
          <p:nvSpPr>
            <p:cNvPr id="182" name="Google Shape;182;p21"/>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1"/>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21"/>
          <p:cNvSpPr txBox="1">
            <a:spLocks noGrp="1"/>
          </p:cNvSpPr>
          <p:nvPr>
            <p:ph type="title"/>
          </p:nvPr>
        </p:nvSpPr>
        <p:spPr>
          <a:xfrm rot="-294622">
            <a:off x="2640895" y="1438563"/>
            <a:ext cx="3862275" cy="1379673"/>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86" name="Google Shape;186;p21"/>
          <p:cNvSpPr txBox="1">
            <a:spLocks noGrp="1"/>
          </p:cNvSpPr>
          <p:nvPr>
            <p:ph type="subTitle" idx="1"/>
          </p:nvPr>
        </p:nvSpPr>
        <p:spPr>
          <a:xfrm>
            <a:off x="2012100" y="3676125"/>
            <a:ext cx="5119800" cy="7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3">
    <p:bg>
      <p:bgPr>
        <a:solidFill>
          <a:schemeClr val="dk2"/>
        </a:solidFill>
        <a:effectLst/>
      </p:bgPr>
    </p:bg>
    <p:spTree>
      <p:nvGrpSpPr>
        <p:cNvPr id="1" name="Shape 187"/>
        <p:cNvGrpSpPr/>
        <p:nvPr/>
      </p:nvGrpSpPr>
      <p:grpSpPr>
        <a:xfrm>
          <a:off x="0" y="0"/>
          <a:ext cx="0" cy="0"/>
          <a:chOff x="0" y="0"/>
          <a:chExt cx="0" cy="0"/>
        </a:xfrm>
      </p:grpSpPr>
      <p:grpSp>
        <p:nvGrpSpPr>
          <p:cNvPr id="188" name="Google Shape;188;p22"/>
          <p:cNvGrpSpPr/>
          <p:nvPr/>
        </p:nvGrpSpPr>
        <p:grpSpPr>
          <a:xfrm flipH="1">
            <a:off x="170309" y="190897"/>
            <a:ext cx="8803381" cy="4757563"/>
            <a:chOff x="170309" y="190897"/>
            <a:chExt cx="8803381" cy="4757563"/>
          </a:xfrm>
        </p:grpSpPr>
        <p:sp>
          <p:nvSpPr>
            <p:cNvPr id="189" name="Google Shape;189;p22"/>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22"/>
          <p:cNvSpPr txBox="1">
            <a:spLocks noGrp="1"/>
          </p:cNvSpPr>
          <p:nvPr>
            <p:ph type="subTitle" idx="1"/>
          </p:nvPr>
        </p:nvSpPr>
        <p:spPr>
          <a:xfrm>
            <a:off x="1429575" y="2403597"/>
            <a:ext cx="2474100" cy="107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3" name="Google Shape;193;p22"/>
          <p:cNvSpPr txBox="1">
            <a:spLocks noGrp="1"/>
          </p:cNvSpPr>
          <p:nvPr>
            <p:ph type="title"/>
          </p:nvPr>
        </p:nvSpPr>
        <p:spPr>
          <a:xfrm>
            <a:off x="1059975" y="1660522"/>
            <a:ext cx="3213300" cy="67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1_2">
    <p:bg>
      <p:bgPr>
        <a:solidFill>
          <a:schemeClr val="dk2"/>
        </a:solidFill>
        <a:effectLst/>
      </p:bgPr>
    </p:bg>
    <p:spTree>
      <p:nvGrpSpPr>
        <p:cNvPr id="1" name="Shape 222"/>
        <p:cNvGrpSpPr/>
        <p:nvPr/>
      </p:nvGrpSpPr>
      <p:grpSpPr>
        <a:xfrm>
          <a:off x="0" y="0"/>
          <a:ext cx="0" cy="0"/>
          <a:chOff x="0" y="0"/>
          <a:chExt cx="0" cy="0"/>
        </a:xfrm>
      </p:grpSpPr>
      <p:grpSp>
        <p:nvGrpSpPr>
          <p:cNvPr id="223" name="Google Shape;223;p27"/>
          <p:cNvGrpSpPr/>
          <p:nvPr/>
        </p:nvGrpSpPr>
        <p:grpSpPr>
          <a:xfrm flipH="1">
            <a:off x="170309" y="190897"/>
            <a:ext cx="8803381" cy="4757563"/>
            <a:chOff x="170309" y="190897"/>
            <a:chExt cx="8803381" cy="4757563"/>
          </a:xfrm>
        </p:grpSpPr>
        <p:sp>
          <p:nvSpPr>
            <p:cNvPr id="224" name="Google Shape;224;p27"/>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27"/>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_ONLY_1">
    <p:bg>
      <p:bgPr>
        <a:solidFill>
          <a:schemeClr val="dk2"/>
        </a:solidFill>
        <a:effectLst/>
      </p:bgPr>
    </p:bg>
    <p:spTree>
      <p:nvGrpSpPr>
        <p:cNvPr id="1" name="Shape 228"/>
        <p:cNvGrpSpPr/>
        <p:nvPr/>
      </p:nvGrpSpPr>
      <p:grpSpPr>
        <a:xfrm>
          <a:off x="0" y="0"/>
          <a:ext cx="0" cy="0"/>
          <a:chOff x="0" y="0"/>
          <a:chExt cx="0" cy="0"/>
        </a:xfrm>
      </p:grpSpPr>
      <p:grpSp>
        <p:nvGrpSpPr>
          <p:cNvPr id="229" name="Google Shape;229;p28"/>
          <p:cNvGrpSpPr/>
          <p:nvPr/>
        </p:nvGrpSpPr>
        <p:grpSpPr>
          <a:xfrm flipH="1">
            <a:off x="170309" y="190897"/>
            <a:ext cx="8803381" cy="4757563"/>
            <a:chOff x="170309" y="190897"/>
            <a:chExt cx="8803381" cy="4757563"/>
          </a:xfrm>
        </p:grpSpPr>
        <p:sp>
          <p:nvSpPr>
            <p:cNvPr id="230" name="Google Shape;230;p28"/>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28"/>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18_1">
    <p:bg>
      <p:bgPr>
        <a:solidFill>
          <a:schemeClr val="dk2"/>
        </a:solidFill>
        <a:effectLst/>
      </p:bgPr>
    </p:bg>
    <p:spTree>
      <p:nvGrpSpPr>
        <p:cNvPr id="1" name="Shape 234"/>
        <p:cNvGrpSpPr/>
        <p:nvPr/>
      </p:nvGrpSpPr>
      <p:grpSpPr>
        <a:xfrm>
          <a:off x="0" y="0"/>
          <a:ext cx="0" cy="0"/>
          <a:chOff x="0" y="0"/>
          <a:chExt cx="0" cy="0"/>
        </a:xfrm>
      </p:grpSpPr>
      <p:grpSp>
        <p:nvGrpSpPr>
          <p:cNvPr id="235" name="Google Shape;235;p29"/>
          <p:cNvGrpSpPr/>
          <p:nvPr/>
        </p:nvGrpSpPr>
        <p:grpSpPr>
          <a:xfrm flipH="1">
            <a:off x="170309" y="190897"/>
            <a:ext cx="8803381" cy="4757563"/>
            <a:chOff x="170309" y="190897"/>
            <a:chExt cx="8803381" cy="4757563"/>
          </a:xfrm>
        </p:grpSpPr>
        <p:sp>
          <p:nvSpPr>
            <p:cNvPr id="236" name="Google Shape;236;p29"/>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9"/>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CUSTOM_1_1_1_1_1_1_1">
    <p:bg>
      <p:bgPr>
        <a:solidFill>
          <a:schemeClr val="dk2"/>
        </a:solidFill>
        <a:effectLst/>
      </p:bgPr>
    </p:bg>
    <p:spTree>
      <p:nvGrpSpPr>
        <p:cNvPr id="1" name="Shape 240"/>
        <p:cNvGrpSpPr/>
        <p:nvPr/>
      </p:nvGrpSpPr>
      <p:grpSpPr>
        <a:xfrm>
          <a:off x="0" y="0"/>
          <a:ext cx="0" cy="0"/>
          <a:chOff x="0" y="0"/>
          <a:chExt cx="0" cy="0"/>
        </a:xfrm>
      </p:grpSpPr>
      <p:grpSp>
        <p:nvGrpSpPr>
          <p:cNvPr id="241" name="Google Shape;241;p30"/>
          <p:cNvGrpSpPr/>
          <p:nvPr/>
        </p:nvGrpSpPr>
        <p:grpSpPr>
          <a:xfrm flipH="1">
            <a:off x="170309" y="190897"/>
            <a:ext cx="8803381" cy="4757563"/>
            <a:chOff x="170309" y="190897"/>
            <a:chExt cx="8803381" cy="4757563"/>
          </a:xfrm>
        </p:grpSpPr>
        <p:sp>
          <p:nvSpPr>
            <p:cNvPr id="242" name="Google Shape;242;p30"/>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30"/>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6">
  <p:cSld name="CUSTOM_1_1_1_1_1_2_1_2">
    <p:bg>
      <p:bgPr>
        <a:solidFill>
          <a:schemeClr val="dk2"/>
        </a:solidFill>
        <a:effectLst/>
      </p:bgPr>
    </p:bg>
    <p:spTree>
      <p:nvGrpSpPr>
        <p:cNvPr id="1" name="Shape 246"/>
        <p:cNvGrpSpPr/>
        <p:nvPr/>
      </p:nvGrpSpPr>
      <p:grpSpPr>
        <a:xfrm>
          <a:off x="0" y="0"/>
          <a:ext cx="0" cy="0"/>
          <a:chOff x="0" y="0"/>
          <a:chExt cx="0" cy="0"/>
        </a:xfrm>
      </p:grpSpPr>
      <p:grpSp>
        <p:nvGrpSpPr>
          <p:cNvPr id="247" name="Google Shape;247;p31"/>
          <p:cNvGrpSpPr/>
          <p:nvPr/>
        </p:nvGrpSpPr>
        <p:grpSpPr>
          <a:xfrm flipH="1">
            <a:off x="170309" y="190897"/>
            <a:ext cx="8803381" cy="4757563"/>
            <a:chOff x="170309" y="190897"/>
            <a:chExt cx="8803381" cy="4757563"/>
          </a:xfrm>
        </p:grpSpPr>
        <p:sp>
          <p:nvSpPr>
            <p:cNvPr id="248" name="Google Shape;248;p31"/>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31"/>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1">
  <p:cSld name="CUSTOM_17_1">
    <p:bg>
      <p:bgPr>
        <a:solidFill>
          <a:schemeClr val="dk2"/>
        </a:solidFill>
        <a:effectLst/>
      </p:bgPr>
    </p:bg>
    <p:spTree>
      <p:nvGrpSpPr>
        <p:cNvPr id="1" name="Shape 276"/>
        <p:cNvGrpSpPr/>
        <p:nvPr/>
      </p:nvGrpSpPr>
      <p:grpSpPr>
        <a:xfrm>
          <a:off x="0" y="0"/>
          <a:ext cx="0" cy="0"/>
          <a:chOff x="0" y="0"/>
          <a:chExt cx="0" cy="0"/>
        </a:xfrm>
      </p:grpSpPr>
      <p:grpSp>
        <p:nvGrpSpPr>
          <p:cNvPr id="277" name="Google Shape;277;p36"/>
          <p:cNvGrpSpPr/>
          <p:nvPr/>
        </p:nvGrpSpPr>
        <p:grpSpPr>
          <a:xfrm flipH="1">
            <a:off x="170309" y="190897"/>
            <a:ext cx="8803381" cy="4757563"/>
            <a:chOff x="170309" y="190897"/>
            <a:chExt cx="8803381" cy="4757563"/>
          </a:xfrm>
        </p:grpSpPr>
        <p:sp>
          <p:nvSpPr>
            <p:cNvPr id="278" name="Google Shape;278;p36"/>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36"/>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3">
  <p:cSld name="CUSTOM_30">
    <p:bg>
      <p:bgPr>
        <a:solidFill>
          <a:schemeClr val="dk2"/>
        </a:solidFill>
        <a:effectLst/>
      </p:bgPr>
    </p:bg>
    <p:spTree>
      <p:nvGrpSpPr>
        <p:cNvPr id="1" name="Shape 288"/>
        <p:cNvGrpSpPr/>
        <p:nvPr/>
      </p:nvGrpSpPr>
      <p:grpSpPr>
        <a:xfrm>
          <a:off x="0" y="0"/>
          <a:ext cx="0" cy="0"/>
          <a:chOff x="0" y="0"/>
          <a:chExt cx="0" cy="0"/>
        </a:xfrm>
      </p:grpSpPr>
      <p:grpSp>
        <p:nvGrpSpPr>
          <p:cNvPr id="289" name="Google Shape;289;p38"/>
          <p:cNvGrpSpPr/>
          <p:nvPr/>
        </p:nvGrpSpPr>
        <p:grpSpPr>
          <a:xfrm flipH="1">
            <a:off x="170309" y="190897"/>
            <a:ext cx="8803381" cy="4757563"/>
            <a:chOff x="170309" y="190897"/>
            <a:chExt cx="8803381" cy="4757563"/>
          </a:xfrm>
        </p:grpSpPr>
        <p:sp>
          <p:nvSpPr>
            <p:cNvPr id="290" name="Google Shape;290;p38"/>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8"/>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8"/>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38"/>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4">
  <p:cSld name="CUSTOM_31">
    <p:bg>
      <p:bgPr>
        <a:solidFill>
          <a:schemeClr val="dk2"/>
        </a:solidFill>
        <a:effectLst/>
      </p:bgPr>
    </p:bg>
    <p:spTree>
      <p:nvGrpSpPr>
        <p:cNvPr id="1" name="Shape 294"/>
        <p:cNvGrpSpPr/>
        <p:nvPr/>
      </p:nvGrpSpPr>
      <p:grpSpPr>
        <a:xfrm>
          <a:off x="0" y="0"/>
          <a:ext cx="0" cy="0"/>
          <a:chOff x="0" y="0"/>
          <a:chExt cx="0" cy="0"/>
        </a:xfrm>
      </p:grpSpPr>
      <p:grpSp>
        <p:nvGrpSpPr>
          <p:cNvPr id="295" name="Google Shape;295;p39"/>
          <p:cNvGrpSpPr/>
          <p:nvPr/>
        </p:nvGrpSpPr>
        <p:grpSpPr>
          <a:xfrm flipH="1">
            <a:off x="170309" y="190897"/>
            <a:ext cx="8803381" cy="4757563"/>
            <a:chOff x="170309" y="190897"/>
            <a:chExt cx="8803381" cy="4757563"/>
          </a:xfrm>
        </p:grpSpPr>
        <p:sp>
          <p:nvSpPr>
            <p:cNvPr id="296" name="Google Shape;296;p39"/>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9"/>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9"/>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39"/>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flipH="1">
            <a:off x="170309" y="190897"/>
            <a:ext cx="8803381" cy="4757563"/>
            <a:chOff x="170309" y="190897"/>
            <a:chExt cx="8803381" cy="4757563"/>
          </a:xfrm>
        </p:grpSpPr>
        <p:sp>
          <p:nvSpPr>
            <p:cNvPr id="17" name="Google Shape;17;p3"/>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3"/>
          <p:cNvSpPr txBox="1">
            <a:spLocks noGrp="1"/>
          </p:cNvSpPr>
          <p:nvPr>
            <p:ph type="title"/>
          </p:nvPr>
        </p:nvSpPr>
        <p:spPr>
          <a:xfrm>
            <a:off x="2032700" y="2731213"/>
            <a:ext cx="50787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5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subTitle" idx="1"/>
          </p:nvPr>
        </p:nvSpPr>
        <p:spPr>
          <a:xfrm>
            <a:off x="2612725" y="3777661"/>
            <a:ext cx="39186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3"/>
          <p:cNvSpPr txBox="1">
            <a:spLocks noGrp="1"/>
          </p:cNvSpPr>
          <p:nvPr>
            <p:ph type="title" idx="2" hasCustomPrompt="1"/>
          </p:nvPr>
        </p:nvSpPr>
        <p:spPr>
          <a:xfrm rot="515571">
            <a:off x="3709233" y="1148541"/>
            <a:ext cx="1738818" cy="1178091"/>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5">
  <p:cSld name="CUSTOM_32">
    <p:bg>
      <p:bgPr>
        <a:solidFill>
          <a:schemeClr val="dk2"/>
        </a:solidFill>
        <a:effectLst/>
      </p:bgPr>
    </p:bg>
    <p:spTree>
      <p:nvGrpSpPr>
        <p:cNvPr id="1" name="Shape 300"/>
        <p:cNvGrpSpPr/>
        <p:nvPr/>
      </p:nvGrpSpPr>
      <p:grpSpPr>
        <a:xfrm>
          <a:off x="0" y="0"/>
          <a:ext cx="0" cy="0"/>
          <a:chOff x="0" y="0"/>
          <a:chExt cx="0" cy="0"/>
        </a:xfrm>
      </p:grpSpPr>
      <p:grpSp>
        <p:nvGrpSpPr>
          <p:cNvPr id="301" name="Google Shape;301;p40"/>
          <p:cNvGrpSpPr/>
          <p:nvPr/>
        </p:nvGrpSpPr>
        <p:grpSpPr>
          <a:xfrm flipH="1">
            <a:off x="170309" y="190897"/>
            <a:ext cx="8803381" cy="4757563"/>
            <a:chOff x="170309" y="190897"/>
            <a:chExt cx="8803381" cy="4757563"/>
          </a:xfrm>
        </p:grpSpPr>
        <p:sp>
          <p:nvSpPr>
            <p:cNvPr id="302" name="Google Shape;302;p40"/>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40"/>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27">
    <p:bg>
      <p:bgPr>
        <a:solidFill>
          <a:schemeClr val="dk2"/>
        </a:solidFill>
        <a:effectLst/>
      </p:bgPr>
    </p:bg>
    <p:spTree>
      <p:nvGrpSpPr>
        <p:cNvPr id="1" name="Shape 312"/>
        <p:cNvGrpSpPr/>
        <p:nvPr/>
      </p:nvGrpSpPr>
      <p:grpSpPr>
        <a:xfrm>
          <a:off x="0" y="0"/>
          <a:ext cx="0" cy="0"/>
          <a:chOff x="0" y="0"/>
          <a:chExt cx="0" cy="0"/>
        </a:xfrm>
      </p:grpSpPr>
      <p:grpSp>
        <p:nvGrpSpPr>
          <p:cNvPr id="313" name="Google Shape;313;p42"/>
          <p:cNvGrpSpPr/>
          <p:nvPr/>
        </p:nvGrpSpPr>
        <p:grpSpPr>
          <a:xfrm flipH="1">
            <a:off x="170309" y="190897"/>
            <a:ext cx="8803381" cy="4757563"/>
            <a:chOff x="170309" y="190897"/>
            <a:chExt cx="8803381" cy="4757563"/>
          </a:xfrm>
        </p:grpSpPr>
        <p:sp>
          <p:nvSpPr>
            <p:cNvPr id="314" name="Google Shape;314;p42"/>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2"/>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2"/>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42"/>
          <p:cNvGrpSpPr/>
          <p:nvPr/>
        </p:nvGrpSpPr>
        <p:grpSpPr>
          <a:xfrm>
            <a:off x="532588" y="691900"/>
            <a:ext cx="666075" cy="709275"/>
            <a:chOff x="3894875" y="1871850"/>
            <a:chExt cx="666075" cy="709275"/>
          </a:xfrm>
        </p:grpSpPr>
        <p:sp>
          <p:nvSpPr>
            <p:cNvPr id="318" name="Google Shape;318;p42"/>
            <p:cNvSpPr/>
            <p:nvPr/>
          </p:nvSpPr>
          <p:spPr>
            <a:xfrm>
              <a:off x="3894875" y="2382300"/>
              <a:ext cx="197400" cy="198825"/>
            </a:xfrm>
            <a:custGeom>
              <a:avLst/>
              <a:gdLst/>
              <a:ahLst/>
              <a:cxnLst/>
              <a:rect l="l" t="t" r="r" b="b"/>
              <a:pathLst>
                <a:path w="7896" h="7953" extrusionOk="0">
                  <a:moveTo>
                    <a:pt x="5094" y="795"/>
                  </a:moveTo>
                  <a:lnTo>
                    <a:pt x="5094" y="795"/>
                  </a:lnTo>
                  <a:cubicBezTo>
                    <a:pt x="4994" y="1362"/>
                    <a:pt x="4994" y="1962"/>
                    <a:pt x="5061" y="2530"/>
                  </a:cubicBezTo>
                  <a:cubicBezTo>
                    <a:pt x="4794" y="2530"/>
                    <a:pt x="4694" y="2963"/>
                    <a:pt x="4994" y="2997"/>
                  </a:cubicBezTo>
                  <a:cubicBezTo>
                    <a:pt x="5761" y="3163"/>
                    <a:pt x="6495" y="3363"/>
                    <a:pt x="7195" y="3664"/>
                  </a:cubicBezTo>
                  <a:cubicBezTo>
                    <a:pt x="6628" y="4164"/>
                    <a:pt x="5961" y="4498"/>
                    <a:pt x="5227" y="4664"/>
                  </a:cubicBezTo>
                  <a:cubicBezTo>
                    <a:pt x="5170" y="4619"/>
                    <a:pt x="5097" y="4596"/>
                    <a:pt x="5027" y="4596"/>
                  </a:cubicBezTo>
                  <a:cubicBezTo>
                    <a:pt x="4894" y="4596"/>
                    <a:pt x="4772" y="4678"/>
                    <a:pt x="4794" y="4831"/>
                  </a:cubicBezTo>
                  <a:cubicBezTo>
                    <a:pt x="4827" y="5632"/>
                    <a:pt x="4727" y="6399"/>
                    <a:pt x="4527" y="7133"/>
                  </a:cubicBezTo>
                  <a:cubicBezTo>
                    <a:pt x="4060" y="6532"/>
                    <a:pt x="3726" y="5899"/>
                    <a:pt x="3326" y="5231"/>
                  </a:cubicBezTo>
                  <a:cubicBezTo>
                    <a:pt x="3293" y="5165"/>
                    <a:pt x="3226" y="5165"/>
                    <a:pt x="3159" y="5165"/>
                  </a:cubicBezTo>
                  <a:cubicBezTo>
                    <a:pt x="3118" y="5082"/>
                    <a:pt x="3026" y="5025"/>
                    <a:pt x="2922" y="5025"/>
                  </a:cubicBezTo>
                  <a:cubicBezTo>
                    <a:pt x="2858" y="5025"/>
                    <a:pt x="2789" y="5047"/>
                    <a:pt x="2726" y="5098"/>
                  </a:cubicBezTo>
                  <a:cubicBezTo>
                    <a:pt x="2259" y="5465"/>
                    <a:pt x="1758" y="5765"/>
                    <a:pt x="1224" y="5965"/>
                  </a:cubicBezTo>
                  <a:cubicBezTo>
                    <a:pt x="1491" y="5432"/>
                    <a:pt x="1691" y="4865"/>
                    <a:pt x="1758" y="4231"/>
                  </a:cubicBezTo>
                  <a:cubicBezTo>
                    <a:pt x="1825" y="4197"/>
                    <a:pt x="1892" y="4131"/>
                    <a:pt x="1858" y="4031"/>
                  </a:cubicBezTo>
                  <a:cubicBezTo>
                    <a:pt x="1558" y="3297"/>
                    <a:pt x="1191" y="2563"/>
                    <a:pt x="824" y="1862"/>
                  </a:cubicBezTo>
                  <a:lnTo>
                    <a:pt x="824" y="1862"/>
                  </a:lnTo>
                  <a:cubicBezTo>
                    <a:pt x="1625" y="2029"/>
                    <a:pt x="2359" y="2263"/>
                    <a:pt x="3126" y="2563"/>
                  </a:cubicBezTo>
                  <a:cubicBezTo>
                    <a:pt x="3144" y="2569"/>
                    <a:pt x="3161" y="2572"/>
                    <a:pt x="3179" y="2572"/>
                  </a:cubicBezTo>
                  <a:cubicBezTo>
                    <a:pt x="3260" y="2572"/>
                    <a:pt x="3338" y="2512"/>
                    <a:pt x="3393" y="2429"/>
                  </a:cubicBezTo>
                  <a:cubicBezTo>
                    <a:pt x="3426" y="2429"/>
                    <a:pt x="3493" y="2429"/>
                    <a:pt x="3526" y="2396"/>
                  </a:cubicBezTo>
                  <a:cubicBezTo>
                    <a:pt x="3993" y="1796"/>
                    <a:pt x="4527" y="1262"/>
                    <a:pt x="5094" y="795"/>
                  </a:cubicBezTo>
                  <a:close/>
                  <a:moveTo>
                    <a:pt x="5422" y="1"/>
                  </a:moveTo>
                  <a:cubicBezTo>
                    <a:pt x="5391" y="1"/>
                    <a:pt x="5358" y="9"/>
                    <a:pt x="5327" y="28"/>
                  </a:cubicBezTo>
                  <a:cubicBezTo>
                    <a:pt x="4560" y="628"/>
                    <a:pt x="3893" y="1295"/>
                    <a:pt x="3326" y="2096"/>
                  </a:cubicBezTo>
                  <a:lnTo>
                    <a:pt x="3293" y="2096"/>
                  </a:lnTo>
                  <a:cubicBezTo>
                    <a:pt x="2392" y="1696"/>
                    <a:pt x="1425" y="1395"/>
                    <a:pt x="424" y="1229"/>
                  </a:cubicBezTo>
                  <a:cubicBezTo>
                    <a:pt x="407" y="1226"/>
                    <a:pt x="390" y="1225"/>
                    <a:pt x="373" y="1225"/>
                  </a:cubicBezTo>
                  <a:cubicBezTo>
                    <a:pt x="163" y="1225"/>
                    <a:pt x="0" y="1413"/>
                    <a:pt x="124" y="1629"/>
                  </a:cubicBezTo>
                  <a:cubicBezTo>
                    <a:pt x="557" y="2463"/>
                    <a:pt x="991" y="3330"/>
                    <a:pt x="1491" y="4131"/>
                  </a:cubicBezTo>
                  <a:cubicBezTo>
                    <a:pt x="1258" y="4931"/>
                    <a:pt x="924" y="5665"/>
                    <a:pt x="424" y="6332"/>
                  </a:cubicBezTo>
                  <a:cubicBezTo>
                    <a:pt x="299" y="6488"/>
                    <a:pt x="495" y="6702"/>
                    <a:pt x="685" y="6702"/>
                  </a:cubicBezTo>
                  <a:cubicBezTo>
                    <a:pt x="698" y="6702"/>
                    <a:pt x="711" y="6701"/>
                    <a:pt x="724" y="6699"/>
                  </a:cubicBezTo>
                  <a:cubicBezTo>
                    <a:pt x="1591" y="6466"/>
                    <a:pt x="2392" y="6032"/>
                    <a:pt x="3092" y="5465"/>
                  </a:cubicBezTo>
                  <a:cubicBezTo>
                    <a:pt x="3326" y="6366"/>
                    <a:pt x="3860" y="7166"/>
                    <a:pt x="4460" y="7867"/>
                  </a:cubicBezTo>
                  <a:cubicBezTo>
                    <a:pt x="4508" y="7927"/>
                    <a:pt x="4570" y="7952"/>
                    <a:pt x="4631" y="7952"/>
                  </a:cubicBezTo>
                  <a:cubicBezTo>
                    <a:pt x="4741" y="7952"/>
                    <a:pt x="4851" y="7873"/>
                    <a:pt x="4894" y="7767"/>
                  </a:cubicBezTo>
                  <a:cubicBezTo>
                    <a:pt x="5227" y="6866"/>
                    <a:pt x="5361" y="5899"/>
                    <a:pt x="5327" y="4965"/>
                  </a:cubicBezTo>
                  <a:cubicBezTo>
                    <a:pt x="6261" y="4865"/>
                    <a:pt x="7129" y="4431"/>
                    <a:pt x="7796" y="3764"/>
                  </a:cubicBezTo>
                  <a:cubicBezTo>
                    <a:pt x="7896" y="3664"/>
                    <a:pt x="7896" y="3464"/>
                    <a:pt x="7762" y="3397"/>
                  </a:cubicBezTo>
                  <a:cubicBezTo>
                    <a:pt x="7029" y="3030"/>
                    <a:pt x="6295" y="2763"/>
                    <a:pt x="5494" y="2596"/>
                  </a:cubicBezTo>
                  <a:cubicBezTo>
                    <a:pt x="5528" y="2563"/>
                    <a:pt x="5528" y="2563"/>
                    <a:pt x="5528" y="2530"/>
                  </a:cubicBezTo>
                  <a:cubicBezTo>
                    <a:pt x="5528" y="1762"/>
                    <a:pt x="5494" y="1062"/>
                    <a:pt x="5661" y="295"/>
                  </a:cubicBezTo>
                  <a:cubicBezTo>
                    <a:pt x="5688" y="159"/>
                    <a:pt x="5561" y="1"/>
                    <a:pt x="542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2"/>
            <p:cNvSpPr/>
            <p:nvPr/>
          </p:nvSpPr>
          <p:spPr>
            <a:xfrm>
              <a:off x="3915475" y="2402150"/>
              <a:ext cx="159300" cy="158475"/>
            </a:xfrm>
            <a:custGeom>
              <a:avLst/>
              <a:gdLst/>
              <a:ahLst/>
              <a:cxnLst/>
              <a:rect l="l" t="t" r="r" b="b"/>
              <a:pathLst>
                <a:path w="6372" h="6339" extrusionOk="0">
                  <a:moveTo>
                    <a:pt x="4270" y="1"/>
                  </a:moveTo>
                  <a:lnTo>
                    <a:pt x="4270" y="1"/>
                  </a:lnTo>
                  <a:cubicBezTo>
                    <a:pt x="3703" y="468"/>
                    <a:pt x="3169" y="1002"/>
                    <a:pt x="2702" y="1602"/>
                  </a:cubicBezTo>
                  <a:cubicBezTo>
                    <a:pt x="2669" y="1635"/>
                    <a:pt x="2602" y="1635"/>
                    <a:pt x="2569" y="1635"/>
                  </a:cubicBezTo>
                  <a:cubicBezTo>
                    <a:pt x="2514" y="1718"/>
                    <a:pt x="2436" y="1778"/>
                    <a:pt x="2355" y="1778"/>
                  </a:cubicBezTo>
                  <a:cubicBezTo>
                    <a:pt x="2337" y="1778"/>
                    <a:pt x="2320" y="1775"/>
                    <a:pt x="2302" y="1769"/>
                  </a:cubicBezTo>
                  <a:cubicBezTo>
                    <a:pt x="1535" y="1469"/>
                    <a:pt x="801" y="1235"/>
                    <a:pt x="0" y="1068"/>
                  </a:cubicBezTo>
                  <a:lnTo>
                    <a:pt x="0" y="1068"/>
                  </a:lnTo>
                  <a:cubicBezTo>
                    <a:pt x="367" y="1769"/>
                    <a:pt x="734" y="2503"/>
                    <a:pt x="1034" y="3237"/>
                  </a:cubicBezTo>
                  <a:cubicBezTo>
                    <a:pt x="1068" y="3337"/>
                    <a:pt x="1001" y="3403"/>
                    <a:pt x="934" y="3437"/>
                  </a:cubicBezTo>
                  <a:cubicBezTo>
                    <a:pt x="867" y="4071"/>
                    <a:pt x="667" y="4638"/>
                    <a:pt x="400" y="5171"/>
                  </a:cubicBezTo>
                  <a:cubicBezTo>
                    <a:pt x="934" y="4971"/>
                    <a:pt x="1435" y="4671"/>
                    <a:pt x="1902" y="4304"/>
                  </a:cubicBezTo>
                  <a:cubicBezTo>
                    <a:pt x="1965" y="4253"/>
                    <a:pt x="2034" y="4231"/>
                    <a:pt x="2098" y="4231"/>
                  </a:cubicBezTo>
                  <a:cubicBezTo>
                    <a:pt x="2202" y="4231"/>
                    <a:pt x="2294" y="4288"/>
                    <a:pt x="2335" y="4371"/>
                  </a:cubicBezTo>
                  <a:cubicBezTo>
                    <a:pt x="2353" y="4362"/>
                    <a:pt x="2371" y="4358"/>
                    <a:pt x="2388" y="4358"/>
                  </a:cubicBezTo>
                  <a:cubicBezTo>
                    <a:pt x="2435" y="4358"/>
                    <a:pt x="2478" y="4389"/>
                    <a:pt x="2502" y="4437"/>
                  </a:cubicBezTo>
                  <a:cubicBezTo>
                    <a:pt x="2902" y="5105"/>
                    <a:pt x="3236" y="5738"/>
                    <a:pt x="3703" y="6339"/>
                  </a:cubicBezTo>
                  <a:cubicBezTo>
                    <a:pt x="3903" y="5605"/>
                    <a:pt x="4003" y="4838"/>
                    <a:pt x="3970" y="4037"/>
                  </a:cubicBezTo>
                  <a:cubicBezTo>
                    <a:pt x="3948" y="3884"/>
                    <a:pt x="4070" y="3802"/>
                    <a:pt x="4203" y="3802"/>
                  </a:cubicBezTo>
                  <a:cubicBezTo>
                    <a:pt x="4273" y="3802"/>
                    <a:pt x="4346" y="3825"/>
                    <a:pt x="4403" y="3870"/>
                  </a:cubicBezTo>
                  <a:cubicBezTo>
                    <a:pt x="5137" y="3704"/>
                    <a:pt x="5804" y="3370"/>
                    <a:pt x="6371" y="2870"/>
                  </a:cubicBezTo>
                  <a:cubicBezTo>
                    <a:pt x="5671" y="2569"/>
                    <a:pt x="4937" y="2369"/>
                    <a:pt x="4170" y="2203"/>
                  </a:cubicBezTo>
                  <a:cubicBezTo>
                    <a:pt x="3870" y="2169"/>
                    <a:pt x="3970" y="1736"/>
                    <a:pt x="4237" y="1736"/>
                  </a:cubicBezTo>
                  <a:cubicBezTo>
                    <a:pt x="4170" y="1168"/>
                    <a:pt x="4170" y="568"/>
                    <a:pt x="427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2"/>
            <p:cNvSpPr/>
            <p:nvPr/>
          </p:nvSpPr>
          <p:spPr>
            <a:xfrm>
              <a:off x="4275125" y="2102550"/>
              <a:ext cx="285825" cy="275050"/>
            </a:xfrm>
            <a:custGeom>
              <a:avLst/>
              <a:gdLst/>
              <a:ahLst/>
              <a:cxnLst/>
              <a:rect l="l" t="t" r="r" b="b"/>
              <a:pathLst>
                <a:path w="11433" h="11002" extrusionOk="0">
                  <a:moveTo>
                    <a:pt x="6196" y="877"/>
                  </a:moveTo>
                  <a:cubicBezTo>
                    <a:pt x="6462" y="1911"/>
                    <a:pt x="6696" y="2945"/>
                    <a:pt x="6963" y="3946"/>
                  </a:cubicBezTo>
                  <a:cubicBezTo>
                    <a:pt x="6996" y="4046"/>
                    <a:pt x="7063" y="4113"/>
                    <a:pt x="7130" y="4146"/>
                  </a:cubicBezTo>
                  <a:cubicBezTo>
                    <a:pt x="6929" y="4213"/>
                    <a:pt x="6929" y="4613"/>
                    <a:pt x="7196" y="4646"/>
                  </a:cubicBezTo>
                  <a:cubicBezTo>
                    <a:pt x="8197" y="4880"/>
                    <a:pt x="9231" y="5013"/>
                    <a:pt x="10232" y="5147"/>
                  </a:cubicBezTo>
                  <a:cubicBezTo>
                    <a:pt x="9498" y="5580"/>
                    <a:pt x="8797" y="6014"/>
                    <a:pt x="8130" y="6514"/>
                  </a:cubicBezTo>
                  <a:cubicBezTo>
                    <a:pt x="8097" y="6548"/>
                    <a:pt x="8064" y="6614"/>
                    <a:pt x="8064" y="6648"/>
                  </a:cubicBezTo>
                  <a:cubicBezTo>
                    <a:pt x="7997" y="6681"/>
                    <a:pt x="7930" y="6781"/>
                    <a:pt x="7930" y="6881"/>
                  </a:cubicBezTo>
                  <a:cubicBezTo>
                    <a:pt x="7897" y="7949"/>
                    <a:pt x="7797" y="9016"/>
                    <a:pt x="7597" y="10050"/>
                  </a:cubicBezTo>
                  <a:cubicBezTo>
                    <a:pt x="6929" y="9183"/>
                    <a:pt x="6229" y="8316"/>
                    <a:pt x="5528" y="7482"/>
                  </a:cubicBezTo>
                  <a:cubicBezTo>
                    <a:pt x="5495" y="7415"/>
                    <a:pt x="5462" y="7415"/>
                    <a:pt x="5428" y="7415"/>
                  </a:cubicBezTo>
                  <a:cubicBezTo>
                    <a:pt x="5348" y="7355"/>
                    <a:pt x="5256" y="7307"/>
                    <a:pt x="5167" y="7307"/>
                  </a:cubicBezTo>
                  <a:cubicBezTo>
                    <a:pt x="5107" y="7307"/>
                    <a:pt x="5048" y="7328"/>
                    <a:pt x="4995" y="7382"/>
                  </a:cubicBezTo>
                  <a:cubicBezTo>
                    <a:pt x="3994" y="8149"/>
                    <a:pt x="2893" y="8716"/>
                    <a:pt x="1692" y="9083"/>
                  </a:cubicBezTo>
                  <a:cubicBezTo>
                    <a:pt x="2026" y="8149"/>
                    <a:pt x="2426" y="7215"/>
                    <a:pt x="2860" y="6314"/>
                  </a:cubicBezTo>
                  <a:cubicBezTo>
                    <a:pt x="2893" y="6181"/>
                    <a:pt x="2826" y="6081"/>
                    <a:pt x="2726" y="6081"/>
                  </a:cubicBezTo>
                  <a:cubicBezTo>
                    <a:pt x="2726" y="6047"/>
                    <a:pt x="2726" y="6014"/>
                    <a:pt x="2726" y="6014"/>
                  </a:cubicBezTo>
                  <a:cubicBezTo>
                    <a:pt x="2259" y="5013"/>
                    <a:pt x="1692" y="4079"/>
                    <a:pt x="1059" y="3179"/>
                  </a:cubicBezTo>
                  <a:lnTo>
                    <a:pt x="1059" y="3179"/>
                  </a:lnTo>
                  <a:cubicBezTo>
                    <a:pt x="2026" y="3379"/>
                    <a:pt x="2960" y="3579"/>
                    <a:pt x="3927" y="3779"/>
                  </a:cubicBezTo>
                  <a:cubicBezTo>
                    <a:pt x="3957" y="3789"/>
                    <a:pt x="3983" y="3793"/>
                    <a:pt x="4007" y="3793"/>
                  </a:cubicBezTo>
                  <a:cubicBezTo>
                    <a:pt x="4066" y="3793"/>
                    <a:pt x="4114" y="3769"/>
                    <a:pt x="4161" y="3746"/>
                  </a:cubicBezTo>
                  <a:cubicBezTo>
                    <a:pt x="4188" y="3760"/>
                    <a:pt x="4222" y="3768"/>
                    <a:pt x="4254" y="3768"/>
                  </a:cubicBezTo>
                  <a:cubicBezTo>
                    <a:pt x="4299" y="3768"/>
                    <a:pt x="4341" y="3751"/>
                    <a:pt x="4361" y="3712"/>
                  </a:cubicBezTo>
                  <a:cubicBezTo>
                    <a:pt x="4961" y="2745"/>
                    <a:pt x="5528" y="1778"/>
                    <a:pt x="6196" y="877"/>
                  </a:cubicBezTo>
                  <a:close/>
                  <a:moveTo>
                    <a:pt x="6362" y="0"/>
                  </a:moveTo>
                  <a:cubicBezTo>
                    <a:pt x="6272" y="0"/>
                    <a:pt x="6173" y="50"/>
                    <a:pt x="6095" y="143"/>
                  </a:cubicBezTo>
                  <a:cubicBezTo>
                    <a:pt x="5362" y="1111"/>
                    <a:pt x="4694" y="2145"/>
                    <a:pt x="4227" y="3312"/>
                  </a:cubicBezTo>
                  <a:cubicBezTo>
                    <a:pt x="4194" y="3245"/>
                    <a:pt x="4161" y="3212"/>
                    <a:pt x="4094" y="3212"/>
                  </a:cubicBezTo>
                  <a:cubicBezTo>
                    <a:pt x="2893" y="2945"/>
                    <a:pt x="1692" y="2712"/>
                    <a:pt x="491" y="2445"/>
                  </a:cubicBezTo>
                  <a:cubicBezTo>
                    <a:pt x="478" y="2443"/>
                    <a:pt x="464" y="2442"/>
                    <a:pt x="451" y="2442"/>
                  </a:cubicBezTo>
                  <a:cubicBezTo>
                    <a:pt x="229" y="2442"/>
                    <a:pt x="1" y="2690"/>
                    <a:pt x="158" y="2878"/>
                  </a:cubicBezTo>
                  <a:cubicBezTo>
                    <a:pt x="925" y="3979"/>
                    <a:pt x="1692" y="5080"/>
                    <a:pt x="2426" y="6181"/>
                  </a:cubicBezTo>
                  <a:cubicBezTo>
                    <a:pt x="2460" y="6214"/>
                    <a:pt x="2493" y="6214"/>
                    <a:pt x="2493" y="6214"/>
                  </a:cubicBezTo>
                  <a:cubicBezTo>
                    <a:pt x="1859" y="7248"/>
                    <a:pt x="1325" y="8316"/>
                    <a:pt x="925" y="9450"/>
                  </a:cubicBezTo>
                  <a:cubicBezTo>
                    <a:pt x="834" y="9663"/>
                    <a:pt x="1049" y="9821"/>
                    <a:pt x="1214" y="9821"/>
                  </a:cubicBezTo>
                  <a:cubicBezTo>
                    <a:pt x="1229" y="9821"/>
                    <a:pt x="1244" y="9820"/>
                    <a:pt x="1259" y="9817"/>
                  </a:cubicBezTo>
                  <a:cubicBezTo>
                    <a:pt x="2793" y="9450"/>
                    <a:pt x="4161" y="8783"/>
                    <a:pt x="5395" y="7815"/>
                  </a:cubicBezTo>
                  <a:cubicBezTo>
                    <a:pt x="6062" y="8849"/>
                    <a:pt x="6763" y="9883"/>
                    <a:pt x="7496" y="10884"/>
                  </a:cubicBezTo>
                  <a:cubicBezTo>
                    <a:pt x="7558" y="10961"/>
                    <a:pt x="7661" y="11002"/>
                    <a:pt x="7761" y="11002"/>
                  </a:cubicBezTo>
                  <a:cubicBezTo>
                    <a:pt x="7880" y="11002"/>
                    <a:pt x="7994" y="10944"/>
                    <a:pt x="8030" y="10817"/>
                  </a:cubicBezTo>
                  <a:cubicBezTo>
                    <a:pt x="8330" y="9517"/>
                    <a:pt x="8497" y="8216"/>
                    <a:pt x="8497" y="6881"/>
                  </a:cubicBezTo>
                  <a:cubicBezTo>
                    <a:pt x="8497" y="6815"/>
                    <a:pt x="8497" y="6781"/>
                    <a:pt x="8464" y="6748"/>
                  </a:cubicBezTo>
                  <a:cubicBezTo>
                    <a:pt x="9364" y="6214"/>
                    <a:pt x="10298" y="5714"/>
                    <a:pt x="11232" y="5247"/>
                  </a:cubicBezTo>
                  <a:cubicBezTo>
                    <a:pt x="11433" y="5147"/>
                    <a:pt x="11399" y="4780"/>
                    <a:pt x="11166" y="4746"/>
                  </a:cubicBezTo>
                  <a:cubicBezTo>
                    <a:pt x="9898" y="4513"/>
                    <a:pt x="8631" y="4246"/>
                    <a:pt x="7363" y="4113"/>
                  </a:cubicBezTo>
                  <a:cubicBezTo>
                    <a:pt x="7496" y="4079"/>
                    <a:pt x="7597" y="3946"/>
                    <a:pt x="7563" y="3779"/>
                  </a:cubicBezTo>
                  <a:cubicBezTo>
                    <a:pt x="7263" y="2578"/>
                    <a:pt x="6929" y="1377"/>
                    <a:pt x="6596" y="210"/>
                  </a:cubicBezTo>
                  <a:cubicBezTo>
                    <a:pt x="6560" y="67"/>
                    <a:pt x="6467" y="0"/>
                    <a:pt x="63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2"/>
            <p:cNvSpPr/>
            <p:nvPr/>
          </p:nvSpPr>
          <p:spPr>
            <a:xfrm>
              <a:off x="4301575" y="2124475"/>
              <a:ext cx="229350" cy="229350"/>
            </a:xfrm>
            <a:custGeom>
              <a:avLst/>
              <a:gdLst/>
              <a:ahLst/>
              <a:cxnLst/>
              <a:rect l="l" t="t" r="r" b="b"/>
              <a:pathLst>
                <a:path w="9174" h="9174" extrusionOk="0">
                  <a:moveTo>
                    <a:pt x="5138" y="0"/>
                  </a:moveTo>
                  <a:cubicBezTo>
                    <a:pt x="4470" y="901"/>
                    <a:pt x="3903" y="1868"/>
                    <a:pt x="3303" y="2835"/>
                  </a:cubicBezTo>
                  <a:cubicBezTo>
                    <a:pt x="3283" y="2874"/>
                    <a:pt x="3241" y="2891"/>
                    <a:pt x="3196" y="2891"/>
                  </a:cubicBezTo>
                  <a:cubicBezTo>
                    <a:pt x="3164" y="2891"/>
                    <a:pt x="3130" y="2883"/>
                    <a:pt x="3103" y="2869"/>
                  </a:cubicBezTo>
                  <a:cubicBezTo>
                    <a:pt x="3056" y="2892"/>
                    <a:pt x="3008" y="2916"/>
                    <a:pt x="2949" y="2916"/>
                  </a:cubicBezTo>
                  <a:cubicBezTo>
                    <a:pt x="2925" y="2916"/>
                    <a:pt x="2899" y="2912"/>
                    <a:pt x="2869" y="2902"/>
                  </a:cubicBezTo>
                  <a:cubicBezTo>
                    <a:pt x="1902" y="2702"/>
                    <a:pt x="968" y="2502"/>
                    <a:pt x="1" y="2302"/>
                  </a:cubicBezTo>
                  <a:lnTo>
                    <a:pt x="1" y="2302"/>
                  </a:lnTo>
                  <a:cubicBezTo>
                    <a:pt x="634" y="3202"/>
                    <a:pt x="1201" y="4136"/>
                    <a:pt x="1668" y="5137"/>
                  </a:cubicBezTo>
                  <a:cubicBezTo>
                    <a:pt x="1668" y="5137"/>
                    <a:pt x="1668" y="5170"/>
                    <a:pt x="1668" y="5204"/>
                  </a:cubicBezTo>
                  <a:cubicBezTo>
                    <a:pt x="1768" y="5204"/>
                    <a:pt x="1835" y="5304"/>
                    <a:pt x="1802" y="5437"/>
                  </a:cubicBezTo>
                  <a:cubicBezTo>
                    <a:pt x="1368" y="6338"/>
                    <a:pt x="968" y="7272"/>
                    <a:pt x="634" y="8206"/>
                  </a:cubicBezTo>
                  <a:cubicBezTo>
                    <a:pt x="1835" y="7839"/>
                    <a:pt x="2936" y="7272"/>
                    <a:pt x="3937" y="6505"/>
                  </a:cubicBezTo>
                  <a:cubicBezTo>
                    <a:pt x="3990" y="6451"/>
                    <a:pt x="4049" y="6430"/>
                    <a:pt x="4109" y="6430"/>
                  </a:cubicBezTo>
                  <a:cubicBezTo>
                    <a:pt x="4198" y="6430"/>
                    <a:pt x="4290" y="6478"/>
                    <a:pt x="4370" y="6538"/>
                  </a:cubicBezTo>
                  <a:cubicBezTo>
                    <a:pt x="4404" y="6538"/>
                    <a:pt x="4437" y="6538"/>
                    <a:pt x="4470" y="6571"/>
                  </a:cubicBezTo>
                  <a:cubicBezTo>
                    <a:pt x="5171" y="7439"/>
                    <a:pt x="5871" y="8306"/>
                    <a:pt x="6539" y="9173"/>
                  </a:cubicBezTo>
                  <a:cubicBezTo>
                    <a:pt x="6739" y="8139"/>
                    <a:pt x="6839" y="7072"/>
                    <a:pt x="6872" y="6004"/>
                  </a:cubicBezTo>
                  <a:cubicBezTo>
                    <a:pt x="6872" y="5904"/>
                    <a:pt x="6939" y="5804"/>
                    <a:pt x="7006" y="5771"/>
                  </a:cubicBezTo>
                  <a:cubicBezTo>
                    <a:pt x="7006" y="5737"/>
                    <a:pt x="7039" y="5671"/>
                    <a:pt x="7072" y="5637"/>
                  </a:cubicBezTo>
                  <a:cubicBezTo>
                    <a:pt x="7739" y="5137"/>
                    <a:pt x="8440" y="4703"/>
                    <a:pt x="9174" y="4270"/>
                  </a:cubicBezTo>
                  <a:cubicBezTo>
                    <a:pt x="8173" y="4136"/>
                    <a:pt x="7139" y="4003"/>
                    <a:pt x="6138" y="3769"/>
                  </a:cubicBezTo>
                  <a:cubicBezTo>
                    <a:pt x="5871" y="3736"/>
                    <a:pt x="5871" y="3336"/>
                    <a:pt x="6072" y="3269"/>
                  </a:cubicBezTo>
                  <a:cubicBezTo>
                    <a:pt x="6005" y="3236"/>
                    <a:pt x="5938" y="3169"/>
                    <a:pt x="5905" y="3069"/>
                  </a:cubicBezTo>
                  <a:cubicBezTo>
                    <a:pt x="5638" y="2068"/>
                    <a:pt x="5404" y="1034"/>
                    <a:pt x="5138"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2"/>
            <p:cNvSpPr/>
            <p:nvPr/>
          </p:nvSpPr>
          <p:spPr>
            <a:xfrm>
              <a:off x="3979675" y="1871850"/>
              <a:ext cx="284100" cy="278525"/>
            </a:xfrm>
            <a:custGeom>
              <a:avLst/>
              <a:gdLst/>
              <a:ahLst/>
              <a:cxnLst/>
              <a:rect l="l" t="t" r="r" b="b"/>
              <a:pathLst>
                <a:path w="11364" h="11141" extrusionOk="0">
                  <a:moveTo>
                    <a:pt x="4804" y="898"/>
                  </a:moveTo>
                  <a:cubicBezTo>
                    <a:pt x="5471" y="1699"/>
                    <a:pt x="6138" y="2533"/>
                    <a:pt x="6839" y="3300"/>
                  </a:cubicBezTo>
                  <a:cubicBezTo>
                    <a:pt x="6906" y="3367"/>
                    <a:pt x="7006" y="3400"/>
                    <a:pt x="7072" y="3400"/>
                  </a:cubicBezTo>
                  <a:cubicBezTo>
                    <a:pt x="6945" y="3559"/>
                    <a:pt x="7060" y="3870"/>
                    <a:pt x="7302" y="3870"/>
                  </a:cubicBezTo>
                  <a:cubicBezTo>
                    <a:pt x="7314" y="3870"/>
                    <a:pt x="7327" y="3869"/>
                    <a:pt x="7339" y="3867"/>
                  </a:cubicBezTo>
                  <a:cubicBezTo>
                    <a:pt x="8340" y="3600"/>
                    <a:pt x="9341" y="3267"/>
                    <a:pt x="10308" y="2967"/>
                  </a:cubicBezTo>
                  <a:lnTo>
                    <a:pt x="10308" y="2967"/>
                  </a:lnTo>
                  <a:cubicBezTo>
                    <a:pt x="9841" y="3634"/>
                    <a:pt x="9407" y="4368"/>
                    <a:pt x="9007" y="5101"/>
                  </a:cubicBezTo>
                  <a:cubicBezTo>
                    <a:pt x="8974" y="5168"/>
                    <a:pt x="8974" y="5202"/>
                    <a:pt x="9007" y="5268"/>
                  </a:cubicBezTo>
                  <a:cubicBezTo>
                    <a:pt x="8940" y="5335"/>
                    <a:pt x="8940" y="5435"/>
                    <a:pt x="8974" y="5535"/>
                  </a:cubicBezTo>
                  <a:cubicBezTo>
                    <a:pt x="9441" y="6502"/>
                    <a:pt x="9808" y="7503"/>
                    <a:pt x="10075" y="8537"/>
                  </a:cubicBezTo>
                  <a:cubicBezTo>
                    <a:pt x="9107" y="8037"/>
                    <a:pt x="8106" y="7570"/>
                    <a:pt x="7106" y="7103"/>
                  </a:cubicBezTo>
                  <a:cubicBezTo>
                    <a:pt x="7072" y="7086"/>
                    <a:pt x="7047" y="7078"/>
                    <a:pt x="7027" y="7078"/>
                  </a:cubicBezTo>
                  <a:cubicBezTo>
                    <a:pt x="7006" y="7078"/>
                    <a:pt x="6989" y="7086"/>
                    <a:pt x="6972" y="7103"/>
                  </a:cubicBezTo>
                  <a:cubicBezTo>
                    <a:pt x="6942" y="7095"/>
                    <a:pt x="6909" y="7091"/>
                    <a:pt x="6874" y="7091"/>
                  </a:cubicBezTo>
                  <a:cubicBezTo>
                    <a:pt x="6754" y="7091"/>
                    <a:pt x="6616" y="7140"/>
                    <a:pt x="6539" y="7270"/>
                  </a:cubicBezTo>
                  <a:cubicBezTo>
                    <a:pt x="6005" y="8404"/>
                    <a:pt x="5271" y="9405"/>
                    <a:pt x="4337" y="10238"/>
                  </a:cubicBezTo>
                  <a:cubicBezTo>
                    <a:pt x="4237" y="9238"/>
                    <a:pt x="4170" y="8237"/>
                    <a:pt x="4170" y="7236"/>
                  </a:cubicBezTo>
                  <a:cubicBezTo>
                    <a:pt x="4170" y="7126"/>
                    <a:pt x="4102" y="7061"/>
                    <a:pt x="4021" y="7061"/>
                  </a:cubicBezTo>
                  <a:cubicBezTo>
                    <a:pt x="4005" y="7061"/>
                    <a:pt x="3987" y="7064"/>
                    <a:pt x="3970" y="7070"/>
                  </a:cubicBezTo>
                  <a:cubicBezTo>
                    <a:pt x="3970" y="7070"/>
                    <a:pt x="3937" y="7036"/>
                    <a:pt x="3937" y="7003"/>
                  </a:cubicBezTo>
                  <a:cubicBezTo>
                    <a:pt x="3070" y="6336"/>
                    <a:pt x="2136" y="5735"/>
                    <a:pt x="1202" y="5202"/>
                  </a:cubicBezTo>
                  <a:cubicBezTo>
                    <a:pt x="2136" y="4968"/>
                    <a:pt x="3103" y="4735"/>
                    <a:pt x="4037" y="4501"/>
                  </a:cubicBezTo>
                  <a:cubicBezTo>
                    <a:pt x="4137" y="4468"/>
                    <a:pt x="4204" y="4401"/>
                    <a:pt x="4237" y="4334"/>
                  </a:cubicBezTo>
                  <a:cubicBezTo>
                    <a:pt x="4249" y="4340"/>
                    <a:pt x="4262" y="4343"/>
                    <a:pt x="4274" y="4343"/>
                  </a:cubicBezTo>
                  <a:cubicBezTo>
                    <a:pt x="4327" y="4343"/>
                    <a:pt x="4377" y="4289"/>
                    <a:pt x="4404" y="4234"/>
                  </a:cubicBezTo>
                  <a:cubicBezTo>
                    <a:pt x="4504" y="3100"/>
                    <a:pt x="4604" y="1999"/>
                    <a:pt x="4804" y="898"/>
                  </a:cubicBezTo>
                  <a:close/>
                  <a:moveTo>
                    <a:pt x="4679" y="0"/>
                  </a:moveTo>
                  <a:cubicBezTo>
                    <a:pt x="4549" y="0"/>
                    <a:pt x="4426" y="111"/>
                    <a:pt x="4404" y="265"/>
                  </a:cubicBezTo>
                  <a:cubicBezTo>
                    <a:pt x="4137" y="1465"/>
                    <a:pt x="4037" y="2700"/>
                    <a:pt x="4104" y="3934"/>
                  </a:cubicBezTo>
                  <a:cubicBezTo>
                    <a:pt x="4037" y="3901"/>
                    <a:pt x="4004" y="3901"/>
                    <a:pt x="3903" y="3901"/>
                  </a:cubicBezTo>
                  <a:cubicBezTo>
                    <a:pt x="2736" y="4201"/>
                    <a:pt x="1535" y="4501"/>
                    <a:pt x="368" y="4801"/>
                  </a:cubicBezTo>
                  <a:cubicBezTo>
                    <a:pt x="134" y="4868"/>
                    <a:pt x="1" y="5235"/>
                    <a:pt x="234" y="5335"/>
                  </a:cubicBezTo>
                  <a:cubicBezTo>
                    <a:pt x="1435" y="5969"/>
                    <a:pt x="2569" y="6636"/>
                    <a:pt x="3737" y="7303"/>
                  </a:cubicBezTo>
                  <a:lnTo>
                    <a:pt x="3837" y="7303"/>
                  </a:lnTo>
                  <a:cubicBezTo>
                    <a:pt x="3670" y="8504"/>
                    <a:pt x="3670" y="9705"/>
                    <a:pt x="3803" y="10906"/>
                  </a:cubicBezTo>
                  <a:cubicBezTo>
                    <a:pt x="3825" y="11059"/>
                    <a:pt x="3962" y="11140"/>
                    <a:pt x="4101" y="11140"/>
                  </a:cubicBezTo>
                  <a:cubicBezTo>
                    <a:pt x="4174" y="11140"/>
                    <a:pt x="4247" y="11118"/>
                    <a:pt x="4304" y="11072"/>
                  </a:cubicBezTo>
                  <a:cubicBezTo>
                    <a:pt x="5505" y="10072"/>
                    <a:pt x="6439" y="8871"/>
                    <a:pt x="7106" y="7470"/>
                  </a:cubicBezTo>
                  <a:cubicBezTo>
                    <a:pt x="8173" y="8104"/>
                    <a:pt x="9241" y="8704"/>
                    <a:pt x="10375" y="9304"/>
                  </a:cubicBezTo>
                  <a:cubicBezTo>
                    <a:pt x="10420" y="9327"/>
                    <a:pt x="10470" y="9338"/>
                    <a:pt x="10520" y="9338"/>
                  </a:cubicBezTo>
                  <a:cubicBezTo>
                    <a:pt x="10691" y="9338"/>
                    <a:pt x="10860" y="9211"/>
                    <a:pt x="10808" y="9004"/>
                  </a:cubicBezTo>
                  <a:cubicBezTo>
                    <a:pt x="10508" y="7703"/>
                    <a:pt x="10075" y="6469"/>
                    <a:pt x="9507" y="5268"/>
                  </a:cubicBezTo>
                  <a:cubicBezTo>
                    <a:pt x="9474" y="5235"/>
                    <a:pt x="9441" y="5168"/>
                    <a:pt x="9407" y="5168"/>
                  </a:cubicBezTo>
                  <a:cubicBezTo>
                    <a:pt x="10008" y="4301"/>
                    <a:pt x="10575" y="3434"/>
                    <a:pt x="11242" y="2600"/>
                  </a:cubicBezTo>
                  <a:cubicBezTo>
                    <a:pt x="11364" y="2448"/>
                    <a:pt x="11208" y="2157"/>
                    <a:pt x="11003" y="2157"/>
                  </a:cubicBezTo>
                  <a:cubicBezTo>
                    <a:pt x="10983" y="2157"/>
                    <a:pt x="10963" y="2160"/>
                    <a:pt x="10942" y="2166"/>
                  </a:cubicBezTo>
                  <a:cubicBezTo>
                    <a:pt x="9741" y="2533"/>
                    <a:pt x="8473" y="2867"/>
                    <a:pt x="7273" y="3300"/>
                  </a:cubicBezTo>
                  <a:cubicBezTo>
                    <a:pt x="7373" y="3200"/>
                    <a:pt x="7406" y="3033"/>
                    <a:pt x="7306" y="2900"/>
                  </a:cubicBezTo>
                  <a:cubicBezTo>
                    <a:pt x="6505" y="1966"/>
                    <a:pt x="5705" y="1032"/>
                    <a:pt x="4871" y="98"/>
                  </a:cubicBezTo>
                  <a:cubicBezTo>
                    <a:pt x="4814" y="30"/>
                    <a:pt x="4746" y="0"/>
                    <a:pt x="467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2"/>
            <p:cNvSpPr/>
            <p:nvPr/>
          </p:nvSpPr>
          <p:spPr>
            <a:xfrm>
              <a:off x="4009700" y="1894300"/>
              <a:ext cx="227700" cy="233525"/>
            </a:xfrm>
            <a:custGeom>
              <a:avLst/>
              <a:gdLst/>
              <a:ahLst/>
              <a:cxnLst/>
              <a:rect l="l" t="t" r="r" b="b"/>
              <a:pathLst>
                <a:path w="9108" h="9341" extrusionOk="0">
                  <a:moveTo>
                    <a:pt x="3603" y="0"/>
                  </a:moveTo>
                  <a:cubicBezTo>
                    <a:pt x="3403" y="1101"/>
                    <a:pt x="3303" y="2202"/>
                    <a:pt x="3203" y="3336"/>
                  </a:cubicBezTo>
                  <a:cubicBezTo>
                    <a:pt x="3176" y="3391"/>
                    <a:pt x="3126" y="3445"/>
                    <a:pt x="3073" y="3445"/>
                  </a:cubicBezTo>
                  <a:cubicBezTo>
                    <a:pt x="3061" y="3445"/>
                    <a:pt x="3048" y="3442"/>
                    <a:pt x="3036" y="3436"/>
                  </a:cubicBezTo>
                  <a:cubicBezTo>
                    <a:pt x="2969" y="3503"/>
                    <a:pt x="2936" y="3570"/>
                    <a:pt x="2836" y="3603"/>
                  </a:cubicBezTo>
                  <a:cubicBezTo>
                    <a:pt x="1902" y="3837"/>
                    <a:pt x="935" y="4070"/>
                    <a:pt x="1" y="4304"/>
                  </a:cubicBezTo>
                  <a:cubicBezTo>
                    <a:pt x="935" y="4837"/>
                    <a:pt x="1869" y="5438"/>
                    <a:pt x="2736" y="6105"/>
                  </a:cubicBezTo>
                  <a:cubicBezTo>
                    <a:pt x="2736" y="6138"/>
                    <a:pt x="2769" y="6138"/>
                    <a:pt x="2769" y="6172"/>
                  </a:cubicBezTo>
                  <a:cubicBezTo>
                    <a:pt x="2786" y="6166"/>
                    <a:pt x="2804" y="6163"/>
                    <a:pt x="2820" y="6163"/>
                  </a:cubicBezTo>
                  <a:cubicBezTo>
                    <a:pt x="2901" y="6163"/>
                    <a:pt x="2969" y="6228"/>
                    <a:pt x="2969" y="6338"/>
                  </a:cubicBezTo>
                  <a:cubicBezTo>
                    <a:pt x="2969" y="7339"/>
                    <a:pt x="3036" y="8340"/>
                    <a:pt x="3136" y="9340"/>
                  </a:cubicBezTo>
                  <a:cubicBezTo>
                    <a:pt x="4070" y="8473"/>
                    <a:pt x="4804" y="7506"/>
                    <a:pt x="5338" y="6372"/>
                  </a:cubicBezTo>
                  <a:cubicBezTo>
                    <a:pt x="5415" y="6242"/>
                    <a:pt x="5553" y="6193"/>
                    <a:pt x="5673" y="6193"/>
                  </a:cubicBezTo>
                  <a:cubicBezTo>
                    <a:pt x="5708" y="6193"/>
                    <a:pt x="5741" y="6197"/>
                    <a:pt x="5771" y="6205"/>
                  </a:cubicBezTo>
                  <a:cubicBezTo>
                    <a:pt x="5788" y="6188"/>
                    <a:pt x="5805" y="6180"/>
                    <a:pt x="5826" y="6180"/>
                  </a:cubicBezTo>
                  <a:cubicBezTo>
                    <a:pt x="5846" y="6180"/>
                    <a:pt x="5871" y="6188"/>
                    <a:pt x="5905" y="6205"/>
                  </a:cubicBezTo>
                  <a:cubicBezTo>
                    <a:pt x="6905" y="6672"/>
                    <a:pt x="7906" y="7139"/>
                    <a:pt x="8874" y="7639"/>
                  </a:cubicBezTo>
                  <a:cubicBezTo>
                    <a:pt x="8607" y="6605"/>
                    <a:pt x="8240" y="5604"/>
                    <a:pt x="7773" y="4637"/>
                  </a:cubicBezTo>
                  <a:cubicBezTo>
                    <a:pt x="7739" y="4537"/>
                    <a:pt x="7739" y="4437"/>
                    <a:pt x="7806" y="4370"/>
                  </a:cubicBezTo>
                  <a:cubicBezTo>
                    <a:pt x="7773" y="4304"/>
                    <a:pt x="7773" y="4270"/>
                    <a:pt x="7806" y="4203"/>
                  </a:cubicBezTo>
                  <a:cubicBezTo>
                    <a:pt x="8206" y="3470"/>
                    <a:pt x="8640" y="2736"/>
                    <a:pt x="9107" y="2069"/>
                  </a:cubicBezTo>
                  <a:lnTo>
                    <a:pt x="9107" y="2069"/>
                  </a:lnTo>
                  <a:cubicBezTo>
                    <a:pt x="8140" y="2369"/>
                    <a:pt x="7139" y="2702"/>
                    <a:pt x="6138" y="2969"/>
                  </a:cubicBezTo>
                  <a:cubicBezTo>
                    <a:pt x="6126" y="2971"/>
                    <a:pt x="6113" y="2972"/>
                    <a:pt x="6101" y="2972"/>
                  </a:cubicBezTo>
                  <a:cubicBezTo>
                    <a:pt x="5859" y="2972"/>
                    <a:pt x="5744" y="2661"/>
                    <a:pt x="5871" y="2502"/>
                  </a:cubicBezTo>
                  <a:cubicBezTo>
                    <a:pt x="5805" y="2502"/>
                    <a:pt x="5705" y="2469"/>
                    <a:pt x="5638" y="2402"/>
                  </a:cubicBezTo>
                  <a:cubicBezTo>
                    <a:pt x="4937" y="1635"/>
                    <a:pt x="4270" y="801"/>
                    <a:pt x="36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42"/>
          <p:cNvGrpSpPr/>
          <p:nvPr/>
        </p:nvGrpSpPr>
        <p:grpSpPr>
          <a:xfrm rot="10800000" flipH="1">
            <a:off x="7883046" y="3388429"/>
            <a:ext cx="491225" cy="1039038"/>
            <a:chOff x="2019788" y="3671350"/>
            <a:chExt cx="491225" cy="1039038"/>
          </a:xfrm>
        </p:grpSpPr>
        <p:sp>
          <p:nvSpPr>
            <p:cNvPr id="325" name="Google Shape;325;p42"/>
            <p:cNvSpPr/>
            <p:nvPr/>
          </p:nvSpPr>
          <p:spPr>
            <a:xfrm>
              <a:off x="2314463" y="3987225"/>
              <a:ext cx="196550" cy="198900"/>
            </a:xfrm>
            <a:custGeom>
              <a:avLst/>
              <a:gdLst/>
              <a:ahLst/>
              <a:cxnLst/>
              <a:rect l="l" t="t" r="r" b="b"/>
              <a:pathLst>
                <a:path w="7862" h="7956" extrusionOk="0">
                  <a:moveTo>
                    <a:pt x="5092" y="774"/>
                  </a:moveTo>
                  <a:cubicBezTo>
                    <a:pt x="4992" y="1375"/>
                    <a:pt x="4959" y="1942"/>
                    <a:pt x="5059" y="2542"/>
                  </a:cubicBezTo>
                  <a:cubicBezTo>
                    <a:pt x="4759" y="2542"/>
                    <a:pt x="4659" y="2942"/>
                    <a:pt x="4959" y="3009"/>
                  </a:cubicBezTo>
                  <a:cubicBezTo>
                    <a:pt x="5726" y="3142"/>
                    <a:pt x="6460" y="3343"/>
                    <a:pt x="7194" y="3643"/>
                  </a:cubicBezTo>
                  <a:cubicBezTo>
                    <a:pt x="6593" y="4177"/>
                    <a:pt x="5960" y="4477"/>
                    <a:pt x="5192" y="4644"/>
                  </a:cubicBezTo>
                  <a:cubicBezTo>
                    <a:pt x="5137" y="4599"/>
                    <a:pt x="5070" y="4577"/>
                    <a:pt x="5006" y="4577"/>
                  </a:cubicBezTo>
                  <a:cubicBezTo>
                    <a:pt x="4877" y="4577"/>
                    <a:pt x="4759" y="4666"/>
                    <a:pt x="4759" y="4844"/>
                  </a:cubicBezTo>
                  <a:cubicBezTo>
                    <a:pt x="4792" y="5611"/>
                    <a:pt x="4725" y="6378"/>
                    <a:pt x="4525" y="7145"/>
                  </a:cubicBezTo>
                  <a:cubicBezTo>
                    <a:pt x="4058" y="6545"/>
                    <a:pt x="3691" y="5878"/>
                    <a:pt x="3291" y="5211"/>
                  </a:cubicBezTo>
                  <a:cubicBezTo>
                    <a:pt x="3272" y="5172"/>
                    <a:pt x="3241" y="5155"/>
                    <a:pt x="3205" y="5155"/>
                  </a:cubicBezTo>
                  <a:cubicBezTo>
                    <a:pt x="3180" y="5155"/>
                    <a:pt x="3152" y="5163"/>
                    <a:pt x="3124" y="5177"/>
                  </a:cubicBezTo>
                  <a:cubicBezTo>
                    <a:pt x="3080" y="5088"/>
                    <a:pt x="2976" y="5029"/>
                    <a:pt x="2872" y="5029"/>
                  </a:cubicBezTo>
                  <a:cubicBezTo>
                    <a:pt x="2820" y="5029"/>
                    <a:pt x="2768" y="5044"/>
                    <a:pt x="2724" y="5077"/>
                  </a:cubicBezTo>
                  <a:cubicBezTo>
                    <a:pt x="2224" y="5444"/>
                    <a:pt x="1723" y="5744"/>
                    <a:pt x="1190" y="5978"/>
                  </a:cubicBezTo>
                  <a:cubicBezTo>
                    <a:pt x="1490" y="5444"/>
                    <a:pt x="1657" y="4877"/>
                    <a:pt x="1723" y="4243"/>
                  </a:cubicBezTo>
                  <a:cubicBezTo>
                    <a:pt x="1823" y="4210"/>
                    <a:pt x="1890" y="4143"/>
                    <a:pt x="1823" y="4043"/>
                  </a:cubicBezTo>
                  <a:cubicBezTo>
                    <a:pt x="1523" y="3276"/>
                    <a:pt x="1156" y="2575"/>
                    <a:pt x="789" y="1842"/>
                  </a:cubicBezTo>
                  <a:lnTo>
                    <a:pt x="789" y="1842"/>
                  </a:lnTo>
                  <a:cubicBezTo>
                    <a:pt x="1590" y="2008"/>
                    <a:pt x="2357" y="2242"/>
                    <a:pt x="3091" y="2575"/>
                  </a:cubicBezTo>
                  <a:cubicBezTo>
                    <a:pt x="3115" y="2581"/>
                    <a:pt x="3137" y="2584"/>
                    <a:pt x="3159" y="2584"/>
                  </a:cubicBezTo>
                  <a:cubicBezTo>
                    <a:pt x="3258" y="2584"/>
                    <a:pt x="3330" y="2524"/>
                    <a:pt x="3358" y="2442"/>
                  </a:cubicBezTo>
                  <a:cubicBezTo>
                    <a:pt x="3425" y="2442"/>
                    <a:pt x="3458" y="2409"/>
                    <a:pt x="3491" y="2375"/>
                  </a:cubicBezTo>
                  <a:cubicBezTo>
                    <a:pt x="3958" y="1808"/>
                    <a:pt x="4492" y="1274"/>
                    <a:pt x="5092" y="774"/>
                  </a:cubicBezTo>
                  <a:close/>
                  <a:moveTo>
                    <a:pt x="5431" y="1"/>
                  </a:moveTo>
                  <a:cubicBezTo>
                    <a:pt x="5396" y="1"/>
                    <a:pt x="5360" y="13"/>
                    <a:pt x="5326" y="40"/>
                  </a:cubicBezTo>
                  <a:cubicBezTo>
                    <a:pt x="4525" y="641"/>
                    <a:pt x="3858" y="1308"/>
                    <a:pt x="3291" y="2108"/>
                  </a:cubicBezTo>
                  <a:cubicBezTo>
                    <a:pt x="3291" y="2108"/>
                    <a:pt x="3291" y="2075"/>
                    <a:pt x="3291" y="2075"/>
                  </a:cubicBezTo>
                  <a:cubicBezTo>
                    <a:pt x="2357" y="1675"/>
                    <a:pt x="1390" y="1408"/>
                    <a:pt x="389" y="1241"/>
                  </a:cubicBezTo>
                  <a:cubicBezTo>
                    <a:pt x="361" y="1233"/>
                    <a:pt x="334" y="1229"/>
                    <a:pt x="309" y="1229"/>
                  </a:cubicBezTo>
                  <a:cubicBezTo>
                    <a:pt x="120" y="1229"/>
                    <a:pt x="1" y="1432"/>
                    <a:pt x="89" y="1608"/>
                  </a:cubicBezTo>
                  <a:cubicBezTo>
                    <a:pt x="522" y="2475"/>
                    <a:pt x="956" y="3343"/>
                    <a:pt x="1456" y="4143"/>
                  </a:cubicBezTo>
                  <a:cubicBezTo>
                    <a:pt x="1223" y="4910"/>
                    <a:pt x="889" y="5644"/>
                    <a:pt x="389" y="6311"/>
                  </a:cubicBezTo>
                  <a:cubicBezTo>
                    <a:pt x="271" y="6488"/>
                    <a:pt x="439" y="6690"/>
                    <a:pt x="617" y="6690"/>
                  </a:cubicBezTo>
                  <a:cubicBezTo>
                    <a:pt x="641" y="6690"/>
                    <a:pt x="665" y="6686"/>
                    <a:pt x="689" y="6678"/>
                  </a:cubicBezTo>
                  <a:cubicBezTo>
                    <a:pt x="1557" y="6445"/>
                    <a:pt x="2357" y="6045"/>
                    <a:pt x="3058" y="5444"/>
                  </a:cubicBezTo>
                  <a:cubicBezTo>
                    <a:pt x="3291" y="6345"/>
                    <a:pt x="3858" y="7179"/>
                    <a:pt x="4425" y="7879"/>
                  </a:cubicBezTo>
                  <a:cubicBezTo>
                    <a:pt x="4469" y="7933"/>
                    <a:pt x="4522" y="7956"/>
                    <a:pt x="4578" y="7956"/>
                  </a:cubicBezTo>
                  <a:cubicBezTo>
                    <a:pt x="4693" y="7956"/>
                    <a:pt x="4814" y="7858"/>
                    <a:pt x="4859" y="7746"/>
                  </a:cubicBezTo>
                  <a:cubicBezTo>
                    <a:pt x="5192" y="6845"/>
                    <a:pt x="5326" y="5911"/>
                    <a:pt x="5293" y="4944"/>
                  </a:cubicBezTo>
                  <a:cubicBezTo>
                    <a:pt x="6227" y="4844"/>
                    <a:pt x="7094" y="4410"/>
                    <a:pt x="7761" y="3743"/>
                  </a:cubicBezTo>
                  <a:cubicBezTo>
                    <a:pt x="7861" y="3643"/>
                    <a:pt x="7861" y="3443"/>
                    <a:pt x="7728" y="3376"/>
                  </a:cubicBezTo>
                  <a:cubicBezTo>
                    <a:pt x="6994" y="3042"/>
                    <a:pt x="6260" y="2776"/>
                    <a:pt x="5493" y="2609"/>
                  </a:cubicBezTo>
                  <a:cubicBezTo>
                    <a:pt x="5493" y="2575"/>
                    <a:pt x="5493" y="2542"/>
                    <a:pt x="5493" y="2509"/>
                  </a:cubicBezTo>
                  <a:cubicBezTo>
                    <a:pt x="5493" y="1775"/>
                    <a:pt x="5493" y="1041"/>
                    <a:pt x="5659" y="307"/>
                  </a:cubicBezTo>
                  <a:cubicBezTo>
                    <a:pt x="5686" y="175"/>
                    <a:pt x="5566" y="1"/>
                    <a:pt x="543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2"/>
            <p:cNvSpPr/>
            <p:nvPr/>
          </p:nvSpPr>
          <p:spPr>
            <a:xfrm>
              <a:off x="2334188" y="4006575"/>
              <a:ext cx="160125" cy="159300"/>
            </a:xfrm>
            <a:custGeom>
              <a:avLst/>
              <a:gdLst/>
              <a:ahLst/>
              <a:cxnLst/>
              <a:rect l="l" t="t" r="r" b="b"/>
              <a:pathLst>
                <a:path w="6405" h="6372" extrusionOk="0">
                  <a:moveTo>
                    <a:pt x="4303" y="0"/>
                  </a:moveTo>
                  <a:lnTo>
                    <a:pt x="4303" y="0"/>
                  </a:lnTo>
                  <a:cubicBezTo>
                    <a:pt x="3703" y="500"/>
                    <a:pt x="3169" y="1034"/>
                    <a:pt x="2702" y="1601"/>
                  </a:cubicBezTo>
                  <a:cubicBezTo>
                    <a:pt x="2669" y="1635"/>
                    <a:pt x="2636" y="1668"/>
                    <a:pt x="2569" y="1668"/>
                  </a:cubicBezTo>
                  <a:cubicBezTo>
                    <a:pt x="2541" y="1750"/>
                    <a:pt x="2469" y="1810"/>
                    <a:pt x="2370" y="1810"/>
                  </a:cubicBezTo>
                  <a:cubicBezTo>
                    <a:pt x="2348" y="1810"/>
                    <a:pt x="2326" y="1807"/>
                    <a:pt x="2302" y="1801"/>
                  </a:cubicBezTo>
                  <a:cubicBezTo>
                    <a:pt x="1568" y="1468"/>
                    <a:pt x="801" y="1234"/>
                    <a:pt x="0" y="1068"/>
                  </a:cubicBezTo>
                  <a:lnTo>
                    <a:pt x="0" y="1068"/>
                  </a:lnTo>
                  <a:cubicBezTo>
                    <a:pt x="367" y="1801"/>
                    <a:pt x="734" y="2502"/>
                    <a:pt x="1034" y="3269"/>
                  </a:cubicBezTo>
                  <a:cubicBezTo>
                    <a:pt x="1101" y="3369"/>
                    <a:pt x="1034" y="3436"/>
                    <a:pt x="934" y="3469"/>
                  </a:cubicBezTo>
                  <a:cubicBezTo>
                    <a:pt x="868" y="4103"/>
                    <a:pt x="701" y="4670"/>
                    <a:pt x="401" y="5204"/>
                  </a:cubicBezTo>
                  <a:cubicBezTo>
                    <a:pt x="934" y="4970"/>
                    <a:pt x="1435" y="4670"/>
                    <a:pt x="1935" y="4303"/>
                  </a:cubicBezTo>
                  <a:cubicBezTo>
                    <a:pt x="1979" y="4270"/>
                    <a:pt x="2031" y="4255"/>
                    <a:pt x="2083" y="4255"/>
                  </a:cubicBezTo>
                  <a:cubicBezTo>
                    <a:pt x="2187" y="4255"/>
                    <a:pt x="2291" y="4314"/>
                    <a:pt x="2335" y="4403"/>
                  </a:cubicBezTo>
                  <a:cubicBezTo>
                    <a:pt x="2363" y="4389"/>
                    <a:pt x="2391" y="4381"/>
                    <a:pt x="2416" y="4381"/>
                  </a:cubicBezTo>
                  <a:cubicBezTo>
                    <a:pt x="2452" y="4381"/>
                    <a:pt x="2483" y="4398"/>
                    <a:pt x="2502" y="4437"/>
                  </a:cubicBezTo>
                  <a:cubicBezTo>
                    <a:pt x="2902" y="5104"/>
                    <a:pt x="3269" y="5771"/>
                    <a:pt x="3736" y="6371"/>
                  </a:cubicBezTo>
                  <a:cubicBezTo>
                    <a:pt x="3936" y="5604"/>
                    <a:pt x="4003" y="4870"/>
                    <a:pt x="3970" y="4070"/>
                  </a:cubicBezTo>
                  <a:cubicBezTo>
                    <a:pt x="3970" y="3892"/>
                    <a:pt x="4088" y="3803"/>
                    <a:pt x="4217" y="3803"/>
                  </a:cubicBezTo>
                  <a:cubicBezTo>
                    <a:pt x="4281" y="3803"/>
                    <a:pt x="4348" y="3825"/>
                    <a:pt x="4403" y="3870"/>
                  </a:cubicBezTo>
                  <a:cubicBezTo>
                    <a:pt x="5171" y="3703"/>
                    <a:pt x="5804" y="3403"/>
                    <a:pt x="6405" y="2869"/>
                  </a:cubicBezTo>
                  <a:cubicBezTo>
                    <a:pt x="5671" y="2569"/>
                    <a:pt x="4937" y="2368"/>
                    <a:pt x="4170" y="2235"/>
                  </a:cubicBezTo>
                  <a:cubicBezTo>
                    <a:pt x="3870" y="2168"/>
                    <a:pt x="3970" y="1768"/>
                    <a:pt x="4270" y="1768"/>
                  </a:cubicBezTo>
                  <a:cubicBezTo>
                    <a:pt x="4170" y="1168"/>
                    <a:pt x="4203" y="601"/>
                    <a:pt x="43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2"/>
            <p:cNvSpPr/>
            <p:nvPr/>
          </p:nvSpPr>
          <p:spPr>
            <a:xfrm>
              <a:off x="2167063" y="4511263"/>
              <a:ext cx="196650" cy="199125"/>
            </a:xfrm>
            <a:custGeom>
              <a:avLst/>
              <a:gdLst/>
              <a:ahLst/>
              <a:cxnLst/>
              <a:rect l="l" t="t" r="r" b="b"/>
              <a:pathLst>
                <a:path w="7866" h="7965" extrusionOk="0">
                  <a:moveTo>
                    <a:pt x="5097" y="807"/>
                  </a:moveTo>
                  <a:lnTo>
                    <a:pt x="5097" y="807"/>
                  </a:lnTo>
                  <a:cubicBezTo>
                    <a:pt x="4997" y="1374"/>
                    <a:pt x="4963" y="1975"/>
                    <a:pt x="5064" y="2542"/>
                  </a:cubicBezTo>
                  <a:cubicBezTo>
                    <a:pt x="4797" y="2542"/>
                    <a:pt x="4663" y="2942"/>
                    <a:pt x="4963" y="3009"/>
                  </a:cubicBezTo>
                  <a:cubicBezTo>
                    <a:pt x="5731" y="3176"/>
                    <a:pt x="6465" y="3376"/>
                    <a:pt x="7198" y="3676"/>
                  </a:cubicBezTo>
                  <a:cubicBezTo>
                    <a:pt x="6631" y="4176"/>
                    <a:pt x="5964" y="4510"/>
                    <a:pt x="5197" y="4643"/>
                  </a:cubicBezTo>
                  <a:cubicBezTo>
                    <a:pt x="5157" y="4613"/>
                    <a:pt x="5102" y="4598"/>
                    <a:pt x="5044" y="4598"/>
                  </a:cubicBezTo>
                  <a:cubicBezTo>
                    <a:pt x="4910" y="4598"/>
                    <a:pt x="4763" y="4680"/>
                    <a:pt x="4763" y="4844"/>
                  </a:cubicBezTo>
                  <a:cubicBezTo>
                    <a:pt x="4830" y="5644"/>
                    <a:pt x="4730" y="6411"/>
                    <a:pt x="4530" y="7145"/>
                  </a:cubicBezTo>
                  <a:cubicBezTo>
                    <a:pt x="4063" y="6545"/>
                    <a:pt x="3696" y="5911"/>
                    <a:pt x="3296" y="5244"/>
                  </a:cubicBezTo>
                  <a:cubicBezTo>
                    <a:pt x="3271" y="5195"/>
                    <a:pt x="3229" y="5164"/>
                    <a:pt x="3182" y="5164"/>
                  </a:cubicBezTo>
                  <a:cubicBezTo>
                    <a:pt x="3165" y="5164"/>
                    <a:pt x="3147" y="5168"/>
                    <a:pt x="3129" y="5177"/>
                  </a:cubicBezTo>
                  <a:cubicBezTo>
                    <a:pt x="3084" y="5088"/>
                    <a:pt x="2981" y="5029"/>
                    <a:pt x="2877" y="5029"/>
                  </a:cubicBezTo>
                  <a:cubicBezTo>
                    <a:pt x="2825" y="5029"/>
                    <a:pt x="2773" y="5044"/>
                    <a:pt x="2729" y="5077"/>
                  </a:cubicBezTo>
                  <a:cubicBezTo>
                    <a:pt x="2262" y="5477"/>
                    <a:pt x="1761" y="5744"/>
                    <a:pt x="1194" y="5978"/>
                  </a:cubicBezTo>
                  <a:cubicBezTo>
                    <a:pt x="1494" y="5444"/>
                    <a:pt x="1661" y="4877"/>
                    <a:pt x="1728" y="4243"/>
                  </a:cubicBezTo>
                  <a:cubicBezTo>
                    <a:pt x="1828" y="4210"/>
                    <a:pt x="1895" y="4143"/>
                    <a:pt x="1828" y="4043"/>
                  </a:cubicBezTo>
                  <a:cubicBezTo>
                    <a:pt x="1528" y="3309"/>
                    <a:pt x="1194" y="2575"/>
                    <a:pt x="827" y="1875"/>
                  </a:cubicBezTo>
                  <a:lnTo>
                    <a:pt x="827" y="1875"/>
                  </a:lnTo>
                  <a:cubicBezTo>
                    <a:pt x="1594" y="2042"/>
                    <a:pt x="2362" y="2275"/>
                    <a:pt x="3095" y="2575"/>
                  </a:cubicBezTo>
                  <a:cubicBezTo>
                    <a:pt x="3119" y="2581"/>
                    <a:pt x="3142" y="2584"/>
                    <a:pt x="3163" y="2584"/>
                  </a:cubicBezTo>
                  <a:cubicBezTo>
                    <a:pt x="3263" y="2584"/>
                    <a:pt x="3341" y="2524"/>
                    <a:pt x="3396" y="2442"/>
                  </a:cubicBezTo>
                  <a:cubicBezTo>
                    <a:pt x="3429" y="2442"/>
                    <a:pt x="3462" y="2442"/>
                    <a:pt x="3496" y="2408"/>
                  </a:cubicBezTo>
                  <a:cubicBezTo>
                    <a:pt x="3963" y="1808"/>
                    <a:pt x="4496" y="1274"/>
                    <a:pt x="5097" y="807"/>
                  </a:cubicBezTo>
                  <a:close/>
                  <a:moveTo>
                    <a:pt x="5436" y="1"/>
                  </a:moveTo>
                  <a:cubicBezTo>
                    <a:pt x="5401" y="1"/>
                    <a:pt x="5365" y="12"/>
                    <a:pt x="5330" y="40"/>
                  </a:cubicBezTo>
                  <a:cubicBezTo>
                    <a:pt x="4563" y="641"/>
                    <a:pt x="3863" y="1308"/>
                    <a:pt x="3296" y="2108"/>
                  </a:cubicBezTo>
                  <a:cubicBezTo>
                    <a:pt x="2362" y="1708"/>
                    <a:pt x="1394" y="1408"/>
                    <a:pt x="394" y="1241"/>
                  </a:cubicBezTo>
                  <a:cubicBezTo>
                    <a:pt x="379" y="1239"/>
                    <a:pt x="364" y="1237"/>
                    <a:pt x="349" y="1237"/>
                  </a:cubicBezTo>
                  <a:cubicBezTo>
                    <a:pt x="165" y="1237"/>
                    <a:pt x="1" y="1425"/>
                    <a:pt x="93" y="1641"/>
                  </a:cubicBezTo>
                  <a:cubicBezTo>
                    <a:pt x="527" y="2475"/>
                    <a:pt x="961" y="3342"/>
                    <a:pt x="1461" y="4143"/>
                  </a:cubicBezTo>
                  <a:cubicBezTo>
                    <a:pt x="1227" y="4944"/>
                    <a:pt x="894" y="5677"/>
                    <a:pt x="394" y="6311"/>
                  </a:cubicBezTo>
                  <a:cubicBezTo>
                    <a:pt x="269" y="6498"/>
                    <a:pt x="465" y="6715"/>
                    <a:pt x="654" y="6715"/>
                  </a:cubicBezTo>
                  <a:cubicBezTo>
                    <a:pt x="668" y="6715"/>
                    <a:pt x="681" y="6714"/>
                    <a:pt x="694" y="6712"/>
                  </a:cubicBezTo>
                  <a:cubicBezTo>
                    <a:pt x="1561" y="6478"/>
                    <a:pt x="2362" y="6044"/>
                    <a:pt x="3062" y="5477"/>
                  </a:cubicBezTo>
                  <a:cubicBezTo>
                    <a:pt x="3296" y="6345"/>
                    <a:pt x="3863" y="7179"/>
                    <a:pt x="4430" y="7879"/>
                  </a:cubicBezTo>
                  <a:cubicBezTo>
                    <a:pt x="4478" y="7939"/>
                    <a:pt x="4539" y="7965"/>
                    <a:pt x="4601" y="7965"/>
                  </a:cubicBezTo>
                  <a:cubicBezTo>
                    <a:pt x="4710" y="7965"/>
                    <a:pt x="4821" y="7885"/>
                    <a:pt x="4863" y="7779"/>
                  </a:cubicBezTo>
                  <a:cubicBezTo>
                    <a:pt x="5197" y="6845"/>
                    <a:pt x="5330" y="5911"/>
                    <a:pt x="5297" y="4977"/>
                  </a:cubicBezTo>
                  <a:cubicBezTo>
                    <a:pt x="6231" y="4877"/>
                    <a:pt x="7132" y="4443"/>
                    <a:pt x="7765" y="3743"/>
                  </a:cubicBezTo>
                  <a:cubicBezTo>
                    <a:pt x="7866" y="3643"/>
                    <a:pt x="7866" y="3476"/>
                    <a:pt x="7732" y="3409"/>
                  </a:cubicBezTo>
                  <a:cubicBezTo>
                    <a:pt x="7032" y="3042"/>
                    <a:pt x="6264" y="2775"/>
                    <a:pt x="5497" y="2609"/>
                  </a:cubicBezTo>
                  <a:cubicBezTo>
                    <a:pt x="5497" y="2575"/>
                    <a:pt x="5497" y="2575"/>
                    <a:pt x="5497" y="2542"/>
                  </a:cubicBezTo>
                  <a:cubicBezTo>
                    <a:pt x="5497" y="1775"/>
                    <a:pt x="5497" y="1041"/>
                    <a:pt x="5664" y="307"/>
                  </a:cubicBezTo>
                  <a:cubicBezTo>
                    <a:pt x="5690" y="175"/>
                    <a:pt x="5570" y="1"/>
                    <a:pt x="543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2"/>
            <p:cNvSpPr/>
            <p:nvPr/>
          </p:nvSpPr>
          <p:spPr>
            <a:xfrm>
              <a:off x="2187738" y="4531438"/>
              <a:ext cx="159300" cy="158475"/>
            </a:xfrm>
            <a:custGeom>
              <a:avLst/>
              <a:gdLst/>
              <a:ahLst/>
              <a:cxnLst/>
              <a:rect l="l" t="t" r="r" b="b"/>
              <a:pathLst>
                <a:path w="6372" h="6339" extrusionOk="0">
                  <a:moveTo>
                    <a:pt x="4270" y="0"/>
                  </a:moveTo>
                  <a:cubicBezTo>
                    <a:pt x="3669" y="467"/>
                    <a:pt x="3136" y="1001"/>
                    <a:pt x="2669" y="1601"/>
                  </a:cubicBezTo>
                  <a:cubicBezTo>
                    <a:pt x="2635" y="1635"/>
                    <a:pt x="2602" y="1635"/>
                    <a:pt x="2569" y="1635"/>
                  </a:cubicBezTo>
                  <a:cubicBezTo>
                    <a:pt x="2514" y="1717"/>
                    <a:pt x="2436" y="1777"/>
                    <a:pt x="2336" y="1777"/>
                  </a:cubicBezTo>
                  <a:cubicBezTo>
                    <a:pt x="2315" y="1777"/>
                    <a:pt x="2292" y="1774"/>
                    <a:pt x="2268" y="1768"/>
                  </a:cubicBezTo>
                  <a:cubicBezTo>
                    <a:pt x="1535" y="1468"/>
                    <a:pt x="767" y="1235"/>
                    <a:pt x="0" y="1068"/>
                  </a:cubicBezTo>
                  <a:lnTo>
                    <a:pt x="0" y="1068"/>
                  </a:lnTo>
                  <a:cubicBezTo>
                    <a:pt x="367" y="1768"/>
                    <a:pt x="701" y="2502"/>
                    <a:pt x="1001" y="3236"/>
                  </a:cubicBezTo>
                  <a:cubicBezTo>
                    <a:pt x="1068" y="3336"/>
                    <a:pt x="1001" y="3403"/>
                    <a:pt x="901" y="3436"/>
                  </a:cubicBezTo>
                  <a:cubicBezTo>
                    <a:pt x="834" y="4070"/>
                    <a:pt x="667" y="4637"/>
                    <a:pt x="367" y="5171"/>
                  </a:cubicBezTo>
                  <a:cubicBezTo>
                    <a:pt x="934" y="4937"/>
                    <a:pt x="1435" y="4670"/>
                    <a:pt x="1902" y="4270"/>
                  </a:cubicBezTo>
                  <a:cubicBezTo>
                    <a:pt x="1946" y="4237"/>
                    <a:pt x="1998" y="4222"/>
                    <a:pt x="2050" y="4222"/>
                  </a:cubicBezTo>
                  <a:cubicBezTo>
                    <a:pt x="2154" y="4222"/>
                    <a:pt x="2257" y="4281"/>
                    <a:pt x="2302" y="4370"/>
                  </a:cubicBezTo>
                  <a:cubicBezTo>
                    <a:pt x="2320" y="4361"/>
                    <a:pt x="2338" y="4357"/>
                    <a:pt x="2355" y="4357"/>
                  </a:cubicBezTo>
                  <a:cubicBezTo>
                    <a:pt x="2402" y="4357"/>
                    <a:pt x="2444" y="4388"/>
                    <a:pt x="2469" y="4437"/>
                  </a:cubicBezTo>
                  <a:cubicBezTo>
                    <a:pt x="2869" y="5104"/>
                    <a:pt x="3236" y="5738"/>
                    <a:pt x="3703" y="6338"/>
                  </a:cubicBezTo>
                  <a:cubicBezTo>
                    <a:pt x="3903" y="5604"/>
                    <a:pt x="4003" y="4837"/>
                    <a:pt x="3936" y="4037"/>
                  </a:cubicBezTo>
                  <a:cubicBezTo>
                    <a:pt x="3936" y="3873"/>
                    <a:pt x="4083" y="3791"/>
                    <a:pt x="4217" y="3791"/>
                  </a:cubicBezTo>
                  <a:cubicBezTo>
                    <a:pt x="4275" y="3791"/>
                    <a:pt x="4330" y="3806"/>
                    <a:pt x="4370" y="3836"/>
                  </a:cubicBezTo>
                  <a:cubicBezTo>
                    <a:pt x="5137" y="3703"/>
                    <a:pt x="5804" y="3369"/>
                    <a:pt x="6371" y="2869"/>
                  </a:cubicBezTo>
                  <a:cubicBezTo>
                    <a:pt x="5638" y="2569"/>
                    <a:pt x="4904" y="2335"/>
                    <a:pt x="4136" y="2202"/>
                  </a:cubicBezTo>
                  <a:cubicBezTo>
                    <a:pt x="3836" y="2135"/>
                    <a:pt x="3970" y="1735"/>
                    <a:pt x="4237" y="1735"/>
                  </a:cubicBezTo>
                  <a:cubicBezTo>
                    <a:pt x="4136" y="1168"/>
                    <a:pt x="4170" y="567"/>
                    <a:pt x="4270"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2"/>
            <p:cNvSpPr/>
            <p:nvPr/>
          </p:nvSpPr>
          <p:spPr>
            <a:xfrm>
              <a:off x="2019788" y="3671350"/>
              <a:ext cx="284075" cy="278200"/>
            </a:xfrm>
            <a:custGeom>
              <a:avLst/>
              <a:gdLst/>
              <a:ahLst/>
              <a:cxnLst/>
              <a:rect l="l" t="t" r="r" b="b"/>
              <a:pathLst>
                <a:path w="11363" h="11128" extrusionOk="0">
                  <a:moveTo>
                    <a:pt x="4837" y="867"/>
                  </a:moveTo>
                  <a:cubicBezTo>
                    <a:pt x="5471" y="1701"/>
                    <a:pt x="6138" y="2501"/>
                    <a:pt x="6839" y="3302"/>
                  </a:cubicBezTo>
                  <a:cubicBezTo>
                    <a:pt x="6906" y="3369"/>
                    <a:pt x="7006" y="3402"/>
                    <a:pt x="7072" y="3402"/>
                  </a:cubicBezTo>
                  <a:cubicBezTo>
                    <a:pt x="6951" y="3554"/>
                    <a:pt x="7078" y="3844"/>
                    <a:pt x="7279" y="3844"/>
                  </a:cubicBezTo>
                  <a:cubicBezTo>
                    <a:pt x="7298" y="3844"/>
                    <a:pt x="7318" y="3842"/>
                    <a:pt x="7339" y="3836"/>
                  </a:cubicBezTo>
                  <a:cubicBezTo>
                    <a:pt x="8340" y="3602"/>
                    <a:pt x="9341" y="3269"/>
                    <a:pt x="10308" y="2935"/>
                  </a:cubicBezTo>
                  <a:lnTo>
                    <a:pt x="10308" y="2935"/>
                  </a:lnTo>
                  <a:cubicBezTo>
                    <a:pt x="9841" y="3635"/>
                    <a:pt x="9407" y="4369"/>
                    <a:pt x="9007" y="5103"/>
                  </a:cubicBezTo>
                  <a:cubicBezTo>
                    <a:pt x="9007" y="5170"/>
                    <a:pt x="9007" y="5203"/>
                    <a:pt x="9007" y="5237"/>
                  </a:cubicBezTo>
                  <a:cubicBezTo>
                    <a:pt x="8974" y="5337"/>
                    <a:pt x="8940" y="5403"/>
                    <a:pt x="8974" y="5503"/>
                  </a:cubicBezTo>
                  <a:cubicBezTo>
                    <a:pt x="9441" y="6504"/>
                    <a:pt x="9808" y="7472"/>
                    <a:pt x="10108" y="8506"/>
                  </a:cubicBezTo>
                  <a:cubicBezTo>
                    <a:pt x="9107" y="8005"/>
                    <a:pt x="8106" y="7538"/>
                    <a:pt x="7106" y="7071"/>
                  </a:cubicBezTo>
                  <a:cubicBezTo>
                    <a:pt x="7039" y="7071"/>
                    <a:pt x="7006" y="7071"/>
                    <a:pt x="6972" y="7105"/>
                  </a:cubicBezTo>
                  <a:cubicBezTo>
                    <a:pt x="6930" y="7083"/>
                    <a:pt x="6881" y="7072"/>
                    <a:pt x="6832" y="7072"/>
                  </a:cubicBezTo>
                  <a:cubicBezTo>
                    <a:pt x="6726" y="7072"/>
                    <a:pt x="6618" y="7124"/>
                    <a:pt x="6572" y="7238"/>
                  </a:cubicBezTo>
                  <a:cubicBezTo>
                    <a:pt x="6005" y="8406"/>
                    <a:pt x="5271" y="9373"/>
                    <a:pt x="4337" y="10240"/>
                  </a:cubicBezTo>
                  <a:cubicBezTo>
                    <a:pt x="4237" y="9239"/>
                    <a:pt x="4204" y="8239"/>
                    <a:pt x="4170" y="7238"/>
                  </a:cubicBezTo>
                  <a:cubicBezTo>
                    <a:pt x="4170" y="7128"/>
                    <a:pt x="4102" y="7063"/>
                    <a:pt x="4021" y="7063"/>
                  </a:cubicBezTo>
                  <a:cubicBezTo>
                    <a:pt x="4004" y="7063"/>
                    <a:pt x="3987" y="7066"/>
                    <a:pt x="3970" y="7071"/>
                  </a:cubicBezTo>
                  <a:cubicBezTo>
                    <a:pt x="3970" y="7038"/>
                    <a:pt x="3937" y="7038"/>
                    <a:pt x="3937" y="7005"/>
                  </a:cubicBezTo>
                  <a:cubicBezTo>
                    <a:pt x="3070" y="6337"/>
                    <a:pt x="2169" y="5737"/>
                    <a:pt x="1202" y="5203"/>
                  </a:cubicBezTo>
                  <a:cubicBezTo>
                    <a:pt x="2136" y="4970"/>
                    <a:pt x="3103" y="4736"/>
                    <a:pt x="4037" y="4469"/>
                  </a:cubicBezTo>
                  <a:cubicBezTo>
                    <a:pt x="4137" y="4469"/>
                    <a:pt x="4204" y="4403"/>
                    <a:pt x="4237" y="4336"/>
                  </a:cubicBezTo>
                  <a:cubicBezTo>
                    <a:pt x="4304" y="4336"/>
                    <a:pt x="4404" y="4303"/>
                    <a:pt x="4404" y="4203"/>
                  </a:cubicBezTo>
                  <a:cubicBezTo>
                    <a:pt x="4504" y="3102"/>
                    <a:pt x="4604" y="1968"/>
                    <a:pt x="4837" y="867"/>
                  </a:cubicBezTo>
                  <a:close/>
                  <a:moveTo>
                    <a:pt x="4674" y="1"/>
                  </a:moveTo>
                  <a:cubicBezTo>
                    <a:pt x="4546" y="1"/>
                    <a:pt x="4426" y="103"/>
                    <a:pt x="4404" y="233"/>
                  </a:cubicBezTo>
                  <a:cubicBezTo>
                    <a:pt x="4170" y="1434"/>
                    <a:pt x="4037" y="2668"/>
                    <a:pt x="4104" y="3902"/>
                  </a:cubicBezTo>
                  <a:cubicBezTo>
                    <a:pt x="4081" y="3902"/>
                    <a:pt x="4044" y="3887"/>
                    <a:pt x="4002" y="3887"/>
                  </a:cubicBezTo>
                  <a:cubicBezTo>
                    <a:pt x="3981" y="3887"/>
                    <a:pt x="3959" y="3891"/>
                    <a:pt x="3937" y="3902"/>
                  </a:cubicBezTo>
                  <a:cubicBezTo>
                    <a:pt x="2736" y="4203"/>
                    <a:pt x="1535" y="4503"/>
                    <a:pt x="368" y="4803"/>
                  </a:cubicBezTo>
                  <a:cubicBezTo>
                    <a:pt x="134" y="4870"/>
                    <a:pt x="1" y="5203"/>
                    <a:pt x="234" y="5337"/>
                  </a:cubicBezTo>
                  <a:cubicBezTo>
                    <a:pt x="1435" y="5970"/>
                    <a:pt x="2603" y="6638"/>
                    <a:pt x="3737" y="7271"/>
                  </a:cubicBezTo>
                  <a:cubicBezTo>
                    <a:pt x="3770" y="7305"/>
                    <a:pt x="3803" y="7305"/>
                    <a:pt x="3837" y="7305"/>
                  </a:cubicBezTo>
                  <a:cubicBezTo>
                    <a:pt x="3670" y="8506"/>
                    <a:pt x="3670" y="9706"/>
                    <a:pt x="3803" y="10907"/>
                  </a:cubicBezTo>
                  <a:cubicBezTo>
                    <a:pt x="3825" y="11060"/>
                    <a:pt x="3961" y="11127"/>
                    <a:pt x="4100" y="11127"/>
                  </a:cubicBezTo>
                  <a:cubicBezTo>
                    <a:pt x="4173" y="11127"/>
                    <a:pt x="4246" y="11109"/>
                    <a:pt x="4304" y="11074"/>
                  </a:cubicBezTo>
                  <a:cubicBezTo>
                    <a:pt x="5505" y="10073"/>
                    <a:pt x="6439" y="8873"/>
                    <a:pt x="7106" y="7438"/>
                  </a:cubicBezTo>
                  <a:cubicBezTo>
                    <a:pt x="8173" y="8072"/>
                    <a:pt x="9274" y="8706"/>
                    <a:pt x="10375" y="9273"/>
                  </a:cubicBezTo>
                  <a:cubicBezTo>
                    <a:pt x="10421" y="9296"/>
                    <a:pt x="10472" y="9306"/>
                    <a:pt x="10523" y="9306"/>
                  </a:cubicBezTo>
                  <a:cubicBezTo>
                    <a:pt x="10693" y="9306"/>
                    <a:pt x="10860" y="9186"/>
                    <a:pt x="10808" y="9006"/>
                  </a:cubicBezTo>
                  <a:cubicBezTo>
                    <a:pt x="10508" y="7705"/>
                    <a:pt x="10108" y="6437"/>
                    <a:pt x="9507" y="5270"/>
                  </a:cubicBezTo>
                  <a:cubicBezTo>
                    <a:pt x="9507" y="5203"/>
                    <a:pt x="9474" y="5170"/>
                    <a:pt x="9407" y="5137"/>
                  </a:cubicBezTo>
                  <a:cubicBezTo>
                    <a:pt x="10008" y="4269"/>
                    <a:pt x="10608" y="3402"/>
                    <a:pt x="11242" y="2601"/>
                  </a:cubicBezTo>
                  <a:cubicBezTo>
                    <a:pt x="11363" y="2421"/>
                    <a:pt x="11211" y="2158"/>
                    <a:pt x="11008" y="2158"/>
                  </a:cubicBezTo>
                  <a:cubicBezTo>
                    <a:pt x="10987" y="2158"/>
                    <a:pt x="10964" y="2161"/>
                    <a:pt x="10942" y="2168"/>
                  </a:cubicBezTo>
                  <a:cubicBezTo>
                    <a:pt x="9741" y="2535"/>
                    <a:pt x="8473" y="2835"/>
                    <a:pt x="7273" y="3269"/>
                  </a:cubicBezTo>
                  <a:cubicBezTo>
                    <a:pt x="7373" y="3168"/>
                    <a:pt x="7406" y="3035"/>
                    <a:pt x="7306" y="2902"/>
                  </a:cubicBezTo>
                  <a:cubicBezTo>
                    <a:pt x="6505" y="1934"/>
                    <a:pt x="5705" y="1000"/>
                    <a:pt x="4871" y="100"/>
                  </a:cubicBezTo>
                  <a:cubicBezTo>
                    <a:pt x="4813" y="30"/>
                    <a:pt x="4742" y="1"/>
                    <a:pt x="467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2"/>
            <p:cNvSpPr/>
            <p:nvPr/>
          </p:nvSpPr>
          <p:spPr>
            <a:xfrm>
              <a:off x="2049813" y="3693000"/>
              <a:ext cx="227700" cy="234375"/>
            </a:xfrm>
            <a:custGeom>
              <a:avLst/>
              <a:gdLst/>
              <a:ahLst/>
              <a:cxnLst/>
              <a:rect l="l" t="t" r="r" b="b"/>
              <a:pathLst>
                <a:path w="9108" h="9375" extrusionOk="0">
                  <a:moveTo>
                    <a:pt x="3603" y="1"/>
                  </a:moveTo>
                  <a:cubicBezTo>
                    <a:pt x="3403" y="1102"/>
                    <a:pt x="3303" y="2236"/>
                    <a:pt x="3203" y="3337"/>
                  </a:cubicBezTo>
                  <a:cubicBezTo>
                    <a:pt x="3203" y="3437"/>
                    <a:pt x="3103" y="3470"/>
                    <a:pt x="3036" y="3470"/>
                  </a:cubicBezTo>
                  <a:cubicBezTo>
                    <a:pt x="3003" y="3537"/>
                    <a:pt x="2936" y="3603"/>
                    <a:pt x="2836" y="3603"/>
                  </a:cubicBezTo>
                  <a:cubicBezTo>
                    <a:pt x="1902" y="3870"/>
                    <a:pt x="935" y="4104"/>
                    <a:pt x="1" y="4337"/>
                  </a:cubicBezTo>
                  <a:cubicBezTo>
                    <a:pt x="968" y="4871"/>
                    <a:pt x="1869" y="5471"/>
                    <a:pt x="2736" y="6139"/>
                  </a:cubicBezTo>
                  <a:cubicBezTo>
                    <a:pt x="2736" y="6172"/>
                    <a:pt x="2769" y="6172"/>
                    <a:pt x="2769" y="6205"/>
                  </a:cubicBezTo>
                  <a:cubicBezTo>
                    <a:pt x="2786" y="6200"/>
                    <a:pt x="2803" y="6197"/>
                    <a:pt x="2820" y="6197"/>
                  </a:cubicBezTo>
                  <a:cubicBezTo>
                    <a:pt x="2901" y="6197"/>
                    <a:pt x="2969" y="6262"/>
                    <a:pt x="2969" y="6372"/>
                  </a:cubicBezTo>
                  <a:cubicBezTo>
                    <a:pt x="3003" y="7373"/>
                    <a:pt x="3036" y="8373"/>
                    <a:pt x="3136" y="9374"/>
                  </a:cubicBezTo>
                  <a:cubicBezTo>
                    <a:pt x="4070" y="8507"/>
                    <a:pt x="4804" y="7540"/>
                    <a:pt x="5371" y="6372"/>
                  </a:cubicBezTo>
                  <a:cubicBezTo>
                    <a:pt x="5417" y="6258"/>
                    <a:pt x="5525" y="6206"/>
                    <a:pt x="5631" y="6206"/>
                  </a:cubicBezTo>
                  <a:cubicBezTo>
                    <a:pt x="5680" y="6206"/>
                    <a:pt x="5729" y="6217"/>
                    <a:pt x="5771" y="6239"/>
                  </a:cubicBezTo>
                  <a:cubicBezTo>
                    <a:pt x="5805" y="6205"/>
                    <a:pt x="5838" y="6205"/>
                    <a:pt x="5905" y="6205"/>
                  </a:cubicBezTo>
                  <a:cubicBezTo>
                    <a:pt x="6905" y="6672"/>
                    <a:pt x="7906" y="7139"/>
                    <a:pt x="8907" y="7640"/>
                  </a:cubicBezTo>
                  <a:cubicBezTo>
                    <a:pt x="8607" y="6606"/>
                    <a:pt x="8240" y="5638"/>
                    <a:pt x="7773" y="4637"/>
                  </a:cubicBezTo>
                  <a:cubicBezTo>
                    <a:pt x="7739" y="4537"/>
                    <a:pt x="7773" y="4471"/>
                    <a:pt x="7806" y="4371"/>
                  </a:cubicBezTo>
                  <a:cubicBezTo>
                    <a:pt x="7806" y="4337"/>
                    <a:pt x="7806" y="4304"/>
                    <a:pt x="7806" y="4237"/>
                  </a:cubicBezTo>
                  <a:cubicBezTo>
                    <a:pt x="8206" y="3503"/>
                    <a:pt x="8640" y="2769"/>
                    <a:pt x="9107" y="2069"/>
                  </a:cubicBezTo>
                  <a:lnTo>
                    <a:pt x="9107" y="2069"/>
                  </a:lnTo>
                  <a:cubicBezTo>
                    <a:pt x="8140" y="2403"/>
                    <a:pt x="7139" y="2736"/>
                    <a:pt x="6138" y="2970"/>
                  </a:cubicBezTo>
                  <a:cubicBezTo>
                    <a:pt x="6117" y="2976"/>
                    <a:pt x="6097" y="2978"/>
                    <a:pt x="6078" y="2978"/>
                  </a:cubicBezTo>
                  <a:cubicBezTo>
                    <a:pt x="5877" y="2978"/>
                    <a:pt x="5750" y="2688"/>
                    <a:pt x="5871" y="2536"/>
                  </a:cubicBezTo>
                  <a:cubicBezTo>
                    <a:pt x="5805" y="2536"/>
                    <a:pt x="5705" y="2503"/>
                    <a:pt x="5638" y="2436"/>
                  </a:cubicBezTo>
                  <a:cubicBezTo>
                    <a:pt x="4937" y="1635"/>
                    <a:pt x="4270" y="835"/>
                    <a:pt x="3603"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42"/>
          <p:cNvGrpSpPr/>
          <p:nvPr/>
        </p:nvGrpSpPr>
        <p:grpSpPr>
          <a:xfrm rot="899960">
            <a:off x="7147139" y="678667"/>
            <a:ext cx="1261012" cy="1409458"/>
            <a:chOff x="616200" y="3359625"/>
            <a:chExt cx="1261050" cy="1409500"/>
          </a:xfrm>
        </p:grpSpPr>
        <p:sp>
          <p:nvSpPr>
            <p:cNvPr id="332" name="Google Shape;332;p42"/>
            <p:cNvSpPr/>
            <p:nvPr/>
          </p:nvSpPr>
          <p:spPr>
            <a:xfrm>
              <a:off x="1296675" y="4325175"/>
              <a:ext cx="78425" cy="124675"/>
            </a:xfrm>
            <a:custGeom>
              <a:avLst/>
              <a:gdLst/>
              <a:ahLst/>
              <a:cxnLst/>
              <a:rect l="l" t="t" r="r" b="b"/>
              <a:pathLst>
                <a:path w="3137" h="4987" extrusionOk="0">
                  <a:moveTo>
                    <a:pt x="1402" y="678"/>
                  </a:moveTo>
                  <a:cubicBezTo>
                    <a:pt x="1469" y="1211"/>
                    <a:pt x="1669" y="1678"/>
                    <a:pt x="1902" y="2179"/>
                  </a:cubicBezTo>
                  <a:cubicBezTo>
                    <a:pt x="2121" y="2616"/>
                    <a:pt x="2778" y="4339"/>
                    <a:pt x="1794" y="4339"/>
                  </a:cubicBezTo>
                  <a:cubicBezTo>
                    <a:pt x="1727" y="4339"/>
                    <a:pt x="1652" y="4331"/>
                    <a:pt x="1569" y="4314"/>
                  </a:cubicBezTo>
                  <a:cubicBezTo>
                    <a:pt x="568" y="4147"/>
                    <a:pt x="735" y="2779"/>
                    <a:pt x="935" y="2112"/>
                  </a:cubicBezTo>
                  <a:cubicBezTo>
                    <a:pt x="1102" y="1645"/>
                    <a:pt x="1268" y="1178"/>
                    <a:pt x="1402" y="678"/>
                  </a:cubicBezTo>
                  <a:close/>
                  <a:moveTo>
                    <a:pt x="1368" y="1"/>
                  </a:moveTo>
                  <a:cubicBezTo>
                    <a:pt x="1302" y="1"/>
                    <a:pt x="1232" y="35"/>
                    <a:pt x="1202" y="111"/>
                  </a:cubicBezTo>
                  <a:cubicBezTo>
                    <a:pt x="901" y="1145"/>
                    <a:pt x="1" y="2245"/>
                    <a:pt x="168" y="3413"/>
                  </a:cubicBezTo>
                  <a:cubicBezTo>
                    <a:pt x="301" y="4113"/>
                    <a:pt x="835" y="4947"/>
                    <a:pt x="1635" y="4981"/>
                  </a:cubicBezTo>
                  <a:cubicBezTo>
                    <a:pt x="1673" y="4984"/>
                    <a:pt x="1710" y="4986"/>
                    <a:pt x="1747" y="4986"/>
                  </a:cubicBezTo>
                  <a:cubicBezTo>
                    <a:pt x="2389" y="4986"/>
                    <a:pt x="2842" y="4444"/>
                    <a:pt x="2936" y="3813"/>
                  </a:cubicBezTo>
                  <a:cubicBezTo>
                    <a:pt x="3136" y="2546"/>
                    <a:pt x="2036" y="1645"/>
                    <a:pt x="2002" y="411"/>
                  </a:cubicBezTo>
                  <a:cubicBezTo>
                    <a:pt x="2002" y="208"/>
                    <a:pt x="1865" y="112"/>
                    <a:pt x="1715" y="112"/>
                  </a:cubicBezTo>
                  <a:cubicBezTo>
                    <a:pt x="1642" y="112"/>
                    <a:pt x="1567" y="134"/>
                    <a:pt x="1502" y="177"/>
                  </a:cubicBezTo>
                  <a:lnTo>
                    <a:pt x="1502" y="144"/>
                  </a:lnTo>
                  <a:cubicBezTo>
                    <a:pt x="1520" y="52"/>
                    <a:pt x="1448" y="1"/>
                    <a:pt x="13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2"/>
            <p:cNvSpPr/>
            <p:nvPr/>
          </p:nvSpPr>
          <p:spPr>
            <a:xfrm>
              <a:off x="1310850" y="4342100"/>
              <a:ext cx="55275" cy="91550"/>
            </a:xfrm>
            <a:custGeom>
              <a:avLst/>
              <a:gdLst/>
              <a:ahLst/>
              <a:cxnLst/>
              <a:rect l="l" t="t" r="r" b="b"/>
              <a:pathLst>
                <a:path w="2211" h="3662" extrusionOk="0">
                  <a:moveTo>
                    <a:pt x="835" y="1"/>
                  </a:moveTo>
                  <a:cubicBezTo>
                    <a:pt x="701" y="501"/>
                    <a:pt x="535" y="968"/>
                    <a:pt x="368" y="1435"/>
                  </a:cubicBezTo>
                  <a:cubicBezTo>
                    <a:pt x="168" y="2102"/>
                    <a:pt x="1" y="3470"/>
                    <a:pt x="1002" y="3637"/>
                  </a:cubicBezTo>
                  <a:cubicBezTo>
                    <a:pt x="1085" y="3654"/>
                    <a:pt x="1160" y="3662"/>
                    <a:pt x="1227" y="3662"/>
                  </a:cubicBezTo>
                  <a:cubicBezTo>
                    <a:pt x="2211" y="3662"/>
                    <a:pt x="1554" y="1939"/>
                    <a:pt x="1335" y="1502"/>
                  </a:cubicBezTo>
                  <a:cubicBezTo>
                    <a:pt x="1102" y="1001"/>
                    <a:pt x="902" y="534"/>
                    <a:pt x="835"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2"/>
            <p:cNvSpPr/>
            <p:nvPr/>
          </p:nvSpPr>
          <p:spPr>
            <a:xfrm>
              <a:off x="1506825" y="4375225"/>
              <a:ext cx="78425" cy="124550"/>
            </a:xfrm>
            <a:custGeom>
              <a:avLst/>
              <a:gdLst/>
              <a:ahLst/>
              <a:cxnLst/>
              <a:rect l="l" t="t" r="r" b="b"/>
              <a:pathLst>
                <a:path w="3137" h="4982" extrusionOk="0">
                  <a:moveTo>
                    <a:pt x="1402" y="677"/>
                  </a:moveTo>
                  <a:cubicBezTo>
                    <a:pt x="1469" y="1211"/>
                    <a:pt x="1669" y="1678"/>
                    <a:pt x="1902" y="2178"/>
                  </a:cubicBezTo>
                  <a:cubicBezTo>
                    <a:pt x="2121" y="2615"/>
                    <a:pt x="2778" y="4338"/>
                    <a:pt x="1794" y="4338"/>
                  </a:cubicBezTo>
                  <a:cubicBezTo>
                    <a:pt x="1727" y="4338"/>
                    <a:pt x="1652" y="4330"/>
                    <a:pt x="1569" y="4313"/>
                  </a:cubicBezTo>
                  <a:cubicBezTo>
                    <a:pt x="568" y="4146"/>
                    <a:pt x="735" y="2779"/>
                    <a:pt x="935" y="2111"/>
                  </a:cubicBezTo>
                  <a:cubicBezTo>
                    <a:pt x="1102" y="1644"/>
                    <a:pt x="1302" y="1177"/>
                    <a:pt x="1402" y="677"/>
                  </a:cubicBezTo>
                  <a:close/>
                  <a:moveTo>
                    <a:pt x="1368" y="0"/>
                  </a:moveTo>
                  <a:cubicBezTo>
                    <a:pt x="1302" y="0"/>
                    <a:pt x="1232" y="35"/>
                    <a:pt x="1202" y="110"/>
                  </a:cubicBezTo>
                  <a:cubicBezTo>
                    <a:pt x="901" y="1144"/>
                    <a:pt x="1" y="2245"/>
                    <a:pt x="168" y="3412"/>
                  </a:cubicBezTo>
                  <a:cubicBezTo>
                    <a:pt x="301" y="4113"/>
                    <a:pt x="835" y="4947"/>
                    <a:pt x="1635" y="4980"/>
                  </a:cubicBezTo>
                  <a:cubicBezTo>
                    <a:pt x="1655" y="4981"/>
                    <a:pt x="1675" y="4982"/>
                    <a:pt x="1694" y="4982"/>
                  </a:cubicBezTo>
                  <a:cubicBezTo>
                    <a:pt x="2364" y="4982"/>
                    <a:pt x="2839" y="4429"/>
                    <a:pt x="2936" y="3813"/>
                  </a:cubicBezTo>
                  <a:cubicBezTo>
                    <a:pt x="3136" y="2545"/>
                    <a:pt x="2036" y="1611"/>
                    <a:pt x="2036" y="410"/>
                  </a:cubicBezTo>
                  <a:cubicBezTo>
                    <a:pt x="2013" y="207"/>
                    <a:pt x="1869" y="111"/>
                    <a:pt x="1716" y="111"/>
                  </a:cubicBezTo>
                  <a:cubicBezTo>
                    <a:pt x="1642" y="111"/>
                    <a:pt x="1567" y="133"/>
                    <a:pt x="1502" y="177"/>
                  </a:cubicBezTo>
                  <a:lnTo>
                    <a:pt x="1502" y="143"/>
                  </a:lnTo>
                  <a:cubicBezTo>
                    <a:pt x="1520" y="52"/>
                    <a:pt x="1448" y="0"/>
                    <a:pt x="136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2"/>
            <p:cNvSpPr/>
            <p:nvPr/>
          </p:nvSpPr>
          <p:spPr>
            <a:xfrm>
              <a:off x="1521000" y="4392150"/>
              <a:ext cx="55275" cy="91550"/>
            </a:xfrm>
            <a:custGeom>
              <a:avLst/>
              <a:gdLst/>
              <a:ahLst/>
              <a:cxnLst/>
              <a:rect l="l" t="t" r="r" b="b"/>
              <a:pathLst>
                <a:path w="2211" h="3662" extrusionOk="0">
                  <a:moveTo>
                    <a:pt x="835" y="0"/>
                  </a:moveTo>
                  <a:cubicBezTo>
                    <a:pt x="735" y="500"/>
                    <a:pt x="535" y="967"/>
                    <a:pt x="368" y="1434"/>
                  </a:cubicBezTo>
                  <a:cubicBezTo>
                    <a:pt x="168" y="2102"/>
                    <a:pt x="1" y="3469"/>
                    <a:pt x="1002" y="3636"/>
                  </a:cubicBezTo>
                  <a:cubicBezTo>
                    <a:pt x="1085" y="3653"/>
                    <a:pt x="1160" y="3661"/>
                    <a:pt x="1227" y="3661"/>
                  </a:cubicBezTo>
                  <a:cubicBezTo>
                    <a:pt x="2211" y="3661"/>
                    <a:pt x="1554" y="1938"/>
                    <a:pt x="1335" y="1501"/>
                  </a:cubicBezTo>
                  <a:cubicBezTo>
                    <a:pt x="1102" y="1001"/>
                    <a:pt x="902" y="534"/>
                    <a:pt x="835"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2"/>
            <p:cNvSpPr/>
            <p:nvPr/>
          </p:nvSpPr>
          <p:spPr>
            <a:xfrm>
              <a:off x="1686950" y="4254300"/>
              <a:ext cx="78425" cy="124550"/>
            </a:xfrm>
            <a:custGeom>
              <a:avLst/>
              <a:gdLst/>
              <a:ahLst/>
              <a:cxnLst/>
              <a:rect l="l" t="t" r="r" b="b"/>
              <a:pathLst>
                <a:path w="3137" h="4982" extrusionOk="0">
                  <a:moveTo>
                    <a:pt x="1402" y="677"/>
                  </a:moveTo>
                  <a:cubicBezTo>
                    <a:pt x="1469" y="1211"/>
                    <a:pt x="1669" y="1678"/>
                    <a:pt x="1902" y="2178"/>
                  </a:cubicBezTo>
                  <a:cubicBezTo>
                    <a:pt x="2090" y="2615"/>
                    <a:pt x="2774" y="4338"/>
                    <a:pt x="1794" y="4338"/>
                  </a:cubicBezTo>
                  <a:cubicBezTo>
                    <a:pt x="1727" y="4338"/>
                    <a:pt x="1652" y="4330"/>
                    <a:pt x="1569" y="4313"/>
                  </a:cubicBezTo>
                  <a:cubicBezTo>
                    <a:pt x="568" y="4146"/>
                    <a:pt x="735" y="2779"/>
                    <a:pt x="935" y="2112"/>
                  </a:cubicBezTo>
                  <a:cubicBezTo>
                    <a:pt x="1068" y="1645"/>
                    <a:pt x="1269" y="1178"/>
                    <a:pt x="1402" y="677"/>
                  </a:cubicBezTo>
                  <a:close/>
                  <a:moveTo>
                    <a:pt x="1343" y="1"/>
                  </a:moveTo>
                  <a:cubicBezTo>
                    <a:pt x="1279" y="1"/>
                    <a:pt x="1217" y="35"/>
                    <a:pt x="1202" y="110"/>
                  </a:cubicBezTo>
                  <a:cubicBezTo>
                    <a:pt x="868" y="1144"/>
                    <a:pt x="1" y="2245"/>
                    <a:pt x="168" y="3379"/>
                  </a:cubicBezTo>
                  <a:cubicBezTo>
                    <a:pt x="268" y="4113"/>
                    <a:pt x="835" y="4947"/>
                    <a:pt x="1602" y="4980"/>
                  </a:cubicBezTo>
                  <a:cubicBezTo>
                    <a:pt x="1623" y="4981"/>
                    <a:pt x="1643" y="4982"/>
                    <a:pt x="1663" y="4982"/>
                  </a:cubicBezTo>
                  <a:cubicBezTo>
                    <a:pt x="2362" y="4982"/>
                    <a:pt x="2807" y="4429"/>
                    <a:pt x="2936" y="3813"/>
                  </a:cubicBezTo>
                  <a:cubicBezTo>
                    <a:pt x="3137" y="2545"/>
                    <a:pt x="2002" y="1611"/>
                    <a:pt x="2002" y="410"/>
                  </a:cubicBezTo>
                  <a:cubicBezTo>
                    <a:pt x="2002" y="208"/>
                    <a:pt x="1850" y="111"/>
                    <a:pt x="1700" y="111"/>
                  </a:cubicBezTo>
                  <a:cubicBezTo>
                    <a:pt x="1628" y="111"/>
                    <a:pt x="1556" y="134"/>
                    <a:pt x="1502" y="177"/>
                  </a:cubicBezTo>
                  <a:lnTo>
                    <a:pt x="1502" y="144"/>
                  </a:lnTo>
                  <a:cubicBezTo>
                    <a:pt x="1502" y="52"/>
                    <a:pt x="1421" y="1"/>
                    <a:pt x="134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2"/>
            <p:cNvSpPr/>
            <p:nvPr/>
          </p:nvSpPr>
          <p:spPr>
            <a:xfrm>
              <a:off x="1701150" y="4271225"/>
              <a:ext cx="55150" cy="91550"/>
            </a:xfrm>
            <a:custGeom>
              <a:avLst/>
              <a:gdLst/>
              <a:ahLst/>
              <a:cxnLst/>
              <a:rect l="l" t="t" r="r" b="b"/>
              <a:pathLst>
                <a:path w="2206" h="3662" extrusionOk="0">
                  <a:moveTo>
                    <a:pt x="834" y="0"/>
                  </a:moveTo>
                  <a:cubicBezTo>
                    <a:pt x="701" y="501"/>
                    <a:pt x="500" y="968"/>
                    <a:pt x="367" y="1435"/>
                  </a:cubicBezTo>
                  <a:cubicBezTo>
                    <a:pt x="167" y="2102"/>
                    <a:pt x="0" y="3469"/>
                    <a:pt x="1001" y="3636"/>
                  </a:cubicBezTo>
                  <a:cubicBezTo>
                    <a:pt x="1084" y="3653"/>
                    <a:pt x="1159" y="3661"/>
                    <a:pt x="1226" y="3661"/>
                  </a:cubicBezTo>
                  <a:cubicBezTo>
                    <a:pt x="2206" y="3661"/>
                    <a:pt x="1522" y="1938"/>
                    <a:pt x="1334" y="1501"/>
                  </a:cubicBezTo>
                  <a:cubicBezTo>
                    <a:pt x="1101" y="1001"/>
                    <a:pt x="901" y="534"/>
                    <a:pt x="834"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2"/>
            <p:cNvSpPr/>
            <p:nvPr/>
          </p:nvSpPr>
          <p:spPr>
            <a:xfrm>
              <a:off x="1107375" y="4350200"/>
              <a:ext cx="79250" cy="124550"/>
            </a:xfrm>
            <a:custGeom>
              <a:avLst/>
              <a:gdLst/>
              <a:ahLst/>
              <a:cxnLst/>
              <a:rect l="l" t="t" r="r" b="b"/>
              <a:pathLst>
                <a:path w="3170" h="4982" extrusionOk="0">
                  <a:moveTo>
                    <a:pt x="1435" y="677"/>
                  </a:moveTo>
                  <a:cubicBezTo>
                    <a:pt x="1468" y="1211"/>
                    <a:pt x="1669" y="1678"/>
                    <a:pt x="1935" y="2178"/>
                  </a:cubicBezTo>
                  <a:cubicBezTo>
                    <a:pt x="2123" y="2616"/>
                    <a:pt x="2778" y="4338"/>
                    <a:pt x="1794" y="4338"/>
                  </a:cubicBezTo>
                  <a:cubicBezTo>
                    <a:pt x="1727" y="4338"/>
                    <a:pt x="1652" y="4330"/>
                    <a:pt x="1569" y="4313"/>
                  </a:cubicBezTo>
                  <a:cubicBezTo>
                    <a:pt x="601" y="4147"/>
                    <a:pt x="735" y="2779"/>
                    <a:pt x="935" y="2112"/>
                  </a:cubicBezTo>
                  <a:cubicBezTo>
                    <a:pt x="1102" y="1645"/>
                    <a:pt x="1302" y="1178"/>
                    <a:pt x="1435" y="677"/>
                  </a:cubicBezTo>
                  <a:close/>
                  <a:moveTo>
                    <a:pt x="1376" y="1"/>
                  </a:moveTo>
                  <a:cubicBezTo>
                    <a:pt x="1312" y="1"/>
                    <a:pt x="1250" y="35"/>
                    <a:pt x="1235" y="110"/>
                  </a:cubicBezTo>
                  <a:cubicBezTo>
                    <a:pt x="901" y="1144"/>
                    <a:pt x="1" y="2245"/>
                    <a:pt x="201" y="3413"/>
                  </a:cubicBezTo>
                  <a:cubicBezTo>
                    <a:pt x="301" y="4113"/>
                    <a:pt x="835" y="4947"/>
                    <a:pt x="1635" y="4980"/>
                  </a:cubicBezTo>
                  <a:cubicBezTo>
                    <a:pt x="1655" y="4981"/>
                    <a:pt x="1674" y="4982"/>
                    <a:pt x="1694" y="4982"/>
                  </a:cubicBezTo>
                  <a:cubicBezTo>
                    <a:pt x="2364" y="4982"/>
                    <a:pt x="2839" y="4429"/>
                    <a:pt x="2936" y="3813"/>
                  </a:cubicBezTo>
                  <a:cubicBezTo>
                    <a:pt x="3170" y="2545"/>
                    <a:pt x="2036" y="1611"/>
                    <a:pt x="2036" y="411"/>
                  </a:cubicBezTo>
                  <a:cubicBezTo>
                    <a:pt x="2036" y="208"/>
                    <a:pt x="1883" y="112"/>
                    <a:pt x="1733" y="112"/>
                  </a:cubicBezTo>
                  <a:cubicBezTo>
                    <a:pt x="1661" y="112"/>
                    <a:pt x="1589" y="134"/>
                    <a:pt x="1535" y="177"/>
                  </a:cubicBezTo>
                  <a:lnTo>
                    <a:pt x="1535" y="144"/>
                  </a:lnTo>
                  <a:cubicBezTo>
                    <a:pt x="1535" y="52"/>
                    <a:pt x="1455" y="1"/>
                    <a:pt x="137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2"/>
            <p:cNvSpPr/>
            <p:nvPr/>
          </p:nvSpPr>
          <p:spPr>
            <a:xfrm>
              <a:off x="1122400" y="4367125"/>
              <a:ext cx="54425" cy="91550"/>
            </a:xfrm>
            <a:custGeom>
              <a:avLst/>
              <a:gdLst/>
              <a:ahLst/>
              <a:cxnLst/>
              <a:rect l="l" t="t" r="r" b="b"/>
              <a:pathLst>
                <a:path w="2177" h="3662" extrusionOk="0">
                  <a:moveTo>
                    <a:pt x="834" y="0"/>
                  </a:moveTo>
                  <a:cubicBezTo>
                    <a:pt x="701" y="501"/>
                    <a:pt x="501" y="968"/>
                    <a:pt x="334" y="1435"/>
                  </a:cubicBezTo>
                  <a:cubicBezTo>
                    <a:pt x="134" y="2102"/>
                    <a:pt x="0" y="3470"/>
                    <a:pt x="968" y="3636"/>
                  </a:cubicBezTo>
                  <a:cubicBezTo>
                    <a:pt x="1051" y="3653"/>
                    <a:pt x="1126" y="3661"/>
                    <a:pt x="1193" y="3661"/>
                  </a:cubicBezTo>
                  <a:cubicBezTo>
                    <a:pt x="2177" y="3661"/>
                    <a:pt x="1522" y="1939"/>
                    <a:pt x="1334" y="1501"/>
                  </a:cubicBezTo>
                  <a:cubicBezTo>
                    <a:pt x="1068" y="1001"/>
                    <a:pt x="867" y="534"/>
                    <a:pt x="834"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2"/>
            <p:cNvSpPr/>
            <p:nvPr/>
          </p:nvSpPr>
          <p:spPr>
            <a:xfrm>
              <a:off x="1239150" y="4535875"/>
              <a:ext cx="79250" cy="124850"/>
            </a:xfrm>
            <a:custGeom>
              <a:avLst/>
              <a:gdLst/>
              <a:ahLst/>
              <a:cxnLst/>
              <a:rect l="l" t="t" r="r" b="b"/>
              <a:pathLst>
                <a:path w="3170" h="4994" extrusionOk="0">
                  <a:moveTo>
                    <a:pt x="1401" y="689"/>
                  </a:moveTo>
                  <a:cubicBezTo>
                    <a:pt x="1468" y="1223"/>
                    <a:pt x="1668" y="1690"/>
                    <a:pt x="1902" y="2190"/>
                  </a:cubicBezTo>
                  <a:cubicBezTo>
                    <a:pt x="2122" y="2599"/>
                    <a:pt x="2787" y="4344"/>
                    <a:pt x="1770" y="4344"/>
                  </a:cubicBezTo>
                  <a:cubicBezTo>
                    <a:pt x="1709" y="4344"/>
                    <a:pt x="1642" y="4338"/>
                    <a:pt x="1568" y="4325"/>
                  </a:cubicBezTo>
                  <a:cubicBezTo>
                    <a:pt x="567" y="4125"/>
                    <a:pt x="734" y="2757"/>
                    <a:pt x="934" y="2123"/>
                  </a:cubicBezTo>
                  <a:cubicBezTo>
                    <a:pt x="1101" y="1623"/>
                    <a:pt x="1301" y="1156"/>
                    <a:pt x="1401" y="689"/>
                  </a:cubicBezTo>
                  <a:close/>
                  <a:moveTo>
                    <a:pt x="1379" y="1"/>
                  </a:moveTo>
                  <a:cubicBezTo>
                    <a:pt x="1310" y="1"/>
                    <a:pt x="1233" y="42"/>
                    <a:pt x="1201" y="122"/>
                  </a:cubicBezTo>
                  <a:cubicBezTo>
                    <a:pt x="901" y="1156"/>
                    <a:pt x="0" y="2257"/>
                    <a:pt x="167" y="3391"/>
                  </a:cubicBezTo>
                  <a:cubicBezTo>
                    <a:pt x="300" y="4125"/>
                    <a:pt x="834" y="4925"/>
                    <a:pt x="1635" y="4992"/>
                  </a:cubicBezTo>
                  <a:cubicBezTo>
                    <a:pt x="1654" y="4993"/>
                    <a:pt x="1674" y="4994"/>
                    <a:pt x="1693" y="4994"/>
                  </a:cubicBezTo>
                  <a:cubicBezTo>
                    <a:pt x="2363" y="4994"/>
                    <a:pt x="2838" y="4440"/>
                    <a:pt x="2936" y="3791"/>
                  </a:cubicBezTo>
                  <a:cubicBezTo>
                    <a:pt x="3169" y="2524"/>
                    <a:pt x="2035" y="1623"/>
                    <a:pt x="2035" y="422"/>
                  </a:cubicBezTo>
                  <a:cubicBezTo>
                    <a:pt x="2011" y="210"/>
                    <a:pt x="1854" y="97"/>
                    <a:pt x="1693" y="97"/>
                  </a:cubicBezTo>
                  <a:cubicBezTo>
                    <a:pt x="1627" y="97"/>
                    <a:pt x="1560" y="116"/>
                    <a:pt x="1501" y="155"/>
                  </a:cubicBezTo>
                  <a:cubicBezTo>
                    <a:pt x="1519" y="51"/>
                    <a:pt x="1454" y="1"/>
                    <a:pt x="137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2"/>
            <p:cNvSpPr/>
            <p:nvPr/>
          </p:nvSpPr>
          <p:spPr>
            <a:xfrm>
              <a:off x="1253325" y="4553100"/>
              <a:ext cx="55525" cy="91400"/>
            </a:xfrm>
            <a:custGeom>
              <a:avLst/>
              <a:gdLst/>
              <a:ahLst/>
              <a:cxnLst/>
              <a:rect l="l" t="t" r="r" b="b"/>
              <a:pathLst>
                <a:path w="2221" h="3656" extrusionOk="0">
                  <a:moveTo>
                    <a:pt x="834" y="0"/>
                  </a:moveTo>
                  <a:cubicBezTo>
                    <a:pt x="734" y="467"/>
                    <a:pt x="534" y="934"/>
                    <a:pt x="367" y="1434"/>
                  </a:cubicBezTo>
                  <a:cubicBezTo>
                    <a:pt x="167" y="2068"/>
                    <a:pt x="0" y="3436"/>
                    <a:pt x="1001" y="3636"/>
                  </a:cubicBezTo>
                  <a:cubicBezTo>
                    <a:pt x="1075" y="3649"/>
                    <a:pt x="1142" y="3655"/>
                    <a:pt x="1203" y="3655"/>
                  </a:cubicBezTo>
                  <a:cubicBezTo>
                    <a:pt x="2220" y="3655"/>
                    <a:pt x="1555" y="1910"/>
                    <a:pt x="1335" y="1501"/>
                  </a:cubicBezTo>
                  <a:cubicBezTo>
                    <a:pt x="1101" y="1001"/>
                    <a:pt x="901" y="534"/>
                    <a:pt x="834"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2"/>
            <p:cNvSpPr/>
            <p:nvPr/>
          </p:nvSpPr>
          <p:spPr>
            <a:xfrm>
              <a:off x="1419275" y="4588700"/>
              <a:ext cx="78400" cy="124650"/>
            </a:xfrm>
            <a:custGeom>
              <a:avLst/>
              <a:gdLst/>
              <a:ahLst/>
              <a:cxnLst/>
              <a:rect l="l" t="t" r="r" b="b"/>
              <a:pathLst>
                <a:path w="3136" h="4986" extrusionOk="0">
                  <a:moveTo>
                    <a:pt x="1401" y="678"/>
                  </a:moveTo>
                  <a:cubicBezTo>
                    <a:pt x="1468" y="1211"/>
                    <a:pt x="1668" y="1678"/>
                    <a:pt x="1902" y="2179"/>
                  </a:cubicBezTo>
                  <a:cubicBezTo>
                    <a:pt x="2120" y="2616"/>
                    <a:pt x="2777" y="4339"/>
                    <a:pt x="1794" y="4339"/>
                  </a:cubicBezTo>
                  <a:cubicBezTo>
                    <a:pt x="1726" y="4339"/>
                    <a:pt x="1651" y="4331"/>
                    <a:pt x="1568" y="4313"/>
                  </a:cubicBezTo>
                  <a:cubicBezTo>
                    <a:pt x="567" y="4147"/>
                    <a:pt x="734" y="2779"/>
                    <a:pt x="934" y="2112"/>
                  </a:cubicBezTo>
                  <a:cubicBezTo>
                    <a:pt x="1101" y="1645"/>
                    <a:pt x="1268" y="1178"/>
                    <a:pt x="1401" y="678"/>
                  </a:cubicBezTo>
                  <a:close/>
                  <a:moveTo>
                    <a:pt x="1354" y="1"/>
                  </a:moveTo>
                  <a:cubicBezTo>
                    <a:pt x="1285" y="1"/>
                    <a:pt x="1216" y="35"/>
                    <a:pt x="1201" y="110"/>
                  </a:cubicBezTo>
                  <a:cubicBezTo>
                    <a:pt x="868" y="1145"/>
                    <a:pt x="0" y="2245"/>
                    <a:pt x="167" y="3413"/>
                  </a:cubicBezTo>
                  <a:cubicBezTo>
                    <a:pt x="267" y="4113"/>
                    <a:pt x="834" y="4947"/>
                    <a:pt x="1635" y="4981"/>
                  </a:cubicBezTo>
                  <a:cubicBezTo>
                    <a:pt x="1673" y="4984"/>
                    <a:pt x="1710" y="4986"/>
                    <a:pt x="1746" y="4986"/>
                  </a:cubicBezTo>
                  <a:cubicBezTo>
                    <a:pt x="2385" y="4986"/>
                    <a:pt x="2809" y="4444"/>
                    <a:pt x="2936" y="3813"/>
                  </a:cubicBezTo>
                  <a:cubicBezTo>
                    <a:pt x="3136" y="2546"/>
                    <a:pt x="2002" y="1645"/>
                    <a:pt x="2002" y="411"/>
                  </a:cubicBezTo>
                  <a:cubicBezTo>
                    <a:pt x="2002" y="208"/>
                    <a:pt x="1850" y="112"/>
                    <a:pt x="1699" y="112"/>
                  </a:cubicBezTo>
                  <a:cubicBezTo>
                    <a:pt x="1627" y="112"/>
                    <a:pt x="1556" y="134"/>
                    <a:pt x="1501" y="177"/>
                  </a:cubicBezTo>
                  <a:lnTo>
                    <a:pt x="1501" y="144"/>
                  </a:lnTo>
                  <a:cubicBezTo>
                    <a:pt x="1520" y="52"/>
                    <a:pt x="1437" y="1"/>
                    <a:pt x="135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2"/>
            <p:cNvSpPr/>
            <p:nvPr/>
          </p:nvSpPr>
          <p:spPr>
            <a:xfrm>
              <a:off x="1433450" y="4605625"/>
              <a:ext cx="55275" cy="91550"/>
            </a:xfrm>
            <a:custGeom>
              <a:avLst/>
              <a:gdLst/>
              <a:ahLst/>
              <a:cxnLst/>
              <a:rect l="l" t="t" r="r" b="b"/>
              <a:pathLst>
                <a:path w="2211" h="3662" extrusionOk="0">
                  <a:moveTo>
                    <a:pt x="834" y="1"/>
                  </a:moveTo>
                  <a:cubicBezTo>
                    <a:pt x="701" y="501"/>
                    <a:pt x="534" y="968"/>
                    <a:pt x="367" y="1435"/>
                  </a:cubicBezTo>
                  <a:cubicBezTo>
                    <a:pt x="167" y="2102"/>
                    <a:pt x="0" y="3470"/>
                    <a:pt x="1001" y="3636"/>
                  </a:cubicBezTo>
                  <a:cubicBezTo>
                    <a:pt x="1084" y="3654"/>
                    <a:pt x="1159" y="3662"/>
                    <a:pt x="1227" y="3662"/>
                  </a:cubicBezTo>
                  <a:cubicBezTo>
                    <a:pt x="2210" y="3662"/>
                    <a:pt x="1553" y="1939"/>
                    <a:pt x="1335" y="1502"/>
                  </a:cubicBezTo>
                  <a:cubicBezTo>
                    <a:pt x="1101" y="1001"/>
                    <a:pt x="901" y="534"/>
                    <a:pt x="834"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2"/>
            <p:cNvSpPr/>
            <p:nvPr/>
          </p:nvSpPr>
          <p:spPr>
            <a:xfrm>
              <a:off x="1658600" y="4468625"/>
              <a:ext cx="79250" cy="124650"/>
            </a:xfrm>
            <a:custGeom>
              <a:avLst/>
              <a:gdLst/>
              <a:ahLst/>
              <a:cxnLst/>
              <a:rect l="l" t="t" r="r" b="b"/>
              <a:pathLst>
                <a:path w="3170" h="4986" extrusionOk="0">
                  <a:moveTo>
                    <a:pt x="1402" y="677"/>
                  </a:moveTo>
                  <a:cubicBezTo>
                    <a:pt x="1469" y="1211"/>
                    <a:pt x="1669" y="1678"/>
                    <a:pt x="1902" y="2178"/>
                  </a:cubicBezTo>
                  <a:cubicBezTo>
                    <a:pt x="2121" y="2615"/>
                    <a:pt x="2778" y="4338"/>
                    <a:pt x="1794" y="4338"/>
                  </a:cubicBezTo>
                  <a:cubicBezTo>
                    <a:pt x="1727" y="4338"/>
                    <a:pt x="1652" y="4330"/>
                    <a:pt x="1569" y="4313"/>
                  </a:cubicBezTo>
                  <a:cubicBezTo>
                    <a:pt x="601" y="4146"/>
                    <a:pt x="735" y="2779"/>
                    <a:pt x="935" y="2111"/>
                  </a:cubicBezTo>
                  <a:cubicBezTo>
                    <a:pt x="1102" y="1644"/>
                    <a:pt x="1302" y="1177"/>
                    <a:pt x="1402" y="677"/>
                  </a:cubicBezTo>
                  <a:close/>
                  <a:moveTo>
                    <a:pt x="1368" y="0"/>
                  </a:moveTo>
                  <a:cubicBezTo>
                    <a:pt x="1302" y="0"/>
                    <a:pt x="1232" y="35"/>
                    <a:pt x="1202" y="110"/>
                  </a:cubicBezTo>
                  <a:cubicBezTo>
                    <a:pt x="901" y="1144"/>
                    <a:pt x="1" y="2245"/>
                    <a:pt x="168" y="3412"/>
                  </a:cubicBezTo>
                  <a:cubicBezTo>
                    <a:pt x="301" y="4113"/>
                    <a:pt x="835" y="4947"/>
                    <a:pt x="1635" y="4980"/>
                  </a:cubicBezTo>
                  <a:cubicBezTo>
                    <a:pt x="1673" y="4984"/>
                    <a:pt x="1710" y="4986"/>
                    <a:pt x="1747" y="4986"/>
                  </a:cubicBezTo>
                  <a:cubicBezTo>
                    <a:pt x="2389" y="4986"/>
                    <a:pt x="2842" y="4444"/>
                    <a:pt x="2936" y="3813"/>
                  </a:cubicBezTo>
                  <a:cubicBezTo>
                    <a:pt x="3170" y="2545"/>
                    <a:pt x="2036" y="1644"/>
                    <a:pt x="2036" y="410"/>
                  </a:cubicBezTo>
                  <a:cubicBezTo>
                    <a:pt x="2036" y="207"/>
                    <a:pt x="1883" y="111"/>
                    <a:pt x="1723" y="111"/>
                  </a:cubicBezTo>
                  <a:cubicBezTo>
                    <a:pt x="1646" y="111"/>
                    <a:pt x="1567" y="133"/>
                    <a:pt x="1502" y="177"/>
                  </a:cubicBezTo>
                  <a:lnTo>
                    <a:pt x="1502" y="143"/>
                  </a:lnTo>
                  <a:cubicBezTo>
                    <a:pt x="1520" y="52"/>
                    <a:pt x="1448" y="0"/>
                    <a:pt x="136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2"/>
            <p:cNvSpPr/>
            <p:nvPr/>
          </p:nvSpPr>
          <p:spPr>
            <a:xfrm>
              <a:off x="1673625" y="4485550"/>
              <a:ext cx="54425" cy="91550"/>
            </a:xfrm>
            <a:custGeom>
              <a:avLst/>
              <a:gdLst/>
              <a:ahLst/>
              <a:cxnLst/>
              <a:rect l="l" t="t" r="r" b="b"/>
              <a:pathLst>
                <a:path w="2177" h="3662" extrusionOk="0">
                  <a:moveTo>
                    <a:pt x="801" y="0"/>
                  </a:moveTo>
                  <a:cubicBezTo>
                    <a:pt x="701" y="500"/>
                    <a:pt x="501" y="967"/>
                    <a:pt x="334" y="1434"/>
                  </a:cubicBezTo>
                  <a:cubicBezTo>
                    <a:pt x="134" y="2102"/>
                    <a:pt x="0" y="3469"/>
                    <a:pt x="968" y="3636"/>
                  </a:cubicBezTo>
                  <a:cubicBezTo>
                    <a:pt x="1051" y="3653"/>
                    <a:pt x="1126" y="3661"/>
                    <a:pt x="1193" y="3661"/>
                  </a:cubicBezTo>
                  <a:cubicBezTo>
                    <a:pt x="2177" y="3661"/>
                    <a:pt x="1520" y="1938"/>
                    <a:pt x="1301" y="1501"/>
                  </a:cubicBezTo>
                  <a:cubicBezTo>
                    <a:pt x="1068" y="1001"/>
                    <a:pt x="868" y="534"/>
                    <a:pt x="801"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2"/>
            <p:cNvSpPr/>
            <p:nvPr/>
          </p:nvSpPr>
          <p:spPr>
            <a:xfrm>
              <a:off x="1589400" y="4644575"/>
              <a:ext cx="78400" cy="124550"/>
            </a:xfrm>
            <a:custGeom>
              <a:avLst/>
              <a:gdLst/>
              <a:ahLst/>
              <a:cxnLst/>
              <a:rect l="l" t="t" r="r" b="b"/>
              <a:pathLst>
                <a:path w="3136" h="4982" extrusionOk="0">
                  <a:moveTo>
                    <a:pt x="1401" y="677"/>
                  </a:moveTo>
                  <a:cubicBezTo>
                    <a:pt x="1468" y="1211"/>
                    <a:pt x="1668" y="1678"/>
                    <a:pt x="1902" y="2179"/>
                  </a:cubicBezTo>
                  <a:cubicBezTo>
                    <a:pt x="2120" y="2616"/>
                    <a:pt x="2777" y="4339"/>
                    <a:pt x="1793" y="4339"/>
                  </a:cubicBezTo>
                  <a:cubicBezTo>
                    <a:pt x="1726" y="4339"/>
                    <a:pt x="1651" y="4331"/>
                    <a:pt x="1568" y="4313"/>
                  </a:cubicBezTo>
                  <a:cubicBezTo>
                    <a:pt x="567" y="4147"/>
                    <a:pt x="734" y="2779"/>
                    <a:pt x="934" y="2112"/>
                  </a:cubicBezTo>
                  <a:cubicBezTo>
                    <a:pt x="1101" y="1645"/>
                    <a:pt x="1301" y="1178"/>
                    <a:pt x="1401" y="677"/>
                  </a:cubicBezTo>
                  <a:close/>
                  <a:moveTo>
                    <a:pt x="1367" y="1"/>
                  </a:moveTo>
                  <a:cubicBezTo>
                    <a:pt x="1302" y="1"/>
                    <a:pt x="1231" y="35"/>
                    <a:pt x="1201" y="110"/>
                  </a:cubicBezTo>
                  <a:cubicBezTo>
                    <a:pt x="901" y="1144"/>
                    <a:pt x="0" y="2245"/>
                    <a:pt x="167" y="3413"/>
                  </a:cubicBezTo>
                  <a:cubicBezTo>
                    <a:pt x="300" y="4113"/>
                    <a:pt x="834" y="4947"/>
                    <a:pt x="1635" y="4981"/>
                  </a:cubicBezTo>
                  <a:cubicBezTo>
                    <a:pt x="1654" y="4982"/>
                    <a:pt x="1674" y="4982"/>
                    <a:pt x="1693" y="4982"/>
                  </a:cubicBezTo>
                  <a:cubicBezTo>
                    <a:pt x="2363" y="4982"/>
                    <a:pt x="2838" y="4429"/>
                    <a:pt x="2936" y="3813"/>
                  </a:cubicBezTo>
                  <a:cubicBezTo>
                    <a:pt x="3136" y="2545"/>
                    <a:pt x="2035" y="1611"/>
                    <a:pt x="2035" y="411"/>
                  </a:cubicBezTo>
                  <a:cubicBezTo>
                    <a:pt x="2012" y="208"/>
                    <a:pt x="1868" y="112"/>
                    <a:pt x="1715" y="112"/>
                  </a:cubicBezTo>
                  <a:cubicBezTo>
                    <a:pt x="1642" y="112"/>
                    <a:pt x="1566" y="134"/>
                    <a:pt x="1501" y="177"/>
                  </a:cubicBezTo>
                  <a:lnTo>
                    <a:pt x="1501" y="144"/>
                  </a:lnTo>
                  <a:cubicBezTo>
                    <a:pt x="1520" y="52"/>
                    <a:pt x="1447" y="1"/>
                    <a:pt x="136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2"/>
            <p:cNvSpPr/>
            <p:nvPr/>
          </p:nvSpPr>
          <p:spPr>
            <a:xfrm>
              <a:off x="1603575" y="4661500"/>
              <a:ext cx="55250" cy="91550"/>
            </a:xfrm>
            <a:custGeom>
              <a:avLst/>
              <a:gdLst/>
              <a:ahLst/>
              <a:cxnLst/>
              <a:rect l="l" t="t" r="r" b="b"/>
              <a:pathLst>
                <a:path w="2210" h="3662" extrusionOk="0">
                  <a:moveTo>
                    <a:pt x="834" y="0"/>
                  </a:moveTo>
                  <a:cubicBezTo>
                    <a:pt x="734" y="501"/>
                    <a:pt x="534" y="968"/>
                    <a:pt x="367" y="1435"/>
                  </a:cubicBezTo>
                  <a:cubicBezTo>
                    <a:pt x="167" y="2102"/>
                    <a:pt x="0" y="3470"/>
                    <a:pt x="1001" y="3636"/>
                  </a:cubicBezTo>
                  <a:cubicBezTo>
                    <a:pt x="1084" y="3654"/>
                    <a:pt x="1159" y="3662"/>
                    <a:pt x="1226" y="3662"/>
                  </a:cubicBezTo>
                  <a:cubicBezTo>
                    <a:pt x="2210" y="3662"/>
                    <a:pt x="1553" y="1939"/>
                    <a:pt x="1335" y="1502"/>
                  </a:cubicBezTo>
                  <a:cubicBezTo>
                    <a:pt x="1101" y="1001"/>
                    <a:pt x="901" y="534"/>
                    <a:pt x="834"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2"/>
            <p:cNvSpPr/>
            <p:nvPr/>
          </p:nvSpPr>
          <p:spPr>
            <a:xfrm>
              <a:off x="616200" y="3359625"/>
              <a:ext cx="1261050" cy="968275"/>
            </a:xfrm>
            <a:custGeom>
              <a:avLst/>
              <a:gdLst/>
              <a:ahLst/>
              <a:cxnLst/>
              <a:rect l="l" t="t" r="r" b="b"/>
              <a:pathLst>
                <a:path w="50442" h="38731" extrusionOk="0">
                  <a:moveTo>
                    <a:pt x="20852" y="11143"/>
                  </a:moveTo>
                  <a:cubicBezTo>
                    <a:pt x="23468" y="11143"/>
                    <a:pt x="25685" y="12681"/>
                    <a:pt x="27053" y="14882"/>
                  </a:cubicBezTo>
                  <a:cubicBezTo>
                    <a:pt x="26886" y="14882"/>
                    <a:pt x="26753" y="14882"/>
                    <a:pt x="26619" y="14916"/>
                  </a:cubicBezTo>
                  <a:cubicBezTo>
                    <a:pt x="26119" y="14982"/>
                    <a:pt x="25619" y="15149"/>
                    <a:pt x="25185" y="15416"/>
                  </a:cubicBezTo>
                  <a:cubicBezTo>
                    <a:pt x="24417" y="13475"/>
                    <a:pt x="22729" y="12602"/>
                    <a:pt x="21027" y="12602"/>
                  </a:cubicBezTo>
                  <a:cubicBezTo>
                    <a:pt x="18516" y="12602"/>
                    <a:pt x="15974" y="14503"/>
                    <a:pt x="16312" y="17684"/>
                  </a:cubicBezTo>
                  <a:cubicBezTo>
                    <a:pt x="16312" y="17786"/>
                    <a:pt x="16390" y="17830"/>
                    <a:pt x="16471" y="17830"/>
                  </a:cubicBezTo>
                  <a:cubicBezTo>
                    <a:pt x="16496" y="17830"/>
                    <a:pt x="16522" y="17826"/>
                    <a:pt x="16546" y="17818"/>
                  </a:cubicBezTo>
                  <a:cubicBezTo>
                    <a:pt x="16612" y="17818"/>
                    <a:pt x="16646" y="17751"/>
                    <a:pt x="16646" y="17684"/>
                  </a:cubicBezTo>
                  <a:cubicBezTo>
                    <a:pt x="16612" y="15583"/>
                    <a:pt x="17880" y="13548"/>
                    <a:pt x="20015" y="13048"/>
                  </a:cubicBezTo>
                  <a:cubicBezTo>
                    <a:pt x="20281" y="12992"/>
                    <a:pt x="20543" y="12965"/>
                    <a:pt x="20800" y="12965"/>
                  </a:cubicBezTo>
                  <a:cubicBezTo>
                    <a:pt x="22532" y="12965"/>
                    <a:pt x="23996" y="14176"/>
                    <a:pt x="24751" y="15716"/>
                  </a:cubicBezTo>
                  <a:cubicBezTo>
                    <a:pt x="23450" y="16683"/>
                    <a:pt x="22650" y="18385"/>
                    <a:pt x="23084" y="19953"/>
                  </a:cubicBezTo>
                  <a:cubicBezTo>
                    <a:pt x="21905" y="18578"/>
                    <a:pt x="20184" y="17691"/>
                    <a:pt x="18467" y="17691"/>
                  </a:cubicBezTo>
                  <a:cubicBezTo>
                    <a:pt x="17851" y="17691"/>
                    <a:pt x="17235" y="17805"/>
                    <a:pt x="16646" y="18051"/>
                  </a:cubicBezTo>
                  <a:cubicBezTo>
                    <a:pt x="16212" y="18251"/>
                    <a:pt x="15812" y="18485"/>
                    <a:pt x="15411" y="18818"/>
                  </a:cubicBezTo>
                  <a:cubicBezTo>
                    <a:pt x="15278" y="18952"/>
                    <a:pt x="15145" y="19085"/>
                    <a:pt x="15044" y="19219"/>
                  </a:cubicBezTo>
                  <a:cubicBezTo>
                    <a:pt x="13877" y="15549"/>
                    <a:pt x="15945" y="11813"/>
                    <a:pt x="19881" y="11213"/>
                  </a:cubicBezTo>
                  <a:cubicBezTo>
                    <a:pt x="20210" y="11166"/>
                    <a:pt x="20534" y="11143"/>
                    <a:pt x="20852" y="11143"/>
                  </a:cubicBezTo>
                  <a:close/>
                  <a:moveTo>
                    <a:pt x="20454" y="8650"/>
                  </a:moveTo>
                  <a:cubicBezTo>
                    <a:pt x="25021" y="8650"/>
                    <a:pt x="28792" y="11790"/>
                    <a:pt x="29988" y="16216"/>
                  </a:cubicBezTo>
                  <a:cubicBezTo>
                    <a:pt x="29421" y="15583"/>
                    <a:pt x="28654" y="15116"/>
                    <a:pt x="27787" y="14949"/>
                  </a:cubicBezTo>
                  <a:cubicBezTo>
                    <a:pt x="26306" y="12403"/>
                    <a:pt x="23713" y="10626"/>
                    <a:pt x="20858" y="10626"/>
                  </a:cubicBezTo>
                  <a:cubicBezTo>
                    <a:pt x="20046" y="10626"/>
                    <a:pt x="19214" y="10770"/>
                    <a:pt x="18380" y="11079"/>
                  </a:cubicBezTo>
                  <a:cubicBezTo>
                    <a:pt x="14944" y="12347"/>
                    <a:pt x="13277" y="16183"/>
                    <a:pt x="14811" y="19486"/>
                  </a:cubicBezTo>
                  <a:cubicBezTo>
                    <a:pt x="14277" y="20186"/>
                    <a:pt x="14010" y="21087"/>
                    <a:pt x="14010" y="21954"/>
                  </a:cubicBezTo>
                  <a:cubicBezTo>
                    <a:pt x="12476" y="20186"/>
                    <a:pt x="12042" y="17584"/>
                    <a:pt x="12242" y="15282"/>
                  </a:cubicBezTo>
                  <a:cubicBezTo>
                    <a:pt x="12543" y="11546"/>
                    <a:pt x="15345" y="9378"/>
                    <a:pt x="18847" y="8778"/>
                  </a:cubicBezTo>
                  <a:cubicBezTo>
                    <a:pt x="19392" y="8692"/>
                    <a:pt x="19928" y="8650"/>
                    <a:pt x="20454" y="8650"/>
                  </a:cubicBezTo>
                  <a:close/>
                  <a:moveTo>
                    <a:pt x="19688" y="5314"/>
                  </a:moveTo>
                  <a:cubicBezTo>
                    <a:pt x="25523" y="5314"/>
                    <a:pt x="30897" y="9411"/>
                    <a:pt x="32924" y="14949"/>
                  </a:cubicBezTo>
                  <a:cubicBezTo>
                    <a:pt x="32924" y="14982"/>
                    <a:pt x="32957" y="15016"/>
                    <a:pt x="32957" y="15049"/>
                  </a:cubicBezTo>
                  <a:cubicBezTo>
                    <a:pt x="31890" y="15783"/>
                    <a:pt x="31223" y="17017"/>
                    <a:pt x="31123" y="18685"/>
                  </a:cubicBezTo>
                  <a:cubicBezTo>
                    <a:pt x="31056" y="18084"/>
                    <a:pt x="30856" y="17517"/>
                    <a:pt x="30556" y="17017"/>
                  </a:cubicBezTo>
                  <a:cubicBezTo>
                    <a:pt x="30689" y="16950"/>
                    <a:pt x="30789" y="16817"/>
                    <a:pt x="30756" y="16650"/>
                  </a:cubicBezTo>
                  <a:cubicBezTo>
                    <a:pt x="29682" y="11568"/>
                    <a:pt x="25254" y="8049"/>
                    <a:pt x="20381" y="8049"/>
                  </a:cubicBezTo>
                  <a:cubicBezTo>
                    <a:pt x="19049" y="8049"/>
                    <a:pt x="17684" y="8312"/>
                    <a:pt x="16345" y="8878"/>
                  </a:cubicBezTo>
                  <a:cubicBezTo>
                    <a:pt x="13844" y="9945"/>
                    <a:pt x="12176" y="11813"/>
                    <a:pt x="11742" y="14515"/>
                  </a:cubicBezTo>
                  <a:cubicBezTo>
                    <a:pt x="11342" y="17050"/>
                    <a:pt x="11742" y="20586"/>
                    <a:pt x="13944" y="22254"/>
                  </a:cubicBezTo>
                  <a:cubicBezTo>
                    <a:pt x="13977" y="22288"/>
                    <a:pt x="14010" y="22288"/>
                    <a:pt x="14044" y="22288"/>
                  </a:cubicBezTo>
                  <a:cubicBezTo>
                    <a:pt x="14110" y="23155"/>
                    <a:pt x="14477" y="23989"/>
                    <a:pt x="15145" y="24589"/>
                  </a:cubicBezTo>
                  <a:cubicBezTo>
                    <a:pt x="14957" y="24564"/>
                    <a:pt x="14767" y="24551"/>
                    <a:pt x="14577" y="24551"/>
                  </a:cubicBezTo>
                  <a:cubicBezTo>
                    <a:pt x="14021" y="24551"/>
                    <a:pt x="13456" y="24657"/>
                    <a:pt x="12910" y="24856"/>
                  </a:cubicBezTo>
                  <a:cubicBezTo>
                    <a:pt x="10541" y="21854"/>
                    <a:pt x="8673" y="18451"/>
                    <a:pt x="8907" y="14449"/>
                  </a:cubicBezTo>
                  <a:cubicBezTo>
                    <a:pt x="9174" y="9979"/>
                    <a:pt x="12443" y="6710"/>
                    <a:pt x="16712" y="5676"/>
                  </a:cubicBezTo>
                  <a:cubicBezTo>
                    <a:pt x="17708" y="5430"/>
                    <a:pt x="18704" y="5314"/>
                    <a:pt x="19688" y="5314"/>
                  </a:cubicBezTo>
                  <a:close/>
                  <a:moveTo>
                    <a:pt x="19809" y="3435"/>
                  </a:moveTo>
                  <a:cubicBezTo>
                    <a:pt x="26700" y="3435"/>
                    <a:pt x="32828" y="8044"/>
                    <a:pt x="35859" y="14382"/>
                  </a:cubicBezTo>
                  <a:cubicBezTo>
                    <a:pt x="35713" y="14371"/>
                    <a:pt x="35569" y="14365"/>
                    <a:pt x="35428" y="14365"/>
                  </a:cubicBezTo>
                  <a:cubicBezTo>
                    <a:pt x="34735" y="14365"/>
                    <a:pt x="34112" y="14499"/>
                    <a:pt x="33558" y="14749"/>
                  </a:cubicBezTo>
                  <a:cubicBezTo>
                    <a:pt x="31643" y="8844"/>
                    <a:pt x="25720" y="4700"/>
                    <a:pt x="19644" y="4700"/>
                  </a:cubicBezTo>
                  <a:cubicBezTo>
                    <a:pt x="18099" y="4700"/>
                    <a:pt x="16545" y="4968"/>
                    <a:pt x="15044" y="5542"/>
                  </a:cubicBezTo>
                  <a:cubicBezTo>
                    <a:pt x="6739" y="8744"/>
                    <a:pt x="6572" y="19385"/>
                    <a:pt x="12576" y="24989"/>
                  </a:cubicBezTo>
                  <a:cubicBezTo>
                    <a:pt x="11976" y="25256"/>
                    <a:pt x="11409" y="25623"/>
                    <a:pt x="10908" y="26090"/>
                  </a:cubicBezTo>
                  <a:cubicBezTo>
                    <a:pt x="7639" y="22921"/>
                    <a:pt x="6505" y="18385"/>
                    <a:pt x="6605" y="13915"/>
                  </a:cubicBezTo>
                  <a:cubicBezTo>
                    <a:pt x="6739" y="8845"/>
                    <a:pt x="10741" y="5409"/>
                    <a:pt x="15378" y="4074"/>
                  </a:cubicBezTo>
                  <a:cubicBezTo>
                    <a:pt x="16874" y="3640"/>
                    <a:pt x="18358" y="3435"/>
                    <a:pt x="19809" y="3435"/>
                  </a:cubicBezTo>
                  <a:close/>
                  <a:moveTo>
                    <a:pt x="19417" y="714"/>
                  </a:moveTo>
                  <a:cubicBezTo>
                    <a:pt x="28231" y="714"/>
                    <a:pt x="35887" y="8157"/>
                    <a:pt x="39695" y="16016"/>
                  </a:cubicBezTo>
                  <a:cubicBezTo>
                    <a:pt x="38995" y="15449"/>
                    <a:pt x="38194" y="15049"/>
                    <a:pt x="37494" y="14782"/>
                  </a:cubicBezTo>
                  <a:cubicBezTo>
                    <a:pt x="37227" y="14682"/>
                    <a:pt x="36960" y="14615"/>
                    <a:pt x="36693" y="14549"/>
                  </a:cubicBezTo>
                  <a:cubicBezTo>
                    <a:pt x="36693" y="14515"/>
                    <a:pt x="36693" y="14482"/>
                    <a:pt x="36660" y="14449"/>
                  </a:cubicBezTo>
                  <a:cubicBezTo>
                    <a:pt x="33580" y="7646"/>
                    <a:pt x="26944" y="2740"/>
                    <a:pt x="19762" y="2740"/>
                  </a:cubicBezTo>
                  <a:cubicBezTo>
                    <a:pt x="17611" y="2740"/>
                    <a:pt x="15411" y="3180"/>
                    <a:pt x="13243" y="4141"/>
                  </a:cubicBezTo>
                  <a:cubicBezTo>
                    <a:pt x="9140" y="5942"/>
                    <a:pt x="6038" y="9278"/>
                    <a:pt x="5971" y="13915"/>
                  </a:cubicBezTo>
                  <a:cubicBezTo>
                    <a:pt x="5938" y="18418"/>
                    <a:pt x="6939" y="23422"/>
                    <a:pt x="10708" y="26290"/>
                  </a:cubicBezTo>
                  <a:cubicBezTo>
                    <a:pt x="10108" y="26857"/>
                    <a:pt x="9641" y="27558"/>
                    <a:pt x="9307" y="28292"/>
                  </a:cubicBezTo>
                  <a:cubicBezTo>
                    <a:pt x="5571" y="24689"/>
                    <a:pt x="3203" y="19852"/>
                    <a:pt x="3736" y="14549"/>
                  </a:cubicBezTo>
                  <a:cubicBezTo>
                    <a:pt x="4270" y="9111"/>
                    <a:pt x="8039" y="4175"/>
                    <a:pt x="13043" y="2040"/>
                  </a:cubicBezTo>
                  <a:cubicBezTo>
                    <a:pt x="15208" y="1125"/>
                    <a:pt x="17345" y="714"/>
                    <a:pt x="19417" y="714"/>
                  </a:cubicBezTo>
                  <a:close/>
                  <a:moveTo>
                    <a:pt x="35190" y="15058"/>
                  </a:moveTo>
                  <a:cubicBezTo>
                    <a:pt x="35695" y="15058"/>
                    <a:pt x="36217" y="15141"/>
                    <a:pt x="36727" y="15282"/>
                  </a:cubicBezTo>
                  <a:cubicBezTo>
                    <a:pt x="39062" y="15916"/>
                    <a:pt x="42464" y="18218"/>
                    <a:pt x="40496" y="20987"/>
                  </a:cubicBezTo>
                  <a:cubicBezTo>
                    <a:pt x="40463" y="21053"/>
                    <a:pt x="40463" y="21120"/>
                    <a:pt x="40496" y="21220"/>
                  </a:cubicBezTo>
                  <a:cubicBezTo>
                    <a:pt x="40331" y="21439"/>
                    <a:pt x="40528" y="21772"/>
                    <a:pt x="40788" y="21772"/>
                  </a:cubicBezTo>
                  <a:cubicBezTo>
                    <a:pt x="40844" y="21772"/>
                    <a:pt x="40904" y="21756"/>
                    <a:pt x="40963" y="21720"/>
                  </a:cubicBezTo>
                  <a:cubicBezTo>
                    <a:pt x="42023" y="21127"/>
                    <a:pt x="43420" y="20781"/>
                    <a:pt x="44775" y="20781"/>
                  </a:cubicBezTo>
                  <a:cubicBezTo>
                    <a:pt x="47303" y="20781"/>
                    <a:pt x="49686" y="21983"/>
                    <a:pt x="49469" y="25023"/>
                  </a:cubicBezTo>
                  <a:cubicBezTo>
                    <a:pt x="49270" y="28009"/>
                    <a:pt x="46881" y="29287"/>
                    <a:pt x="44365" y="29287"/>
                  </a:cubicBezTo>
                  <a:cubicBezTo>
                    <a:pt x="43507" y="29287"/>
                    <a:pt x="42635" y="29139"/>
                    <a:pt x="41830" y="28859"/>
                  </a:cubicBezTo>
                  <a:cubicBezTo>
                    <a:pt x="41663" y="28692"/>
                    <a:pt x="41497" y="28492"/>
                    <a:pt x="41330" y="28292"/>
                  </a:cubicBezTo>
                  <a:cubicBezTo>
                    <a:pt x="41249" y="28218"/>
                    <a:pt x="41159" y="28187"/>
                    <a:pt x="41073" y="28187"/>
                  </a:cubicBezTo>
                  <a:cubicBezTo>
                    <a:pt x="40771" y="28187"/>
                    <a:pt x="40511" y="28573"/>
                    <a:pt x="40796" y="28859"/>
                  </a:cubicBezTo>
                  <a:cubicBezTo>
                    <a:pt x="44952" y="33216"/>
                    <a:pt x="39020" y="38142"/>
                    <a:pt x="34379" y="38142"/>
                  </a:cubicBezTo>
                  <a:cubicBezTo>
                    <a:pt x="32092" y="38142"/>
                    <a:pt x="30119" y="36946"/>
                    <a:pt x="29822" y="33896"/>
                  </a:cubicBezTo>
                  <a:cubicBezTo>
                    <a:pt x="29788" y="33829"/>
                    <a:pt x="29755" y="33796"/>
                    <a:pt x="29688" y="33796"/>
                  </a:cubicBezTo>
                  <a:cubicBezTo>
                    <a:pt x="29638" y="33662"/>
                    <a:pt x="29496" y="33587"/>
                    <a:pt x="29350" y="33587"/>
                  </a:cubicBezTo>
                  <a:cubicBezTo>
                    <a:pt x="29205" y="33587"/>
                    <a:pt x="29054" y="33662"/>
                    <a:pt x="28988" y="33829"/>
                  </a:cubicBezTo>
                  <a:cubicBezTo>
                    <a:pt x="28206" y="35800"/>
                    <a:pt x="26573" y="37183"/>
                    <a:pt x="24448" y="37183"/>
                  </a:cubicBezTo>
                  <a:cubicBezTo>
                    <a:pt x="24307" y="37183"/>
                    <a:pt x="24163" y="37177"/>
                    <a:pt x="24018" y="37165"/>
                  </a:cubicBezTo>
                  <a:cubicBezTo>
                    <a:pt x="22783" y="37031"/>
                    <a:pt x="21549" y="36598"/>
                    <a:pt x="21115" y="35364"/>
                  </a:cubicBezTo>
                  <a:cubicBezTo>
                    <a:pt x="20715" y="34096"/>
                    <a:pt x="21182" y="32895"/>
                    <a:pt x="21749" y="31728"/>
                  </a:cubicBezTo>
                  <a:cubicBezTo>
                    <a:pt x="21783" y="31661"/>
                    <a:pt x="21849" y="31628"/>
                    <a:pt x="21883" y="31561"/>
                  </a:cubicBezTo>
                  <a:cubicBezTo>
                    <a:pt x="22086" y="31306"/>
                    <a:pt x="21882" y="30993"/>
                    <a:pt x="21640" y="30993"/>
                  </a:cubicBezTo>
                  <a:cubicBezTo>
                    <a:pt x="21565" y="30993"/>
                    <a:pt x="21487" y="31023"/>
                    <a:pt x="21416" y="31094"/>
                  </a:cubicBezTo>
                  <a:cubicBezTo>
                    <a:pt x="19653" y="32965"/>
                    <a:pt x="17208" y="34240"/>
                    <a:pt x="14634" y="34240"/>
                  </a:cubicBezTo>
                  <a:cubicBezTo>
                    <a:pt x="14042" y="34240"/>
                    <a:pt x="13442" y="34173"/>
                    <a:pt x="12843" y="34029"/>
                  </a:cubicBezTo>
                  <a:cubicBezTo>
                    <a:pt x="7906" y="32795"/>
                    <a:pt x="9374" y="26857"/>
                    <a:pt x="12976" y="25290"/>
                  </a:cubicBezTo>
                  <a:cubicBezTo>
                    <a:pt x="12996" y="25299"/>
                    <a:pt x="13015" y="25303"/>
                    <a:pt x="13034" y="25303"/>
                  </a:cubicBezTo>
                  <a:cubicBezTo>
                    <a:pt x="13079" y="25303"/>
                    <a:pt x="13119" y="25280"/>
                    <a:pt x="13143" y="25256"/>
                  </a:cubicBezTo>
                  <a:cubicBezTo>
                    <a:pt x="13643" y="25029"/>
                    <a:pt x="14205" y="24910"/>
                    <a:pt x="14797" y="24910"/>
                  </a:cubicBezTo>
                  <a:cubicBezTo>
                    <a:pt x="15074" y="24910"/>
                    <a:pt x="15358" y="24936"/>
                    <a:pt x="15645" y="24989"/>
                  </a:cubicBezTo>
                  <a:cubicBezTo>
                    <a:pt x="15656" y="25001"/>
                    <a:pt x="15663" y="25004"/>
                    <a:pt x="15670" y="25004"/>
                  </a:cubicBezTo>
                  <a:cubicBezTo>
                    <a:pt x="15682" y="25004"/>
                    <a:pt x="15689" y="24989"/>
                    <a:pt x="15712" y="24989"/>
                  </a:cubicBezTo>
                  <a:cubicBezTo>
                    <a:pt x="15812" y="25056"/>
                    <a:pt x="15878" y="25090"/>
                    <a:pt x="15978" y="25156"/>
                  </a:cubicBezTo>
                  <a:cubicBezTo>
                    <a:pt x="16025" y="25175"/>
                    <a:pt x="16069" y="25183"/>
                    <a:pt x="16110" y="25183"/>
                  </a:cubicBezTo>
                  <a:cubicBezTo>
                    <a:pt x="16366" y="25183"/>
                    <a:pt x="16504" y="24862"/>
                    <a:pt x="16245" y="24689"/>
                  </a:cubicBezTo>
                  <a:cubicBezTo>
                    <a:pt x="13977" y="23188"/>
                    <a:pt x="14211" y="20119"/>
                    <a:pt x="16579" y="18818"/>
                  </a:cubicBezTo>
                  <a:cubicBezTo>
                    <a:pt x="17241" y="18443"/>
                    <a:pt x="17927" y="18281"/>
                    <a:pt x="18609" y="18281"/>
                  </a:cubicBezTo>
                  <a:cubicBezTo>
                    <a:pt x="20229" y="18281"/>
                    <a:pt x="21830" y="19193"/>
                    <a:pt x="23050" y="20319"/>
                  </a:cubicBezTo>
                  <a:cubicBezTo>
                    <a:pt x="23084" y="20336"/>
                    <a:pt x="23109" y="20344"/>
                    <a:pt x="23134" y="20344"/>
                  </a:cubicBezTo>
                  <a:cubicBezTo>
                    <a:pt x="23159" y="20344"/>
                    <a:pt x="23184" y="20336"/>
                    <a:pt x="23217" y="20319"/>
                  </a:cubicBezTo>
                  <a:cubicBezTo>
                    <a:pt x="23272" y="20403"/>
                    <a:pt x="23380" y="20446"/>
                    <a:pt x="23484" y="20446"/>
                  </a:cubicBezTo>
                  <a:cubicBezTo>
                    <a:pt x="23630" y="20446"/>
                    <a:pt x="23770" y="20361"/>
                    <a:pt x="23751" y="20186"/>
                  </a:cubicBezTo>
                  <a:cubicBezTo>
                    <a:pt x="23551" y="18351"/>
                    <a:pt x="24151" y="16417"/>
                    <a:pt x="26052" y="15749"/>
                  </a:cubicBezTo>
                  <a:cubicBezTo>
                    <a:pt x="26399" y="15626"/>
                    <a:pt x="26745" y="15557"/>
                    <a:pt x="27078" y="15557"/>
                  </a:cubicBezTo>
                  <a:cubicBezTo>
                    <a:pt x="27194" y="15557"/>
                    <a:pt x="27308" y="15565"/>
                    <a:pt x="27420" y="15583"/>
                  </a:cubicBezTo>
                  <a:cubicBezTo>
                    <a:pt x="27487" y="15683"/>
                    <a:pt x="27553" y="15816"/>
                    <a:pt x="27620" y="15916"/>
                  </a:cubicBezTo>
                  <a:cubicBezTo>
                    <a:pt x="27666" y="16032"/>
                    <a:pt x="27749" y="16080"/>
                    <a:pt x="27836" y="16080"/>
                  </a:cubicBezTo>
                  <a:cubicBezTo>
                    <a:pt x="27998" y="16080"/>
                    <a:pt x="28176" y="15912"/>
                    <a:pt x="28154" y="15716"/>
                  </a:cubicBezTo>
                  <a:lnTo>
                    <a:pt x="28154" y="15716"/>
                  </a:lnTo>
                  <a:cubicBezTo>
                    <a:pt x="29622" y="16216"/>
                    <a:pt x="30722" y="17684"/>
                    <a:pt x="30822" y="19285"/>
                  </a:cubicBezTo>
                  <a:cubicBezTo>
                    <a:pt x="30822" y="19396"/>
                    <a:pt x="30893" y="19445"/>
                    <a:pt x="30962" y="19445"/>
                  </a:cubicBezTo>
                  <a:cubicBezTo>
                    <a:pt x="31019" y="19445"/>
                    <a:pt x="31074" y="19412"/>
                    <a:pt x="31089" y="19352"/>
                  </a:cubicBezTo>
                  <a:cubicBezTo>
                    <a:pt x="31123" y="19419"/>
                    <a:pt x="31089" y="19486"/>
                    <a:pt x="31123" y="19552"/>
                  </a:cubicBezTo>
                  <a:cubicBezTo>
                    <a:pt x="31123" y="19722"/>
                    <a:pt x="31282" y="19827"/>
                    <a:pt x="31433" y="19827"/>
                  </a:cubicBezTo>
                  <a:cubicBezTo>
                    <a:pt x="31549" y="19827"/>
                    <a:pt x="31661" y="19764"/>
                    <a:pt x="31690" y="19619"/>
                  </a:cubicBezTo>
                  <a:cubicBezTo>
                    <a:pt x="31856" y="18752"/>
                    <a:pt x="31890" y="17884"/>
                    <a:pt x="32190" y="17050"/>
                  </a:cubicBezTo>
                  <a:cubicBezTo>
                    <a:pt x="32740" y="15591"/>
                    <a:pt x="33908" y="15058"/>
                    <a:pt x="35190" y="15058"/>
                  </a:cubicBezTo>
                  <a:close/>
                  <a:moveTo>
                    <a:pt x="19313" y="1"/>
                  </a:moveTo>
                  <a:cubicBezTo>
                    <a:pt x="16708" y="1"/>
                    <a:pt x="14034" y="644"/>
                    <a:pt x="11375" y="2106"/>
                  </a:cubicBezTo>
                  <a:cubicBezTo>
                    <a:pt x="1635" y="7444"/>
                    <a:pt x="0" y="21887"/>
                    <a:pt x="9174" y="28625"/>
                  </a:cubicBezTo>
                  <a:cubicBezTo>
                    <a:pt x="8707" y="29926"/>
                    <a:pt x="8707" y="31394"/>
                    <a:pt x="9507" y="32628"/>
                  </a:cubicBezTo>
                  <a:cubicBezTo>
                    <a:pt x="10576" y="34327"/>
                    <a:pt x="12320" y="34997"/>
                    <a:pt x="14203" y="34997"/>
                  </a:cubicBezTo>
                  <a:cubicBezTo>
                    <a:pt x="16609" y="34997"/>
                    <a:pt x="19242" y="33902"/>
                    <a:pt x="20982" y="32461"/>
                  </a:cubicBezTo>
                  <a:lnTo>
                    <a:pt x="20982" y="32461"/>
                  </a:lnTo>
                  <a:cubicBezTo>
                    <a:pt x="19781" y="34696"/>
                    <a:pt x="20215" y="36965"/>
                    <a:pt x="23084" y="37732"/>
                  </a:cubicBezTo>
                  <a:cubicBezTo>
                    <a:pt x="23549" y="37858"/>
                    <a:pt x="24016" y="37918"/>
                    <a:pt x="24475" y="37918"/>
                  </a:cubicBezTo>
                  <a:cubicBezTo>
                    <a:pt x="26686" y="37918"/>
                    <a:pt x="28726" y="36528"/>
                    <a:pt x="29555" y="34430"/>
                  </a:cubicBezTo>
                  <a:lnTo>
                    <a:pt x="29555" y="34430"/>
                  </a:lnTo>
                  <a:cubicBezTo>
                    <a:pt x="29510" y="37463"/>
                    <a:pt x="32138" y="38730"/>
                    <a:pt x="34865" y="38730"/>
                  </a:cubicBezTo>
                  <a:cubicBezTo>
                    <a:pt x="36155" y="38730"/>
                    <a:pt x="37467" y="38446"/>
                    <a:pt x="38528" y="37932"/>
                  </a:cubicBezTo>
                  <a:cubicBezTo>
                    <a:pt x="41697" y="36431"/>
                    <a:pt x="44065" y="32595"/>
                    <a:pt x="42231" y="29493"/>
                  </a:cubicBezTo>
                  <a:lnTo>
                    <a:pt x="42231" y="29493"/>
                  </a:lnTo>
                  <a:cubicBezTo>
                    <a:pt x="42994" y="29774"/>
                    <a:pt x="43798" y="29913"/>
                    <a:pt x="44590" y="29913"/>
                  </a:cubicBezTo>
                  <a:cubicBezTo>
                    <a:pt x="47365" y="29913"/>
                    <a:pt x="49995" y="28215"/>
                    <a:pt x="50203" y="25023"/>
                  </a:cubicBezTo>
                  <a:cubicBezTo>
                    <a:pt x="50442" y="21563"/>
                    <a:pt x="47607" y="19997"/>
                    <a:pt x="44668" y="19997"/>
                  </a:cubicBezTo>
                  <a:cubicBezTo>
                    <a:pt x="43498" y="19997"/>
                    <a:pt x="42312" y="20245"/>
                    <a:pt x="41297" y="20720"/>
                  </a:cubicBezTo>
                  <a:cubicBezTo>
                    <a:pt x="42264" y="19285"/>
                    <a:pt x="41597" y="17818"/>
                    <a:pt x="40429" y="16650"/>
                  </a:cubicBezTo>
                  <a:cubicBezTo>
                    <a:pt x="40563" y="16550"/>
                    <a:pt x="40663" y="16383"/>
                    <a:pt x="40563" y="16183"/>
                  </a:cubicBezTo>
                  <a:cubicBezTo>
                    <a:pt x="36771" y="7950"/>
                    <a:pt x="28470" y="1"/>
                    <a:pt x="1931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2"/>
            <p:cNvSpPr/>
            <p:nvPr/>
          </p:nvSpPr>
          <p:spPr>
            <a:xfrm>
              <a:off x="813850" y="3736075"/>
              <a:ext cx="1044525" cy="577100"/>
            </a:xfrm>
            <a:custGeom>
              <a:avLst/>
              <a:gdLst/>
              <a:ahLst/>
              <a:cxnLst/>
              <a:rect l="l" t="t" r="r" b="b"/>
              <a:pathLst>
                <a:path w="41781" h="23084" extrusionOk="0">
                  <a:moveTo>
                    <a:pt x="27284" y="0"/>
                  </a:moveTo>
                  <a:cubicBezTo>
                    <a:pt x="26002" y="0"/>
                    <a:pt x="24834" y="533"/>
                    <a:pt x="24284" y="1992"/>
                  </a:cubicBezTo>
                  <a:cubicBezTo>
                    <a:pt x="23984" y="2793"/>
                    <a:pt x="23950" y="3694"/>
                    <a:pt x="23784" y="4561"/>
                  </a:cubicBezTo>
                  <a:cubicBezTo>
                    <a:pt x="23755" y="4706"/>
                    <a:pt x="23643" y="4769"/>
                    <a:pt x="23527" y="4769"/>
                  </a:cubicBezTo>
                  <a:cubicBezTo>
                    <a:pt x="23376" y="4769"/>
                    <a:pt x="23217" y="4664"/>
                    <a:pt x="23217" y="4494"/>
                  </a:cubicBezTo>
                  <a:cubicBezTo>
                    <a:pt x="23183" y="4428"/>
                    <a:pt x="23217" y="4361"/>
                    <a:pt x="23183" y="4294"/>
                  </a:cubicBezTo>
                  <a:cubicBezTo>
                    <a:pt x="23168" y="4354"/>
                    <a:pt x="23113" y="4387"/>
                    <a:pt x="23056" y="4387"/>
                  </a:cubicBezTo>
                  <a:cubicBezTo>
                    <a:pt x="22987" y="4387"/>
                    <a:pt x="22916" y="4338"/>
                    <a:pt x="22916" y="4227"/>
                  </a:cubicBezTo>
                  <a:cubicBezTo>
                    <a:pt x="22816" y="2626"/>
                    <a:pt x="21716" y="1158"/>
                    <a:pt x="20248" y="658"/>
                  </a:cubicBezTo>
                  <a:lnTo>
                    <a:pt x="20248" y="658"/>
                  </a:lnTo>
                  <a:cubicBezTo>
                    <a:pt x="20270" y="854"/>
                    <a:pt x="20092" y="1022"/>
                    <a:pt x="19930" y="1022"/>
                  </a:cubicBezTo>
                  <a:cubicBezTo>
                    <a:pt x="19843" y="1022"/>
                    <a:pt x="19760" y="974"/>
                    <a:pt x="19714" y="858"/>
                  </a:cubicBezTo>
                  <a:cubicBezTo>
                    <a:pt x="19647" y="758"/>
                    <a:pt x="19581" y="625"/>
                    <a:pt x="19514" y="491"/>
                  </a:cubicBezTo>
                  <a:cubicBezTo>
                    <a:pt x="19440" y="486"/>
                    <a:pt x="19364" y="483"/>
                    <a:pt x="19288" y="483"/>
                  </a:cubicBezTo>
                  <a:cubicBezTo>
                    <a:pt x="18920" y="483"/>
                    <a:pt x="18533" y="548"/>
                    <a:pt x="18146" y="658"/>
                  </a:cubicBezTo>
                  <a:cubicBezTo>
                    <a:pt x="16245" y="1359"/>
                    <a:pt x="15645" y="3293"/>
                    <a:pt x="15845" y="5128"/>
                  </a:cubicBezTo>
                  <a:cubicBezTo>
                    <a:pt x="15864" y="5303"/>
                    <a:pt x="15724" y="5388"/>
                    <a:pt x="15578" y="5388"/>
                  </a:cubicBezTo>
                  <a:cubicBezTo>
                    <a:pt x="15474" y="5388"/>
                    <a:pt x="15366" y="5345"/>
                    <a:pt x="15311" y="5261"/>
                  </a:cubicBezTo>
                  <a:cubicBezTo>
                    <a:pt x="15294" y="5278"/>
                    <a:pt x="15269" y="5286"/>
                    <a:pt x="15240" y="5286"/>
                  </a:cubicBezTo>
                  <a:cubicBezTo>
                    <a:pt x="15211" y="5286"/>
                    <a:pt x="15178" y="5278"/>
                    <a:pt x="15144" y="5261"/>
                  </a:cubicBezTo>
                  <a:cubicBezTo>
                    <a:pt x="13924" y="4135"/>
                    <a:pt x="12323" y="3223"/>
                    <a:pt x="10703" y="3223"/>
                  </a:cubicBezTo>
                  <a:cubicBezTo>
                    <a:pt x="10021" y="3223"/>
                    <a:pt x="9335" y="3385"/>
                    <a:pt x="8673" y="3760"/>
                  </a:cubicBezTo>
                  <a:cubicBezTo>
                    <a:pt x="6305" y="5061"/>
                    <a:pt x="6071" y="8130"/>
                    <a:pt x="8373" y="9631"/>
                  </a:cubicBezTo>
                  <a:cubicBezTo>
                    <a:pt x="8603" y="9804"/>
                    <a:pt x="8461" y="10125"/>
                    <a:pt x="8204" y="10125"/>
                  </a:cubicBezTo>
                  <a:cubicBezTo>
                    <a:pt x="8163" y="10125"/>
                    <a:pt x="8119" y="10117"/>
                    <a:pt x="8072" y="10098"/>
                  </a:cubicBezTo>
                  <a:cubicBezTo>
                    <a:pt x="7972" y="10032"/>
                    <a:pt x="7906" y="9998"/>
                    <a:pt x="7806" y="9931"/>
                  </a:cubicBezTo>
                  <a:cubicBezTo>
                    <a:pt x="7783" y="9931"/>
                    <a:pt x="7776" y="9946"/>
                    <a:pt x="7764" y="9946"/>
                  </a:cubicBezTo>
                  <a:cubicBezTo>
                    <a:pt x="7757" y="9946"/>
                    <a:pt x="7750" y="9943"/>
                    <a:pt x="7739" y="9931"/>
                  </a:cubicBezTo>
                  <a:cubicBezTo>
                    <a:pt x="7445" y="9877"/>
                    <a:pt x="7156" y="9851"/>
                    <a:pt x="6873" y="9851"/>
                  </a:cubicBezTo>
                  <a:cubicBezTo>
                    <a:pt x="6287" y="9851"/>
                    <a:pt x="5732" y="9963"/>
                    <a:pt x="5237" y="10165"/>
                  </a:cubicBezTo>
                  <a:cubicBezTo>
                    <a:pt x="5213" y="10214"/>
                    <a:pt x="5170" y="10245"/>
                    <a:pt x="5123" y="10245"/>
                  </a:cubicBezTo>
                  <a:cubicBezTo>
                    <a:pt x="5106" y="10245"/>
                    <a:pt x="5088" y="10241"/>
                    <a:pt x="5070" y="10232"/>
                  </a:cubicBezTo>
                  <a:cubicBezTo>
                    <a:pt x="1468" y="11799"/>
                    <a:pt x="0" y="17737"/>
                    <a:pt x="4937" y="18938"/>
                  </a:cubicBezTo>
                  <a:cubicBezTo>
                    <a:pt x="5554" y="19092"/>
                    <a:pt x="6172" y="19165"/>
                    <a:pt x="6782" y="19165"/>
                  </a:cubicBezTo>
                  <a:cubicBezTo>
                    <a:pt x="9336" y="19165"/>
                    <a:pt x="11759" y="17894"/>
                    <a:pt x="13510" y="16036"/>
                  </a:cubicBezTo>
                  <a:cubicBezTo>
                    <a:pt x="13581" y="15965"/>
                    <a:pt x="13659" y="15935"/>
                    <a:pt x="13734" y="15935"/>
                  </a:cubicBezTo>
                  <a:cubicBezTo>
                    <a:pt x="13976" y="15935"/>
                    <a:pt x="14180" y="16248"/>
                    <a:pt x="13977" y="16503"/>
                  </a:cubicBezTo>
                  <a:cubicBezTo>
                    <a:pt x="13943" y="16570"/>
                    <a:pt x="13877" y="16603"/>
                    <a:pt x="13843" y="16670"/>
                  </a:cubicBezTo>
                  <a:cubicBezTo>
                    <a:pt x="13276" y="17837"/>
                    <a:pt x="12809" y="19038"/>
                    <a:pt x="13209" y="20306"/>
                  </a:cubicBezTo>
                  <a:cubicBezTo>
                    <a:pt x="13643" y="21540"/>
                    <a:pt x="14877" y="21973"/>
                    <a:pt x="16112" y="22107"/>
                  </a:cubicBezTo>
                  <a:cubicBezTo>
                    <a:pt x="16257" y="22119"/>
                    <a:pt x="16401" y="22125"/>
                    <a:pt x="16542" y="22125"/>
                  </a:cubicBezTo>
                  <a:cubicBezTo>
                    <a:pt x="18667" y="22125"/>
                    <a:pt x="20300" y="20742"/>
                    <a:pt x="21082" y="18771"/>
                  </a:cubicBezTo>
                  <a:cubicBezTo>
                    <a:pt x="21148" y="18604"/>
                    <a:pt x="21299" y="18529"/>
                    <a:pt x="21444" y="18529"/>
                  </a:cubicBezTo>
                  <a:cubicBezTo>
                    <a:pt x="21590" y="18529"/>
                    <a:pt x="21732" y="18604"/>
                    <a:pt x="21782" y="18738"/>
                  </a:cubicBezTo>
                  <a:cubicBezTo>
                    <a:pt x="21849" y="18738"/>
                    <a:pt x="21882" y="18771"/>
                    <a:pt x="21916" y="18838"/>
                  </a:cubicBezTo>
                  <a:cubicBezTo>
                    <a:pt x="22213" y="21887"/>
                    <a:pt x="24184" y="23083"/>
                    <a:pt x="26470" y="23083"/>
                  </a:cubicBezTo>
                  <a:cubicBezTo>
                    <a:pt x="31111" y="23083"/>
                    <a:pt x="37047" y="18148"/>
                    <a:pt x="32890" y="13768"/>
                  </a:cubicBezTo>
                  <a:cubicBezTo>
                    <a:pt x="32605" y="13508"/>
                    <a:pt x="32864" y="13128"/>
                    <a:pt x="33166" y="13128"/>
                  </a:cubicBezTo>
                  <a:cubicBezTo>
                    <a:pt x="33252" y="13128"/>
                    <a:pt x="33342" y="13159"/>
                    <a:pt x="33424" y="13234"/>
                  </a:cubicBezTo>
                  <a:cubicBezTo>
                    <a:pt x="33591" y="13434"/>
                    <a:pt x="33757" y="13634"/>
                    <a:pt x="33924" y="13801"/>
                  </a:cubicBezTo>
                  <a:cubicBezTo>
                    <a:pt x="34729" y="14081"/>
                    <a:pt x="35601" y="14229"/>
                    <a:pt x="36459" y="14229"/>
                  </a:cubicBezTo>
                  <a:cubicBezTo>
                    <a:pt x="38975" y="14229"/>
                    <a:pt x="41364" y="12951"/>
                    <a:pt x="41563" y="9965"/>
                  </a:cubicBezTo>
                  <a:cubicBezTo>
                    <a:pt x="41780" y="6925"/>
                    <a:pt x="39397" y="5723"/>
                    <a:pt x="36869" y="5723"/>
                  </a:cubicBezTo>
                  <a:cubicBezTo>
                    <a:pt x="35514" y="5723"/>
                    <a:pt x="34117" y="6069"/>
                    <a:pt x="33057" y="6662"/>
                  </a:cubicBezTo>
                  <a:cubicBezTo>
                    <a:pt x="32998" y="6698"/>
                    <a:pt x="32939" y="6713"/>
                    <a:pt x="32883" y="6713"/>
                  </a:cubicBezTo>
                  <a:cubicBezTo>
                    <a:pt x="32622" y="6713"/>
                    <a:pt x="32425" y="6376"/>
                    <a:pt x="32590" y="6129"/>
                  </a:cubicBezTo>
                  <a:cubicBezTo>
                    <a:pt x="32557" y="6062"/>
                    <a:pt x="32557" y="5995"/>
                    <a:pt x="32590" y="5929"/>
                  </a:cubicBezTo>
                  <a:cubicBezTo>
                    <a:pt x="34558" y="3160"/>
                    <a:pt x="31156" y="858"/>
                    <a:pt x="28821" y="224"/>
                  </a:cubicBezTo>
                  <a:cubicBezTo>
                    <a:pt x="28311" y="83"/>
                    <a:pt x="27789" y="0"/>
                    <a:pt x="27284"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2"/>
            <p:cNvSpPr/>
            <p:nvPr/>
          </p:nvSpPr>
          <p:spPr>
            <a:xfrm>
              <a:off x="696250" y="3377450"/>
              <a:ext cx="912350" cy="689475"/>
            </a:xfrm>
            <a:custGeom>
              <a:avLst/>
              <a:gdLst/>
              <a:ahLst/>
              <a:cxnLst/>
              <a:rect l="l" t="t" r="r" b="b"/>
              <a:pathLst>
                <a:path w="36494" h="27579" extrusionOk="0">
                  <a:moveTo>
                    <a:pt x="16215" y="1"/>
                  </a:moveTo>
                  <a:cubicBezTo>
                    <a:pt x="14143" y="1"/>
                    <a:pt x="12006" y="412"/>
                    <a:pt x="9841" y="1327"/>
                  </a:cubicBezTo>
                  <a:cubicBezTo>
                    <a:pt x="4837" y="3462"/>
                    <a:pt x="1068" y="8398"/>
                    <a:pt x="534" y="13836"/>
                  </a:cubicBezTo>
                  <a:cubicBezTo>
                    <a:pt x="1" y="19139"/>
                    <a:pt x="2369" y="23976"/>
                    <a:pt x="6105" y="27579"/>
                  </a:cubicBezTo>
                  <a:cubicBezTo>
                    <a:pt x="6439" y="26845"/>
                    <a:pt x="6906" y="26144"/>
                    <a:pt x="7506" y="25577"/>
                  </a:cubicBezTo>
                  <a:cubicBezTo>
                    <a:pt x="3737" y="22709"/>
                    <a:pt x="2736" y="17705"/>
                    <a:pt x="2769" y="13202"/>
                  </a:cubicBezTo>
                  <a:cubicBezTo>
                    <a:pt x="2836" y="8565"/>
                    <a:pt x="5938" y="5229"/>
                    <a:pt x="10041" y="3428"/>
                  </a:cubicBezTo>
                  <a:cubicBezTo>
                    <a:pt x="12209" y="2467"/>
                    <a:pt x="14409" y="2027"/>
                    <a:pt x="16560" y="2027"/>
                  </a:cubicBezTo>
                  <a:cubicBezTo>
                    <a:pt x="23742" y="2027"/>
                    <a:pt x="30378" y="6933"/>
                    <a:pt x="33458" y="13736"/>
                  </a:cubicBezTo>
                  <a:cubicBezTo>
                    <a:pt x="33491" y="13769"/>
                    <a:pt x="33491" y="13802"/>
                    <a:pt x="33491" y="13836"/>
                  </a:cubicBezTo>
                  <a:cubicBezTo>
                    <a:pt x="33758" y="13902"/>
                    <a:pt x="34025" y="13969"/>
                    <a:pt x="34292" y="14069"/>
                  </a:cubicBezTo>
                  <a:cubicBezTo>
                    <a:pt x="34992" y="14336"/>
                    <a:pt x="35793" y="14736"/>
                    <a:pt x="36493" y="15303"/>
                  </a:cubicBezTo>
                  <a:cubicBezTo>
                    <a:pt x="32685" y="7444"/>
                    <a:pt x="25029" y="1"/>
                    <a:pt x="16215" y="1"/>
                  </a:cubicBezTo>
                  <a:close/>
                </a:path>
              </a:pathLst>
            </a:custGeom>
            <a:solidFill>
              <a:srgbClr val="F58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2"/>
            <p:cNvSpPr/>
            <p:nvPr/>
          </p:nvSpPr>
          <p:spPr>
            <a:xfrm>
              <a:off x="778825" y="3445500"/>
              <a:ext cx="733875" cy="566400"/>
            </a:xfrm>
            <a:custGeom>
              <a:avLst/>
              <a:gdLst/>
              <a:ahLst/>
              <a:cxnLst/>
              <a:rect l="l" t="t" r="r" b="b"/>
              <a:pathLst>
                <a:path w="29355" h="22656" extrusionOk="0">
                  <a:moveTo>
                    <a:pt x="13304" y="0"/>
                  </a:moveTo>
                  <a:cubicBezTo>
                    <a:pt x="11853" y="0"/>
                    <a:pt x="10369" y="205"/>
                    <a:pt x="8873" y="639"/>
                  </a:cubicBezTo>
                  <a:cubicBezTo>
                    <a:pt x="4236" y="1974"/>
                    <a:pt x="234" y="5410"/>
                    <a:pt x="100" y="10480"/>
                  </a:cubicBezTo>
                  <a:cubicBezTo>
                    <a:pt x="0" y="14950"/>
                    <a:pt x="1134" y="19486"/>
                    <a:pt x="4403" y="22655"/>
                  </a:cubicBezTo>
                  <a:cubicBezTo>
                    <a:pt x="4904" y="22188"/>
                    <a:pt x="5471" y="21821"/>
                    <a:pt x="6071" y="21554"/>
                  </a:cubicBezTo>
                  <a:cubicBezTo>
                    <a:pt x="67" y="15950"/>
                    <a:pt x="234" y="5309"/>
                    <a:pt x="8539" y="2107"/>
                  </a:cubicBezTo>
                  <a:cubicBezTo>
                    <a:pt x="10040" y="1533"/>
                    <a:pt x="11594" y="1265"/>
                    <a:pt x="13139" y="1265"/>
                  </a:cubicBezTo>
                  <a:cubicBezTo>
                    <a:pt x="19215" y="1265"/>
                    <a:pt x="25138" y="5409"/>
                    <a:pt x="27053" y="11314"/>
                  </a:cubicBezTo>
                  <a:cubicBezTo>
                    <a:pt x="27607" y="11064"/>
                    <a:pt x="28230" y="10930"/>
                    <a:pt x="28923" y="10930"/>
                  </a:cubicBezTo>
                  <a:cubicBezTo>
                    <a:pt x="29064" y="10930"/>
                    <a:pt x="29208" y="10936"/>
                    <a:pt x="29354" y="10947"/>
                  </a:cubicBezTo>
                  <a:cubicBezTo>
                    <a:pt x="26323" y="4609"/>
                    <a:pt x="20195" y="0"/>
                    <a:pt x="13304" y="0"/>
                  </a:cubicBezTo>
                  <a:close/>
                </a:path>
              </a:pathLst>
            </a:custGeom>
            <a:solidFill>
              <a:srgbClr val="F7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2"/>
            <p:cNvSpPr/>
            <p:nvPr/>
          </p:nvSpPr>
          <p:spPr>
            <a:xfrm>
              <a:off x="833025" y="3492475"/>
              <a:ext cx="607125" cy="488550"/>
            </a:xfrm>
            <a:custGeom>
              <a:avLst/>
              <a:gdLst/>
              <a:ahLst/>
              <a:cxnLst/>
              <a:rect l="l" t="t" r="r" b="b"/>
              <a:pathLst>
                <a:path w="24285" h="19542" extrusionOk="0">
                  <a:moveTo>
                    <a:pt x="11015" y="0"/>
                  </a:moveTo>
                  <a:cubicBezTo>
                    <a:pt x="10031" y="0"/>
                    <a:pt x="9035" y="116"/>
                    <a:pt x="8039" y="362"/>
                  </a:cubicBezTo>
                  <a:cubicBezTo>
                    <a:pt x="3770" y="1396"/>
                    <a:pt x="501" y="4665"/>
                    <a:pt x="234" y="9135"/>
                  </a:cubicBezTo>
                  <a:cubicBezTo>
                    <a:pt x="0" y="13137"/>
                    <a:pt x="1868" y="16540"/>
                    <a:pt x="4237" y="19542"/>
                  </a:cubicBezTo>
                  <a:cubicBezTo>
                    <a:pt x="4783" y="19343"/>
                    <a:pt x="5348" y="19237"/>
                    <a:pt x="5904" y="19237"/>
                  </a:cubicBezTo>
                  <a:cubicBezTo>
                    <a:pt x="6094" y="19237"/>
                    <a:pt x="6284" y="19250"/>
                    <a:pt x="6472" y="19275"/>
                  </a:cubicBezTo>
                  <a:cubicBezTo>
                    <a:pt x="5804" y="18675"/>
                    <a:pt x="5437" y="17841"/>
                    <a:pt x="5371" y="16974"/>
                  </a:cubicBezTo>
                  <a:cubicBezTo>
                    <a:pt x="5337" y="16974"/>
                    <a:pt x="5304" y="16974"/>
                    <a:pt x="5271" y="16940"/>
                  </a:cubicBezTo>
                  <a:cubicBezTo>
                    <a:pt x="3069" y="15272"/>
                    <a:pt x="2669" y="11736"/>
                    <a:pt x="3069" y="9201"/>
                  </a:cubicBezTo>
                  <a:cubicBezTo>
                    <a:pt x="3503" y="6499"/>
                    <a:pt x="5171" y="4631"/>
                    <a:pt x="7672" y="3564"/>
                  </a:cubicBezTo>
                  <a:cubicBezTo>
                    <a:pt x="9011" y="2998"/>
                    <a:pt x="10376" y="2735"/>
                    <a:pt x="11708" y="2735"/>
                  </a:cubicBezTo>
                  <a:cubicBezTo>
                    <a:pt x="16581" y="2735"/>
                    <a:pt x="21009" y="6254"/>
                    <a:pt x="22083" y="11336"/>
                  </a:cubicBezTo>
                  <a:cubicBezTo>
                    <a:pt x="22116" y="11503"/>
                    <a:pt x="22016" y="11636"/>
                    <a:pt x="21883" y="11703"/>
                  </a:cubicBezTo>
                  <a:cubicBezTo>
                    <a:pt x="22183" y="12203"/>
                    <a:pt x="22383" y="12770"/>
                    <a:pt x="22450" y="13371"/>
                  </a:cubicBezTo>
                  <a:cubicBezTo>
                    <a:pt x="22550" y="11703"/>
                    <a:pt x="23217" y="10469"/>
                    <a:pt x="24284" y="9735"/>
                  </a:cubicBezTo>
                  <a:cubicBezTo>
                    <a:pt x="24284" y="9702"/>
                    <a:pt x="24251" y="9668"/>
                    <a:pt x="24251" y="9635"/>
                  </a:cubicBezTo>
                  <a:cubicBezTo>
                    <a:pt x="22224" y="4097"/>
                    <a:pt x="16850" y="0"/>
                    <a:pt x="1101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2"/>
            <p:cNvSpPr/>
            <p:nvPr/>
          </p:nvSpPr>
          <p:spPr>
            <a:xfrm>
              <a:off x="917250" y="3575875"/>
              <a:ext cx="448675" cy="332600"/>
            </a:xfrm>
            <a:custGeom>
              <a:avLst/>
              <a:gdLst/>
              <a:ahLst/>
              <a:cxnLst/>
              <a:rect l="l" t="t" r="r" b="b"/>
              <a:pathLst>
                <a:path w="17947" h="13304" extrusionOk="0">
                  <a:moveTo>
                    <a:pt x="8412" y="0"/>
                  </a:moveTo>
                  <a:cubicBezTo>
                    <a:pt x="7886" y="0"/>
                    <a:pt x="7350" y="42"/>
                    <a:pt x="6805" y="128"/>
                  </a:cubicBezTo>
                  <a:cubicBezTo>
                    <a:pt x="3303" y="728"/>
                    <a:pt x="501" y="2896"/>
                    <a:pt x="200" y="6632"/>
                  </a:cubicBezTo>
                  <a:cubicBezTo>
                    <a:pt x="0" y="8934"/>
                    <a:pt x="434" y="11536"/>
                    <a:pt x="1968" y="13304"/>
                  </a:cubicBezTo>
                  <a:cubicBezTo>
                    <a:pt x="1968" y="12437"/>
                    <a:pt x="2235" y="11536"/>
                    <a:pt x="2769" y="10836"/>
                  </a:cubicBezTo>
                  <a:cubicBezTo>
                    <a:pt x="1235" y="7533"/>
                    <a:pt x="2902" y="3697"/>
                    <a:pt x="6338" y="2429"/>
                  </a:cubicBezTo>
                  <a:cubicBezTo>
                    <a:pt x="7172" y="2120"/>
                    <a:pt x="8004" y="1976"/>
                    <a:pt x="8816" y="1976"/>
                  </a:cubicBezTo>
                  <a:cubicBezTo>
                    <a:pt x="11671" y="1976"/>
                    <a:pt x="14264" y="3753"/>
                    <a:pt x="15745" y="6299"/>
                  </a:cubicBezTo>
                  <a:cubicBezTo>
                    <a:pt x="16612" y="6466"/>
                    <a:pt x="17379" y="6933"/>
                    <a:pt x="17946" y="7566"/>
                  </a:cubicBezTo>
                  <a:cubicBezTo>
                    <a:pt x="16750" y="3140"/>
                    <a:pt x="12979" y="0"/>
                    <a:pt x="8412" y="0"/>
                  </a:cubicBezTo>
                  <a:close/>
                </a:path>
              </a:pathLst>
            </a:custGeom>
            <a:solidFill>
              <a:srgbClr val="A0C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2"/>
            <p:cNvSpPr/>
            <p:nvPr/>
          </p:nvSpPr>
          <p:spPr>
            <a:xfrm>
              <a:off x="963100" y="3638200"/>
              <a:ext cx="329450" cy="201900"/>
            </a:xfrm>
            <a:custGeom>
              <a:avLst/>
              <a:gdLst/>
              <a:ahLst/>
              <a:cxnLst/>
              <a:rect l="l" t="t" r="r" b="b"/>
              <a:pathLst>
                <a:path w="13178" h="8076" extrusionOk="0">
                  <a:moveTo>
                    <a:pt x="6976" y="0"/>
                  </a:moveTo>
                  <a:cubicBezTo>
                    <a:pt x="6658" y="0"/>
                    <a:pt x="6334" y="23"/>
                    <a:pt x="6005" y="70"/>
                  </a:cubicBezTo>
                  <a:cubicBezTo>
                    <a:pt x="2069" y="670"/>
                    <a:pt x="1" y="4406"/>
                    <a:pt x="1168" y="8076"/>
                  </a:cubicBezTo>
                  <a:cubicBezTo>
                    <a:pt x="1269" y="7942"/>
                    <a:pt x="1402" y="7809"/>
                    <a:pt x="1535" y="7675"/>
                  </a:cubicBezTo>
                  <a:cubicBezTo>
                    <a:pt x="1936" y="7342"/>
                    <a:pt x="2336" y="7108"/>
                    <a:pt x="2770" y="6908"/>
                  </a:cubicBezTo>
                  <a:lnTo>
                    <a:pt x="2670" y="6675"/>
                  </a:lnTo>
                  <a:cubicBezTo>
                    <a:pt x="2646" y="6683"/>
                    <a:pt x="2620" y="6687"/>
                    <a:pt x="2595" y="6687"/>
                  </a:cubicBezTo>
                  <a:cubicBezTo>
                    <a:pt x="2514" y="6687"/>
                    <a:pt x="2436" y="6643"/>
                    <a:pt x="2436" y="6541"/>
                  </a:cubicBezTo>
                  <a:cubicBezTo>
                    <a:pt x="2098" y="3360"/>
                    <a:pt x="4640" y="1459"/>
                    <a:pt x="7151" y="1459"/>
                  </a:cubicBezTo>
                  <a:cubicBezTo>
                    <a:pt x="8853" y="1459"/>
                    <a:pt x="10541" y="2332"/>
                    <a:pt x="11309" y="4273"/>
                  </a:cubicBezTo>
                  <a:cubicBezTo>
                    <a:pt x="11743" y="4006"/>
                    <a:pt x="12243" y="3839"/>
                    <a:pt x="12743" y="3773"/>
                  </a:cubicBezTo>
                  <a:cubicBezTo>
                    <a:pt x="12877" y="3739"/>
                    <a:pt x="13010" y="3739"/>
                    <a:pt x="13177" y="3739"/>
                  </a:cubicBezTo>
                  <a:cubicBezTo>
                    <a:pt x="11809" y="1538"/>
                    <a:pt x="9592" y="0"/>
                    <a:pt x="6976"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2"/>
            <p:cNvSpPr/>
            <p:nvPr/>
          </p:nvSpPr>
          <p:spPr>
            <a:xfrm>
              <a:off x="885550" y="4039975"/>
              <a:ext cx="103950" cy="153975"/>
            </a:xfrm>
            <a:custGeom>
              <a:avLst/>
              <a:gdLst/>
              <a:ahLst/>
              <a:cxnLst/>
              <a:rect l="l" t="t" r="r" b="b"/>
              <a:pathLst>
                <a:path w="4158" h="6159" extrusionOk="0">
                  <a:moveTo>
                    <a:pt x="3280" y="0"/>
                  </a:moveTo>
                  <a:cubicBezTo>
                    <a:pt x="3204" y="0"/>
                    <a:pt x="3123" y="14"/>
                    <a:pt x="3036" y="44"/>
                  </a:cubicBezTo>
                  <a:cubicBezTo>
                    <a:pt x="168" y="1111"/>
                    <a:pt x="1" y="5214"/>
                    <a:pt x="3103" y="6148"/>
                  </a:cubicBezTo>
                  <a:cubicBezTo>
                    <a:pt x="3134" y="6155"/>
                    <a:pt x="3165" y="6159"/>
                    <a:pt x="3195" y="6159"/>
                  </a:cubicBezTo>
                  <a:cubicBezTo>
                    <a:pt x="3576" y="6159"/>
                    <a:pt x="3805" y="5600"/>
                    <a:pt x="3403" y="5414"/>
                  </a:cubicBezTo>
                  <a:cubicBezTo>
                    <a:pt x="1669" y="4580"/>
                    <a:pt x="1468" y="2112"/>
                    <a:pt x="3437" y="1411"/>
                  </a:cubicBezTo>
                  <a:cubicBezTo>
                    <a:pt x="4157" y="1111"/>
                    <a:pt x="3959" y="0"/>
                    <a:pt x="3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2"/>
            <p:cNvSpPr/>
            <p:nvPr/>
          </p:nvSpPr>
          <p:spPr>
            <a:xfrm>
              <a:off x="737950" y="3556725"/>
              <a:ext cx="194075" cy="413150"/>
            </a:xfrm>
            <a:custGeom>
              <a:avLst/>
              <a:gdLst/>
              <a:ahLst/>
              <a:cxnLst/>
              <a:rect l="l" t="t" r="r" b="b"/>
              <a:pathLst>
                <a:path w="7763" h="16526" extrusionOk="0">
                  <a:moveTo>
                    <a:pt x="5790" y="0"/>
                  </a:moveTo>
                  <a:cubicBezTo>
                    <a:pt x="5478" y="0"/>
                    <a:pt x="5155" y="127"/>
                    <a:pt x="4871" y="427"/>
                  </a:cubicBezTo>
                  <a:cubicBezTo>
                    <a:pt x="935" y="4630"/>
                    <a:pt x="1" y="11568"/>
                    <a:pt x="3470" y="16338"/>
                  </a:cubicBezTo>
                  <a:cubicBezTo>
                    <a:pt x="3563" y="16466"/>
                    <a:pt x="3708" y="16525"/>
                    <a:pt x="3852" y="16525"/>
                  </a:cubicBezTo>
                  <a:cubicBezTo>
                    <a:pt x="4119" y="16525"/>
                    <a:pt x="4379" y="16319"/>
                    <a:pt x="4270" y="15971"/>
                  </a:cubicBezTo>
                  <a:cubicBezTo>
                    <a:pt x="2736" y="11134"/>
                    <a:pt x="3370" y="6264"/>
                    <a:pt x="6839" y="2428"/>
                  </a:cubicBezTo>
                  <a:cubicBezTo>
                    <a:pt x="7762" y="1402"/>
                    <a:pt x="6831" y="0"/>
                    <a:pt x="5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28">
    <p:bg>
      <p:bgPr>
        <a:solidFill>
          <a:schemeClr val="dk2"/>
        </a:solidFill>
        <a:effectLst/>
      </p:bgPr>
    </p:bg>
    <p:spTree>
      <p:nvGrpSpPr>
        <p:cNvPr id="1" name="Shape 357"/>
        <p:cNvGrpSpPr/>
        <p:nvPr/>
      </p:nvGrpSpPr>
      <p:grpSpPr>
        <a:xfrm>
          <a:off x="0" y="0"/>
          <a:ext cx="0" cy="0"/>
          <a:chOff x="0" y="0"/>
          <a:chExt cx="0" cy="0"/>
        </a:xfrm>
      </p:grpSpPr>
      <p:grpSp>
        <p:nvGrpSpPr>
          <p:cNvPr id="358" name="Google Shape;358;p43"/>
          <p:cNvGrpSpPr/>
          <p:nvPr/>
        </p:nvGrpSpPr>
        <p:grpSpPr>
          <a:xfrm flipH="1">
            <a:off x="170309" y="190897"/>
            <a:ext cx="8803381" cy="4757563"/>
            <a:chOff x="170309" y="190897"/>
            <a:chExt cx="8803381" cy="4757563"/>
          </a:xfrm>
        </p:grpSpPr>
        <p:sp>
          <p:nvSpPr>
            <p:cNvPr id="359" name="Google Shape;359;p43"/>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3"/>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3"/>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43"/>
          <p:cNvGrpSpPr/>
          <p:nvPr/>
        </p:nvGrpSpPr>
        <p:grpSpPr>
          <a:xfrm>
            <a:off x="7143021" y="413561"/>
            <a:ext cx="453504" cy="842777"/>
            <a:chOff x="7428550" y="362900"/>
            <a:chExt cx="288250" cy="535675"/>
          </a:xfrm>
        </p:grpSpPr>
        <p:sp>
          <p:nvSpPr>
            <p:cNvPr id="363" name="Google Shape;363;p43"/>
            <p:cNvSpPr/>
            <p:nvPr/>
          </p:nvSpPr>
          <p:spPr>
            <a:xfrm>
              <a:off x="7434825" y="369700"/>
              <a:ext cx="274650" cy="517875"/>
            </a:xfrm>
            <a:custGeom>
              <a:avLst/>
              <a:gdLst/>
              <a:ahLst/>
              <a:cxnLst/>
              <a:rect l="l" t="t" r="r" b="b"/>
              <a:pathLst>
                <a:path w="10986" h="20715" extrusionOk="0">
                  <a:moveTo>
                    <a:pt x="524" y="0"/>
                  </a:moveTo>
                  <a:lnTo>
                    <a:pt x="1" y="20715"/>
                  </a:lnTo>
                  <a:lnTo>
                    <a:pt x="5818" y="16802"/>
                  </a:lnTo>
                  <a:lnTo>
                    <a:pt x="10986" y="20192"/>
                  </a:lnTo>
                  <a:lnTo>
                    <a:pt x="109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3"/>
            <p:cNvSpPr/>
            <p:nvPr/>
          </p:nvSpPr>
          <p:spPr>
            <a:xfrm>
              <a:off x="7428550" y="362900"/>
              <a:ext cx="288250" cy="535675"/>
            </a:xfrm>
            <a:custGeom>
              <a:avLst/>
              <a:gdLst/>
              <a:ahLst/>
              <a:cxnLst/>
              <a:rect l="l" t="t" r="r" b="b"/>
              <a:pathLst>
                <a:path w="11530" h="21427" extrusionOk="0">
                  <a:moveTo>
                    <a:pt x="935" y="421"/>
                  </a:moveTo>
                  <a:lnTo>
                    <a:pt x="3390" y="461"/>
                  </a:lnTo>
                  <a:lnTo>
                    <a:pt x="6006" y="503"/>
                  </a:lnTo>
                  <a:lnTo>
                    <a:pt x="10962" y="522"/>
                  </a:lnTo>
                  <a:lnTo>
                    <a:pt x="10962" y="522"/>
                  </a:lnTo>
                  <a:cubicBezTo>
                    <a:pt x="10946" y="2092"/>
                    <a:pt x="10965" y="3663"/>
                    <a:pt x="10965" y="5252"/>
                  </a:cubicBezTo>
                  <a:cubicBezTo>
                    <a:pt x="10986" y="6905"/>
                    <a:pt x="11007" y="8558"/>
                    <a:pt x="11049" y="10232"/>
                  </a:cubicBezTo>
                  <a:lnTo>
                    <a:pt x="11216" y="20422"/>
                  </a:lnTo>
                  <a:cubicBezTo>
                    <a:pt x="10358" y="19836"/>
                    <a:pt x="9500" y="19229"/>
                    <a:pt x="8663" y="18643"/>
                  </a:cubicBezTo>
                  <a:cubicBezTo>
                    <a:pt x="7826" y="18057"/>
                    <a:pt x="7010" y="17492"/>
                    <a:pt x="6173" y="16928"/>
                  </a:cubicBezTo>
                  <a:lnTo>
                    <a:pt x="6090" y="16865"/>
                  </a:lnTo>
                  <a:lnTo>
                    <a:pt x="5985" y="16928"/>
                  </a:lnTo>
                  <a:cubicBezTo>
                    <a:pt x="4142" y="18104"/>
                    <a:pt x="2318" y="19316"/>
                    <a:pt x="495" y="20532"/>
                  </a:cubicBezTo>
                  <a:lnTo>
                    <a:pt x="495" y="20532"/>
                  </a:lnTo>
                  <a:cubicBezTo>
                    <a:pt x="585" y="17231"/>
                    <a:pt x="568" y="13930"/>
                    <a:pt x="608" y="10630"/>
                  </a:cubicBezTo>
                  <a:cubicBezTo>
                    <a:pt x="629" y="8893"/>
                    <a:pt x="670" y="7177"/>
                    <a:pt x="733" y="5440"/>
                  </a:cubicBezTo>
                  <a:cubicBezTo>
                    <a:pt x="794" y="3774"/>
                    <a:pt x="855" y="2089"/>
                    <a:pt x="935" y="421"/>
                  </a:cubicBezTo>
                  <a:close/>
                  <a:moveTo>
                    <a:pt x="11237" y="0"/>
                  </a:moveTo>
                  <a:lnTo>
                    <a:pt x="6006" y="21"/>
                  </a:lnTo>
                  <a:lnTo>
                    <a:pt x="3390" y="63"/>
                  </a:lnTo>
                  <a:lnTo>
                    <a:pt x="775" y="105"/>
                  </a:lnTo>
                  <a:lnTo>
                    <a:pt x="608" y="105"/>
                  </a:lnTo>
                  <a:lnTo>
                    <a:pt x="608" y="251"/>
                  </a:lnTo>
                  <a:cubicBezTo>
                    <a:pt x="587" y="1988"/>
                    <a:pt x="587" y="3704"/>
                    <a:pt x="545" y="5440"/>
                  </a:cubicBezTo>
                  <a:cubicBezTo>
                    <a:pt x="524" y="7156"/>
                    <a:pt x="482" y="8893"/>
                    <a:pt x="419" y="10609"/>
                  </a:cubicBezTo>
                  <a:cubicBezTo>
                    <a:pt x="294" y="14061"/>
                    <a:pt x="105" y="17513"/>
                    <a:pt x="22" y="20966"/>
                  </a:cubicBezTo>
                  <a:lnTo>
                    <a:pt x="1" y="21426"/>
                  </a:lnTo>
                  <a:lnTo>
                    <a:pt x="1" y="21426"/>
                  </a:lnTo>
                  <a:lnTo>
                    <a:pt x="377" y="21175"/>
                  </a:lnTo>
                  <a:cubicBezTo>
                    <a:pt x="2293" y="19877"/>
                    <a:pt x="4188" y="18600"/>
                    <a:pt x="6083" y="17283"/>
                  </a:cubicBezTo>
                  <a:lnTo>
                    <a:pt x="6083" y="17283"/>
                  </a:lnTo>
                  <a:cubicBezTo>
                    <a:pt x="6931" y="17827"/>
                    <a:pt x="7796" y="18370"/>
                    <a:pt x="8642" y="18873"/>
                  </a:cubicBezTo>
                  <a:cubicBezTo>
                    <a:pt x="9542" y="19417"/>
                    <a:pt x="10400" y="19961"/>
                    <a:pt x="11258" y="20485"/>
                  </a:cubicBezTo>
                  <a:lnTo>
                    <a:pt x="11425" y="10483"/>
                  </a:lnTo>
                  <a:cubicBezTo>
                    <a:pt x="11467" y="8788"/>
                    <a:pt x="11488" y="7093"/>
                    <a:pt x="11509" y="5378"/>
                  </a:cubicBezTo>
                  <a:cubicBezTo>
                    <a:pt x="11509" y="3683"/>
                    <a:pt x="11530" y="1967"/>
                    <a:pt x="11509" y="272"/>
                  </a:cubicBezTo>
                  <a:lnTo>
                    <a:pt x="11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43"/>
          <p:cNvGrpSpPr/>
          <p:nvPr/>
        </p:nvGrpSpPr>
        <p:grpSpPr>
          <a:xfrm rot="-899960">
            <a:off x="659297" y="670904"/>
            <a:ext cx="1162490" cy="1124891"/>
            <a:chOff x="3230800" y="2649825"/>
            <a:chExt cx="1162525" cy="1124925"/>
          </a:xfrm>
        </p:grpSpPr>
        <p:sp>
          <p:nvSpPr>
            <p:cNvPr id="366" name="Google Shape;366;p43"/>
            <p:cNvSpPr/>
            <p:nvPr/>
          </p:nvSpPr>
          <p:spPr>
            <a:xfrm>
              <a:off x="3230800" y="2649825"/>
              <a:ext cx="1162525" cy="685900"/>
            </a:xfrm>
            <a:custGeom>
              <a:avLst/>
              <a:gdLst/>
              <a:ahLst/>
              <a:cxnLst/>
              <a:rect l="l" t="t" r="r" b="b"/>
              <a:pathLst>
                <a:path w="46501" h="27436" extrusionOk="0">
                  <a:moveTo>
                    <a:pt x="21772" y="651"/>
                  </a:moveTo>
                  <a:cubicBezTo>
                    <a:pt x="24200" y="651"/>
                    <a:pt x="27292" y="2378"/>
                    <a:pt x="27320" y="4771"/>
                  </a:cubicBezTo>
                  <a:cubicBezTo>
                    <a:pt x="27320" y="4804"/>
                    <a:pt x="27320" y="4804"/>
                    <a:pt x="27320" y="4838"/>
                  </a:cubicBezTo>
                  <a:cubicBezTo>
                    <a:pt x="27339" y="5027"/>
                    <a:pt x="27529" y="5151"/>
                    <a:pt x="27709" y="5151"/>
                  </a:cubicBezTo>
                  <a:cubicBezTo>
                    <a:pt x="27846" y="5151"/>
                    <a:pt x="27978" y="5078"/>
                    <a:pt x="28021" y="4905"/>
                  </a:cubicBezTo>
                  <a:cubicBezTo>
                    <a:pt x="28810" y="2198"/>
                    <a:pt x="31233" y="1165"/>
                    <a:pt x="33873" y="1165"/>
                  </a:cubicBezTo>
                  <a:cubicBezTo>
                    <a:pt x="36700" y="1165"/>
                    <a:pt x="39777" y="2350"/>
                    <a:pt x="41364" y="3937"/>
                  </a:cubicBezTo>
                  <a:cubicBezTo>
                    <a:pt x="42998" y="5572"/>
                    <a:pt x="44966" y="8107"/>
                    <a:pt x="44866" y="10542"/>
                  </a:cubicBezTo>
                  <a:cubicBezTo>
                    <a:pt x="44739" y="13545"/>
                    <a:pt x="41001" y="17068"/>
                    <a:pt x="37931" y="17068"/>
                  </a:cubicBezTo>
                  <a:cubicBezTo>
                    <a:pt x="37795" y="17068"/>
                    <a:pt x="37661" y="17061"/>
                    <a:pt x="37528" y="17047"/>
                  </a:cubicBezTo>
                  <a:cubicBezTo>
                    <a:pt x="37457" y="16983"/>
                    <a:pt x="37374" y="16956"/>
                    <a:pt x="37292" y="16956"/>
                  </a:cubicBezTo>
                  <a:cubicBezTo>
                    <a:pt x="37030" y="16956"/>
                    <a:pt x="36775" y="17242"/>
                    <a:pt x="36927" y="17547"/>
                  </a:cubicBezTo>
                  <a:cubicBezTo>
                    <a:pt x="39650" y="22652"/>
                    <a:pt x="34594" y="26538"/>
                    <a:pt x="29728" y="26538"/>
                  </a:cubicBezTo>
                  <a:cubicBezTo>
                    <a:pt x="27440" y="26538"/>
                    <a:pt x="25194" y="25679"/>
                    <a:pt x="23818" y="23685"/>
                  </a:cubicBezTo>
                  <a:cubicBezTo>
                    <a:pt x="23851" y="23618"/>
                    <a:pt x="23885" y="23518"/>
                    <a:pt x="23918" y="23451"/>
                  </a:cubicBezTo>
                  <a:cubicBezTo>
                    <a:pt x="23985" y="23249"/>
                    <a:pt x="23796" y="23093"/>
                    <a:pt x="23615" y="23093"/>
                  </a:cubicBezTo>
                  <a:cubicBezTo>
                    <a:pt x="23526" y="23093"/>
                    <a:pt x="23439" y="23130"/>
                    <a:pt x="23384" y="23218"/>
                  </a:cubicBezTo>
                  <a:cubicBezTo>
                    <a:pt x="23384" y="23251"/>
                    <a:pt x="23384" y="23251"/>
                    <a:pt x="23351" y="23251"/>
                  </a:cubicBezTo>
                  <a:cubicBezTo>
                    <a:pt x="23284" y="23284"/>
                    <a:pt x="23218" y="23351"/>
                    <a:pt x="23251" y="23451"/>
                  </a:cubicBezTo>
                  <a:cubicBezTo>
                    <a:pt x="22851" y="24218"/>
                    <a:pt x="22350" y="25019"/>
                    <a:pt x="21550" y="25419"/>
                  </a:cubicBezTo>
                  <a:cubicBezTo>
                    <a:pt x="21284" y="25548"/>
                    <a:pt x="20996" y="25608"/>
                    <a:pt x="20711" y="25608"/>
                  </a:cubicBezTo>
                  <a:cubicBezTo>
                    <a:pt x="19740" y="25608"/>
                    <a:pt x="18796" y="24916"/>
                    <a:pt x="18848" y="23885"/>
                  </a:cubicBezTo>
                  <a:cubicBezTo>
                    <a:pt x="18881" y="23851"/>
                    <a:pt x="18914" y="23785"/>
                    <a:pt x="18948" y="23751"/>
                  </a:cubicBezTo>
                  <a:cubicBezTo>
                    <a:pt x="19084" y="23479"/>
                    <a:pt x="18865" y="23237"/>
                    <a:pt x="18637" y="23237"/>
                  </a:cubicBezTo>
                  <a:cubicBezTo>
                    <a:pt x="18530" y="23237"/>
                    <a:pt x="18422" y="23290"/>
                    <a:pt x="18347" y="23418"/>
                  </a:cubicBezTo>
                  <a:cubicBezTo>
                    <a:pt x="17212" y="25311"/>
                    <a:pt x="15186" y="26568"/>
                    <a:pt x="12980" y="26568"/>
                  </a:cubicBezTo>
                  <a:cubicBezTo>
                    <a:pt x="12660" y="26568"/>
                    <a:pt x="12335" y="26542"/>
                    <a:pt x="12010" y="26487"/>
                  </a:cubicBezTo>
                  <a:cubicBezTo>
                    <a:pt x="8173" y="25786"/>
                    <a:pt x="8707" y="22450"/>
                    <a:pt x="9675" y="19682"/>
                  </a:cubicBezTo>
                  <a:lnTo>
                    <a:pt x="9708" y="19682"/>
                  </a:lnTo>
                  <a:cubicBezTo>
                    <a:pt x="10087" y="19587"/>
                    <a:pt x="9957" y="19043"/>
                    <a:pt x="9602" y="19043"/>
                  </a:cubicBezTo>
                  <a:cubicBezTo>
                    <a:pt x="9582" y="19043"/>
                    <a:pt x="9562" y="19045"/>
                    <a:pt x="9541" y="19048"/>
                  </a:cubicBezTo>
                  <a:cubicBezTo>
                    <a:pt x="9104" y="19115"/>
                    <a:pt x="8645" y="19150"/>
                    <a:pt x="8177" y="19150"/>
                  </a:cubicBezTo>
                  <a:cubicBezTo>
                    <a:pt x="5399" y="19150"/>
                    <a:pt x="2311" y="17924"/>
                    <a:pt x="1569" y="15012"/>
                  </a:cubicBezTo>
                  <a:cubicBezTo>
                    <a:pt x="1002" y="12677"/>
                    <a:pt x="2102" y="9741"/>
                    <a:pt x="3303" y="7840"/>
                  </a:cubicBezTo>
                  <a:cubicBezTo>
                    <a:pt x="5022" y="5129"/>
                    <a:pt x="7746" y="3510"/>
                    <a:pt x="10468" y="3510"/>
                  </a:cubicBezTo>
                  <a:cubicBezTo>
                    <a:pt x="12501" y="3510"/>
                    <a:pt x="14534" y="4414"/>
                    <a:pt x="16146" y="6439"/>
                  </a:cubicBezTo>
                  <a:cubicBezTo>
                    <a:pt x="16191" y="6484"/>
                    <a:pt x="16243" y="6502"/>
                    <a:pt x="16293" y="6502"/>
                  </a:cubicBezTo>
                  <a:cubicBezTo>
                    <a:pt x="16353" y="6502"/>
                    <a:pt x="16409" y="6476"/>
                    <a:pt x="16446" y="6439"/>
                  </a:cubicBezTo>
                  <a:cubicBezTo>
                    <a:pt x="16579" y="6439"/>
                    <a:pt x="16713" y="6406"/>
                    <a:pt x="16780" y="6205"/>
                  </a:cubicBezTo>
                  <a:cubicBezTo>
                    <a:pt x="17280" y="4037"/>
                    <a:pt x="18114" y="1602"/>
                    <a:pt x="20516" y="835"/>
                  </a:cubicBezTo>
                  <a:cubicBezTo>
                    <a:pt x="20896" y="710"/>
                    <a:pt x="21322" y="651"/>
                    <a:pt x="21772" y="651"/>
                  </a:cubicBezTo>
                  <a:close/>
                  <a:moveTo>
                    <a:pt x="21658" y="1"/>
                  </a:moveTo>
                  <a:cubicBezTo>
                    <a:pt x="21633" y="1"/>
                    <a:pt x="21608" y="1"/>
                    <a:pt x="21583" y="1"/>
                  </a:cubicBezTo>
                  <a:cubicBezTo>
                    <a:pt x="18481" y="101"/>
                    <a:pt x="16780" y="3070"/>
                    <a:pt x="16246" y="5805"/>
                  </a:cubicBezTo>
                  <a:cubicBezTo>
                    <a:pt x="14698" y="3686"/>
                    <a:pt x="12677" y="2788"/>
                    <a:pt x="10617" y="2788"/>
                  </a:cubicBezTo>
                  <a:cubicBezTo>
                    <a:pt x="7260" y="2788"/>
                    <a:pt x="3797" y="5171"/>
                    <a:pt x="2102" y="8541"/>
                  </a:cubicBezTo>
                  <a:cubicBezTo>
                    <a:pt x="902" y="10942"/>
                    <a:pt x="1" y="14378"/>
                    <a:pt x="1602" y="16813"/>
                  </a:cubicBezTo>
                  <a:cubicBezTo>
                    <a:pt x="2989" y="18879"/>
                    <a:pt x="5431" y="19840"/>
                    <a:pt x="7850" y="19840"/>
                  </a:cubicBezTo>
                  <a:cubicBezTo>
                    <a:pt x="8283" y="19840"/>
                    <a:pt x="8716" y="19809"/>
                    <a:pt x="9141" y="19749"/>
                  </a:cubicBezTo>
                  <a:lnTo>
                    <a:pt x="9141" y="19749"/>
                  </a:lnTo>
                  <a:cubicBezTo>
                    <a:pt x="7873" y="22517"/>
                    <a:pt x="7606" y="25820"/>
                    <a:pt x="11109" y="26954"/>
                  </a:cubicBezTo>
                  <a:cubicBezTo>
                    <a:pt x="11735" y="27155"/>
                    <a:pt x="12377" y="27250"/>
                    <a:pt x="13015" y="27250"/>
                  </a:cubicBezTo>
                  <a:cubicBezTo>
                    <a:pt x="15130" y="27250"/>
                    <a:pt x="17199" y="26202"/>
                    <a:pt x="18481" y="24485"/>
                  </a:cubicBezTo>
                  <a:cubicBezTo>
                    <a:pt x="18614" y="25353"/>
                    <a:pt x="19482" y="26086"/>
                    <a:pt x="20416" y="26220"/>
                  </a:cubicBezTo>
                  <a:cubicBezTo>
                    <a:pt x="20525" y="26236"/>
                    <a:pt x="20633" y="26244"/>
                    <a:pt x="20740" y="26244"/>
                  </a:cubicBezTo>
                  <a:cubicBezTo>
                    <a:pt x="21966" y="26244"/>
                    <a:pt x="23001" y="25226"/>
                    <a:pt x="23584" y="24152"/>
                  </a:cubicBezTo>
                  <a:cubicBezTo>
                    <a:pt x="24835" y="26461"/>
                    <a:pt x="27115" y="27435"/>
                    <a:pt x="29520" y="27435"/>
                  </a:cubicBezTo>
                  <a:cubicBezTo>
                    <a:pt x="34688" y="27435"/>
                    <a:pt x="40435" y="22941"/>
                    <a:pt x="37795" y="17547"/>
                  </a:cubicBezTo>
                  <a:lnTo>
                    <a:pt x="37795" y="17547"/>
                  </a:lnTo>
                  <a:cubicBezTo>
                    <a:pt x="37961" y="17564"/>
                    <a:pt x="38127" y="17573"/>
                    <a:pt x="38292" y="17573"/>
                  </a:cubicBezTo>
                  <a:cubicBezTo>
                    <a:pt x="40979" y="17573"/>
                    <a:pt x="43511" y="15342"/>
                    <a:pt x="44800" y="13110"/>
                  </a:cubicBezTo>
                  <a:cubicBezTo>
                    <a:pt x="46501" y="10175"/>
                    <a:pt x="44966" y="7140"/>
                    <a:pt x="43065" y="4704"/>
                  </a:cubicBezTo>
                  <a:cubicBezTo>
                    <a:pt x="40894" y="1960"/>
                    <a:pt x="38068" y="415"/>
                    <a:pt x="34687" y="415"/>
                  </a:cubicBezTo>
                  <a:cubicBezTo>
                    <a:pt x="34328" y="415"/>
                    <a:pt x="33963" y="433"/>
                    <a:pt x="33592" y="468"/>
                  </a:cubicBezTo>
                  <a:cubicBezTo>
                    <a:pt x="31190" y="702"/>
                    <a:pt x="28721" y="1669"/>
                    <a:pt x="27654" y="3870"/>
                  </a:cubicBezTo>
                  <a:cubicBezTo>
                    <a:pt x="27192" y="1495"/>
                    <a:pt x="23924" y="1"/>
                    <a:pt x="2165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3"/>
            <p:cNvSpPr/>
            <p:nvPr/>
          </p:nvSpPr>
          <p:spPr>
            <a:xfrm>
              <a:off x="3255825" y="2666075"/>
              <a:ext cx="1099150" cy="647975"/>
            </a:xfrm>
            <a:custGeom>
              <a:avLst/>
              <a:gdLst/>
              <a:ahLst/>
              <a:cxnLst/>
              <a:rect l="l" t="t" r="r" b="b"/>
              <a:pathLst>
                <a:path w="43966" h="25919" extrusionOk="0">
                  <a:moveTo>
                    <a:pt x="20771" y="1"/>
                  </a:moveTo>
                  <a:cubicBezTo>
                    <a:pt x="20321" y="1"/>
                    <a:pt x="19895" y="60"/>
                    <a:pt x="19515" y="185"/>
                  </a:cubicBezTo>
                  <a:cubicBezTo>
                    <a:pt x="17113" y="952"/>
                    <a:pt x="16279" y="3387"/>
                    <a:pt x="15779" y="5555"/>
                  </a:cubicBezTo>
                  <a:cubicBezTo>
                    <a:pt x="15712" y="5756"/>
                    <a:pt x="15578" y="5789"/>
                    <a:pt x="15445" y="5789"/>
                  </a:cubicBezTo>
                  <a:cubicBezTo>
                    <a:pt x="15408" y="5826"/>
                    <a:pt x="15352" y="5852"/>
                    <a:pt x="15292" y="5852"/>
                  </a:cubicBezTo>
                  <a:cubicBezTo>
                    <a:pt x="15242" y="5852"/>
                    <a:pt x="15190" y="5834"/>
                    <a:pt x="15145" y="5789"/>
                  </a:cubicBezTo>
                  <a:cubicBezTo>
                    <a:pt x="13533" y="3764"/>
                    <a:pt x="11500" y="2860"/>
                    <a:pt x="9467" y="2860"/>
                  </a:cubicBezTo>
                  <a:cubicBezTo>
                    <a:pt x="6745" y="2860"/>
                    <a:pt x="4021" y="4479"/>
                    <a:pt x="2302" y="7190"/>
                  </a:cubicBezTo>
                  <a:cubicBezTo>
                    <a:pt x="1101" y="9091"/>
                    <a:pt x="1" y="12027"/>
                    <a:pt x="568" y="14362"/>
                  </a:cubicBezTo>
                  <a:cubicBezTo>
                    <a:pt x="1310" y="17274"/>
                    <a:pt x="4398" y="18500"/>
                    <a:pt x="7176" y="18500"/>
                  </a:cubicBezTo>
                  <a:cubicBezTo>
                    <a:pt x="7644" y="18500"/>
                    <a:pt x="8103" y="18465"/>
                    <a:pt x="8540" y="18398"/>
                  </a:cubicBezTo>
                  <a:cubicBezTo>
                    <a:pt x="8561" y="18395"/>
                    <a:pt x="8581" y="18393"/>
                    <a:pt x="8601" y="18393"/>
                  </a:cubicBezTo>
                  <a:cubicBezTo>
                    <a:pt x="8956" y="18393"/>
                    <a:pt x="9086" y="18937"/>
                    <a:pt x="8707" y="19032"/>
                  </a:cubicBezTo>
                  <a:lnTo>
                    <a:pt x="8674" y="19032"/>
                  </a:lnTo>
                  <a:cubicBezTo>
                    <a:pt x="7706" y="21767"/>
                    <a:pt x="7172" y="25136"/>
                    <a:pt x="11009" y="25837"/>
                  </a:cubicBezTo>
                  <a:cubicBezTo>
                    <a:pt x="11334" y="25892"/>
                    <a:pt x="11659" y="25918"/>
                    <a:pt x="11979" y="25918"/>
                  </a:cubicBezTo>
                  <a:cubicBezTo>
                    <a:pt x="14185" y="25918"/>
                    <a:pt x="16211" y="24661"/>
                    <a:pt x="17346" y="22768"/>
                  </a:cubicBezTo>
                  <a:cubicBezTo>
                    <a:pt x="17421" y="22640"/>
                    <a:pt x="17529" y="22587"/>
                    <a:pt x="17636" y="22587"/>
                  </a:cubicBezTo>
                  <a:cubicBezTo>
                    <a:pt x="17864" y="22587"/>
                    <a:pt x="18083" y="22829"/>
                    <a:pt x="17947" y="23101"/>
                  </a:cubicBezTo>
                  <a:cubicBezTo>
                    <a:pt x="17913" y="23135"/>
                    <a:pt x="17880" y="23201"/>
                    <a:pt x="17847" y="23235"/>
                  </a:cubicBezTo>
                  <a:cubicBezTo>
                    <a:pt x="17795" y="24266"/>
                    <a:pt x="18739" y="24958"/>
                    <a:pt x="19710" y="24958"/>
                  </a:cubicBezTo>
                  <a:cubicBezTo>
                    <a:pt x="19995" y="24958"/>
                    <a:pt x="20283" y="24898"/>
                    <a:pt x="20549" y="24769"/>
                  </a:cubicBezTo>
                  <a:cubicBezTo>
                    <a:pt x="21349" y="24369"/>
                    <a:pt x="21850" y="23568"/>
                    <a:pt x="22250" y="22801"/>
                  </a:cubicBezTo>
                  <a:cubicBezTo>
                    <a:pt x="22217" y="22701"/>
                    <a:pt x="22283" y="22634"/>
                    <a:pt x="22350" y="22601"/>
                  </a:cubicBezTo>
                  <a:cubicBezTo>
                    <a:pt x="22383" y="22601"/>
                    <a:pt x="22383" y="22601"/>
                    <a:pt x="22383" y="22568"/>
                  </a:cubicBezTo>
                  <a:cubicBezTo>
                    <a:pt x="22438" y="22480"/>
                    <a:pt x="22525" y="22443"/>
                    <a:pt x="22614" y="22443"/>
                  </a:cubicBezTo>
                  <a:cubicBezTo>
                    <a:pt x="22795" y="22443"/>
                    <a:pt x="22984" y="22599"/>
                    <a:pt x="22917" y="22801"/>
                  </a:cubicBezTo>
                  <a:cubicBezTo>
                    <a:pt x="22884" y="22868"/>
                    <a:pt x="22850" y="22968"/>
                    <a:pt x="22817" y="23035"/>
                  </a:cubicBezTo>
                  <a:cubicBezTo>
                    <a:pt x="24193" y="25029"/>
                    <a:pt x="26439" y="25888"/>
                    <a:pt x="28727" y="25888"/>
                  </a:cubicBezTo>
                  <a:cubicBezTo>
                    <a:pt x="33593" y="25888"/>
                    <a:pt x="38649" y="22002"/>
                    <a:pt x="35926" y="16897"/>
                  </a:cubicBezTo>
                  <a:cubicBezTo>
                    <a:pt x="35774" y="16592"/>
                    <a:pt x="36029" y="16306"/>
                    <a:pt x="36291" y="16306"/>
                  </a:cubicBezTo>
                  <a:cubicBezTo>
                    <a:pt x="36373" y="16306"/>
                    <a:pt x="36456" y="16333"/>
                    <a:pt x="36527" y="16397"/>
                  </a:cubicBezTo>
                  <a:cubicBezTo>
                    <a:pt x="36660" y="16411"/>
                    <a:pt x="36794" y="16418"/>
                    <a:pt x="36930" y="16418"/>
                  </a:cubicBezTo>
                  <a:cubicBezTo>
                    <a:pt x="40000" y="16418"/>
                    <a:pt x="43738" y="12895"/>
                    <a:pt x="43865" y="9892"/>
                  </a:cubicBezTo>
                  <a:cubicBezTo>
                    <a:pt x="43965" y="7457"/>
                    <a:pt x="41997" y="4922"/>
                    <a:pt x="40363" y="3287"/>
                  </a:cubicBezTo>
                  <a:cubicBezTo>
                    <a:pt x="38776" y="1700"/>
                    <a:pt x="35699" y="515"/>
                    <a:pt x="32872" y="515"/>
                  </a:cubicBezTo>
                  <a:cubicBezTo>
                    <a:pt x="30232" y="515"/>
                    <a:pt x="27809" y="1548"/>
                    <a:pt x="27020" y="4255"/>
                  </a:cubicBezTo>
                  <a:cubicBezTo>
                    <a:pt x="26977" y="4428"/>
                    <a:pt x="26845" y="4501"/>
                    <a:pt x="26708" y="4501"/>
                  </a:cubicBezTo>
                  <a:cubicBezTo>
                    <a:pt x="26528" y="4501"/>
                    <a:pt x="26338" y="4377"/>
                    <a:pt x="26319" y="4188"/>
                  </a:cubicBezTo>
                  <a:cubicBezTo>
                    <a:pt x="26319" y="4154"/>
                    <a:pt x="26319" y="4154"/>
                    <a:pt x="26319" y="4121"/>
                  </a:cubicBezTo>
                  <a:cubicBezTo>
                    <a:pt x="26291" y="1728"/>
                    <a:pt x="23199" y="1"/>
                    <a:pt x="20771"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3"/>
            <p:cNvSpPr/>
            <p:nvPr/>
          </p:nvSpPr>
          <p:spPr>
            <a:xfrm>
              <a:off x="3900775" y="3407625"/>
              <a:ext cx="156675" cy="150925"/>
            </a:xfrm>
            <a:custGeom>
              <a:avLst/>
              <a:gdLst/>
              <a:ahLst/>
              <a:cxnLst/>
              <a:rect l="l" t="t" r="r" b="b"/>
              <a:pathLst>
                <a:path w="6267" h="6037" extrusionOk="0">
                  <a:moveTo>
                    <a:pt x="2021" y="1"/>
                  </a:moveTo>
                  <a:cubicBezTo>
                    <a:pt x="1936" y="1"/>
                    <a:pt x="1844" y="98"/>
                    <a:pt x="1889" y="211"/>
                  </a:cubicBezTo>
                  <a:cubicBezTo>
                    <a:pt x="2256" y="978"/>
                    <a:pt x="2590" y="1745"/>
                    <a:pt x="2890" y="2513"/>
                  </a:cubicBezTo>
                  <a:cubicBezTo>
                    <a:pt x="1989" y="2279"/>
                    <a:pt x="1122" y="2046"/>
                    <a:pt x="221" y="1879"/>
                  </a:cubicBezTo>
                  <a:cubicBezTo>
                    <a:pt x="209" y="1876"/>
                    <a:pt x="197" y="1875"/>
                    <a:pt x="185" y="1875"/>
                  </a:cubicBezTo>
                  <a:cubicBezTo>
                    <a:pt x="50" y="1875"/>
                    <a:pt x="31" y="2048"/>
                    <a:pt x="155" y="2079"/>
                  </a:cubicBezTo>
                  <a:cubicBezTo>
                    <a:pt x="922" y="2312"/>
                    <a:pt x="1689" y="2546"/>
                    <a:pt x="2456" y="2779"/>
                  </a:cubicBezTo>
                  <a:cubicBezTo>
                    <a:pt x="1689" y="3046"/>
                    <a:pt x="922" y="3280"/>
                    <a:pt x="155" y="3513"/>
                  </a:cubicBezTo>
                  <a:cubicBezTo>
                    <a:pt x="0" y="3575"/>
                    <a:pt x="46" y="3750"/>
                    <a:pt x="185" y="3750"/>
                  </a:cubicBezTo>
                  <a:cubicBezTo>
                    <a:pt x="196" y="3750"/>
                    <a:pt x="209" y="3749"/>
                    <a:pt x="221" y="3747"/>
                  </a:cubicBezTo>
                  <a:cubicBezTo>
                    <a:pt x="1122" y="3580"/>
                    <a:pt x="2056" y="3346"/>
                    <a:pt x="2957" y="3046"/>
                  </a:cubicBezTo>
                  <a:lnTo>
                    <a:pt x="2957" y="3046"/>
                  </a:lnTo>
                  <a:cubicBezTo>
                    <a:pt x="2456" y="4047"/>
                    <a:pt x="1889" y="4981"/>
                    <a:pt x="1222" y="5882"/>
                  </a:cubicBezTo>
                  <a:cubicBezTo>
                    <a:pt x="1170" y="5959"/>
                    <a:pt x="1259" y="6037"/>
                    <a:pt x="1332" y="6037"/>
                  </a:cubicBezTo>
                  <a:cubicBezTo>
                    <a:pt x="1354" y="6037"/>
                    <a:pt x="1374" y="6030"/>
                    <a:pt x="1389" y="6015"/>
                  </a:cubicBezTo>
                  <a:cubicBezTo>
                    <a:pt x="2089" y="5214"/>
                    <a:pt x="2723" y="4347"/>
                    <a:pt x="3257" y="3413"/>
                  </a:cubicBezTo>
                  <a:cubicBezTo>
                    <a:pt x="3424" y="3880"/>
                    <a:pt x="3590" y="4347"/>
                    <a:pt x="3757" y="4814"/>
                  </a:cubicBezTo>
                  <a:cubicBezTo>
                    <a:pt x="3795" y="4916"/>
                    <a:pt x="3882" y="4960"/>
                    <a:pt x="3969" y="4960"/>
                  </a:cubicBezTo>
                  <a:cubicBezTo>
                    <a:pt x="4111" y="4960"/>
                    <a:pt x="4253" y="4846"/>
                    <a:pt x="4191" y="4681"/>
                  </a:cubicBezTo>
                  <a:cubicBezTo>
                    <a:pt x="4024" y="4147"/>
                    <a:pt x="3824" y="3647"/>
                    <a:pt x="3590" y="3113"/>
                  </a:cubicBezTo>
                  <a:lnTo>
                    <a:pt x="3590" y="3113"/>
                  </a:lnTo>
                  <a:cubicBezTo>
                    <a:pt x="4157" y="3280"/>
                    <a:pt x="4691" y="3447"/>
                    <a:pt x="5225" y="3580"/>
                  </a:cubicBezTo>
                  <a:cubicBezTo>
                    <a:pt x="5254" y="3590"/>
                    <a:pt x="5281" y="3594"/>
                    <a:pt x="5306" y="3594"/>
                  </a:cubicBezTo>
                  <a:cubicBezTo>
                    <a:pt x="5547" y="3594"/>
                    <a:pt x="5630" y="3203"/>
                    <a:pt x="5358" y="3113"/>
                  </a:cubicBezTo>
                  <a:cubicBezTo>
                    <a:pt x="4858" y="3013"/>
                    <a:pt x="4391" y="2879"/>
                    <a:pt x="3891" y="2746"/>
                  </a:cubicBezTo>
                  <a:cubicBezTo>
                    <a:pt x="4624" y="2513"/>
                    <a:pt x="5358" y="2246"/>
                    <a:pt x="6059" y="1979"/>
                  </a:cubicBezTo>
                  <a:cubicBezTo>
                    <a:pt x="6267" y="1860"/>
                    <a:pt x="6210" y="1529"/>
                    <a:pt x="6007" y="1529"/>
                  </a:cubicBezTo>
                  <a:cubicBezTo>
                    <a:pt x="5982" y="1529"/>
                    <a:pt x="5954" y="1534"/>
                    <a:pt x="5925" y="1545"/>
                  </a:cubicBezTo>
                  <a:cubicBezTo>
                    <a:pt x="5225" y="1812"/>
                    <a:pt x="4524" y="2079"/>
                    <a:pt x="3824" y="2312"/>
                  </a:cubicBezTo>
                  <a:cubicBezTo>
                    <a:pt x="4024" y="1879"/>
                    <a:pt x="4224" y="1378"/>
                    <a:pt x="4358" y="878"/>
                  </a:cubicBezTo>
                  <a:cubicBezTo>
                    <a:pt x="4417" y="720"/>
                    <a:pt x="4301" y="621"/>
                    <a:pt x="4176" y="621"/>
                  </a:cubicBezTo>
                  <a:cubicBezTo>
                    <a:pt x="4089" y="621"/>
                    <a:pt x="3998" y="669"/>
                    <a:pt x="3957" y="778"/>
                  </a:cubicBezTo>
                  <a:cubicBezTo>
                    <a:pt x="3757" y="1312"/>
                    <a:pt x="3524" y="1845"/>
                    <a:pt x="3290" y="2379"/>
                  </a:cubicBezTo>
                  <a:cubicBezTo>
                    <a:pt x="2923" y="1579"/>
                    <a:pt x="2556" y="811"/>
                    <a:pt x="2123" y="77"/>
                  </a:cubicBezTo>
                  <a:cubicBezTo>
                    <a:pt x="2101" y="23"/>
                    <a:pt x="2062" y="1"/>
                    <a:pt x="202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3"/>
            <p:cNvSpPr/>
            <p:nvPr/>
          </p:nvSpPr>
          <p:spPr>
            <a:xfrm>
              <a:off x="3619425" y="3344075"/>
              <a:ext cx="191325" cy="201075"/>
            </a:xfrm>
            <a:custGeom>
              <a:avLst/>
              <a:gdLst/>
              <a:ahLst/>
              <a:cxnLst/>
              <a:rect l="l" t="t" r="r" b="b"/>
              <a:pathLst>
                <a:path w="7653" h="8043" extrusionOk="0">
                  <a:moveTo>
                    <a:pt x="4249" y="1"/>
                  </a:moveTo>
                  <a:cubicBezTo>
                    <a:pt x="4128" y="1"/>
                    <a:pt x="4003" y="84"/>
                    <a:pt x="4003" y="251"/>
                  </a:cubicBezTo>
                  <a:cubicBezTo>
                    <a:pt x="3937" y="1185"/>
                    <a:pt x="3803" y="2152"/>
                    <a:pt x="3703" y="3120"/>
                  </a:cubicBezTo>
                  <a:cubicBezTo>
                    <a:pt x="3003" y="2319"/>
                    <a:pt x="2269" y="1585"/>
                    <a:pt x="1535" y="918"/>
                  </a:cubicBezTo>
                  <a:cubicBezTo>
                    <a:pt x="1513" y="897"/>
                    <a:pt x="1488" y="887"/>
                    <a:pt x="1464" y="887"/>
                  </a:cubicBezTo>
                  <a:cubicBezTo>
                    <a:pt x="1375" y="887"/>
                    <a:pt x="1290" y="1007"/>
                    <a:pt x="1368" y="1085"/>
                  </a:cubicBezTo>
                  <a:cubicBezTo>
                    <a:pt x="2035" y="1886"/>
                    <a:pt x="2669" y="2686"/>
                    <a:pt x="3303" y="3520"/>
                  </a:cubicBezTo>
                  <a:cubicBezTo>
                    <a:pt x="2235" y="3320"/>
                    <a:pt x="1201" y="3187"/>
                    <a:pt x="134" y="3120"/>
                  </a:cubicBezTo>
                  <a:cubicBezTo>
                    <a:pt x="0" y="3120"/>
                    <a:pt x="0" y="3320"/>
                    <a:pt x="100" y="3353"/>
                  </a:cubicBezTo>
                  <a:cubicBezTo>
                    <a:pt x="1268" y="3553"/>
                    <a:pt x="2435" y="3754"/>
                    <a:pt x="3603" y="3987"/>
                  </a:cubicBezTo>
                  <a:cubicBezTo>
                    <a:pt x="3570" y="4020"/>
                    <a:pt x="3570" y="4054"/>
                    <a:pt x="3570" y="4087"/>
                  </a:cubicBezTo>
                  <a:cubicBezTo>
                    <a:pt x="2569" y="4721"/>
                    <a:pt x="1568" y="5355"/>
                    <a:pt x="567" y="6022"/>
                  </a:cubicBezTo>
                  <a:cubicBezTo>
                    <a:pt x="452" y="6108"/>
                    <a:pt x="536" y="6269"/>
                    <a:pt x="646" y="6269"/>
                  </a:cubicBezTo>
                  <a:cubicBezTo>
                    <a:pt x="664" y="6269"/>
                    <a:pt x="682" y="6265"/>
                    <a:pt x="701" y="6255"/>
                  </a:cubicBezTo>
                  <a:cubicBezTo>
                    <a:pt x="1635" y="5722"/>
                    <a:pt x="2569" y="5188"/>
                    <a:pt x="3503" y="4654"/>
                  </a:cubicBezTo>
                  <a:lnTo>
                    <a:pt x="3503" y="4654"/>
                  </a:lnTo>
                  <a:cubicBezTo>
                    <a:pt x="3336" y="5722"/>
                    <a:pt x="3203" y="6789"/>
                    <a:pt x="3036" y="7857"/>
                  </a:cubicBezTo>
                  <a:cubicBezTo>
                    <a:pt x="3015" y="7963"/>
                    <a:pt x="3102" y="8042"/>
                    <a:pt x="3185" y="8042"/>
                  </a:cubicBezTo>
                  <a:cubicBezTo>
                    <a:pt x="3233" y="8042"/>
                    <a:pt x="3279" y="8017"/>
                    <a:pt x="3303" y="7957"/>
                  </a:cubicBezTo>
                  <a:cubicBezTo>
                    <a:pt x="3603" y="6789"/>
                    <a:pt x="3836" y="5622"/>
                    <a:pt x="4037" y="4454"/>
                  </a:cubicBezTo>
                  <a:cubicBezTo>
                    <a:pt x="4537" y="5121"/>
                    <a:pt x="5037" y="5788"/>
                    <a:pt x="5571" y="6422"/>
                  </a:cubicBezTo>
                  <a:cubicBezTo>
                    <a:pt x="5614" y="6483"/>
                    <a:pt x="5668" y="6507"/>
                    <a:pt x="5723" y="6507"/>
                  </a:cubicBezTo>
                  <a:cubicBezTo>
                    <a:pt x="5879" y="6507"/>
                    <a:pt x="6037" y="6304"/>
                    <a:pt x="5938" y="6155"/>
                  </a:cubicBezTo>
                  <a:cubicBezTo>
                    <a:pt x="5538" y="5488"/>
                    <a:pt x="5104" y="4821"/>
                    <a:pt x="4604" y="4221"/>
                  </a:cubicBezTo>
                  <a:lnTo>
                    <a:pt x="4604" y="4221"/>
                  </a:lnTo>
                  <a:cubicBezTo>
                    <a:pt x="5504" y="4387"/>
                    <a:pt x="6405" y="4588"/>
                    <a:pt x="7306" y="4788"/>
                  </a:cubicBezTo>
                  <a:cubicBezTo>
                    <a:pt x="7323" y="4793"/>
                    <a:pt x="7341" y="4795"/>
                    <a:pt x="7357" y="4795"/>
                  </a:cubicBezTo>
                  <a:cubicBezTo>
                    <a:pt x="7557" y="4795"/>
                    <a:pt x="7652" y="4449"/>
                    <a:pt x="7406" y="4387"/>
                  </a:cubicBezTo>
                  <a:cubicBezTo>
                    <a:pt x="6605" y="4154"/>
                    <a:pt x="5738" y="3987"/>
                    <a:pt x="4904" y="3787"/>
                  </a:cubicBezTo>
                  <a:cubicBezTo>
                    <a:pt x="5471" y="3487"/>
                    <a:pt x="6005" y="3153"/>
                    <a:pt x="6538" y="2820"/>
                  </a:cubicBezTo>
                  <a:cubicBezTo>
                    <a:pt x="6761" y="2681"/>
                    <a:pt x="6636" y="2379"/>
                    <a:pt x="6433" y="2379"/>
                  </a:cubicBezTo>
                  <a:cubicBezTo>
                    <a:pt x="6393" y="2379"/>
                    <a:pt x="6349" y="2392"/>
                    <a:pt x="6305" y="2419"/>
                  </a:cubicBezTo>
                  <a:cubicBezTo>
                    <a:pt x="5638" y="2820"/>
                    <a:pt x="4937" y="3253"/>
                    <a:pt x="4270" y="3687"/>
                  </a:cubicBezTo>
                  <a:cubicBezTo>
                    <a:pt x="4237" y="3654"/>
                    <a:pt x="4203" y="3654"/>
                    <a:pt x="4170" y="3654"/>
                  </a:cubicBezTo>
                  <a:lnTo>
                    <a:pt x="4137" y="3620"/>
                  </a:lnTo>
                  <a:cubicBezTo>
                    <a:pt x="4303" y="2519"/>
                    <a:pt x="4404" y="1352"/>
                    <a:pt x="4470" y="251"/>
                  </a:cubicBezTo>
                  <a:cubicBezTo>
                    <a:pt x="4487" y="84"/>
                    <a:pt x="4370" y="1"/>
                    <a:pt x="424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3"/>
            <p:cNvSpPr/>
            <p:nvPr/>
          </p:nvSpPr>
          <p:spPr>
            <a:xfrm>
              <a:off x="3742850" y="3574050"/>
              <a:ext cx="191375" cy="200700"/>
            </a:xfrm>
            <a:custGeom>
              <a:avLst/>
              <a:gdLst/>
              <a:ahLst/>
              <a:cxnLst/>
              <a:rect l="l" t="t" r="r" b="b"/>
              <a:pathLst>
                <a:path w="7655" h="8028" extrusionOk="0">
                  <a:moveTo>
                    <a:pt x="4266" y="0"/>
                  </a:moveTo>
                  <a:cubicBezTo>
                    <a:pt x="4145" y="0"/>
                    <a:pt x="4020" y="75"/>
                    <a:pt x="4003" y="225"/>
                  </a:cubicBezTo>
                  <a:cubicBezTo>
                    <a:pt x="3936" y="1193"/>
                    <a:pt x="3836" y="2160"/>
                    <a:pt x="3703" y="3094"/>
                  </a:cubicBezTo>
                  <a:cubicBezTo>
                    <a:pt x="3036" y="2327"/>
                    <a:pt x="2302" y="1593"/>
                    <a:pt x="1568" y="892"/>
                  </a:cubicBezTo>
                  <a:cubicBezTo>
                    <a:pt x="1547" y="871"/>
                    <a:pt x="1522" y="862"/>
                    <a:pt x="1498" y="862"/>
                  </a:cubicBezTo>
                  <a:cubicBezTo>
                    <a:pt x="1409" y="862"/>
                    <a:pt x="1323" y="988"/>
                    <a:pt x="1401" y="1093"/>
                  </a:cubicBezTo>
                  <a:cubicBezTo>
                    <a:pt x="2068" y="1860"/>
                    <a:pt x="2702" y="2694"/>
                    <a:pt x="3336" y="3494"/>
                  </a:cubicBezTo>
                  <a:cubicBezTo>
                    <a:pt x="2269" y="3328"/>
                    <a:pt x="1201" y="3194"/>
                    <a:pt x="167" y="3127"/>
                  </a:cubicBezTo>
                  <a:cubicBezTo>
                    <a:pt x="34" y="3127"/>
                    <a:pt x="0" y="3328"/>
                    <a:pt x="134" y="3328"/>
                  </a:cubicBezTo>
                  <a:cubicBezTo>
                    <a:pt x="1301" y="3561"/>
                    <a:pt x="2469" y="3761"/>
                    <a:pt x="3603" y="3995"/>
                  </a:cubicBezTo>
                  <a:cubicBezTo>
                    <a:pt x="3603" y="4028"/>
                    <a:pt x="3603" y="4061"/>
                    <a:pt x="3603" y="4095"/>
                  </a:cubicBezTo>
                  <a:cubicBezTo>
                    <a:pt x="2602" y="4729"/>
                    <a:pt x="1601" y="5362"/>
                    <a:pt x="601" y="6030"/>
                  </a:cubicBezTo>
                  <a:cubicBezTo>
                    <a:pt x="490" y="6085"/>
                    <a:pt x="563" y="6254"/>
                    <a:pt x="667" y="6254"/>
                  </a:cubicBezTo>
                  <a:cubicBezTo>
                    <a:pt x="688" y="6254"/>
                    <a:pt x="711" y="6247"/>
                    <a:pt x="734" y="6230"/>
                  </a:cubicBezTo>
                  <a:cubicBezTo>
                    <a:pt x="1668" y="5729"/>
                    <a:pt x="2602" y="5196"/>
                    <a:pt x="3536" y="4629"/>
                  </a:cubicBezTo>
                  <a:lnTo>
                    <a:pt x="3536" y="4629"/>
                  </a:lnTo>
                  <a:cubicBezTo>
                    <a:pt x="3369" y="5729"/>
                    <a:pt x="3203" y="6797"/>
                    <a:pt x="3069" y="7864"/>
                  </a:cubicBezTo>
                  <a:cubicBezTo>
                    <a:pt x="3049" y="7964"/>
                    <a:pt x="3124" y="8027"/>
                    <a:pt x="3195" y="8027"/>
                  </a:cubicBezTo>
                  <a:cubicBezTo>
                    <a:pt x="3243" y="8027"/>
                    <a:pt x="3289" y="7998"/>
                    <a:pt x="3303" y="7931"/>
                  </a:cubicBezTo>
                  <a:cubicBezTo>
                    <a:pt x="3636" y="6797"/>
                    <a:pt x="3870" y="5629"/>
                    <a:pt x="4070" y="4428"/>
                  </a:cubicBezTo>
                  <a:cubicBezTo>
                    <a:pt x="4570" y="5096"/>
                    <a:pt x="5071" y="5763"/>
                    <a:pt x="5604" y="6430"/>
                  </a:cubicBezTo>
                  <a:cubicBezTo>
                    <a:pt x="5645" y="6479"/>
                    <a:pt x="5697" y="6500"/>
                    <a:pt x="5749" y="6500"/>
                  </a:cubicBezTo>
                  <a:cubicBezTo>
                    <a:pt x="5907" y="6500"/>
                    <a:pt x="6072" y="6305"/>
                    <a:pt x="5971" y="6130"/>
                  </a:cubicBezTo>
                  <a:cubicBezTo>
                    <a:pt x="5571" y="5462"/>
                    <a:pt x="5137" y="4829"/>
                    <a:pt x="4637" y="4195"/>
                  </a:cubicBezTo>
                  <a:lnTo>
                    <a:pt x="4637" y="4195"/>
                  </a:lnTo>
                  <a:cubicBezTo>
                    <a:pt x="5538" y="4395"/>
                    <a:pt x="6438" y="4562"/>
                    <a:pt x="7305" y="4762"/>
                  </a:cubicBezTo>
                  <a:cubicBezTo>
                    <a:pt x="7326" y="4767"/>
                    <a:pt x="7345" y="4769"/>
                    <a:pt x="7364" y="4769"/>
                  </a:cubicBezTo>
                  <a:cubicBezTo>
                    <a:pt x="7586" y="4769"/>
                    <a:pt x="7655" y="4423"/>
                    <a:pt x="7439" y="4362"/>
                  </a:cubicBezTo>
                  <a:cubicBezTo>
                    <a:pt x="6605" y="4162"/>
                    <a:pt x="5771" y="3961"/>
                    <a:pt x="4937" y="3795"/>
                  </a:cubicBezTo>
                  <a:cubicBezTo>
                    <a:pt x="5471" y="3461"/>
                    <a:pt x="6038" y="3127"/>
                    <a:pt x="6572" y="2794"/>
                  </a:cubicBezTo>
                  <a:cubicBezTo>
                    <a:pt x="6801" y="2679"/>
                    <a:pt x="6660" y="2367"/>
                    <a:pt x="6447" y="2367"/>
                  </a:cubicBezTo>
                  <a:cubicBezTo>
                    <a:pt x="6412" y="2367"/>
                    <a:pt x="6375" y="2375"/>
                    <a:pt x="6338" y="2394"/>
                  </a:cubicBezTo>
                  <a:cubicBezTo>
                    <a:pt x="5671" y="2827"/>
                    <a:pt x="4970" y="3228"/>
                    <a:pt x="4303" y="3661"/>
                  </a:cubicBezTo>
                  <a:cubicBezTo>
                    <a:pt x="4270" y="3661"/>
                    <a:pt x="4203" y="3628"/>
                    <a:pt x="4170" y="3628"/>
                  </a:cubicBezTo>
                  <a:cubicBezTo>
                    <a:pt x="4303" y="2494"/>
                    <a:pt x="4403" y="1359"/>
                    <a:pt x="4503" y="225"/>
                  </a:cubicBezTo>
                  <a:cubicBezTo>
                    <a:pt x="4503" y="75"/>
                    <a:pt x="4387" y="0"/>
                    <a:pt x="426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3"/>
            <p:cNvSpPr/>
            <p:nvPr/>
          </p:nvSpPr>
          <p:spPr>
            <a:xfrm>
              <a:off x="3297525" y="2838025"/>
              <a:ext cx="126775" cy="241375"/>
            </a:xfrm>
            <a:custGeom>
              <a:avLst/>
              <a:gdLst/>
              <a:ahLst/>
              <a:cxnLst/>
              <a:rect l="l" t="t" r="r" b="b"/>
              <a:pathLst>
                <a:path w="5071" h="9655" extrusionOk="0">
                  <a:moveTo>
                    <a:pt x="3350" y="1"/>
                  </a:moveTo>
                  <a:cubicBezTo>
                    <a:pt x="3140" y="1"/>
                    <a:pt x="2932" y="83"/>
                    <a:pt x="2769" y="279"/>
                  </a:cubicBezTo>
                  <a:cubicBezTo>
                    <a:pt x="367" y="3214"/>
                    <a:pt x="1" y="9118"/>
                    <a:pt x="4837" y="9652"/>
                  </a:cubicBezTo>
                  <a:cubicBezTo>
                    <a:pt x="4848" y="9654"/>
                    <a:pt x="4859" y="9654"/>
                    <a:pt x="4869" y="9654"/>
                  </a:cubicBezTo>
                  <a:cubicBezTo>
                    <a:pt x="5070" y="9654"/>
                    <a:pt x="5063" y="9347"/>
                    <a:pt x="4904" y="9252"/>
                  </a:cubicBezTo>
                  <a:cubicBezTo>
                    <a:pt x="1201" y="7784"/>
                    <a:pt x="2436" y="3815"/>
                    <a:pt x="4204" y="1413"/>
                  </a:cubicBezTo>
                  <a:cubicBezTo>
                    <a:pt x="4682" y="783"/>
                    <a:pt x="4000" y="1"/>
                    <a:pt x="3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43"/>
          <p:cNvGrpSpPr/>
          <p:nvPr/>
        </p:nvGrpSpPr>
        <p:grpSpPr>
          <a:xfrm>
            <a:off x="4034763" y="680788"/>
            <a:ext cx="687600" cy="394775"/>
            <a:chOff x="3514088" y="499450"/>
            <a:chExt cx="687600" cy="394775"/>
          </a:xfrm>
        </p:grpSpPr>
        <p:sp>
          <p:nvSpPr>
            <p:cNvPr id="373" name="Google Shape;373;p43"/>
            <p:cNvSpPr/>
            <p:nvPr/>
          </p:nvSpPr>
          <p:spPr>
            <a:xfrm>
              <a:off x="3514088" y="617150"/>
              <a:ext cx="280225" cy="277075"/>
            </a:xfrm>
            <a:custGeom>
              <a:avLst/>
              <a:gdLst/>
              <a:ahLst/>
              <a:cxnLst/>
              <a:rect l="l" t="t" r="r" b="b"/>
              <a:pathLst>
                <a:path w="11209" h="11083" extrusionOk="0">
                  <a:moveTo>
                    <a:pt x="6706" y="861"/>
                  </a:moveTo>
                  <a:cubicBezTo>
                    <a:pt x="6806" y="1895"/>
                    <a:pt x="6873" y="2962"/>
                    <a:pt x="6973" y="3996"/>
                  </a:cubicBezTo>
                  <a:cubicBezTo>
                    <a:pt x="7006" y="4097"/>
                    <a:pt x="7039" y="4163"/>
                    <a:pt x="7106" y="4197"/>
                  </a:cubicBezTo>
                  <a:cubicBezTo>
                    <a:pt x="6906" y="4263"/>
                    <a:pt x="6839" y="4630"/>
                    <a:pt x="7073" y="4730"/>
                  </a:cubicBezTo>
                  <a:cubicBezTo>
                    <a:pt x="8040" y="5097"/>
                    <a:pt x="9041" y="5397"/>
                    <a:pt x="10008" y="5698"/>
                  </a:cubicBezTo>
                  <a:cubicBezTo>
                    <a:pt x="9241" y="5998"/>
                    <a:pt x="8440" y="6331"/>
                    <a:pt x="7706" y="6732"/>
                  </a:cubicBezTo>
                  <a:cubicBezTo>
                    <a:pt x="7640" y="6765"/>
                    <a:pt x="7640" y="6798"/>
                    <a:pt x="7606" y="6832"/>
                  </a:cubicBezTo>
                  <a:cubicBezTo>
                    <a:pt x="7540" y="6865"/>
                    <a:pt x="7473" y="6932"/>
                    <a:pt x="7440" y="7032"/>
                  </a:cubicBezTo>
                  <a:cubicBezTo>
                    <a:pt x="7239" y="8099"/>
                    <a:pt x="6973" y="9133"/>
                    <a:pt x="6606" y="10134"/>
                  </a:cubicBezTo>
                  <a:cubicBezTo>
                    <a:pt x="6105" y="9167"/>
                    <a:pt x="5538" y="8199"/>
                    <a:pt x="5005" y="7232"/>
                  </a:cubicBezTo>
                  <a:cubicBezTo>
                    <a:pt x="4971" y="7199"/>
                    <a:pt x="4938" y="7165"/>
                    <a:pt x="4871" y="7165"/>
                  </a:cubicBezTo>
                  <a:cubicBezTo>
                    <a:pt x="4827" y="7076"/>
                    <a:pt x="4738" y="7017"/>
                    <a:pt x="4634" y="7017"/>
                  </a:cubicBezTo>
                  <a:cubicBezTo>
                    <a:pt x="4582" y="7017"/>
                    <a:pt x="4526" y="7032"/>
                    <a:pt x="4471" y="7065"/>
                  </a:cubicBezTo>
                  <a:cubicBezTo>
                    <a:pt x="3337" y="7666"/>
                    <a:pt x="2169" y="8033"/>
                    <a:pt x="935" y="8199"/>
                  </a:cubicBezTo>
                  <a:cubicBezTo>
                    <a:pt x="1435" y="7332"/>
                    <a:pt x="1969" y="6498"/>
                    <a:pt x="2536" y="5664"/>
                  </a:cubicBezTo>
                  <a:cubicBezTo>
                    <a:pt x="2603" y="5564"/>
                    <a:pt x="2536" y="5431"/>
                    <a:pt x="2469" y="5397"/>
                  </a:cubicBezTo>
                  <a:cubicBezTo>
                    <a:pt x="2469" y="5397"/>
                    <a:pt x="2469" y="5364"/>
                    <a:pt x="2469" y="5331"/>
                  </a:cubicBezTo>
                  <a:cubicBezTo>
                    <a:pt x="2136" y="4297"/>
                    <a:pt x="1736" y="3263"/>
                    <a:pt x="1269" y="2295"/>
                  </a:cubicBezTo>
                  <a:lnTo>
                    <a:pt x="1269" y="2295"/>
                  </a:lnTo>
                  <a:cubicBezTo>
                    <a:pt x="2169" y="2629"/>
                    <a:pt x="3103" y="2996"/>
                    <a:pt x="4004" y="3329"/>
                  </a:cubicBezTo>
                  <a:cubicBezTo>
                    <a:pt x="4054" y="3346"/>
                    <a:pt x="4096" y="3354"/>
                    <a:pt x="4133" y="3354"/>
                  </a:cubicBezTo>
                  <a:cubicBezTo>
                    <a:pt x="4171" y="3354"/>
                    <a:pt x="4204" y="3346"/>
                    <a:pt x="4237" y="3329"/>
                  </a:cubicBezTo>
                  <a:cubicBezTo>
                    <a:pt x="4271" y="3363"/>
                    <a:pt x="4312" y="3379"/>
                    <a:pt x="4350" y="3379"/>
                  </a:cubicBezTo>
                  <a:cubicBezTo>
                    <a:pt x="4387" y="3379"/>
                    <a:pt x="4421" y="3363"/>
                    <a:pt x="4437" y="3329"/>
                  </a:cubicBezTo>
                  <a:cubicBezTo>
                    <a:pt x="5171" y="2462"/>
                    <a:pt x="5905" y="1628"/>
                    <a:pt x="6706" y="861"/>
                  </a:cubicBezTo>
                  <a:close/>
                  <a:moveTo>
                    <a:pt x="6962" y="1"/>
                  </a:moveTo>
                  <a:cubicBezTo>
                    <a:pt x="6884" y="1"/>
                    <a:pt x="6802" y="31"/>
                    <a:pt x="6739" y="94"/>
                  </a:cubicBezTo>
                  <a:cubicBezTo>
                    <a:pt x="5838" y="928"/>
                    <a:pt x="5038" y="1862"/>
                    <a:pt x="4371" y="2929"/>
                  </a:cubicBezTo>
                  <a:cubicBezTo>
                    <a:pt x="4371" y="2862"/>
                    <a:pt x="4304" y="2829"/>
                    <a:pt x="4237" y="2796"/>
                  </a:cubicBezTo>
                  <a:cubicBezTo>
                    <a:pt x="3103" y="2362"/>
                    <a:pt x="1969" y="1928"/>
                    <a:pt x="802" y="1495"/>
                  </a:cubicBezTo>
                  <a:cubicBezTo>
                    <a:pt x="766" y="1477"/>
                    <a:pt x="726" y="1468"/>
                    <a:pt x="685" y="1468"/>
                  </a:cubicBezTo>
                  <a:cubicBezTo>
                    <a:pt x="497" y="1468"/>
                    <a:pt x="292" y="1643"/>
                    <a:pt x="401" y="1862"/>
                  </a:cubicBezTo>
                  <a:cubicBezTo>
                    <a:pt x="1035" y="3029"/>
                    <a:pt x="1569" y="4263"/>
                    <a:pt x="2136" y="5464"/>
                  </a:cubicBezTo>
                  <a:cubicBezTo>
                    <a:pt x="2169" y="5498"/>
                    <a:pt x="2169" y="5498"/>
                    <a:pt x="2203" y="5531"/>
                  </a:cubicBezTo>
                  <a:cubicBezTo>
                    <a:pt x="1369" y="6432"/>
                    <a:pt x="701" y="7399"/>
                    <a:pt x="101" y="8433"/>
                  </a:cubicBezTo>
                  <a:cubicBezTo>
                    <a:pt x="1" y="8666"/>
                    <a:pt x="201" y="8867"/>
                    <a:pt x="401" y="8867"/>
                  </a:cubicBezTo>
                  <a:cubicBezTo>
                    <a:pt x="1969" y="8733"/>
                    <a:pt x="3437" y="8300"/>
                    <a:pt x="4804" y="7532"/>
                  </a:cubicBezTo>
                  <a:cubicBezTo>
                    <a:pt x="5305" y="8666"/>
                    <a:pt x="5838" y="9801"/>
                    <a:pt x="6406" y="10901"/>
                  </a:cubicBezTo>
                  <a:cubicBezTo>
                    <a:pt x="6461" y="11013"/>
                    <a:pt x="6579" y="11083"/>
                    <a:pt x="6690" y="11083"/>
                  </a:cubicBezTo>
                  <a:cubicBezTo>
                    <a:pt x="6778" y="11083"/>
                    <a:pt x="6862" y="11038"/>
                    <a:pt x="6906" y="10935"/>
                  </a:cubicBezTo>
                  <a:cubicBezTo>
                    <a:pt x="7440" y="9701"/>
                    <a:pt x="7807" y="8433"/>
                    <a:pt x="8040" y="7132"/>
                  </a:cubicBezTo>
                  <a:cubicBezTo>
                    <a:pt x="8040" y="7099"/>
                    <a:pt x="8040" y="7032"/>
                    <a:pt x="8007" y="6999"/>
                  </a:cubicBezTo>
                  <a:cubicBezTo>
                    <a:pt x="8974" y="6632"/>
                    <a:pt x="9975" y="6265"/>
                    <a:pt x="10975" y="5931"/>
                  </a:cubicBezTo>
                  <a:cubicBezTo>
                    <a:pt x="11176" y="5864"/>
                    <a:pt x="11209" y="5531"/>
                    <a:pt x="10975" y="5431"/>
                  </a:cubicBezTo>
                  <a:cubicBezTo>
                    <a:pt x="9775" y="5031"/>
                    <a:pt x="8574" y="4564"/>
                    <a:pt x="7340" y="4230"/>
                  </a:cubicBezTo>
                  <a:cubicBezTo>
                    <a:pt x="7473" y="4197"/>
                    <a:pt x="7573" y="4097"/>
                    <a:pt x="7573" y="3930"/>
                  </a:cubicBezTo>
                  <a:cubicBezTo>
                    <a:pt x="7506" y="2696"/>
                    <a:pt x="7373" y="1461"/>
                    <a:pt x="7206" y="227"/>
                  </a:cubicBezTo>
                  <a:cubicBezTo>
                    <a:pt x="7206" y="82"/>
                    <a:pt x="7090" y="1"/>
                    <a:pt x="696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3"/>
            <p:cNvSpPr/>
            <p:nvPr/>
          </p:nvSpPr>
          <p:spPr>
            <a:xfrm>
              <a:off x="3537438" y="638650"/>
              <a:ext cx="226875" cy="231875"/>
            </a:xfrm>
            <a:custGeom>
              <a:avLst/>
              <a:gdLst/>
              <a:ahLst/>
              <a:cxnLst/>
              <a:rect l="l" t="t" r="r" b="b"/>
              <a:pathLst>
                <a:path w="9075" h="9275" extrusionOk="0">
                  <a:moveTo>
                    <a:pt x="5772" y="1"/>
                  </a:moveTo>
                  <a:cubicBezTo>
                    <a:pt x="4971" y="768"/>
                    <a:pt x="4237" y="1602"/>
                    <a:pt x="3503" y="2469"/>
                  </a:cubicBezTo>
                  <a:cubicBezTo>
                    <a:pt x="3487" y="2503"/>
                    <a:pt x="3453" y="2519"/>
                    <a:pt x="3416" y="2519"/>
                  </a:cubicBezTo>
                  <a:cubicBezTo>
                    <a:pt x="3378" y="2519"/>
                    <a:pt x="3337" y="2503"/>
                    <a:pt x="3303" y="2469"/>
                  </a:cubicBezTo>
                  <a:cubicBezTo>
                    <a:pt x="3270" y="2486"/>
                    <a:pt x="3237" y="2494"/>
                    <a:pt x="3199" y="2494"/>
                  </a:cubicBezTo>
                  <a:cubicBezTo>
                    <a:pt x="3162" y="2494"/>
                    <a:pt x="3120" y="2486"/>
                    <a:pt x="3070" y="2469"/>
                  </a:cubicBezTo>
                  <a:cubicBezTo>
                    <a:pt x="2169" y="2136"/>
                    <a:pt x="1235" y="1769"/>
                    <a:pt x="335" y="1435"/>
                  </a:cubicBezTo>
                  <a:lnTo>
                    <a:pt x="335" y="1435"/>
                  </a:lnTo>
                  <a:cubicBezTo>
                    <a:pt x="802" y="2403"/>
                    <a:pt x="1202" y="3437"/>
                    <a:pt x="1535" y="4471"/>
                  </a:cubicBezTo>
                  <a:cubicBezTo>
                    <a:pt x="1535" y="4504"/>
                    <a:pt x="1535" y="4537"/>
                    <a:pt x="1535" y="4537"/>
                  </a:cubicBezTo>
                  <a:cubicBezTo>
                    <a:pt x="1602" y="4571"/>
                    <a:pt x="1669" y="4704"/>
                    <a:pt x="1602" y="4804"/>
                  </a:cubicBezTo>
                  <a:cubicBezTo>
                    <a:pt x="1035" y="5638"/>
                    <a:pt x="501" y="6472"/>
                    <a:pt x="1" y="7339"/>
                  </a:cubicBezTo>
                  <a:cubicBezTo>
                    <a:pt x="1235" y="7173"/>
                    <a:pt x="2403" y="6806"/>
                    <a:pt x="3537" y="6205"/>
                  </a:cubicBezTo>
                  <a:cubicBezTo>
                    <a:pt x="3592" y="6172"/>
                    <a:pt x="3648" y="6157"/>
                    <a:pt x="3700" y="6157"/>
                  </a:cubicBezTo>
                  <a:cubicBezTo>
                    <a:pt x="3804" y="6157"/>
                    <a:pt x="3893" y="6216"/>
                    <a:pt x="3937" y="6305"/>
                  </a:cubicBezTo>
                  <a:cubicBezTo>
                    <a:pt x="4004" y="6305"/>
                    <a:pt x="4037" y="6339"/>
                    <a:pt x="4071" y="6372"/>
                  </a:cubicBezTo>
                  <a:cubicBezTo>
                    <a:pt x="4604" y="7339"/>
                    <a:pt x="5171" y="8307"/>
                    <a:pt x="5672" y="9274"/>
                  </a:cubicBezTo>
                  <a:cubicBezTo>
                    <a:pt x="6039" y="8273"/>
                    <a:pt x="6305" y="7239"/>
                    <a:pt x="6506" y="6172"/>
                  </a:cubicBezTo>
                  <a:cubicBezTo>
                    <a:pt x="6539" y="6072"/>
                    <a:pt x="6606" y="6005"/>
                    <a:pt x="6672" y="5972"/>
                  </a:cubicBezTo>
                  <a:cubicBezTo>
                    <a:pt x="6706" y="5938"/>
                    <a:pt x="6706" y="5905"/>
                    <a:pt x="6772" y="5872"/>
                  </a:cubicBezTo>
                  <a:cubicBezTo>
                    <a:pt x="7506" y="5471"/>
                    <a:pt x="8307" y="5138"/>
                    <a:pt x="9074" y="4838"/>
                  </a:cubicBezTo>
                  <a:cubicBezTo>
                    <a:pt x="8107" y="4537"/>
                    <a:pt x="7106" y="4237"/>
                    <a:pt x="6139" y="3870"/>
                  </a:cubicBezTo>
                  <a:cubicBezTo>
                    <a:pt x="5905" y="3770"/>
                    <a:pt x="5972" y="3403"/>
                    <a:pt x="6172" y="3337"/>
                  </a:cubicBezTo>
                  <a:cubicBezTo>
                    <a:pt x="6105" y="3303"/>
                    <a:pt x="6072" y="3237"/>
                    <a:pt x="6039" y="3136"/>
                  </a:cubicBezTo>
                  <a:cubicBezTo>
                    <a:pt x="5939" y="2102"/>
                    <a:pt x="5872" y="1035"/>
                    <a:pt x="5772"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3"/>
            <p:cNvSpPr/>
            <p:nvPr/>
          </p:nvSpPr>
          <p:spPr>
            <a:xfrm>
              <a:off x="3921638" y="499450"/>
              <a:ext cx="280050" cy="277400"/>
            </a:xfrm>
            <a:custGeom>
              <a:avLst/>
              <a:gdLst/>
              <a:ahLst/>
              <a:cxnLst/>
              <a:rect l="l" t="t" r="r" b="b"/>
              <a:pathLst>
                <a:path w="11202" h="11096" extrusionOk="0">
                  <a:moveTo>
                    <a:pt x="6699" y="846"/>
                  </a:moveTo>
                  <a:cubicBezTo>
                    <a:pt x="6799" y="1880"/>
                    <a:pt x="6865" y="2947"/>
                    <a:pt x="6965" y="3981"/>
                  </a:cubicBezTo>
                  <a:cubicBezTo>
                    <a:pt x="6965" y="4081"/>
                    <a:pt x="7032" y="4148"/>
                    <a:pt x="7099" y="4215"/>
                  </a:cubicBezTo>
                  <a:cubicBezTo>
                    <a:pt x="6899" y="4248"/>
                    <a:pt x="6832" y="4615"/>
                    <a:pt x="7066" y="4715"/>
                  </a:cubicBezTo>
                  <a:cubicBezTo>
                    <a:pt x="8033" y="5115"/>
                    <a:pt x="9034" y="5416"/>
                    <a:pt x="10001" y="5716"/>
                  </a:cubicBezTo>
                  <a:cubicBezTo>
                    <a:pt x="9200" y="5983"/>
                    <a:pt x="8433" y="6316"/>
                    <a:pt x="7699" y="6717"/>
                  </a:cubicBezTo>
                  <a:cubicBezTo>
                    <a:pt x="7633" y="6750"/>
                    <a:pt x="7599" y="6783"/>
                    <a:pt x="7599" y="6817"/>
                  </a:cubicBezTo>
                  <a:cubicBezTo>
                    <a:pt x="7533" y="6850"/>
                    <a:pt x="7466" y="6917"/>
                    <a:pt x="7432" y="7050"/>
                  </a:cubicBezTo>
                  <a:cubicBezTo>
                    <a:pt x="7232" y="8084"/>
                    <a:pt x="6965" y="9118"/>
                    <a:pt x="6599" y="10119"/>
                  </a:cubicBezTo>
                  <a:cubicBezTo>
                    <a:pt x="6098" y="9152"/>
                    <a:pt x="5531" y="8184"/>
                    <a:pt x="4997" y="7217"/>
                  </a:cubicBezTo>
                  <a:cubicBezTo>
                    <a:pt x="4964" y="7184"/>
                    <a:pt x="4931" y="7150"/>
                    <a:pt x="4864" y="7150"/>
                  </a:cubicBezTo>
                  <a:cubicBezTo>
                    <a:pt x="4817" y="7079"/>
                    <a:pt x="4703" y="7009"/>
                    <a:pt x="4581" y="7009"/>
                  </a:cubicBezTo>
                  <a:cubicBezTo>
                    <a:pt x="4531" y="7009"/>
                    <a:pt x="4479" y="7021"/>
                    <a:pt x="4430" y="7050"/>
                  </a:cubicBezTo>
                  <a:cubicBezTo>
                    <a:pt x="3330" y="7651"/>
                    <a:pt x="2162" y="8051"/>
                    <a:pt x="928" y="8218"/>
                  </a:cubicBezTo>
                  <a:cubicBezTo>
                    <a:pt x="1428" y="7317"/>
                    <a:pt x="1962" y="6483"/>
                    <a:pt x="2529" y="5649"/>
                  </a:cubicBezTo>
                  <a:cubicBezTo>
                    <a:pt x="2596" y="5549"/>
                    <a:pt x="2529" y="5449"/>
                    <a:pt x="2462" y="5416"/>
                  </a:cubicBezTo>
                  <a:cubicBezTo>
                    <a:pt x="2462" y="5382"/>
                    <a:pt x="2462" y="5349"/>
                    <a:pt x="2429" y="5349"/>
                  </a:cubicBezTo>
                  <a:cubicBezTo>
                    <a:pt x="2129" y="4281"/>
                    <a:pt x="1728" y="3281"/>
                    <a:pt x="1261" y="2280"/>
                  </a:cubicBezTo>
                  <a:lnTo>
                    <a:pt x="1261" y="2280"/>
                  </a:lnTo>
                  <a:cubicBezTo>
                    <a:pt x="2162" y="2647"/>
                    <a:pt x="3063" y="2981"/>
                    <a:pt x="3997" y="3347"/>
                  </a:cubicBezTo>
                  <a:cubicBezTo>
                    <a:pt x="4016" y="3357"/>
                    <a:pt x="4039" y="3361"/>
                    <a:pt x="4062" y="3361"/>
                  </a:cubicBezTo>
                  <a:cubicBezTo>
                    <a:pt x="4119" y="3361"/>
                    <a:pt x="4183" y="3338"/>
                    <a:pt x="4230" y="3314"/>
                  </a:cubicBezTo>
                  <a:cubicBezTo>
                    <a:pt x="4264" y="3347"/>
                    <a:pt x="4297" y="3364"/>
                    <a:pt x="4330" y="3364"/>
                  </a:cubicBezTo>
                  <a:cubicBezTo>
                    <a:pt x="4364" y="3364"/>
                    <a:pt x="4397" y="3347"/>
                    <a:pt x="4430" y="3314"/>
                  </a:cubicBezTo>
                  <a:cubicBezTo>
                    <a:pt x="5164" y="2447"/>
                    <a:pt x="5898" y="1613"/>
                    <a:pt x="6699" y="846"/>
                  </a:cubicBezTo>
                  <a:close/>
                  <a:moveTo>
                    <a:pt x="6950" y="0"/>
                  </a:moveTo>
                  <a:cubicBezTo>
                    <a:pt x="6875" y="0"/>
                    <a:pt x="6796" y="27"/>
                    <a:pt x="6732" y="78"/>
                  </a:cubicBezTo>
                  <a:cubicBezTo>
                    <a:pt x="5831" y="946"/>
                    <a:pt x="5031" y="1846"/>
                    <a:pt x="4364" y="2914"/>
                  </a:cubicBezTo>
                  <a:cubicBezTo>
                    <a:pt x="4330" y="2847"/>
                    <a:pt x="4297" y="2814"/>
                    <a:pt x="4230" y="2780"/>
                  </a:cubicBezTo>
                  <a:cubicBezTo>
                    <a:pt x="3096" y="2347"/>
                    <a:pt x="1962" y="1913"/>
                    <a:pt x="794" y="1479"/>
                  </a:cubicBezTo>
                  <a:cubicBezTo>
                    <a:pt x="762" y="1463"/>
                    <a:pt x="725" y="1456"/>
                    <a:pt x="688" y="1456"/>
                  </a:cubicBezTo>
                  <a:cubicBezTo>
                    <a:pt x="498" y="1456"/>
                    <a:pt x="282" y="1651"/>
                    <a:pt x="394" y="1846"/>
                  </a:cubicBezTo>
                  <a:cubicBezTo>
                    <a:pt x="995" y="3047"/>
                    <a:pt x="1562" y="4248"/>
                    <a:pt x="2129" y="5449"/>
                  </a:cubicBezTo>
                  <a:cubicBezTo>
                    <a:pt x="2162" y="5482"/>
                    <a:pt x="2162" y="5516"/>
                    <a:pt x="2195" y="5516"/>
                  </a:cubicBezTo>
                  <a:cubicBezTo>
                    <a:pt x="1361" y="6416"/>
                    <a:pt x="694" y="7384"/>
                    <a:pt x="94" y="8451"/>
                  </a:cubicBezTo>
                  <a:cubicBezTo>
                    <a:pt x="0" y="8638"/>
                    <a:pt x="169" y="8855"/>
                    <a:pt x="355" y="8855"/>
                  </a:cubicBezTo>
                  <a:cubicBezTo>
                    <a:pt x="368" y="8855"/>
                    <a:pt x="381" y="8854"/>
                    <a:pt x="394" y="8851"/>
                  </a:cubicBezTo>
                  <a:cubicBezTo>
                    <a:pt x="1962" y="8751"/>
                    <a:pt x="3430" y="8284"/>
                    <a:pt x="4797" y="7550"/>
                  </a:cubicBezTo>
                  <a:cubicBezTo>
                    <a:pt x="5298" y="8685"/>
                    <a:pt x="5831" y="9785"/>
                    <a:pt x="6398" y="10920"/>
                  </a:cubicBezTo>
                  <a:cubicBezTo>
                    <a:pt x="6452" y="11027"/>
                    <a:pt x="6563" y="11096"/>
                    <a:pt x="6670" y="11096"/>
                  </a:cubicBezTo>
                  <a:cubicBezTo>
                    <a:pt x="6763" y="11096"/>
                    <a:pt x="6852" y="11044"/>
                    <a:pt x="6899" y="10920"/>
                  </a:cubicBezTo>
                  <a:cubicBezTo>
                    <a:pt x="7432" y="9719"/>
                    <a:pt x="7799" y="8451"/>
                    <a:pt x="8000" y="7150"/>
                  </a:cubicBezTo>
                  <a:cubicBezTo>
                    <a:pt x="8033" y="7083"/>
                    <a:pt x="8000" y="7017"/>
                    <a:pt x="8000" y="6983"/>
                  </a:cubicBezTo>
                  <a:cubicBezTo>
                    <a:pt x="8967" y="6616"/>
                    <a:pt x="9968" y="6250"/>
                    <a:pt x="10968" y="5949"/>
                  </a:cubicBezTo>
                  <a:cubicBezTo>
                    <a:pt x="11168" y="5883"/>
                    <a:pt x="11202" y="5516"/>
                    <a:pt x="10968" y="5449"/>
                  </a:cubicBezTo>
                  <a:cubicBezTo>
                    <a:pt x="9767" y="5015"/>
                    <a:pt x="8567" y="4548"/>
                    <a:pt x="7332" y="4215"/>
                  </a:cubicBezTo>
                  <a:cubicBezTo>
                    <a:pt x="7466" y="4181"/>
                    <a:pt x="7566" y="4081"/>
                    <a:pt x="7566" y="3915"/>
                  </a:cubicBezTo>
                  <a:cubicBezTo>
                    <a:pt x="7466" y="2680"/>
                    <a:pt x="7332" y="1446"/>
                    <a:pt x="7199" y="212"/>
                  </a:cubicBezTo>
                  <a:cubicBezTo>
                    <a:pt x="7178" y="68"/>
                    <a:pt x="7070" y="0"/>
                    <a:pt x="69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3"/>
            <p:cNvSpPr/>
            <p:nvPr/>
          </p:nvSpPr>
          <p:spPr>
            <a:xfrm>
              <a:off x="3944813" y="520575"/>
              <a:ext cx="226850" cy="231850"/>
            </a:xfrm>
            <a:custGeom>
              <a:avLst/>
              <a:gdLst/>
              <a:ahLst/>
              <a:cxnLst/>
              <a:rect l="l" t="t" r="r" b="b"/>
              <a:pathLst>
                <a:path w="9074" h="9274" extrusionOk="0">
                  <a:moveTo>
                    <a:pt x="5772" y="1"/>
                  </a:moveTo>
                  <a:cubicBezTo>
                    <a:pt x="4971" y="768"/>
                    <a:pt x="4237" y="1602"/>
                    <a:pt x="3503" y="2469"/>
                  </a:cubicBezTo>
                  <a:cubicBezTo>
                    <a:pt x="3470" y="2502"/>
                    <a:pt x="3437" y="2519"/>
                    <a:pt x="3403" y="2519"/>
                  </a:cubicBezTo>
                  <a:cubicBezTo>
                    <a:pt x="3370" y="2519"/>
                    <a:pt x="3337" y="2502"/>
                    <a:pt x="3303" y="2469"/>
                  </a:cubicBezTo>
                  <a:cubicBezTo>
                    <a:pt x="3256" y="2493"/>
                    <a:pt x="3192" y="2516"/>
                    <a:pt x="3135" y="2516"/>
                  </a:cubicBezTo>
                  <a:cubicBezTo>
                    <a:pt x="3112" y="2516"/>
                    <a:pt x="3089" y="2512"/>
                    <a:pt x="3070" y="2502"/>
                  </a:cubicBezTo>
                  <a:cubicBezTo>
                    <a:pt x="2136" y="2136"/>
                    <a:pt x="1235" y="1802"/>
                    <a:pt x="334" y="1435"/>
                  </a:cubicBezTo>
                  <a:lnTo>
                    <a:pt x="334" y="1435"/>
                  </a:lnTo>
                  <a:cubicBezTo>
                    <a:pt x="801" y="2436"/>
                    <a:pt x="1202" y="3436"/>
                    <a:pt x="1502" y="4504"/>
                  </a:cubicBezTo>
                  <a:cubicBezTo>
                    <a:pt x="1535" y="4504"/>
                    <a:pt x="1535" y="4537"/>
                    <a:pt x="1535" y="4571"/>
                  </a:cubicBezTo>
                  <a:cubicBezTo>
                    <a:pt x="1602" y="4604"/>
                    <a:pt x="1669" y="4704"/>
                    <a:pt x="1602" y="4804"/>
                  </a:cubicBezTo>
                  <a:cubicBezTo>
                    <a:pt x="1035" y="5638"/>
                    <a:pt x="501" y="6472"/>
                    <a:pt x="1" y="7373"/>
                  </a:cubicBezTo>
                  <a:cubicBezTo>
                    <a:pt x="1235" y="7206"/>
                    <a:pt x="2403" y="6806"/>
                    <a:pt x="3503" y="6205"/>
                  </a:cubicBezTo>
                  <a:cubicBezTo>
                    <a:pt x="3562" y="6176"/>
                    <a:pt x="3618" y="6164"/>
                    <a:pt x="3669" y="6164"/>
                  </a:cubicBezTo>
                  <a:cubicBezTo>
                    <a:pt x="3793" y="6164"/>
                    <a:pt x="3890" y="6234"/>
                    <a:pt x="3937" y="6305"/>
                  </a:cubicBezTo>
                  <a:cubicBezTo>
                    <a:pt x="4004" y="6305"/>
                    <a:pt x="4037" y="6339"/>
                    <a:pt x="4070" y="6372"/>
                  </a:cubicBezTo>
                  <a:cubicBezTo>
                    <a:pt x="4604" y="7339"/>
                    <a:pt x="5171" y="8307"/>
                    <a:pt x="5672" y="9274"/>
                  </a:cubicBezTo>
                  <a:cubicBezTo>
                    <a:pt x="6038" y="8273"/>
                    <a:pt x="6305" y="7239"/>
                    <a:pt x="6505" y="6205"/>
                  </a:cubicBezTo>
                  <a:cubicBezTo>
                    <a:pt x="6539" y="6072"/>
                    <a:pt x="6606" y="6005"/>
                    <a:pt x="6672" y="5972"/>
                  </a:cubicBezTo>
                  <a:cubicBezTo>
                    <a:pt x="6672" y="5938"/>
                    <a:pt x="6706" y="5905"/>
                    <a:pt x="6772" y="5872"/>
                  </a:cubicBezTo>
                  <a:cubicBezTo>
                    <a:pt x="7506" y="5471"/>
                    <a:pt x="8273" y="5138"/>
                    <a:pt x="9074" y="4871"/>
                  </a:cubicBezTo>
                  <a:cubicBezTo>
                    <a:pt x="8107" y="4571"/>
                    <a:pt x="7106" y="4270"/>
                    <a:pt x="6139" y="3870"/>
                  </a:cubicBezTo>
                  <a:cubicBezTo>
                    <a:pt x="5905" y="3770"/>
                    <a:pt x="5972" y="3403"/>
                    <a:pt x="6172" y="3370"/>
                  </a:cubicBezTo>
                  <a:cubicBezTo>
                    <a:pt x="6105" y="3303"/>
                    <a:pt x="6038" y="3236"/>
                    <a:pt x="6038" y="3136"/>
                  </a:cubicBezTo>
                  <a:cubicBezTo>
                    <a:pt x="5938" y="2102"/>
                    <a:pt x="5872" y="1035"/>
                    <a:pt x="5772"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40"/>
        <p:cNvGrpSpPr/>
        <p:nvPr/>
      </p:nvGrpSpPr>
      <p:grpSpPr>
        <a:xfrm>
          <a:off x="0" y="0"/>
          <a:ext cx="0" cy="0"/>
          <a:chOff x="0" y="0"/>
          <a:chExt cx="0" cy="0"/>
        </a:xfrm>
      </p:grpSpPr>
      <p:grpSp>
        <p:nvGrpSpPr>
          <p:cNvPr id="41" name="Google Shape;41;p6"/>
          <p:cNvGrpSpPr/>
          <p:nvPr/>
        </p:nvGrpSpPr>
        <p:grpSpPr>
          <a:xfrm flipH="1">
            <a:off x="170309" y="190897"/>
            <a:ext cx="8803381" cy="4757563"/>
            <a:chOff x="170309" y="190897"/>
            <a:chExt cx="8803381" cy="4757563"/>
          </a:xfrm>
        </p:grpSpPr>
        <p:sp>
          <p:nvSpPr>
            <p:cNvPr id="42" name="Google Shape;42;p6"/>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46"/>
        <p:cNvGrpSpPr/>
        <p:nvPr/>
      </p:nvGrpSpPr>
      <p:grpSpPr>
        <a:xfrm>
          <a:off x="0" y="0"/>
          <a:ext cx="0" cy="0"/>
          <a:chOff x="0" y="0"/>
          <a:chExt cx="0" cy="0"/>
        </a:xfrm>
      </p:grpSpPr>
      <p:grpSp>
        <p:nvGrpSpPr>
          <p:cNvPr id="47" name="Google Shape;47;p7"/>
          <p:cNvGrpSpPr/>
          <p:nvPr/>
        </p:nvGrpSpPr>
        <p:grpSpPr>
          <a:xfrm flipH="1">
            <a:off x="170309" y="190897"/>
            <a:ext cx="8803381" cy="4757563"/>
            <a:chOff x="170309" y="190897"/>
            <a:chExt cx="8803381" cy="4757563"/>
          </a:xfrm>
        </p:grpSpPr>
        <p:sp>
          <p:nvSpPr>
            <p:cNvPr id="48" name="Google Shape;48;p7"/>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7"/>
          <p:cNvSpPr txBox="1">
            <a:spLocks noGrp="1"/>
          </p:cNvSpPr>
          <p:nvPr>
            <p:ph type="subTitle" idx="1"/>
          </p:nvPr>
        </p:nvSpPr>
        <p:spPr>
          <a:xfrm>
            <a:off x="1463075" y="2094643"/>
            <a:ext cx="3759900" cy="15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rtl="0">
              <a:lnSpc>
                <a:spcPct val="100000"/>
              </a:lnSpc>
              <a:spcBef>
                <a:spcPts val="0"/>
              </a:spcBef>
              <a:spcAft>
                <a:spcPts val="0"/>
              </a:spcAft>
              <a:buClr>
                <a:srgbClr val="434343"/>
              </a:buClr>
              <a:buSzPts val="1200"/>
              <a:buFont typeface="Roboto Condensed Light"/>
              <a:buChar char="○"/>
              <a:defRPr sz="1200"/>
            </a:lvl2pPr>
            <a:lvl3pPr lvl="2" rtl="0">
              <a:lnSpc>
                <a:spcPct val="100000"/>
              </a:lnSpc>
              <a:spcBef>
                <a:spcPts val="0"/>
              </a:spcBef>
              <a:spcAft>
                <a:spcPts val="0"/>
              </a:spcAft>
              <a:buClr>
                <a:srgbClr val="434343"/>
              </a:buClr>
              <a:buSzPts val="1200"/>
              <a:buFont typeface="Roboto Condensed Light"/>
              <a:buChar char="■"/>
              <a:defRPr sz="1200"/>
            </a:lvl3pPr>
            <a:lvl4pPr lvl="3" rtl="0">
              <a:lnSpc>
                <a:spcPct val="100000"/>
              </a:lnSpc>
              <a:spcBef>
                <a:spcPts val="0"/>
              </a:spcBef>
              <a:spcAft>
                <a:spcPts val="0"/>
              </a:spcAft>
              <a:buClr>
                <a:srgbClr val="434343"/>
              </a:buClr>
              <a:buSzPts val="1200"/>
              <a:buFont typeface="Roboto Condensed Light"/>
              <a:buChar char="●"/>
              <a:defRPr sz="1200"/>
            </a:lvl4pPr>
            <a:lvl5pPr lvl="4" rtl="0">
              <a:lnSpc>
                <a:spcPct val="100000"/>
              </a:lnSpc>
              <a:spcBef>
                <a:spcPts val="0"/>
              </a:spcBef>
              <a:spcAft>
                <a:spcPts val="0"/>
              </a:spcAft>
              <a:buClr>
                <a:srgbClr val="434343"/>
              </a:buClr>
              <a:buSzPts val="1200"/>
              <a:buFont typeface="Roboto Condensed Light"/>
              <a:buChar char="○"/>
              <a:defRPr sz="1200"/>
            </a:lvl5pPr>
            <a:lvl6pPr lvl="5" rtl="0">
              <a:lnSpc>
                <a:spcPct val="100000"/>
              </a:lnSpc>
              <a:spcBef>
                <a:spcPts val="0"/>
              </a:spcBef>
              <a:spcAft>
                <a:spcPts val="0"/>
              </a:spcAft>
              <a:buClr>
                <a:srgbClr val="434343"/>
              </a:buClr>
              <a:buSzPts val="1200"/>
              <a:buFont typeface="Roboto Condensed Light"/>
              <a:buChar char="■"/>
              <a:defRPr sz="1200"/>
            </a:lvl6pPr>
            <a:lvl7pPr lvl="6" rtl="0">
              <a:lnSpc>
                <a:spcPct val="100000"/>
              </a:lnSpc>
              <a:spcBef>
                <a:spcPts val="0"/>
              </a:spcBef>
              <a:spcAft>
                <a:spcPts val="0"/>
              </a:spcAft>
              <a:buClr>
                <a:srgbClr val="434343"/>
              </a:buClr>
              <a:buSzPts val="1200"/>
              <a:buFont typeface="Roboto Condensed Light"/>
              <a:buChar char="●"/>
              <a:defRPr sz="1200"/>
            </a:lvl7pPr>
            <a:lvl8pPr lvl="7" rtl="0">
              <a:lnSpc>
                <a:spcPct val="100000"/>
              </a:lnSpc>
              <a:spcBef>
                <a:spcPts val="0"/>
              </a:spcBef>
              <a:spcAft>
                <a:spcPts val="0"/>
              </a:spcAft>
              <a:buClr>
                <a:srgbClr val="434343"/>
              </a:buClr>
              <a:buSzPts val="1200"/>
              <a:buFont typeface="Roboto Condensed Light"/>
              <a:buChar char="○"/>
              <a:defRPr sz="1200"/>
            </a:lvl8pPr>
            <a:lvl9pPr lvl="8" rtl="0">
              <a:lnSpc>
                <a:spcPct val="100000"/>
              </a:lnSpc>
              <a:spcBef>
                <a:spcPts val="0"/>
              </a:spcBef>
              <a:spcAft>
                <a:spcPts val="0"/>
              </a:spcAft>
              <a:buClr>
                <a:srgbClr val="434343"/>
              </a:buClr>
              <a:buSzPts val="1200"/>
              <a:buFont typeface="Roboto Condensed Light"/>
              <a:buChar char="■"/>
              <a:defRPr sz="1200"/>
            </a:lvl9pPr>
          </a:lstStyle>
          <a:p>
            <a:endParaRPr/>
          </a:p>
        </p:txBody>
      </p:sp>
      <p:sp>
        <p:nvSpPr>
          <p:cNvPr id="52" name="Google Shape;52;p7"/>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53"/>
        <p:cNvGrpSpPr/>
        <p:nvPr/>
      </p:nvGrpSpPr>
      <p:grpSpPr>
        <a:xfrm>
          <a:off x="0" y="0"/>
          <a:ext cx="0" cy="0"/>
          <a:chOff x="0" y="0"/>
          <a:chExt cx="0" cy="0"/>
        </a:xfrm>
      </p:grpSpPr>
      <p:grpSp>
        <p:nvGrpSpPr>
          <p:cNvPr id="54" name="Google Shape;54;p8"/>
          <p:cNvGrpSpPr/>
          <p:nvPr/>
        </p:nvGrpSpPr>
        <p:grpSpPr>
          <a:xfrm flipH="1">
            <a:off x="170309" y="190897"/>
            <a:ext cx="8803381" cy="4757563"/>
            <a:chOff x="170309" y="190897"/>
            <a:chExt cx="8803381" cy="4757563"/>
          </a:xfrm>
        </p:grpSpPr>
        <p:sp>
          <p:nvSpPr>
            <p:cNvPr id="55" name="Google Shape;55;p8"/>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8"/>
          <p:cNvSpPr txBox="1">
            <a:spLocks noGrp="1"/>
          </p:cNvSpPr>
          <p:nvPr>
            <p:ph type="title"/>
          </p:nvPr>
        </p:nvSpPr>
        <p:spPr>
          <a:xfrm rot="-170047">
            <a:off x="2063516" y="1335755"/>
            <a:ext cx="5005622" cy="2483433"/>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59"/>
        <p:cNvGrpSpPr/>
        <p:nvPr/>
      </p:nvGrpSpPr>
      <p:grpSpPr>
        <a:xfrm>
          <a:off x="0" y="0"/>
          <a:ext cx="0" cy="0"/>
          <a:chOff x="0" y="0"/>
          <a:chExt cx="0" cy="0"/>
        </a:xfrm>
      </p:grpSpPr>
      <p:grpSp>
        <p:nvGrpSpPr>
          <p:cNvPr id="60" name="Google Shape;60;p9"/>
          <p:cNvGrpSpPr/>
          <p:nvPr/>
        </p:nvGrpSpPr>
        <p:grpSpPr>
          <a:xfrm flipH="1">
            <a:off x="170309" y="190897"/>
            <a:ext cx="8803381" cy="4757563"/>
            <a:chOff x="170309" y="190897"/>
            <a:chExt cx="8803381" cy="4757563"/>
          </a:xfrm>
        </p:grpSpPr>
        <p:sp>
          <p:nvSpPr>
            <p:cNvPr id="61" name="Google Shape;61;p9"/>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9"/>
          <p:cNvSpPr txBox="1">
            <a:spLocks noGrp="1"/>
          </p:cNvSpPr>
          <p:nvPr>
            <p:ph type="title"/>
          </p:nvPr>
        </p:nvSpPr>
        <p:spPr>
          <a:xfrm>
            <a:off x="984525" y="548225"/>
            <a:ext cx="7166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9"/>
          <p:cNvSpPr txBox="1">
            <a:spLocks noGrp="1"/>
          </p:cNvSpPr>
          <p:nvPr>
            <p:ph type="subTitle" idx="1"/>
          </p:nvPr>
        </p:nvSpPr>
        <p:spPr>
          <a:xfrm>
            <a:off x="1137300" y="1949711"/>
            <a:ext cx="2778000" cy="19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9">
    <p:bg>
      <p:bgPr>
        <a:solidFill>
          <a:schemeClr val="dk2"/>
        </a:solidFill>
        <a:effectLst/>
      </p:bgPr>
    </p:bg>
    <p:spTree>
      <p:nvGrpSpPr>
        <p:cNvPr id="1" name="Shape 99"/>
        <p:cNvGrpSpPr/>
        <p:nvPr/>
      </p:nvGrpSpPr>
      <p:grpSpPr>
        <a:xfrm>
          <a:off x="0" y="0"/>
          <a:ext cx="0" cy="0"/>
          <a:chOff x="0" y="0"/>
          <a:chExt cx="0" cy="0"/>
        </a:xfrm>
      </p:grpSpPr>
      <p:grpSp>
        <p:nvGrpSpPr>
          <p:cNvPr id="100" name="Google Shape;100;p14"/>
          <p:cNvGrpSpPr/>
          <p:nvPr/>
        </p:nvGrpSpPr>
        <p:grpSpPr>
          <a:xfrm flipH="1">
            <a:off x="170309" y="190897"/>
            <a:ext cx="8803381" cy="4757563"/>
            <a:chOff x="170309" y="190897"/>
            <a:chExt cx="8803381" cy="4757563"/>
          </a:xfrm>
        </p:grpSpPr>
        <p:sp>
          <p:nvSpPr>
            <p:cNvPr id="101" name="Google Shape;101;p14"/>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4"/>
          <p:cNvSpPr txBox="1">
            <a:spLocks noGrp="1"/>
          </p:cNvSpPr>
          <p:nvPr>
            <p:ph type="subTitle" idx="1"/>
          </p:nvPr>
        </p:nvSpPr>
        <p:spPr>
          <a:xfrm>
            <a:off x="1798200" y="1607239"/>
            <a:ext cx="5547600" cy="131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2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14"/>
          <p:cNvSpPr txBox="1">
            <a:spLocks noGrp="1"/>
          </p:cNvSpPr>
          <p:nvPr>
            <p:ph type="title"/>
          </p:nvPr>
        </p:nvSpPr>
        <p:spPr>
          <a:xfrm>
            <a:off x="2973590" y="3153758"/>
            <a:ext cx="3174000" cy="45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b="1"/>
            </a:lvl1pPr>
            <a:lvl2pPr lvl="1" rtl="0">
              <a:spcBef>
                <a:spcPts val="0"/>
              </a:spcBef>
              <a:spcAft>
                <a:spcPts val="0"/>
              </a:spcAft>
              <a:buSzPts val="2800"/>
              <a:buFont typeface="Milonga"/>
              <a:buNone/>
              <a:defRPr>
                <a:latin typeface="Milonga"/>
                <a:ea typeface="Milonga"/>
                <a:cs typeface="Milonga"/>
                <a:sym typeface="Milonga"/>
              </a:defRPr>
            </a:lvl2pPr>
            <a:lvl3pPr lvl="2" rtl="0">
              <a:spcBef>
                <a:spcPts val="0"/>
              </a:spcBef>
              <a:spcAft>
                <a:spcPts val="0"/>
              </a:spcAft>
              <a:buSzPts val="2800"/>
              <a:buFont typeface="Milonga"/>
              <a:buNone/>
              <a:defRPr>
                <a:latin typeface="Milonga"/>
                <a:ea typeface="Milonga"/>
                <a:cs typeface="Milonga"/>
                <a:sym typeface="Milonga"/>
              </a:defRPr>
            </a:lvl3pPr>
            <a:lvl4pPr lvl="3" rtl="0">
              <a:spcBef>
                <a:spcPts val="0"/>
              </a:spcBef>
              <a:spcAft>
                <a:spcPts val="0"/>
              </a:spcAft>
              <a:buSzPts val="2800"/>
              <a:buFont typeface="Milonga"/>
              <a:buNone/>
              <a:defRPr>
                <a:latin typeface="Milonga"/>
                <a:ea typeface="Milonga"/>
                <a:cs typeface="Milonga"/>
                <a:sym typeface="Milonga"/>
              </a:defRPr>
            </a:lvl4pPr>
            <a:lvl5pPr lvl="4" rtl="0">
              <a:spcBef>
                <a:spcPts val="0"/>
              </a:spcBef>
              <a:spcAft>
                <a:spcPts val="0"/>
              </a:spcAft>
              <a:buSzPts val="2800"/>
              <a:buFont typeface="Milonga"/>
              <a:buNone/>
              <a:defRPr>
                <a:latin typeface="Milonga"/>
                <a:ea typeface="Milonga"/>
                <a:cs typeface="Milonga"/>
                <a:sym typeface="Milonga"/>
              </a:defRPr>
            </a:lvl5pPr>
            <a:lvl6pPr lvl="5" rtl="0">
              <a:spcBef>
                <a:spcPts val="0"/>
              </a:spcBef>
              <a:spcAft>
                <a:spcPts val="0"/>
              </a:spcAft>
              <a:buSzPts val="2800"/>
              <a:buFont typeface="Milonga"/>
              <a:buNone/>
              <a:defRPr>
                <a:latin typeface="Milonga"/>
                <a:ea typeface="Milonga"/>
                <a:cs typeface="Milonga"/>
                <a:sym typeface="Milonga"/>
              </a:defRPr>
            </a:lvl6pPr>
            <a:lvl7pPr lvl="6" rtl="0">
              <a:spcBef>
                <a:spcPts val="0"/>
              </a:spcBef>
              <a:spcAft>
                <a:spcPts val="0"/>
              </a:spcAft>
              <a:buSzPts val="2800"/>
              <a:buFont typeface="Milonga"/>
              <a:buNone/>
              <a:defRPr>
                <a:latin typeface="Milonga"/>
                <a:ea typeface="Milonga"/>
                <a:cs typeface="Milonga"/>
                <a:sym typeface="Milonga"/>
              </a:defRPr>
            </a:lvl7pPr>
            <a:lvl8pPr lvl="7" rtl="0">
              <a:spcBef>
                <a:spcPts val="0"/>
              </a:spcBef>
              <a:spcAft>
                <a:spcPts val="0"/>
              </a:spcAft>
              <a:buSzPts val="2800"/>
              <a:buFont typeface="Milonga"/>
              <a:buNone/>
              <a:defRPr>
                <a:latin typeface="Milonga"/>
                <a:ea typeface="Milonga"/>
                <a:cs typeface="Milonga"/>
                <a:sym typeface="Milonga"/>
              </a:defRPr>
            </a:lvl8pPr>
            <a:lvl9pPr lvl="8" rtl="0">
              <a:spcBef>
                <a:spcPts val="0"/>
              </a:spcBef>
              <a:spcAft>
                <a:spcPts val="0"/>
              </a:spcAft>
              <a:buSzPts val="2800"/>
              <a:buFont typeface="Milonga"/>
              <a:buNone/>
              <a:defRPr>
                <a:latin typeface="Milonga"/>
                <a:ea typeface="Milonga"/>
                <a:cs typeface="Milonga"/>
                <a:sym typeface="Milong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or header 1">
  <p:cSld name="CUSTOM_13">
    <p:bg>
      <p:bgPr>
        <a:solidFill>
          <a:schemeClr val="dk2"/>
        </a:solidFill>
        <a:effectLst/>
      </p:bgPr>
    </p:bg>
    <p:spTree>
      <p:nvGrpSpPr>
        <p:cNvPr id="1" name="Shape 106"/>
        <p:cNvGrpSpPr/>
        <p:nvPr/>
      </p:nvGrpSpPr>
      <p:grpSpPr>
        <a:xfrm>
          <a:off x="0" y="0"/>
          <a:ext cx="0" cy="0"/>
          <a:chOff x="0" y="0"/>
          <a:chExt cx="0" cy="0"/>
        </a:xfrm>
      </p:grpSpPr>
      <p:grpSp>
        <p:nvGrpSpPr>
          <p:cNvPr id="107" name="Google Shape;107;p15"/>
          <p:cNvGrpSpPr/>
          <p:nvPr/>
        </p:nvGrpSpPr>
        <p:grpSpPr>
          <a:xfrm flipH="1">
            <a:off x="170309" y="190897"/>
            <a:ext cx="8803381" cy="4757563"/>
            <a:chOff x="170309" y="190897"/>
            <a:chExt cx="8803381" cy="4757563"/>
          </a:xfrm>
        </p:grpSpPr>
        <p:sp>
          <p:nvSpPr>
            <p:cNvPr id="108" name="Google Shape;108;p15"/>
            <p:cNvSpPr/>
            <p:nvPr/>
          </p:nvSpPr>
          <p:spPr>
            <a:xfrm flipH="1">
              <a:off x="170309" y="190897"/>
              <a:ext cx="8803381" cy="4757563"/>
            </a:xfrm>
            <a:custGeom>
              <a:avLst/>
              <a:gdLst/>
              <a:ahLst/>
              <a:cxnLst/>
              <a:rect l="l" t="t" r="r" b="b"/>
              <a:pathLst>
                <a:path w="245853" h="132865" extrusionOk="0">
                  <a:moveTo>
                    <a:pt x="8391" y="0"/>
                  </a:moveTo>
                  <a:cubicBezTo>
                    <a:pt x="4081" y="0"/>
                    <a:pt x="1" y="3536"/>
                    <a:pt x="1" y="6779"/>
                  </a:cubicBezTo>
                  <a:lnTo>
                    <a:pt x="1" y="123742"/>
                  </a:lnTo>
                  <a:cubicBezTo>
                    <a:pt x="1" y="126965"/>
                    <a:pt x="3390" y="131819"/>
                    <a:pt x="7701" y="131819"/>
                  </a:cubicBezTo>
                  <a:lnTo>
                    <a:pt x="122236" y="132865"/>
                  </a:lnTo>
                  <a:lnTo>
                    <a:pt x="236060" y="132865"/>
                  </a:lnTo>
                  <a:cubicBezTo>
                    <a:pt x="240370" y="132865"/>
                    <a:pt x="245162" y="129580"/>
                    <a:pt x="245162" y="126358"/>
                  </a:cubicBezTo>
                  <a:lnTo>
                    <a:pt x="245852" y="7825"/>
                  </a:lnTo>
                  <a:cubicBezTo>
                    <a:pt x="245852" y="4582"/>
                    <a:pt x="241772" y="1046"/>
                    <a:pt x="237462" y="1046"/>
                  </a:cubicBezTo>
                  <a:lnTo>
                    <a:pt x="122927" y="523"/>
                  </a:lnTo>
                  <a:lnTo>
                    <a:pt x="839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49475" y="432975"/>
              <a:ext cx="8448771" cy="4324119"/>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85074" y="432983"/>
              <a:ext cx="8378154" cy="4277403"/>
            </a:xfrm>
            <a:custGeom>
              <a:avLst/>
              <a:gdLst/>
              <a:ahLst/>
              <a:cxnLst/>
              <a:rect l="l" t="t" r="r" b="b"/>
              <a:pathLst>
                <a:path w="235391" h="122133" extrusionOk="0">
                  <a:moveTo>
                    <a:pt x="8035" y="1"/>
                  </a:moveTo>
                  <a:cubicBezTo>
                    <a:pt x="3976" y="1"/>
                    <a:pt x="1" y="2993"/>
                    <a:pt x="1" y="6048"/>
                  </a:cubicBezTo>
                  <a:lnTo>
                    <a:pt x="1" y="115583"/>
                  </a:lnTo>
                  <a:cubicBezTo>
                    <a:pt x="1" y="118617"/>
                    <a:pt x="3286" y="122132"/>
                    <a:pt x="7345" y="122132"/>
                  </a:cubicBezTo>
                  <a:lnTo>
                    <a:pt x="70366" y="121609"/>
                  </a:lnTo>
                  <a:lnTo>
                    <a:pt x="172683" y="121609"/>
                  </a:lnTo>
                  <a:lnTo>
                    <a:pt x="226644" y="122132"/>
                  </a:lnTo>
                  <a:cubicBezTo>
                    <a:pt x="230704" y="122132"/>
                    <a:pt x="235391" y="119140"/>
                    <a:pt x="235391" y="116106"/>
                  </a:cubicBezTo>
                  <a:lnTo>
                    <a:pt x="235391" y="6048"/>
                  </a:lnTo>
                  <a:cubicBezTo>
                    <a:pt x="235391" y="2993"/>
                    <a:pt x="230704" y="1"/>
                    <a:pt x="226644" y="1"/>
                  </a:cubicBezTo>
                  <a:lnTo>
                    <a:pt x="172683" y="524"/>
                  </a:lnTo>
                  <a:lnTo>
                    <a:pt x="109996" y="524"/>
                  </a:lnTo>
                  <a:lnTo>
                    <a:pt x="70366"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5"/>
          <p:cNvSpPr txBox="1">
            <a:spLocks noGrp="1"/>
          </p:cNvSpPr>
          <p:nvPr>
            <p:ph type="title"/>
          </p:nvPr>
        </p:nvSpPr>
        <p:spPr>
          <a:xfrm>
            <a:off x="4596446" y="1363700"/>
            <a:ext cx="2989800" cy="168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2" name="Google Shape;112;p15"/>
          <p:cNvSpPr txBox="1">
            <a:spLocks noGrp="1"/>
          </p:cNvSpPr>
          <p:nvPr>
            <p:ph type="subTitle" idx="1"/>
          </p:nvPr>
        </p:nvSpPr>
        <p:spPr>
          <a:xfrm>
            <a:off x="2540428" y="3561175"/>
            <a:ext cx="3907200" cy="2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5"/>
          <p:cNvSpPr txBox="1">
            <a:spLocks noGrp="1"/>
          </p:cNvSpPr>
          <p:nvPr>
            <p:ph type="title" idx="2" hasCustomPrompt="1"/>
          </p:nvPr>
        </p:nvSpPr>
        <p:spPr>
          <a:xfrm rot="-346617">
            <a:off x="2041433" y="1687011"/>
            <a:ext cx="1907488" cy="1191926"/>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Font typeface="Acme"/>
              <a:buNone/>
              <a:defRPr sz="2800">
                <a:solidFill>
                  <a:schemeClr val="dk1"/>
                </a:solidFill>
                <a:latin typeface="Acme"/>
                <a:ea typeface="Acme"/>
                <a:cs typeface="Acme"/>
                <a:sym typeface="Acme"/>
              </a:defRPr>
            </a:lvl1pPr>
            <a:lvl2pPr lvl="1" rtl="0">
              <a:lnSpc>
                <a:spcPct val="100000"/>
              </a:lnSpc>
              <a:spcBef>
                <a:spcPts val="0"/>
              </a:spcBef>
              <a:spcAft>
                <a:spcPts val="0"/>
              </a:spcAft>
              <a:buClr>
                <a:schemeClr val="dk1"/>
              </a:buClr>
              <a:buSzPts val="2800"/>
              <a:buFont typeface="Acme"/>
              <a:buNone/>
              <a:defRPr sz="2800" b="1">
                <a:solidFill>
                  <a:schemeClr val="dk1"/>
                </a:solidFill>
                <a:latin typeface="Acme"/>
                <a:ea typeface="Acme"/>
                <a:cs typeface="Acme"/>
                <a:sym typeface="Acme"/>
              </a:defRPr>
            </a:lvl2pPr>
            <a:lvl3pPr lvl="2" rtl="0">
              <a:lnSpc>
                <a:spcPct val="100000"/>
              </a:lnSpc>
              <a:spcBef>
                <a:spcPts val="0"/>
              </a:spcBef>
              <a:spcAft>
                <a:spcPts val="0"/>
              </a:spcAft>
              <a:buClr>
                <a:schemeClr val="dk1"/>
              </a:buClr>
              <a:buSzPts val="2800"/>
              <a:buFont typeface="Acme"/>
              <a:buNone/>
              <a:defRPr sz="2800" b="1">
                <a:solidFill>
                  <a:schemeClr val="dk1"/>
                </a:solidFill>
                <a:latin typeface="Acme"/>
                <a:ea typeface="Acme"/>
                <a:cs typeface="Acme"/>
                <a:sym typeface="Acme"/>
              </a:defRPr>
            </a:lvl3pPr>
            <a:lvl4pPr lvl="3" rtl="0">
              <a:lnSpc>
                <a:spcPct val="100000"/>
              </a:lnSpc>
              <a:spcBef>
                <a:spcPts val="0"/>
              </a:spcBef>
              <a:spcAft>
                <a:spcPts val="0"/>
              </a:spcAft>
              <a:buClr>
                <a:schemeClr val="dk1"/>
              </a:buClr>
              <a:buSzPts val="2800"/>
              <a:buFont typeface="Acme"/>
              <a:buNone/>
              <a:defRPr sz="2800" b="1">
                <a:solidFill>
                  <a:schemeClr val="dk1"/>
                </a:solidFill>
                <a:latin typeface="Acme"/>
                <a:ea typeface="Acme"/>
                <a:cs typeface="Acme"/>
                <a:sym typeface="Acme"/>
              </a:defRPr>
            </a:lvl4pPr>
            <a:lvl5pPr lvl="4" rtl="0">
              <a:lnSpc>
                <a:spcPct val="100000"/>
              </a:lnSpc>
              <a:spcBef>
                <a:spcPts val="0"/>
              </a:spcBef>
              <a:spcAft>
                <a:spcPts val="0"/>
              </a:spcAft>
              <a:buClr>
                <a:schemeClr val="dk1"/>
              </a:buClr>
              <a:buSzPts val="2800"/>
              <a:buFont typeface="Acme"/>
              <a:buNone/>
              <a:defRPr sz="2800" b="1">
                <a:solidFill>
                  <a:schemeClr val="dk1"/>
                </a:solidFill>
                <a:latin typeface="Acme"/>
                <a:ea typeface="Acme"/>
                <a:cs typeface="Acme"/>
                <a:sym typeface="Acme"/>
              </a:defRPr>
            </a:lvl5pPr>
            <a:lvl6pPr lvl="5" rtl="0">
              <a:lnSpc>
                <a:spcPct val="100000"/>
              </a:lnSpc>
              <a:spcBef>
                <a:spcPts val="0"/>
              </a:spcBef>
              <a:spcAft>
                <a:spcPts val="0"/>
              </a:spcAft>
              <a:buClr>
                <a:schemeClr val="dk1"/>
              </a:buClr>
              <a:buSzPts val="2800"/>
              <a:buFont typeface="Acme"/>
              <a:buNone/>
              <a:defRPr sz="2800" b="1">
                <a:solidFill>
                  <a:schemeClr val="dk1"/>
                </a:solidFill>
                <a:latin typeface="Acme"/>
                <a:ea typeface="Acme"/>
                <a:cs typeface="Acme"/>
                <a:sym typeface="Acme"/>
              </a:defRPr>
            </a:lvl6pPr>
            <a:lvl7pPr lvl="6" rtl="0">
              <a:lnSpc>
                <a:spcPct val="100000"/>
              </a:lnSpc>
              <a:spcBef>
                <a:spcPts val="0"/>
              </a:spcBef>
              <a:spcAft>
                <a:spcPts val="0"/>
              </a:spcAft>
              <a:buClr>
                <a:schemeClr val="dk1"/>
              </a:buClr>
              <a:buSzPts val="2800"/>
              <a:buFont typeface="Acme"/>
              <a:buNone/>
              <a:defRPr sz="2800" b="1">
                <a:solidFill>
                  <a:schemeClr val="dk1"/>
                </a:solidFill>
                <a:latin typeface="Acme"/>
                <a:ea typeface="Acme"/>
                <a:cs typeface="Acme"/>
                <a:sym typeface="Acme"/>
              </a:defRPr>
            </a:lvl7pPr>
            <a:lvl8pPr lvl="7" rtl="0">
              <a:lnSpc>
                <a:spcPct val="100000"/>
              </a:lnSpc>
              <a:spcBef>
                <a:spcPts val="0"/>
              </a:spcBef>
              <a:spcAft>
                <a:spcPts val="0"/>
              </a:spcAft>
              <a:buClr>
                <a:schemeClr val="dk1"/>
              </a:buClr>
              <a:buSzPts val="2800"/>
              <a:buFont typeface="Acme"/>
              <a:buNone/>
              <a:defRPr sz="2800" b="1">
                <a:solidFill>
                  <a:schemeClr val="dk1"/>
                </a:solidFill>
                <a:latin typeface="Acme"/>
                <a:ea typeface="Acme"/>
                <a:cs typeface="Acme"/>
                <a:sym typeface="Acme"/>
              </a:defRPr>
            </a:lvl8pPr>
            <a:lvl9pPr lvl="8" rtl="0">
              <a:lnSpc>
                <a:spcPct val="100000"/>
              </a:lnSpc>
              <a:spcBef>
                <a:spcPts val="0"/>
              </a:spcBef>
              <a:spcAft>
                <a:spcPts val="0"/>
              </a:spcAft>
              <a:buClr>
                <a:schemeClr val="dk1"/>
              </a:buClr>
              <a:buSzPts val="2800"/>
              <a:buFont typeface="Acme"/>
              <a:buNone/>
              <a:defRPr sz="2800" b="1">
                <a:solidFill>
                  <a:schemeClr val="dk1"/>
                </a:solidFill>
                <a:latin typeface="Acme"/>
                <a:ea typeface="Acme"/>
                <a:cs typeface="Acme"/>
                <a:sym typeface="Acme"/>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1pPr>
            <a:lvl2pPr marL="914400" lvl="1"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2pPr>
            <a:lvl3pPr marL="1371600" lvl="2"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3pPr>
            <a:lvl4pPr marL="1828800" lvl="3"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4pPr>
            <a:lvl5pPr marL="2286000" lvl="4"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5pPr>
            <a:lvl6pPr marL="2743200" lvl="5"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6pPr>
            <a:lvl7pPr marL="3200400" lvl="6"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7pPr>
            <a:lvl8pPr marL="3657600" lvl="7"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8pPr>
            <a:lvl9pPr marL="4114800" lvl="8"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8" r:id="rId7"/>
    <p:sldLayoutId id="2147483660" r:id="rId8"/>
    <p:sldLayoutId id="2147483661" r:id="rId9"/>
    <p:sldLayoutId id="2147483667" r:id="rId10"/>
    <p:sldLayoutId id="2147483668" r:id="rId11"/>
    <p:sldLayoutId id="2147483673" r:id="rId12"/>
    <p:sldLayoutId id="2147483674" r:id="rId13"/>
    <p:sldLayoutId id="2147483675" r:id="rId14"/>
    <p:sldLayoutId id="2147483676" r:id="rId15"/>
    <p:sldLayoutId id="2147483677" r:id="rId16"/>
    <p:sldLayoutId id="2147483682" r:id="rId17"/>
    <p:sldLayoutId id="2147483684" r:id="rId18"/>
    <p:sldLayoutId id="2147483685" r:id="rId19"/>
    <p:sldLayoutId id="2147483686" r:id="rId20"/>
    <p:sldLayoutId id="2147483688" r:id="rId21"/>
    <p:sldLayoutId id="214748368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9">
          <p15:clr>
            <a:srgbClr val="EA4335"/>
          </p15:clr>
        </p15:guide>
        <p15:guide id="4" pos="5311">
          <p15:clr>
            <a:srgbClr val="EA4335"/>
          </p15:clr>
        </p15:guide>
        <p15:guide id="5" orient="horz" pos="340">
          <p15:clr>
            <a:srgbClr val="EA4335"/>
          </p15:clr>
        </p15:guide>
        <p15:guide id="6" orient="horz" pos="289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47"/>
          <p:cNvGrpSpPr/>
          <p:nvPr/>
        </p:nvGrpSpPr>
        <p:grpSpPr>
          <a:xfrm>
            <a:off x="7588846" y="3370654"/>
            <a:ext cx="1052942" cy="1010476"/>
            <a:chOff x="3286675" y="4227325"/>
            <a:chExt cx="924850" cy="887550"/>
          </a:xfrm>
        </p:grpSpPr>
        <p:sp>
          <p:nvSpPr>
            <p:cNvPr id="388" name="Google Shape;388;p47"/>
            <p:cNvSpPr/>
            <p:nvPr/>
          </p:nvSpPr>
          <p:spPr>
            <a:xfrm>
              <a:off x="3286675" y="4227325"/>
              <a:ext cx="924850" cy="887550"/>
            </a:xfrm>
            <a:custGeom>
              <a:avLst/>
              <a:gdLst/>
              <a:ahLst/>
              <a:cxnLst/>
              <a:rect l="l" t="t" r="r" b="b"/>
              <a:pathLst>
                <a:path w="36994" h="35502" extrusionOk="0">
                  <a:moveTo>
                    <a:pt x="14044" y="980"/>
                  </a:moveTo>
                  <a:cubicBezTo>
                    <a:pt x="15412" y="3048"/>
                    <a:pt x="16579" y="5183"/>
                    <a:pt x="17580" y="7418"/>
                  </a:cubicBezTo>
                  <a:cubicBezTo>
                    <a:pt x="16846" y="7452"/>
                    <a:pt x="16112" y="7552"/>
                    <a:pt x="15412" y="7718"/>
                  </a:cubicBezTo>
                  <a:cubicBezTo>
                    <a:pt x="14745" y="7852"/>
                    <a:pt x="14144" y="8052"/>
                    <a:pt x="13544" y="8319"/>
                  </a:cubicBezTo>
                  <a:cubicBezTo>
                    <a:pt x="13477" y="8252"/>
                    <a:pt x="13410" y="8185"/>
                    <a:pt x="13310" y="8119"/>
                  </a:cubicBezTo>
                  <a:cubicBezTo>
                    <a:pt x="13310" y="8119"/>
                    <a:pt x="13344" y="8085"/>
                    <a:pt x="13344" y="8085"/>
                  </a:cubicBezTo>
                  <a:cubicBezTo>
                    <a:pt x="13477" y="5684"/>
                    <a:pt x="13611" y="3349"/>
                    <a:pt x="14044" y="980"/>
                  </a:cubicBezTo>
                  <a:close/>
                  <a:moveTo>
                    <a:pt x="22584" y="1180"/>
                  </a:moveTo>
                  <a:cubicBezTo>
                    <a:pt x="22717" y="3615"/>
                    <a:pt x="22817" y="6051"/>
                    <a:pt x="22951" y="8486"/>
                  </a:cubicBezTo>
                  <a:cubicBezTo>
                    <a:pt x="21583" y="7885"/>
                    <a:pt x="20082" y="7518"/>
                    <a:pt x="18581" y="7452"/>
                  </a:cubicBezTo>
                  <a:cubicBezTo>
                    <a:pt x="18281" y="6484"/>
                    <a:pt x="20282" y="4416"/>
                    <a:pt x="20749" y="3782"/>
                  </a:cubicBezTo>
                  <a:cubicBezTo>
                    <a:pt x="21349" y="2915"/>
                    <a:pt x="21983" y="2048"/>
                    <a:pt x="22584" y="1180"/>
                  </a:cubicBezTo>
                  <a:close/>
                  <a:moveTo>
                    <a:pt x="7035" y="4572"/>
                  </a:moveTo>
                  <a:cubicBezTo>
                    <a:pt x="7110" y="4572"/>
                    <a:pt x="7211" y="4620"/>
                    <a:pt x="7339" y="4716"/>
                  </a:cubicBezTo>
                  <a:cubicBezTo>
                    <a:pt x="8107" y="4783"/>
                    <a:pt x="9474" y="5950"/>
                    <a:pt x="10141" y="6417"/>
                  </a:cubicBezTo>
                  <a:cubicBezTo>
                    <a:pt x="11142" y="7085"/>
                    <a:pt x="12076" y="7785"/>
                    <a:pt x="13010" y="8552"/>
                  </a:cubicBezTo>
                  <a:cubicBezTo>
                    <a:pt x="11743" y="9153"/>
                    <a:pt x="10608" y="9987"/>
                    <a:pt x="9674" y="10987"/>
                  </a:cubicBezTo>
                  <a:cubicBezTo>
                    <a:pt x="9674" y="10954"/>
                    <a:pt x="9674" y="10921"/>
                    <a:pt x="9674" y="10921"/>
                  </a:cubicBezTo>
                  <a:cubicBezTo>
                    <a:pt x="9074" y="9920"/>
                    <a:pt x="8474" y="8953"/>
                    <a:pt x="7973" y="7885"/>
                  </a:cubicBezTo>
                  <a:cubicBezTo>
                    <a:pt x="7706" y="7318"/>
                    <a:pt x="7473" y="6751"/>
                    <a:pt x="7239" y="6151"/>
                  </a:cubicBezTo>
                  <a:cubicBezTo>
                    <a:pt x="7106" y="5850"/>
                    <a:pt x="7006" y="5517"/>
                    <a:pt x="6906" y="5217"/>
                  </a:cubicBezTo>
                  <a:cubicBezTo>
                    <a:pt x="6838" y="4787"/>
                    <a:pt x="6878" y="4572"/>
                    <a:pt x="7035" y="4572"/>
                  </a:cubicBezTo>
                  <a:close/>
                  <a:moveTo>
                    <a:pt x="30756" y="4916"/>
                  </a:moveTo>
                  <a:lnTo>
                    <a:pt x="30756" y="4916"/>
                  </a:lnTo>
                  <a:cubicBezTo>
                    <a:pt x="29489" y="7051"/>
                    <a:pt x="28254" y="9219"/>
                    <a:pt x="27087" y="11421"/>
                  </a:cubicBezTo>
                  <a:cubicBezTo>
                    <a:pt x="27087" y="11421"/>
                    <a:pt x="27087" y="11454"/>
                    <a:pt x="27087" y="11488"/>
                  </a:cubicBezTo>
                  <a:cubicBezTo>
                    <a:pt x="26086" y="10387"/>
                    <a:pt x="24885" y="9453"/>
                    <a:pt x="23584" y="8786"/>
                  </a:cubicBezTo>
                  <a:cubicBezTo>
                    <a:pt x="25853" y="7251"/>
                    <a:pt x="28221" y="5950"/>
                    <a:pt x="30756" y="4916"/>
                  </a:cubicBezTo>
                  <a:close/>
                  <a:moveTo>
                    <a:pt x="34353" y="11146"/>
                  </a:moveTo>
                  <a:cubicBezTo>
                    <a:pt x="34566" y="11146"/>
                    <a:pt x="34779" y="11149"/>
                    <a:pt x="34993" y="11154"/>
                  </a:cubicBezTo>
                  <a:cubicBezTo>
                    <a:pt x="33225" y="12722"/>
                    <a:pt x="31323" y="14090"/>
                    <a:pt x="29288" y="15324"/>
                  </a:cubicBezTo>
                  <a:cubicBezTo>
                    <a:pt x="28888" y="14123"/>
                    <a:pt x="28288" y="13022"/>
                    <a:pt x="27521" y="12055"/>
                  </a:cubicBezTo>
                  <a:cubicBezTo>
                    <a:pt x="29781" y="11474"/>
                    <a:pt x="32042" y="11146"/>
                    <a:pt x="34353" y="11146"/>
                  </a:cubicBezTo>
                  <a:close/>
                  <a:moveTo>
                    <a:pt x="29489" y="15958"/>
                  </a:moveTo>
                  <a:lnTo>
                    <a:pt x="29489" y="15958"/>
                  </a:lnTo>
                  <a:cubicBezTo>
                    <a:pt x="31590" y="16291"/>
                    <a:pt x="33725" y="16525"/>
                    <a:pt x="35860" y="16692"/>
                  </a:cubicBezTo>
                  <a:cubicBezTo>
                    <a:pt x="34059" y="17826"/>
                    <a:pt x="32157" y="18793"/>
                    <a:pt x="30156" y="19627"/>
                  </a:cubicBezTo>
                  <a:cubicBezTo>
                    <a:pt x="30089" y="19627"/>
                    <a:pt x="30089" y="19660"/>
                    <a:pt x="30056" y="19694"/>
                  </a:cubicBezTo>
                  <a:cubicBezTo>
                    <a:pt x="29989" y="19660"/>
                    <a:pt x="29889" y="19627"/>
                    <a:pt x="29822" y="19594"/>
                  </a:cubicBezTo>
                  <a:cubicBezTo>
                    <a:pt x="29922" y="18493"/>
                    <a:pt x="29822" y="17392"/>
                    <a:pt x="29555" y="16258"/>
                  </a:cubicBezTo>
                  <a:cubicBezTo>
                    <a:pt x="29555" y="16158"/>
                    <a:pt x="29522" y="16058"/>
                    <a:pt x="29489" y="15958"/>
                  </a:cubicBezTo>
                  <a:close/>
                  <a:moveTo>
                    <a:pt x="2336" y="10520"/>
                  </a:moveTo>
                  <a:lnTo>
                    <a:pt x="2336" y="10520"/>
                  </a:lnTo>
                  <a:cubicBezTo>
                    <a:pt x="4638" y="10854"/>
                    <a:pt x="6906" y="11154"/>
                    <a:pt x="9207" y="11488"/>
                  </a:cubicBezTo>
                  <a:cubicBezTo>
                    <a:pt x="8173" y="12722"/>
                    <a:pt x="7406" y="14223"/>
                    <a:pt x="7006" y="15824"/>
                  </a:cubicBezTo>
                  <a:cubicBezTo>
                    <a:pt x="6640" y="17290"/>
                    <a:pt x="6539" y="18822"/>
                    <a:pt x="6738" y="20420"/>
                  </a:cubicBezTo>
                  <a:lnTo>
                    <a:pt x="6738" y="20420"/>
                  </a:lnTo>
                  <a:cubicBezTo>
                    <a:pt x="6736" y="20411"/>
                    <a:pt x="6729" y="20394"/>
                    <a:pt x="6706" y="20394"/>
                  </a:cubicBezTo>
                  <a:cubicBezTo>
                    <a:pt x="4771" y="19360"/>
                    <a:pt x="2870" y="18326"/>
                    <a:pt x="1068" y="17092"/>
                  </a:cubicBezTo>
                  <a:cubicBezTo>
                    <a:pt x="2903" y="16825"/>
                    <a:pt x="4771" y="16458"/>
                    <a:pt x="6572" y="15991"/>
                  </a:cubicBezTo>
                  <a:cubicBezTo>
                    <a:pt x="6606" y="15991"/>
                    <a:pt x="6639" y="15991"/>
                    <a:pt x="6672" y="15958"/>
                  </a:cubicBezTo>
                  <a:cubicBezTo>
                    <a:pt x="6706" y="15958"/>
                    <a:pt x="6739" y="15958"/>
                    <a:pt x="6739" y="15924"/>
                  </a:cubicBezTo>
                  <a:cubicBezTo>
                    <a:pt x="6839" y="15924"/>
                    <a:pt x="6872" y="15858"/>
                    <a:pt x="6906" y="15824"/>
                  </a:cubicBezTo>
                  <a:cubicBezTo>
                    <a:pt x="6936" y="15672"/>
                    <a:pt x="6828" y="15520"/>
                    <a:pt x="6682" y="15520"/>
                  </a:cubicBezTo>
                  <a:cubicBezTo>
                    <a:pt x="6668" y="15520"/>
                    <a:pt x="6653" y="15521"/>
                    <a:pt x="6639" y="15524"/>
                  </a:cubicBezTo>
                  <a:cubicBezTo>
                    <a:pt x="6606" y="15524"/>
                    <a:pt x="6572" y="15557"/>
                    <a:pt x="6539" y="15557"/>
                  </a:cubicBezTo>
                  <a:cubicBezTo>
                    <a:pt x="5004" y="13956"/>
                    <a:pt x="3603" y="12322"/>
                    <a:pt x="2336" y="10520"/>
                  </a:cubicBezTo>
                  <a:close/>
                  <a:moveTo>
                    <a:pt x="29789" y="20027"/>
                  </a:moveTo>
                  <a:cubicBezTo>
                    <a:pt x="31623" y="21061"/>
                    <a:pt x="33458" y="22062"/>
                    <a:pt x="35226" y="23163"/>
                  </a:cubicBezTo>
                  <a:cubicBezTo>
                    <a:pt x="33329" y="23367"/>
                    <a:pt x="31457" y="23469"/>
                    <a:pt x="29566" y="23469"/>
                  </a:cubicBezTo>
                  <a:cubicBezTo>
                    <a:pt x="29296" y="23469"/>
                    <a:pt x="29026" y="23467"/>
                    <a:pt x="28755" y="23463"/>
                  </a:cubicBezTo>
                  <a:cubicBezTo>
                    <a:pt x="29288" y="22396"/>
                    <a:pt x="29655" y="21228"/>
                    <a:pt x="29789" y="20027"/>
                  </a:cubicBezTo>
                  <a:close/>
                  <a:moveTo>
                    <a:pt x="17970" y="8147"/>
                  </a:moveTo>
                  <a:cubicBezTo>
                    <a:pt x="22810" y="8147"/>
                    <a:pt x="27409" y="11207"/>
                    <a:pt x="28755" y="16058"/>
                  </a:cubicBezTo>
                  <a:cubicBezTo>
                    <a:pt x="30323" y="21829"/>
                    <a:pt x="26653" y="27533"/>
                    <a:pt x="20816" y="28667"/>
                  </a:cubicBezTo>
                  <a:cubicBezTo>
                    <a:pt x="20749" y="28667"/>
                    <a:pt x="20716" y="28667"/>
                    <a:pt x="20682" y="28700"/>
                  </a:cubicBezTo>
                  <a:cubicBezTo>
                    <a:pt x="20569" y="28701"/>
                    <a:pt x="20455" y="28701"/>
                    <a:pt x="20340" y="28701"/>
                  </a:cubicBezTo>
                  <a:cubicBezTo>
                    <a:pt x="15093" y="28701"/>
                    <a:pt x="9338" y="27905"/>
                    <a:pt x="7673" y="22029"/>
                  </a:cubicBezTo>
                  <a:cubicBezTo>
                    <a:pt x="6005" y="16124"/>
                    <a:pt x="9107" y="9987"/>
                    <a:pt x="15212" y="8486"/>
                  </a:cubicBezTo>
                  <a:cubicBezTo>
                    <a:pt x="16126" y="8257"/>
                    <a:pt x="17052" y="8147"/>
                    <a:pt x="17970" y="8147"/>
                  </a:cubicBezTo>
                  <a:close/>
                  <a:moveTo>
                    <a:pt x="8207" y="24597"/>
                  </a:moveTo>
                  <a:cubicBezTo>
                    <a:pt x="9074" y="25965"/>
                    <a:pt x="10242" y="26966"/>
                    <a:pt x="11609" y="27666"/>
                  </a:cubicBezTo>
                  <a:cubicBezTo>
                    <a:pt x="11609" y="27699"/>
                    <a:pt x="11609" y="27733"/>
                    <a:pt x="11576" y="27766"/>
                  </a:cubicBezTo>
                  <a:cubicBezTo>
                    <a:pt x="11576" y="27799"/>
                    <a:pt x="11576" y="27866"/>
                    <a:pt x="11542" y="27933"/>
                  </a:cubicBezTo>
                  <a:cubicBezTo>
                    <a:pt x="9274" y="28800"/>
                    <a:pt x="7039" y="29534"/>
                    <a:pt x="4704" y="30068"/>
                  </a:cubicBezTo>
                  <a:cubicBezTo>
                    <a:pt x="6105" y="28433"/>
                    <a:pt x="7306" y="26632"/>
                    <a:pt x="8207" y="24664"/>
                  </a:cubicBezTo>
                  <a:cubicBezTo>
                    <a:pt x="8207" y="24631"/>
                    <a:pt x="8207" y="24631"/>
                    <a:pt x="8207" y="24597"/>
                  </a:cubicBezTo>
                  <a:close/>
                  <a:moveTo>
                    <a:pt x="25286" y="27499"/>
                  </a:moveTo>
                  <a:lnTo>
                    <a:pt x="25286" y="27499"/>
                  </a:lnTo>
                  <a:cubicBezTo>
                    <a:pt x="25319" y="29701"/>
                    <a:pt x="25119" y="31836"/>
                    <a:pt x="24652" y="33937"/>
                  </a:cubicBezTo>
                  <a:cubicBezTo>
                    <a:pt x="23351" y="32436"/>
                    <a:pt x="22150" y="30868"/>
                    <a:pt x="20983" y="29234"/>
                  </a:cubicBezTo>
                  <a:cubicBezTo>
                    <a:pt x="22584" y="28967"/>
                    <a:pt x="24051" y="28367"/>
                    <a:pt x="25286" y="27499"/>
                  </a:cubicBezTo>
                  <a:close/>
                  <a:moveTo>
                    <a:pt x="20616" y="29034"/>
                  </a:moveTo>
                  <a:cubicBezTo>
                    <a:pt x="20616" y="29034"/>
                    <a:pt x="20616" y="29034"/>
                    <a:pt x="20649" y="29067"/>
                  </a:cubicBezTo>
                  <a:cubicBezTo>
                    <a:pt x="20616" y="29067"/>
                    <a:pt x="20616" y="29100"/>
                    <a:pt x="20649" y="29134"/>
                  </a:cubicBezTo>
                  <a:cubicBezTo>
                    <a:pt x="20649" y="29134"/>
                    <a:pt x="20682" y="29167"/>
                    <a:pt x="20682" y="29200"/>
                  </a:cubicBezTo>
                  <a:cubicBezTo>
                    <a:pt x="20282" y="31035"/>
                    <a:pt x="19948" y="32870"/>
                    <a:pt x="19415" y="34671"/>
                  </a:cubicBezTo>
                  <a:cubicBezTo>
                    <a:pt x="18481" y="32803"/>
                    <a:pt x="17613" y="30935"/>
                    <a:pt x="16613" y="29134"/>
                  </a:cubicBezTo>
                  <a:cubicBezTo>
                    <a:pt x="16579" y="29067"/>
                    <a:pt x="16546" y="29067"/>
                    <a:pt x="16479" y="29034"/>
                  </a:cubicBezTo>
                  <a:lnTo>
                    <a:pt x="16479" y="29034"/>
                  </a:lnTo>
                  <a:cubicBezTo>
                    <a:pt x="17163" y="29100"/>
                    <a:pt x="17855" y="29134"/>
                    <a:pt x="18547" y="29134"/>
                  </a:cubicBezTo>
                  <a:cubicBezTo>
                    <a:pt x="19240" y="29134"/>
                    <a:pt x="19932" y="29100"/>
                    <a:pt x="20616" y="29034"/>
                  </a:cubicBezTo>
                  <a:close/>
                  <a:moveTo>
                    <a:pt x="13894" y="0"/>
                  </a:moveTo>
                  <a:cubicBezTo>
                    <a:pt x="13785" y="0"/>
                    <a:pt x="13679" y="58"/>
                    <a:pt x="13644" y="180"/>
                  </a:cubicBezTo>
                  <a:cubicBezTo>
                    <a:pt x="13177" y="2715"/>
                    <a:pt x="12877" y="5350"/>
                    <a:pt x="13077" y="7919"/>
                  </a:cubicBezTo>
                  <a:cubicBezTo>
                    <a:pt x="11909" y="6951"/>
                    <a:pt x="10675" y="6051"/>
                    <a:pt x="9408" y="5250"/>
                  </a:cubicBezTo>
                  <a:cubicBezTo>
                    <a:pt x="8952" y="4965"/>
                    <a:pt x="7694" y="3951"/>
                    <a:pt x="6858" y="3951"/>
                  </a:cubicBezTo>
                  <a:cubicBezTo>
                    <a:pt x="6715" y="3951"/>
                    <a:pt x="6584" y="3981"/>
                    <a:pt x="6472" y="4049"/>
                  </a:cubicBezTo>
                  <a:cubicBezTo>
                    <a:pt x="5705" y="4549"/>
                    <a:pt x="6672" y="6217"/>
                    <a:pt x="6872" y="6751"/>
                  </a:cubicBezTo>
                  <a:cubicBezTo>
                    <a:pt x="7500" y="8238"/>
                    <a:pt x="8324" y="9659"/>
                    <a:pt x="9312" y="10950"/>
                  </a:cubicBezTo>
                  <a:lnTo>
                    <a:pt x="9312" y="10950"/>
                  </a:lnTo>
                  <a:cubicBezTo>
                    <a:pt x="6820" y="10585"/>
                    <a:pt x="4328" y="10252"/>
                    <a:pt x="1836" y="9887"/>
                  </a:cubicBezTo>
                  <a:cubicBezTo>
                    <a:pt x="1820" y="9884"/>
                    <a:pt x="1805" y="9883"/>
                    <a:pt x="1790" y="9883"/>
                  </a:cubicBezTo>
                  <a:cubicBezTo>
                    <a:pt x="1573" y="9883"/>
                    <a:pt x="1379" y="10100"/>
                    <a:pt x="1535" y="10287"/>
                  </a:cubicBezTo>
                  <a:cubicBezTo>
                    <a:pt x="2836" y="12255"/>
                    <a:pt x="4337" y="14090"/>
                    <a:pt x="6139" y="15624"/>
                  </a:cubicBezTo>
                  <a:cubicBezTo>
                    <a:pt x="4171" y="15991"/>
                    <a:pt x="2236" y="16391"/>
                    <a:pt x="268" y="16658"/>
                  </a:cubicBezTo>
                  <a:cubicBezTo>
                    <a:pt x="1" y="16692"/>
                    <a:pt x="34" y="17025"/>
                    <a:pt x="201" y="17159"/>
                  </a:cubicBezTo>
                  <a:cubicBezTo>
                    <a:pt x="2169" y="18560"/>
                    <a:pt x="4304" y="19827"/>
                    <a:pt x="6606" y="20661"/>
                  </a:cubicBezTo>
                  <a:cubicBezTo>
                    <a:pt x="6623" y="20670"/>
                    <a:pt x="6641" y="20674"/>
                    <a:pt x="6659" y="20674"/>
                  </a:cubicBezTo>
                  <a:cubicBezTo>
                    <a:pt x="6706" y="20674"/>
                    <a:pt x="6748" y="20643"/>
                    <a:pt x="6772" y="20594"/>
                  </a:cubicBezTo>
                  <a:cubicBezTo>
                    <a:pt x="6806" y="20728"/>
                    <a:pt x="6806" y="20861"/>
                    <a:pt x="6839" y="20995"/>
                  </a:cubicBezTo>
                  <a:cubicBezTo>
                    <a:pt x="6872" y="21128"/>
                    <a:pt x="6872" y="21261"/>
                    <a:pt x="6906" y="21395"/>
                  </a:cubicBezTo>
                  <a:cubicBezTo>
                    <a:pt x="7139" y="22496"/>
                    <a:pt x="7540" y="23463"/>
                    <a:pt x="8040" y="24297"/>
                  </a:cubicBezTo>
                  <a:cubicBezTo>
                    <a:pt x="7940" y="24297"/>
                    <a:pt x="7840" y="24297"/>
                    <a:pt x="7806" y="24430"/>
                  </a:cubicBezTo>
                  <a:cubicBezTo>
                    <a:pt x="7740" y="24497"/>
                    <a:pt x="7706" y="24564"/>
                    <a:pt x="7673" y="24631"/>
                  </a:cubicBezTo>
                  <a:cubicBezTo>
                    <a:pt x="6483" y="24761"/>
                    <a:pt x="5293" y="24829"/>
                    <a:pt x="4103" y="24829"/>
                  </a:cubicBezTo>
                  <a:cubicBezTo>
                    <a:pt x="3158" y="24829"/>
                    <a:pt x="2213" y="24786"/>
                    <a:pt x="1268" y="24697"/>
                  </a:cubicBezTo>
                  <a:cubicBezTo>
                    <a:pt x="3070" y="23530"/>
                    <a:pt x="4938" y="22429"/>
                    <a:pt x="6639" y="21195"/>
                  </a:cubicBezTo>
                  <a:cubicBezTo>
                    <a:pt x="6739" y="21128"/>
                    <a:pt x="6739" y="21061"/>
                    <a:pt x="6739" y="20995"/>
                  </a:cubicBezTo>
                  <a:cubicBezTo>
                    <a:pt x="6739" y="20886"/>
                    <a:pt x="6650" y="20777"/>
                    <a:pt x="6527" y="20777"/>
                  </a:cubicBezTo>
                  <a:cubicBezTo>
                    <a:pt x="6499" y="20777"/>
                    <a:pt x="6469" y="20782"/>
                    <a:pt x="6439" y="20794"/>
                  </a:cubicBezTo>
                  <a:cubicBezTo>
                    <a:pt x="4371" y="21995"/>
                    <a:pt x="2403" y="23363"/>
                    <a:pt x="401" y="24631"/>
                  </a:cubicBezTo>
                  <a:cubicBezTo>
                    <a:pt x="168" y="24797"/>
                    <a:pt x="268" y="25064"/>
                    <a:pt x="535" y="25098"/>
                  </a:cubicBezTo>
                  <a:cubicBezTo>
                    <a:pt x="1505" y="25208"/>
                    <a:pt x="2476" y="25268"/>
                    <a:pt x="3446" y="25268"/>
                  </a:cubicBezTo>
                  <a:cubicBezTo>
                    <a:pt x="4811" y="25268"/>
                    <a:pt x="6175" y="25151"/>
                    <a:pt x="7540" y="24897"/>
                  </a:cubicBezTo>
                  <a:lnTo>
                    <a:pt x="7540" y="24897"/>
                  </a:lnTo>
                  <a:cubicBezTo>
                    <a:pt x="6506" y="26865"/>
                    <a:pt x="5271" y="28667"/>
                    <a:pt x="3770" y="30335"/>
                  </a:cubicBezTo>
                  <a:cubicBezTo>
                    <a:pt x="3589" y="30515"/>
                    <a:pt x="3735" y="30778"/>
                    <a:pt x="3937" y="30778"/>
                  </a:cubicBezTo>
                  <a:cubicBezTo>
                    <a:pt x="3959" y="30778"/>
                    <a:pt x="3981" y="30775"/>
                    <a:pt x="4004" y="30768"/>
                  </a:cubicBezTo>
                  <a:cubicBezTo>
                    <a:pt x="6606" y="30235"/>
                    <a:pt x="9174" y="29434"/>
                    <a:pt x="11509" y="28166"/>
                  </a:cubicBezTo>
                  <a:lnTo>
                    <a:pt x="11509" y="28166"/>
                  </a:lnTo>
                  <a:cubicBezTo>
                    <a:pt x="11142" y="30301"/>
                    <a:pt x="10775" y="32436"/>
                    <a:pt x="10408" y="34571"/>
                  </a:cubicBezTo>
                  <a:cubicBezTo>
                    <a:pt x="10385" y="34757"/>
                    <a:pt x="10508" y="34878"/>
                    <a:pt x="10652" y="34878"/>
                  </a:cubicBezTo>
                  <a:cubicBezTo>
                    <a:pt x="10714" y="34878"/>
                    <a:pt x="10781" y="34855"/>
                    <a:pt x="10842" y="34804"/>
                  </a:cubicBezTo>
                  <a:cubicBezTo>
                    <a:pt x="12677" y="33337"/>
                    <a:pt x="15145" y="31369"/>
                    <a:pt x="16079" y="29100"/>
                  </a:cubicBezTo>
                  <a:cubicBezTo>
                    <a:pt x="16112" y="29034"/>
                    <a:pt x="16079" y="29000"/>
                    <a:pt x="16012" y="29000"/>
                  </a:cubicBezTo>
                  <a:cubicBezTo>
                    <a:pt x="16012" y="29000"/>
                    <a:pt x="15979" y="29000"/>
                    <a:pt x="15979" y="29034"/>
                  </a:cubicBezTo>
                  <a:cubicBezTo>
                    <a:pt x="15012" y="29834"/>
                    <a:pt x="14244" y="30968"/>
                    <a:pt x="13344" y="31869"/>
                  </a:cubicBezTo>
                  <a:cubicBezTo>
                    <a:pt x="12610" y="32603"/>
                    <a:pt x="11843" y="33303"/>
                    <a:pt x="11009" y="34004"/>
                  </a:cubicBezTo>
                  <a:cubicBezTo>
                    <a:pt x="11376" y="31969"/>
                    <a:pt x="11743" y="29934"/>
                    <a:pt x="12076" y="27900"/>
                  </a:cubicBezTo>
                  <a:cubicBezTo>
                    <a:pt x="13277" y="28433"/>
                    <a:pt x="14645" y="28800"/>
                    <a:pt x="16046" y="28967"/>
                  </a:cubicBezTo>
                  <a:cubicBezTo>
                    <a:pt x="16146" y="29000"/>
                    <a:pt x="16246" y="29000"/>
                    <a:pt x="16379" y="29034"/>
                  </a:cubicBezTo>
                  <a:cubicBezTo>
                    <a:pt x="16246" y="29067"/>
                    <a:pt x="16146" y="29200"/>
                    <a:pt x="16212" y="29367"/>
                  </a:cubicBezTo>
                  <a:cubicBezTo>
                    <a:pt x="17146" y="31402"/>
                    <a:pt x="18247" y="33403"/>
                    <a:pt x="19248" y="35405"/>
                  </a:cubicBezTo>
                  <a:cubicBezTo>
                    <a:pt x="19288" y="35472"/>
                    <a:pt x="19356" y="35502"/>
                    <a:pt x="19427" y="35502"/>
                  </a:cubicBezTo>
                  <a:cubicBezTo>
                    <a:pt x="19531" y="35502"/>
                    <a:pt x="19642" y="35438"/>
                    <a:pt x="19682" y="35338"/>
                  </a:cubicBezTo>
                  <a:cubicBezTo>
                    <a:pt x="20282" y="33537"/>
                    <a:pt x="20816" y="31602"/>
                    <a:pt x="20916" y="29667"/>
                  </a:cubicBezTo>
                  <a:cubicBezTo>
                    <a:pt x="21917" y="31502"/>
                    <a:pt x="23217" y="33137"/>
                    <a:pt x="24618" y="34704"/>
                  </a:cubicBezTo>
                  <a:cubicBezTo>
                    <a:pt x="24666" y="34752"/>
                    <a:pt x="24730" y="34774"/>
                    <a:pt x="24794" y="34774"/>
                  </a:cubicBezTo>
                  <a:cubicBezTo>
                    <a:pt x="24912" y="34774"/>
                    <a:pt x="25031" y="34700"/>
                    <a:pt x="25052" y="34571"/>
                  </a:cubicBezTo>
                  <a:cubicBezTo>
                    <a:pt x="25619" y="32236"/>
                    <a:pt x="25919" y="29801"/>
                    <a:pt x="25786" y="27366"/>
                  </a:cubicBezTo>
                  <a:cubicBezTo>
                    <a:pt x="25753" y="27299"/>
                    <a:pt x="25719" y="27232"/>
                    <a:pt x="25686" y="27199"/>
                  </a:cubicBezTo>
                  <a:cubicBezTo>
                    <a:pt x="26787" y="26365"/>
                    <a:pt x="27687" y="25364"/>
                    <a:pt x="28388" y="24197"/>
                  </a:cubicBezTo>
                  <a:cubicBezTo>
                    <a:pt x="29722" y="25898"/>
                    <a:pt x="30923" y="27733"/>
                    <a:pt x="31990" y="29634"/>
                  </a:cubicBezTo>
                  <a:cubicBezTo>
                    <a:pt x="29956" y="28934"/>
                    <a:pt x="28021" y="28100"/>
                    <a:pt x="26053" y="27199"/>
                  </a:cubicBezTo>
                  <a:cubicBezTo>
                    <a:pt x="26039" y="27194"/>
                    <a:pt x="26025" y="27192"/>
                    <a:pt x="26012" y="27192"/>
                  </a:cubicBezTo>
                  <a:cubicBezTo>
                    <a:pt x="25928" y="27192"/>
                    <a:pt x="25857" y="27275"/>
                    <a:pt x="25886" y="27332"/>
                  </a:cubicBezTo>
                  <a:cubicBezTo>
                    <a:pt x="25886" y="27366"/>
                    <a:pt x="25886" y="27399"/>
                    <a:pt x="25953" y="27433"/>
                  </a:cubicBezTo>
                  <a:cubicBezTo>
                    <a:pt x="27988" y="28633"/>
                    <a:pt x="30222" y="29567"/>
                    <a:pt x="32457" y="30335"/>
                  </a:cubicBezTo>
                  <a:cubicBezTo>
                    <a:pt x="32485" y="30343"/>
                    <a:pt x="32512" y="30346"/>
                    <a:pt x="32536" y="30346"/>
                  </a:cubicBezTo>
                  <a:cubicBezTo>
                    <a:pt x="32720" y="30346"/>
                    <a:pt x="32816" y="30144"/>
                    <a:pt x="32758" y="29968"/>
                  </a:cubicBezTo>
                  <a:cubicBezTo>
                    <a:pt x="31590" y="27799"/>
                    <a:pt x="30222" y="25731"/>
                    <a:pt x="28721" y="23797"/>
                  </a:cubicBezTo>
                  <a:lnTo>
                    <a:pt x="28721" y="23797"/>
                  </a:lnTo>
                  <a:cubicBezTo>
                    <a:pt x="29501" y="23840"/>
                    <a:pt x="30280" y="23862"/>
                    <a:pt x="31060" y="23862"/>
                  </a:cubicBezTo>
                  <a:cubicBezTo>
                    <a:pt x="32682" y="23862"/>
                    <a:pt x="34304" y="23766"/>
                    <a:pt x="35927" y="23563"/>
                  </a:cubicBezTo>
                  <a:cubicBezTo>
                    <a:pt x="36160" y="23563"/>
                    <a:pt x="36260" y="23263"/>
                    <a:pt x="36060" y="23129"/>
                  </a:cubicBezTo>
                  <a:cubicBezTo>
                    <a:pt x="34259" y="21962"/>
                    <a:pt x="32424" y="20761"/>
                    <a:pt x="30489" y="19860"/>
                  </a:cubicBezTo>
                  <a:cubicBezTo>
                    <a:pt x="32691" y="19093"/>
                    <a:pt x="34792" y="18026"/>
                    <a:pt x="36760" y="16725"/>
                  </a:cubicBezTo>
                  <a:cubicBezTo>
                    <a:pt x="36994" y="16558"/>
                    <a:pt x="36894" y="16258"/>
                    <a:pt x="36627" y="16258"/>
                  </a:cubicBezTo>
                  <a:cubicBezTo>
                    <a:pt x="34259" y="16058"/>
                    <a:pt x="31890" y="15791"/>
                    <a:pt x="29522" y="15491"/>
                  </a:cubicBezTo>
                  <a:cubicBezTo>
                    <a:pt x="31857" y="14357"/>
                    <a:pt x="33925" y="12822"/>
                    <a:pt x="35826" y="11087"/>
                  </a:cubicBezTo>
                  <a:cubicBezTo>
                    <a:pt x="35993" y="10921"/>
                    <a:pt x="35860" y="10654"/>
                    <a:pt x="35626" y="10654"/>
                  </a:cubicBezTo>
                  <a:cubicBezTo>
                    <a:pt x="35150" y="10630"/>
                    <a:pt x="34675" y="10618"/>
                    <a:pt x="34201" y="10618"/>
                  </a:cubicBezTo>
                  <a:cubicBezTo>
                    <a:pt x="31985" y="10618"/>
                    <a:pt x="29792" y="10883"/>
                    <a:pt x="27621" y="11488"/>
                  </a:cubicBezTo>
                  <a:cubicBezTo>
                    <a:pt x="28955" y="9219"/>
                    <a:pt x="30256" y="6884"/>
                    <a:pt x="31490" y="4549"/>
                  </a:cubicBezTo>
                  <a:cubicBezTo>
                    <a:pt x="31579" y="4401"/>
                    <a:pt x="31456" y="4172"/>
                    <a:pt x="31286" y="4172"/>
                  </a:cubicBezTo>
                  <a:cubicBezTo>
                    <a:pt x="31266" y="4172"/>
                    <a:pt x="31245" y="4175"/>
                    <a:pt x="31223" y="4183"/>
                  </a:cubicBezTo>
                  <a:cubicBezTo>
                    <a:pt x="28455" y="5283"/>
                    <a:pt x="25853" y="6684"/>
                    <a:pt x="23451" y="8519"/>
                  </a:cubicBezTo>
                  <a:cubicBezTo>
                    <a:pt x="23384" y="5817"/>
                    <a:pt x="23217" y="3115"/>
                    <a:pt x="23084" y="413"/>
                  </a:cubicBezTo>
                  <a:cubicBezTo>
                    <a:pt x="23064" y="250"/>
                    <a:pt x="22943" y="149"/>
                    <a:pt x="22814" y="149"/>
                  </a:cubicBezTo>
                  <a:cubicBezTo>
                    <a:pt x="22733" y="149"/>
                    <a:pt x="22648" y="189"/>
                    <a:pt x="22584" y="280"/>
                  </a:cubicBezTo>
                  <a:cubicBezTo>
                    <a:pt x="21316" y="2081"/>
                    <a:pt x="20049" y="3882"/>
                    <a:pt x="18814" y="5717"/>
                  </a:cubicBezTo>
                  <a:cubicBezTo>
                    <a:pt x="18481" y="6251"/>
                    <a:pt x="17980" y="6884"/>
                    <a:pt x="18247" y="7452"/>
                  </a:cubicBezTo>
                  <a:cubicBezTo>
                    <a:pt x="18214" y="7452"/>
                    <a:pt x="18147" y="7418"/>
                    <a:pt x="18114" y="7418"/>
                  </a:cubicBezTo>
                  <a:cubicBezTo>
                    <a:pt x="17046" y="4850"/>
                    <a:pt x="15712" y="2448"/>
                    <a:pt x="14144" y="146"/>
                  </a:cubicBezTo>
                  <a:cubicBezTo>
                    <a:pt x="14096" y="50"/>
                    <a:pt x="13994" y="0"/>
                    <a:pt x="1389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7"/>
            <p:cNvSpPr/>
            <p:nvPr/>
          </p:nvSpPr>
          <p:spPr>
            <a:xfrm>
              <a:off x="3974675" y="4505950"/>
              <a:ext cx="186825" cy="104475"/>
            </a:xfrm>
            <a:custGeom>
              <a:avLst/>
              <a:gdLst/>
              <a:ahLst/>
              <a:cxnLst/>
              <a:rect l="l" t="t" r="r" b="b"/>
              <a:pathLst>
                <a:path w="7473" h="4179" extrusionOk="0">
                  <a:moveTo>
                    <a:pt x="6833" y="1"/>
                  </a:moveTo>
                  <a:cubicBezTo>
                    <a:pt x="4522" y="1"/>
                    <a:pt x="2261" y="329"/>
                    <a:pt x="1" y="910"/>
                  </a:cubicBezTo>
                  <a:cubicBezTo>
                    <a:pt x="768" y="1877"/>
                    <a:pt x="1368" y="2978"/>
                    <a:pt x="1768" y="4179"/>
                  </a:cubicBezTo>
                  <a:cubicBezTo>
                    <a:pt x="3803" y="2945"/>
                    <a:pt x="5705" y="1577"/>
                    <a:pt x="7473" y="9"/>
                  </a:cubicBezTo>
                  <a:cubicBezTo>
                    <a:pt x="7259" y="4"/>
                    <a:pt x="7046" y="1"/>
                    <a:pt x="6833"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7"/>
            <p:cNvSpPr/>
            <p:nvPr/>
          </p:nvSpPr>
          <p:spPr>
            <a:xfrm>
              <a:off x="4023875" y="4626250"/>
              <a:ext cx="159300" cy="93425"/>
            </a:xfrm>
            <a:custGeom>
              <a:avLst/>
              <a:gdLst/>
              <a:ahLst/>
              <a:cxnLst/>
              <a:rect l="l" t="t" r="r" b="b"/>
              <a:pathLst>
                <a:path w="6372" h="3737" extrusionOk="0">
                  <a:moveTo>
                    <a:pt x="1" y="1"/>
                  </a:moveTo>
                  <a:lnTo>
                    <a:pt x="1" y="1"/>
                  </a:lnTo>
                  <a:cubicBezTo>
                    <a:pt x="34" y="101"/>
                    <a:pt x="67" y="201"/>
                    <a:pt x="67" y="301"/>
                  </a:cubicBezTo>
                  <a:cubicBezTo>
                    <a:pt x="334" y="1435"/>
                    <a:pt x="401" y="2536"/>
                    <a:pt x="334" y="3637"/>
                  </a:cubicBezTo>
                  <a:cubicBezTo>
                    <a:pt x="434" y="3670"/>
                    <a:pt x="501" y="3703"/>
                    <a:pt x="568" y="3737"/>
                  </a:cubicBezTo>
                  <a:cubicBezTo>
                    <a:pt x="601" y="3703"/>
                    <a:pt x="601" y="3670"/>
                    <a:pt x="668" y="3670"/>
                  </a:cubicBezTo>
                  <a:cubicBezTo>
                    <a:pt x="2669" y="2836"/>
                    <a:pt x="4571" y="1869"/>
                    <a:pt x="6372" y="735"/>
                  </a:cubicBezTo>
                  <a:cubicBezTo>
                    <a:pt x="4237" y="568"/>
                    <a:pt x="2102" y="334"/>
                    <a:pt x="1"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7"/>
            <p:cNvSpPr/>
            <p:nvPr/>
          </p:nvSpPr>
          <p:spPr>
            <a:xfrm>
              <a:off x="4005525" y="4728000"/>
              <a:ext cx="161825" cy="86075"/>
            </a:xfrm>
            <a:custGeom>
              <a:avLst/>
              <a:gdLst/>
              <a:ahLst/>
              <a:cxnLst/>
              <a:rect l="l" t="t" r="r" b="b"/>
              <a:pathLst>
                <a:path w="6473" h="3443" extrusionOk="0">
                  <a:moveTo>
                    <a:pt x="1035" y="0"/>
                  </a:moveTo>
                  <a:cubicBezTo>
                    <a:pt x="901" y="1201"/>
                    <a:pt x="534" y="2369"/>
                    <a:pt x="1" y="3436"/>
                  </a:cubicBezTo>
                  <a:cubicBezTo>
                    <a:pt x="272" y="3440"/>
                    <a:pt x="542" y="3442"/>
                    <a:pt x="812" y="3442"/>
                  </a:cubicBezTo>
                  <a:cubicBezTo>
                    <a:pt x="2703" y="3442"/>
                    <a:pt x="4575" y="3340"/>
                    <a:pt x="6472" y="3136"/>
                  </a:cubicBezTo>
                  <a:cubicBezTo>
                    <a:pt x="4704" y="2035"/>
                    <a:pt x="2869" y="1034"/>
                    <a:pt x="103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7"/>
            <p:cNvSpPr/>
            <p:nvPr/>
          </p:nvSpPr>
          <p:spPr>
            <a:xfrm>
              <a:off x="3928800" y="4832225"/>
              <a:ext cx="157650" cy="135975"/>
            </a:xfrm>
            <a:custGeom>
              <a:avLst/>
              <a:gdLst/>
              <a:ahLst/>
              <a:cxnLst/>
              <a:rect l="l" t="t" r="r" b="b"/>
              <a:pathLst>
                <a:path w="6306" h="5439" extrusionOk="0">
                  <a:moveTo>
                    <a:pt x="2703" y="1"/>
                  </a:moveTo>
                  <a:cubicBezTo>
                    <a:pt x="2002" y="1168"/>
                    <a:pt x="1102" y="2169"/>
                    <a:pt x="1" y="3003"/>
                  </a:cubicBezTo>
                  <a:cubicBezTo>
                    <a:pt x="34" y="3036"/>
                    <a:pt x="68" y="3103"/>
                    <a:pt x="101" y="3170"/>
                  </a:cubicBezTo>
                  <a:lnTo>
                    <a:pt x="201" y="3136"/>
                  </a:lnTo>
                  <a:cubicBezTo>
                    <a:pt x="201" y="3079"/>
                    <a:pt x="251" y="2996"/>
                    <a:pt x="329" y="2996"/>
                  </a:cubicBezTo>
                  <a:cubicBezTo>
                    <a:pt x="341" y="2996"/>
                    <a:pt x="354" y="2998"/>
                    <a:pt x="368" y="3003"/>
                  </a:cubicBezTo>
                  <a:cubicBezTo>
                    <a:pt x="2336" y="3904"/>
                    <a:pt x="4271" y="4738"/>
                    <a:pt x="6305" y="5438"/>
                  </a:cubicBezTo>
                  <a:cubicBezTo>
                    <a:pt x="5238" y="3537"/>
                    <a:pt x="4037" y="1702"/>
                    <a:pt x="2703"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7"/>
            <p:cNvSpPr/>
            <p:nvPr/>
          </p:nvSpPr>
          <p:spPr>
            <a:xfrm>
              <a:off x="3436800" y="4431000"/>
              <a:ext cx="607950" cy="513875"/>
            </a:xfrm>
            <a:custGeom>
              <a:avLst/>
              <a:gdLst/>
              <a:ahLst/>
              <a:cxnLst/>
              <a:rect l="l" t="t" r="r" b="b"/>
              <a:pathLst>
                <a:path w="24318" h="20555" extrusionOk="0">
                  <a:moveTo>
                    <a:pt x="11965" y="0"/>
                  </a:moveTo>
                  <a:cubicBezTo>
                    <a:pt x="11047" y="0"/>
                    <a:pt x="10121" y="110"/>
                    <a:pt x="9207" y="339"/>
                  </a:cubicBezTo>
                  <a:cubicBezTo>
                    <a:pt x="3102" y="1840"/>
                    <a:pt x="0" y="7977"/>
                    <a:pt x="1668" y="13882"/>
                  </a:cubicBezTo>
                  <a:cubicBezTo>
                    <a:pt x="3333" y="19758"/>
                    <a:pt x="9088" y="20554"/>
                    <a:pt x="14335" y="20554"/>
                  </a:cubicBezTo>
                  <a:cubicBezTo>
                    <a:pt x="14450" y="20554"/>
                    <a:pt x="14564" y="20554"/>
                    <a:pt x="14677" y="20553"/>
                  </a:cubicBezTo>
                  <a:cubicBezTo>
                    <a:pt x="14711" y="20520"/>
                    <a:pt x="14744" y="20520"/>
                    <a:pt x="14811" y="20520"/>
                  </a:cubicBezTo>
                  <a:cubicBezTo>
                    <a:pt x="20648" y="19386"/>
                    <a:pt x="24318" y="13682"/>
                    <a:pt x="22750" y="7911"/>
                  </a:cubicBezTo>
                  <a:cubicBezTo>
                    <a:pt x="21404" y="3060"/>
                    <a:pt x="16805" y="0"/>
                    <a:pt x="1196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7"/>
            <p:cNvSpPr/>
            <p:nvPr/>
          </p:nvSpPr>
          <p:spPr>
            <a:xfrm>
              <a:off x="3876275" y="4350225"/>
              <a:ext cx="179325" cy="164300"/>
            </a:xfrm>
            <a:custGeom>
              <a:avLst/>
              <a:gdLst/>
              <a:ahLst/>
              <a:cxnLst/>
              <a:rect l="l" t="t" r="r" b="b"/>
              <a:pathLst>
                <a:path w="7173" h="6572" extrusionOk="0">
                  <a:moveTo>
                    <a:pt x="7172" y="0"/>
                  </a:moveTo>
                  <a:lnTo>
                    <a:pt x="7172" y="0"/>
                  </a:lnTo>
                  <a:cubicBezTo>
                    <a:pt x="4637" y="1034"/>
                    <a:pt x="2269" y="2335"/>
                    <a:pt x="0" y="3870"/>
                  </a:cubicBezTo>
                  <a:cubicBezTo>
                    <a:pt x="1301" y="4537"/>
                    <a:pt x="2502" y="5471"/>
                    <a:pt x="3503" y="6572"/>
                  </a:cubicBezTo>
                  <a:cubicBezTo>
                    <a:pt x="3503" y="6538"/>
                    <a:pt x="3503" y="6505"/>
                    <a:pt x="3503" y="6505"/>
                  </a:cubicBezTo>
                  <a:cubicBezTo>
                    <a:pt x="4670" y="4303"/>
                    <a:pt x="5905" y="2135"/>
                    <a:pt x="7172"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7"/>
            <p:cNvSpPr/>
            <p:nvPr/>
          </p:nvSpPr>
          <p:spPr>
            <a:xfrm>
              <a:off x="3811225" y="4914800"/>
              <a:ext cx="108425" cy="160975"/>
            </a:xfrm>
            <a:custGeom>
              <a:avLst/>
              <a:gdLst/>
              <a:ahLst/>
              <a:cxnLst/>
              <a:rect l="l" t="t" r="r" b="b"/>
              <a:pathLst>
                <a:path w="4337" h="6439" extrusionOk="0">
                  <a:moveTo>
                    <a:pt x="4304" y="0"/>
                  </a:moveTo>
                  <a:cubicBezTo>
                    <a:pt x="3069" y="868"/>
                    <a:pt x="1602" y="1468"/>
                    <a:pt x="1" y="1735"/>
                  </a:cubicBezTo>
                  <a:cubicBezTo>
                    <a:pt x="1168" y="3369"/>
                    <a:pt x="2369" y="4937"/>
                    <a:pt x="3670" y="6438"/>
                  </a:cubicBezTo>
                  <a:cubicBezTo>
                    <a:pt x="4137" y="4337"/>
                    <a:pt x="4337" y="2202"/>
                    <a:pt x="4304"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7"/>
            <p:cNvSpPr/>
            <p:nvPr/>
          </p:nvSpPr>
          <p:spPr>
            <a:xfrm>
              <a:off x="3743675" y="4256825"/>
              <a:ext cx="116775" cy="182650"/>
            </a:xfrm>
            <a:custGeom>
              <a:avLst/>
              <a:gdLst/>
              <a:ahLst/>
              <a:cxnLst/>
              <a:rect l="l" t="t" r="r" b="b"/>
              <a:pathLst>
                <a:path w="4671" h="7306" extrusionOk="0">
                  <a:moveTo>
                    <a:pt x="4304" y="0"/>
                  </a:moveTo>
                  <a:cubicBezTo>
                    <a:pt x="3703" y="868"/>
                    <a:pt x="3069" y="1735"/>
                    <a:pt x="2469" y="2602"/>
                  </a:cubicBezTo>
                  <a:cubicBezTo>
                    <a:pt x="2002" y="3236"/>
                    <a:pt x="1" y="5304"/>
                    <a:pt x="301" y="6272"/>
                  </a:cubicBezTo>
                  <a:cubicBezTo>
                    <a:pt x="1802" y="6338"/>
                    <a:pt x="3303" y="6705"/>
                    <a:pt x="4671" y="7306"/>
                  </a:cubicBezTo>
                  <a:cubicBezTo>
                    <a:pt x="4537" y="4871"/>
                    <a:pt x="4437" y="2435"/>
                    <a:pt x="4304"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7"/>
            <p:cNvSpPr/>
            <p:nvPr/>
          </p:nvSpPr>
          <p:spPr>
            <a:xfrm>
              <a:off x="3698650" y="4953150"/>
              <a:ext cx="105100" cy="140975"/>
            </a:xfrm>
            <a:custGeom>
              <a:avLst/>
              <a:gdLst/>
              <a:ahLst/>
              <a:cxnLst/>
              <a:rect l="l" t="t" r="r" b="b"/>
              <a:pathLst>
                <a:path w="4204" h="5639" extrusionOk="0">
                  <a:moveTo>
                    <a:pt x="4137" y="1"/>
                  </a:moveTo>
                  <a:cubicBezTo>
                    <a:pt x="3453" y="67"/>
                    <a:pt x="2761" y="101"/>
                    <a:pt x="2068" y="101"/>
                  </a:cubicBezTo>
                  <a:cubicBezTo>
                    <a:pt x="1376" y="101"/>
                    <a:pt x="684" y="67"/>
                    <a:pt x="0" y="1"/>
                  </a:cubicBezTo>
                  <a:lnTo>
                    <a:pt x="0" y="1"/>
                  </a:lnTo>
                  <a:cubicBezTo>
                    <a:pt x="67" y="34"/>
                    <a:pt x="100" y="34"/>
                    <a:pt x="134" y="101"/>
                  </a:cubicBezTo>
                  <a:cubicBezTo>
                    <a:pt x="1134" y="1902"/>
                    <a:pt x="2002" y="3770"/>
                    <a:pt x="2936" y="5638"/>
                  </a:cubicBezTo>
                  <a:cubicBezTo>
                    <a:pt x="3469" y="3837"/>
                    <a:pt x="3803" y="2002"/>
                    <a:pt x="4203" y="167"/>
                  </a:cubicBezTo>
                  <a:cubicBezTo>
                    <a:pt x="4203" y="134"/>
                    <a:pt x="4170" y="101"/>
                    <a:pt x="4170" y="101"/>
                  </a:cubicBezTo>
                  <a:cubicBezTo>
                    <a:pt x="4137" y="67"/>
                    <a:pt x="4137" y="34"/>
                    <a:pt x="4170" y="34"/>
                  </a:cubicBezTo>
                  <a:cubicBezTo>
                    <a:pt x="4137" y="1"/>
                    <a:pt x="4137" y="1"/>
                    <a:pt x="4137"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7"/>
            <p:cNvSpPr/>
            <p:nvPr/>
          </p:nvSpPr>
          <p:spPr>
            <a:xfrm>
              <a:off x="3561875" y="4924800"/>
              <a:ext cx="125950" cy="152625"/>
            </a:xfrm>
            <a:custGeom>
              <a:avLst/>
              <a:gdLst/>
              <a:ahLst/>
              <a:cxnLst/>
              <a:rect l="l" t="t" r="r" b="b"/>
              <a:pathLst>
                <a:path w="5038" h="6105" extrusionOk="0">
                  <a:moveTo>
                    <a:pt x="1068" y="1"/>
                  </a:moveTo>
                  <a:cubicBezTo>
                    <a:pt x="735" y="2035"/>
                    <a:pt x="368" y="4070"/>
                    <a:pt x="1" y="6105"/>
                  </a:cubicBezTo>
                  <a:cubicBezTo>
                    <a:pt x="835" y="5404"/>
                    <a:pt x="1602" y="4704"/>
                    <a:pt x="2336" y="3970"/>
                  </a:cubicBezTo>
                  <a:cubicBezTo>
                    <a:pt x="3236" y="3069"/>
                    <a:pt x="4004" y="1935"/>
                    <a:pt x="4971" y="1135"/>
                  </a:cubicBezTo>
                  <a:cubicBezTo>
                    <a:pt x="4971" y="1101"/>
                    <a:pt x="5004" y="1101"/>
                    <a:pt x="5004" y="1101"/>
                  </a:cubicBezTo>
                  <a:lnTo>
                    <a:pt x="5038" y="1068"/>
                  </a:lnTo>
                  <a:cubicBezTo>
                    <a:pt x="3637" y="901"/>
                    <a:pt x="2269" y="534"/>
                    <a:pt x="1068"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7"/>
            <p:cNvSpPr/>
            <p:nvPr/>
          </p:nvSpPr>
          <p:spPr>
            <a:xfrm>
              <a:off x="3619425" y="4251825"/>
              <a:ext cx="106775" cy="183475"/>
            </a:xfrm>
            <a:custGeom>
              <a:avLst/>
              <a:gdLst/>
              <a:ahLst/>
              <a:cxnLst/>
              <a:rect l="l" t="t" r="r" b="b"/>
              <a:pathLst>
                <a:path w="4271" h="7339" extrusionOk="0">
                  <a:moveTo>
                    <a:pt x="734" y="0"/>
                  </a:moveTo>
                  <a:cubicBezTo>
                    <a:pt x="301" y="2369"/>
                    <a:pt x="167" y="4704"/>
                    <a:pt x="34" y="7105"/>
                  </a:cubicBezTo>
                  <a:cubicBezTo>
                    <a:pt x="34" y="7105"/>
                    <a:pt x="0" y="7139"/>
                    <a:pt x="0" y="7139"/>
                  </a:cubicBezTo>
                  <a:cubicBezTo>
                    <a:pt x="100" y="7205"/>
                    <a:pt x="167" y="7272"/>
                    <a:pt x="234" y="7339"/>
                  </a:cubicBezTo>
                  <a:cubicBezTo>
                    <a:pt x="834" y="7072"/>
                    <a:pt x="1435" y="6872"/>
                    <a:pt x="2102" y="6738"/>
                  </a:cubicBezTo>
                  <a:cubicBezTo>
                    <a:pt x="2802" y="6572"/>
                    <a:pt x="3536" y="6472"/>
                    <a:pt x="4270" y="6438"/>
                  </a:cubicBezTo>
                  <a:cubicBezTo>
                    <a:pt x="3269" y="4203"/>
                    <a:pt x="2102" y="2068"/>
                    <a:pt x="734"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7"/>
            <p:cNvSpPr/>
            <p:nvPr/>
          </p:nvSpPr>
          <p:spPr>
            <a:xfrm>
              <a:off x="3404275" y="4842250"/>
              <a:ext cx="172650" cy="136775"/>
            </a:xfrm>
            <a:custGeom>
              <a:avLst/>
              <a:gdLst/>
              <a:ahLst/>
              <a:cxnLst/>
              <a:rect l="l" t="t" r="r" b="b"/>
              <a:pathLst>
                <a:path w="6906" h="5471" extrusionOk="0">
                  <a:moveTo>
                    <a:pt x="3503" y="0"/>
                  </a:moveTo>
                  <a:cubicBezTo>
                    <a:pt x="3503" y="34"/>
                    <a:pt x="3503" y="34"/>
                    <a:pt x="3503" y="67"/>
                  </a:cubicBezTo>
                  <a:cubicBezTo>
                    <a:pt x="2602" y="2035"/>
                    <a:pt x="1401" y="3836"/>
                    <a:pt x="0" y="5471"/>
                  </a:cubicBezTo>
                  <a:cubicBezTo>
                    <a:pt x="2335" y="4937"/>
                    <a:pt x="4570" y="4203"/>
                    <a:pt x="6838" y="3336"/>
                  </a:cubicBezTo>
                  <a:cubicBezTo>
                    <a:pt x="6872" y="3269"/>
                    <a:pt x="6872" y="3202"/>
                    <a:pt x="6872" y="3169"/>
                  </a:cubicBezTo>
                  <a:cubicBezTo>
                    <a:pt x="6905" y="3136"/>
                    <a:pt x="6905" y="3102"/>
                    <a:pt x="6905" y="3069"/>
                  </a:cubicBezTo>
                  <a:cubicBezTo>
                    <a:pt x="5538" y="2369"/>
                    <a:pt x="4370" y="1368"/>
                    <a:pt x="35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7"/>
            <p:cNvSpPr/>
            <p:nvPr/>
          </p:nvSpPr>
          <p:spPr>
            <a:xfrm>
              <a:off x="3457600" y="4341600"/>
              <a:ext cx="154350" cy="160425"/>
            </a:xfrm>
            <a:custGeom>
              <a:avLst/>
              <a:gdLst/>
              <a:ahLst/>
              <a:cxnLst/>
              <a:rect l="l" t="t" r="r" b="b"/>
              <a:pathLst>
                <a:path w="6174" h="6417" extrusionOk="0">
                  <a:moveTo>
                    <a:pt x="198" y="1"/>
                  </a:moveTo>
                  <a:cubicBezTo>
                    <a:pt x="41" y="1"/>
                    <a:pt x="1" y="216"/>
                    <a:pt x="69" y="646"/>
                  </a:cubicBezTo>
                  <a:cubicBezTo>
                    <a:pt x="169" y="946"/>
                    <a:pt x="269" y="1279"/>
                    <a:pt x="402" y="1580"/>
                  </a:cubicBezTo>
                  <a:cubicBezTo>
                    <a:pt x="636" y="2180"/>
                    <a:pt x="869" y="2747"/>
                    <a:pt x="1136" y="3314"/>
                  </a:cubicBezTo>
                  <a:cubicBezTo>
                    <a:pt x="1637" y="4382"/>
                    <a:pt x="2237" y="5349"/>
                    <a:pt x="2837" y="6350"/>
                  </a:cubicBezTo>
                  <a:cubicBezTo>
                    <a:pt x="2837" y="6350"/>
                    <a:pt x="2837" y="6383"/>
                    <a:pt x="2837" y="6416"/>
                  </a:cubicBezTo>
                  <a:cubicBezTo>
                    <a:pt x="3771" y="5416"/>
                    <a:pt x="4906" y="4582"/>
                    <a:pt x="6173" y="3981"/>
                  </a:cubicBezTo>
                  <a:cubicBezTo>
                    <a:pt x="5239" y="3214"/>
                    <a:pt x="4305" y="2514"/>
                    <a:pt x="3304" y="1846"/>
                  </a:cubicBezTo>
                  <a:cubicBezTo>
                    <a:pt x="2637" y="1379"/>
                    <a:pt x="1270" y="212"/>
                    <a:pt x="502" y="145"/>
                  </a:cubicBezTo>
                  <a:cubicBezTo>
                    <a:pt x="374" y="49"/>
                    <a:pt x="273" y="1"/>
                    <a:pt x="198"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7"/>
            <p:cNvSpPr/>
            <p:nvPr/>
          </p:nvSpPr>
          <p:spPr>
            <a:xfrm>
              <a:off x="3345050" y="4490325"/>
              <a:ext cx="171825" cy="132625"/>
            </a:xfrm>
            <a:custGeom>
              <a:avLst/>
              <a:gdLst/>
              <a:ahLst/>
              <a:cxnLst/>
              <a:rect l="l" t="t" r="r" b="b"/>
              <a:pathLst>
                <a:path w="6873" h="5305" extrusionOk="0">
                  <a:moveTo>
                    <a:pt x="1" y="0"/>
                  </a:moveTo>
                  <a:cubicBezTo>
                    <a:pt x="1268" y="1802"/>
                    <a:pt x="2669" y="3436"/>
                    <a:pt x="4204" y="5037"/>
                  </a:cubicBezTo>
                  <a:cubicBezTo>
                    <a:pt x="4237" y="5037"/>
                    <a:pt x="4271" y="5004"/>
                    <a:pt x="4304" y="5004"/>
                  </a:cubicBezTo>
                  <a:cubicBezTo>
                    <a:pt x="4318" y="5001"/>
                    <a:pt x="4333" y="5000"/>
                    <a:pt x="4347" y="5000"/>
                  </a:cubicBezTo>
                  <a:cubicBezTo>
                    <a:pt x="4493" y="5000"/>
                    <a:pt x="4601" y="5152"/>
                    <a:pt x="4571" y="5304"/>
                  </a:cubicBezTo>
                  <a:lnTo>
                    <a:pt x="4671" y="5304"/>
                  </a:lnTo>
                  <a:cubicBezTo>
                    <a:pt x="5071" y="3703"/>
                    <a:pt x="5838" y="2202"/>
                    <a:pt x="6872" y="968"/>
                  </a:cubicBezTo>
                  <a:cubicBezTo>
                    <a:pt x="4571" y="634"/>
                    <a:pt x="2303" y="334"/>
                    <a:pt x="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7"/>
            <p:cNvSpPr/>
            <p:nvPr/>
          </p:nvSpPr>
          <p:spPr>
            <a:xfrm>
              <a:off x="3318375" y="4752175"/>
              <a:ext cx="169300" cy="95875"/>
            </a:xfrm>
            <a:custGeom>
              <a:avLst/>
              <a:gdLst/>
              <a:ahLst/>
              <a:cxnLst/>
              <a:rect l="l" t="t" r="r" b="b"/>
              <a:pathLst>
                <a:path w="6772" h="3835" extrusionOk="0">
                  <a:moveTo>
                    <a:pt x="5471" y="1"/>
                  </a:moveTo>
                  <a:cubicBezTo>
                    <a:pt x="5471" y="67"/>
                    <a:pt x="5471" y="134"/>
                    <a:pt x="5371" y="201"/>
                  </a:cubicBezTo>
                  <a:cubicBezTo>
                    <a:pt x="3670" y="1435"/>
                    <a:pt x="1802" y="2536"/>
                    <a:pt x="0" y="3703"/>
                  </a:cubicBezTo>
                  <a:cubicBezTo>
                    <a:pt x="945" y="3792"/>
                    <a:pt x="1890" y="3835"/>
                    <a:pt x="2835" y="3835"/>
                  </a:cubicBezTo>
                  <a:cubicBezTo>
                    <a:pt x="4025" y="3835"/>
                    <a:pt x="5215" y="3767"/>
                    <a:pt x="6405" y="3637"/>
                  </a:cubicBezTo>
                  <a:cubicBezTo>
                    <a:pt x="6438" y="3570"/>
                    <a:pt x="6505" y="3503"/>
                    <a:pt x="6538" y="3436"/>
                  </a:cubicBezTo>
                  <a:cubicBezTo>
                    <a:pt x="6572" y="3303"/>
                    <a:pt x="6672" y="3303"/>
                    <a:pt x="6772" y="3303"/>
                  </a:cubicBezTo>
                  <a:cubicBezTo>
                    <a:pt x="6272" y="2469"/>
                    <a:pt x="5871" y="1502"/>
                    <a:pt x="5638" y="401"/>
                  </a:cubicBezTo>
                  <a:cubicBezTo>
                    <a:pt x="5604" y="267"/>
                    <a:pt x="5604" y="134"/>
                    <a:pt x="5571"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7"/>
            <p:cNvSpPr/>
            <p:nvPr/>
          </p:nvSpPr>
          <p:spPr>
            <a:xfrm>
              <a:off x="3313375" y="4622925"/>
              <a:ext cx="148450" cy="115100"/>
            </a:xfrm>
            <a:custGeom>
              <a:avLst/>
              <a:gdLst/>
              <a:ahLst/>
              <a:cxnLst/>
              <a:rect l="l" t="t" r="r" b="b"/>
              <a:pathLst>
                <a:path w="5938" h="4604" extrusionOk="0">
                  <a:moveTo>
                    <a:pt x="5838" y="0"/>
                  </a:moveTo>
                  <a:cubicBezTo>
                    <a:pt x="5804" y="34"/>
                    <a:pt x="5771" y="100"/>
                    <a:pt x="5671" y="100"/>
                  </a:cubicBezTo>
                  <a:cubicBezTo>
                    <a:pt x="5671" y="134"/>
                    <a:pt x="5638" y="134"/>
                    <a:pt x="5604" y="134"/>
                  </a:cubicBezTo>
                  <a:cubicBezTo>
                    <a:pt x="5571" y="167"/>
                    <a:pt x="5538" y="167"/>
                    <a:pt x="5504" y="167"/>
                  </a:cubicBezTo>
                  <a:cubicBezTo>
                    <a:pt x="3703" y="634"/>
                    <a:pt x="1835" y="1001"/>
                    <a:pt x="0" y="1268"/>
                  </a:cubicBezTo>
                  <a:cubicBezTo>
                    <a:pt x="1802" y="2502"/>
                    <a:pt x="3703" y="3536"/>
                    <a:pt x="5638" y="4570"/>
                  </a:cubicBezTo>
                  <a:cubicBezTo>
                    <a:pt x="5661" y="4570"/>
                    <a:pt x="5668" y="4587"/>
                    <a:pt x="5670" y="4596"/>
                  </a:cubicBezTo>
                  <a:lnTo>
                    <a:pt x="5670" y="4596"/>
                  </a:lnTo>
                  <a:cubicBezTo>
                    <a:pt x="5471" y="2998"/>
                    <a:pt x="5572" y="1466"/>
                    <a:pt x="5938" y="0"/>
                  </a:cubicBezTo>
                  <a:close/>
                  <a:moveTo>
                    <a:pt x="5670" y="4596"/>
                  </a:moveTo>
                  <a:cubicBezTo>
                    <a:pt x="5670" y="4599"/>
                    <a:pt x="5671" y="4601"/>
                    <a:pt x="5671" y="4604"/>
                  </a:cubicBezTo>
                  <a:cubicBezTo>
                    <a:pt x="5671" y="4604"/>
                    <a:pt x="5671" y="4601"/>
                    <a:pt x="5670" y="4596"/>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7"/>
            <p:cNvSpPr/>
            <p:nvPr/>
          </p:nvSpPr>
          <p:spPr>
            <a:xfrm>
              <a:off x="3480150" y="4470175"/>
              <a:ext cx="257025" cy="299975"/>
            </a:xfrm>
            <a:custGeom>
              <a:avLst/>
              <a:gdLst/>
              <a:ahLst/>
              <a:cxnLst/>
              <a:rect l="l" t="t" r="r" b="b"/>
              <a:pathLst>
                <a:path w="10281" h="11999" extrusionOk="0">
                  <a:moveTo>
                    <a:pt x="9041" y="0"/>
                  </a:moveTo>
                  <a:cubicBezTo>
                    <a:pt x="8928" y="0"/>
                    <a:pt x="8805" y="23"/>
                    <a:pt x="8674" y="73"/>
                  </a:cubicBezTo>
                  <a:cubicBezTo>
                    <a:pt x="3970" y="1874"/>
                    <a:pt x="1" y="6944"/>
                    <a:pt x="2936" y="11914"/>
                  </a:cubicBezTo>
                  <a:cubicBezTo>
                    <a:pt x="2971" y="11973"/>
                    <a:pt x="3035" y="11999"/>
                    <a:pt x="3099" y="11999"/>
                  </a:cubicBezTo>
                  <a:cubicBezTo>
                    <a:pt x="3217" y="11999"/>
                    <a:pt x="3335" y="11911"/>
                    <a:pt x="3270" y="11781"/>
                  </a:cubicBezTo>
                  <a:cubicBezTo>
                    <a:pt x="1669" y="7144"/>
                    <a:pt x="5271" y="3642"/>
                    <a:pt x="9207" y="2041"/>
                  </a:cubicBezTo>
                  <a:cubicBezTo>
                    <a:pt x="10281" y="1593"/>
                    <a:pt x="9995" y="0"/>
                    <a:pt x="9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47"/>
          <p:cNvGrpSpPr/>
          <p:nvPr/>
        </p:nvGrpSpPr>
        <p:grpSpPr>
          <a:xfrm rot="-1435484">
            <a:off x="505762" y="3349747"/>
            <a:ext cx="1459715" cy="889799"/>
            <a:chOff x="4606800" y="1956825"/>
            <a:chExt cx="1503600" cy="916550"/>
          </a:xfrm>
        </p:grpSpPr>
        <p:sp>
          <p:nvSpPr>
            <p:cNvPr id="407" name="Google Shape;407;p47"/>
            <p:cNvSpPr/>
            <p:nvPr/>
          </p:nvSpPr>
          <p:spPr>
            <a:xfrm>
              <a:off x="4606800" y="1956825"/>
              <a:ext cx="1503600" cy="916550"/>
            </a:xfrm>
            <a:custGeom>
              <a:avLst/>
              <a:gdLst/>
              <a:ahLst/>
              <a:cxnLst/>
              <a:rect l="l" t="t" r="r" b="b"/>
              <a:pathLst>
                <a:path w="60144" h="36662" extrusionOk="0">
                  <a:moveTo>
                    <a:pt x="32245" y="3456"/>
                  </a:moveTo>
                  <a:cubicBezTo>
                    <a:pt x="40464" y="3456"/>
                    <a:pt x="47734" y="9703"/>
                    <a:pt x="47734" y="18248"/>
                  </a:cubicBezTo>
                  <a:cubicBezTo>
                    <a:pt x="47434" y="18114"/>
                    <a:pt x="47134" y="17981"/>
                    <a:pt x="46800" y="17881"/>
                  </a:cubicBezTo>
                  <a:cubicBezTo>
                    <a:pt x="46429" y="10724"/>
                    <a:pt x="40101" y="5784"/>
                    <a:pt x="33269" y="5784"/>
                  </a:cubicBezTo>
                  <a:cubicBezTo>
                    <a:pt x="32745" y="5784"/>
                    <a:pt x="32217" y="5813"/>
                    <a:pt x="31690" y="5872"/>
                  </a:cubicBezTo>
                  <a:cubicBezTo>
                    <a:pt x="23550" y="6773"/>
                    <a:pt x="17346" y="13511"/>
                    <a:pt x="15278" y="21150"/>
                  </a:cubicBezTo>
                  <a:cubicBezTo>
                    <a:pt x="14844" y="20783"/>
                    <a:pt x="14344" y="20516"/>
                    <a:pt x="13777" y="20449"/>
                  </a:cubicBezTo>
                  <a:cubicBezTo>
                    <a:pt x="13677" y="20433"/>
                    <a:pt x="13585" y="20424"/>
                    <a:pt x="13497" y="20424"/>
                  </a:cubicBezTo>
                  <a:cubicBezTo>
                    <a:pt x="13410" y="20424"/>
                    <a:pt x="13326" y="20433"/>
                    <a:pt x="13243" y="20449"/>
                  </a:cubicBezTo>
                  <a:cubicBezTo>
                    <a:pt x="15311" y="12043"/>
                    <a:pt x="21315" y="4671"/>
                    <a:pt x="30322" y="3570"/>
                  </a:cubicBezTo>
                  <a:cubicBezTo>
                    <a:pt x="30967" y="3494"/>
                    <a:pt x="31609" y="3456"/>
                    <a:pt x="32245" y="3456"/>
                  </a:cubicBezTo>
                  <a:close/>
                  <a:moveTo>
                    <a:pt x="32509" y="10974"/>
                  </a:moveTo>
                  <a:cubicBezTo>
                    <a:pt x="33924" y="10974"/>
                    <a:pt x="35340" y="11219"/>
                    <a:pt x="36660" y="11710"/>
                  </a:cubicBezTo>
                  <a:cubicBezTo>
                    <a:pt x="38094" y="12243"/>
                    <a:pt x="39395" y="13111"/>
                    <a:pt x="40262" y="14378"/>
                  </a:cubicBezTo>
                  <a:cubicBezTo>
                    <a:pt x="40696" y="15012"/>
                    <a:pt x="41030" y="15679"/>
                    <a:pt x="41263" y="16413"/>
                  </a:cubicBezTo>
                  <a:cubicBezTo>
                    <a:pt x="41363" y="16913"/>
                    <a:pt x="41563" y="17380"/>
                    <a:pt x="41863" y="17814"/>
                  </a:cubicBezTo>
                  <a:cubicBezTo>
                    <a:pt x="41763" y="17814"/>
                    <a:pt x="41697" y="17847"/>
                    <a:pt x="41630" y="17914"/>
                  </a:cubicBezTo>
                  <a:cubicBezTo>
                    <a:pt x="41597" y="17947"/>
                    <a:pt x="41563" y="17981"/>
                    <a:pt x="41530" y="18014"/>
                  </a:cubicBezTo>
                  <a:cubicBezTo>
                    <a:pt x="41497" y="18047"/>
                    <a:pt x="41463" y="18114"/>
                    <a:pt x="41463" y="18181"/>
                  </a:cubicBezTo>
                  <a:cubicBezTo>
                    <a:pt x="40996" y="18348"/>
                    <a:pt x="40529" y="18548"/>
                    <a:pt x="40096" y="18781"/>
                  </a:cubicBezTo>
                  <a:cubicBezTo>
                    <a:pt x="39183" y="15069"/>
                    <a:pt x="35772" y="12745"/>
                    <a:pt x="32066" y="12745"/>
                  </a:cubicBezTo>
                  <a:cubicBezTo>
                    <a:pt x="31709" y="12745"/>
                    <a:pt x="31349" y="12766"/>
                    <a:pt x="30989" y="12810"/>
                  </a:cubicBezTo>
                  <a:cubicBezTo>
                    <a:pt x="26319" y="13411"/>
                    <a:pt x="23017" y="17247"/>
                    <a:pt x="21883" y="21617"/>
                  </a:cubicBezTo>
                  <a:cubicBezTo>
                    <a:pt x="21449" y="21583"/>
                    <a:pt x="21015" y="21583"/>
                    <a:pt x="20548" y="21583"/>
                  </a:cubicBezTo>
                  <a:lnTo>
                    <a:pt x="20582" y="21583"/>
                  </a:lnTo>
                  <a:cubicBezTo>
                    <a:pt x="21549" y="16847"/>
                    <a:pt x="24451" y="12744"/>
                    <a:pt x="29288" y="11409"/>
                  </a:cubicBezTo>
                  <a:cubicBezTo>
                    <a:pt x="30332" y="11119"/>
                    <a:pt x="31420" y="10974"/>
                    <a:pt x="32509" y="10974"/>
                  </a:cubicBezTo>
                  <a:close/>
                  <a:moveTo>
                    <a:pt x="32914" y="8786"/>
                  </a:moveTo>
                  <a:cubicBezTo>
                    <a:pt x="38405" y="8786"/>
                    <a:pt x="43913" y="11467"/>
                    <a:pt x="44399" y="17580"/>
                  </a:cubicBezTo>
                  <a:cubicBezTo>
                    <a:pt x="43731" y="17614"/>
                    <a:pt x="43098" y="17714"/>
                    <a:pt x="42464" y="17847"/>
                  </a:cubicBezTo>
                  <a:cubicBezTo>
                    <a:pt x="42597" y="16179"/>
                    <a:pt x="40729" y="13611"/>
                    <a:pt x="39762" y="12744"/>
                  </a:cubicBezTo>
                  <a:cubicBezTo>
                    <a:pt x="37866" y="11028"/>
                    <a:pt x="35101" y="10317"/>
                    <a:pt x="32545" y="10317"/>
                  </a:cubicBezTo>
                  <a:cubicBezTo>
                    <a:pt x="32268" y="10317"/>
                    <a:pt x="31993" y="10326"/>
                    <a:pt x="31723" y="10342"/>
                  </a:cubicBezTo>
                  <a:cubicBezTo>
                    <a:pt x="25752" y="10776"/>
                    <a:pt x="20715" y="15512"/>
                    <a:pt x="20248" y="21550"/>
                  </a:cubicBezTo>
                  <a:cubicBezTo>
                    <a:pt x="20248" y="21583"/>
                    <a:pt x="20281" y="21583"/>
                    <a:pt x="20281" y="21617"/>
                  </a:cubicBezTo>
                  <a:cubicBezTo>
                    <a:pt x="19481" y="21717"/>
                    <a:pt x="18680" y="21950"/>
                    <a:pt x="17946" y="22351"/>
                  </a:cubicBezTo>
                  <a:cubicBezTo>
                    <a:pt x="19214" y="16646"/>
                    <a:pt x="22149" y="11376"/>
                    <a:pt x="28054" y="9508"/>
                  </a:cubicBezTo>
                  <a:cubicBezTo>
                    <a:pt x="29578" y="9034"/>
                    <a:pt x="31245" y="8786"/>
                    <a:pt x="32914" y="8786"/>
                  </a:cubicBezTo>
                  <a:close/>
                  <a:moveTo>
                    <a:pt x="32553" y="694"/>
                  </a:moveTo>
                  <a:cubicBezTo>
                    <a:pt x="43605" y="694"/>
                    <a:pt x="52968" y="10559"/>
                    <a:pt x="50169" y="21850"/>
                  </a:cubicBezTo>
                  <a:cubicBezTo>
                    <a:pt x="50136" y="21950"/>
                    <a:pt x="50136" y="22017"/>
                    <a:pt x="50169" y="22084"/>
                  </a:cubicBezTo>
                  <a:cubicBezTo>
                    <a:pt x="50003" y="22217"/>
                    <a:pt x="49836" y="22351"/>
                    <a:pt x="49702" y="22484"/>
                  </a:cubicBezTo>
                  <a:cubicBezTo>
                    <a:pt x="49702" y="22484"/>
                    <a:pt x="49676" y="22484"/>
                    <a:pt x="49670" y="22507"/>
                  </a:cubicBezTo>
                  <a:lnTo>
                    <a:pt x="49670" y="22507"/>
                  </a:lnTo>
                  <a:cubicBezTo>
                    <a:pt x="49867" y="20778"/>
                    <a:pt x="49334" y="19547"/>
                    <a:pt x="48435" y="18748"/>
                  </a:cubicBezTo>
                  <a:cubicBezTo>
                    <a:pt x="48823" y="9699"/>
                    <a:pt x="41101" y="2748"/>
                    <a:pt x="32369" y="2748"/>
                  </a:cubicBezTo>
                  <a:cubicBezTo>
                    <a:pt x="32088" y="2748"/>
                    <a:pt x="31806" y="2755"/>
                    <a:pt x="31523" y="2770"/>
                  </a:cubicBezTo>
                  <a:cubicBezTo>
                    <a:pt x="21749" y="3270"/>
                    <a:pt x="14477" y="11209"/>
                    <a:pt x="12809" y="20516"/>
                  </a:cubicBezTo>
                  <a:cubicBezTo>
                    <a:pt x="11742" y="20749"/>
                    <a:pt x="10841" y="21617"/>
                    <a:pt x="10541" y="22684"/>
                  </a:cubicBezTo>
                  <a:cubicBezTo>
                    <a:pt x="10374" y="22551"/>
                    <a:pt x="10241" y="22451"/>
                    <a:pt x="10074" y="22317"/>
                  </a:cubicBezTo>
                  <a:cubicBezTo>
                    <a:pt x="12142" y="11409"/>
                    <a:pt x="19447" y="1536"/>
                    <a:pt x="31323" y="735"/>
                  </a:cubicBezTo>
                  <a:cubicBezTo>
                    <a:pt x="31735" y="708"/>
                    <a:pt x="32145" y="694"/>
                    <a:pt x="32553" y="694"/>
                  </a:cubicBezTo>
                  <a:close/>
                  <a:moveTo>
                    <a:pt x="33112" y="6456"/>
                  </a:moveTo>
                  <a:cubicBezTo>
                    <a:pt x="39569" y="6456"/>
                    <a:pt x="45575" y="10828"/>
                    <a:pt x="46066" y="17681"/>
                  </a:cubicBezTo>
                  <a:cubicBezTo>
                    <a:pt x="45766" y="17647"/>
                    <a:pt x="45433" y="17614"/>
                    <a:pt x="45099" y="17580"/>
                  </a:cubicBezTo>
                  <a:cubicBezTo>
                    <a:pt x="44728" y="11127"/>
                    <a:pt x="38735" y="8121"/>
                    <a:pt x="32937" y="8121"/>
                  </a:cubicBezTo>
                  <a:cubicBezTo>
                    <a:pt x="31962" y="8121"/>
                    <a:pt x="30992" y="8206"/>
                    <a:pt x="30055" y="8374"/>
                  </a:cubicBezTo>
                  <a:cubicBezTo>
                    <a:pt x="23017" y="9641"/>
                    <a:pt x="18080" y="15512"/>
                    <a:pt x="17513" y="22584"/>
                  </a:cubicBezTo>
                  <a:cubicBezTo>
                    <a:pt x="17112" y="22851"/>
                    <a:pt x="16712" y="23118"/>
                    <a:pt x="16379" y="23451"/>
                  </a:cubicBezTo>
                  <a:cubicBezTo>
                    <a:pt x="16345" y="22717"/>
                    <a:pt x="16045" y="21984"/>
                    <a:pt x="15545" y="21450"/>
                  </a:cubicBezTo>
                  <a:cubicBezTo>
                    <a:pt x="18180" y="14678"/>
                    <a:pt x="22583" y="8407"/>
                    <a:pt x="30122" y="6773"/>
                  </a:cubicBezTo>
                  <a:cubicBezTo>
                    <a:pt x="31117" y="6559"/>
                    <a:pt x="32120" y="6456"/>
                    <a:pt x="33112" y="6456"/>
                  </a:cubicBezTo>
                  <a:close/>
                  <a:moveTo>
                    <a:pt x="44702" y="18182"/>
                  </a:moveTo>
                  <a:cubicBezTo>
                    <a:pt x="45261" y="18182"/>
                    <a:pt x="45802" y="18246"/>
                    <a:pt x="46300" y="18381"/>
                  </a:cubicBezTo>
                  <a:cubicBezTo>
                    <a:pt x="46367" y="18414"/>
                    <a:pt x="46400" y="18414"/>
                    <a:pt x="46467" y="18414"/>
                  </a:cubicBezTo>
                  <a:cubicBezTo>
                    <a:pt x="48135" y="18915"/>
                    <a:pt x="49335" y="20249"/>
                    <a:pt x="49202" y="22651"/>
                  </a:cubicBezTo>
                  <a:cubicBezTo>
                    <a:pt x="49202" y="22804"/>
                    <a:pt x="49332" y="22886"/>
                    <a:pt x="49449" y="22886"/>
                  </a:cubicBezTo>
                  <a:cubicBezTo>
                    <a:pt x="49510" y="22886"/>
                    <a:pt x="49568" y="22863"/>
                    <a:pt x="49602" y="22818"/>
                  </a:cubicBezTo>
                  <a:cubicBezTo>
                    <a:pt x="49670" y="22930"/>
                    <a:pt x="49814" y="23028"/>
                    <a:pt x="49961" y="23028"/>
                  </a:cubicBezTo>
                  <a:cubicBezTo>
                    <a:pt x="50032" y="23028"/>
                    <a:pt x="50104" y="23005"/>
                    <a:pt x="50169" y="22951"/>
                  </a:cubicBezTo>
                  <a:cubicBezTo>
                    <a:pt x="51421" y="21958"/>
                    <a:pt x="53098" y="21130"/>
                    <a:pt x="54694" y="21130"/>
                  </a:cubicBezTo>
                  <a:cubicBezTo>
                    <a:pt x="55778" y="21130"/>
                    <a:pt x="56825" y="21512"/>
                    <a:pt x="57675" y="22484"/>
                  </a:cubicBezTo>
                  <a:cubicBezTo>
                    <a:pt x="59879" y="25055"/>
                    <a:pt x="57532" y="28132"/>
                    <a:pt x="54657" y="28132"/>
                  </a:cubicBezTo>
                  <a:cubicBezTo>
                    <a:pt x="54399" y="28132"/>
                    <a:pt x="54136" y="28107"/>
                    <a:pt x="53872" y="28055"/>
                  </a:cubicBezTo>
                  <a:cubicBezTo>
                    <a:pt x="53860" y="28053"/>
                    <a:pt x="53848" y="28052"/>
                    <a:pt x="53837" y="28052"/>
                  </a:cubicBezTo>
                  <a:cubicBezTo>
                    <a:pt x="53632" y="28052"/>
                    <a:pt x="53582" y="28325"/>
                    <a:pt x="53772" y="28388"/>
                  </a:cubicBezTo>
                  <a:cubicBezTo>
                    <a:pt x="53805" y="28388"/>
                    <a:pt x="53805" y="28388"/>
                    <a:pt x="53805" y="28422"/>
                  </a:cubicBezTo>
                  <a:cubicBezTo>
                    <a:pt x="53805" y="28455"/>
                    <a:pt x="53805" y="28555"/>
                    <a:pt x="53839" y="28622"/>
                  </a:cubicBezTo>
                  <a:cubicBezTo>
                    <a:pt x="55728" y="32668"/>
                    <a:pt x="52507" y="34519"/>
                    <a:pt x="49399" y="34519"/>
                  </a:cubicBezTo>
                  <a:cubicBezTo>
                    <a:pt x="47075" y="34519"/>
                    <a:pt x="44813" y="33484"/>
                    <a:pt x="44799" y="31557"/>
                  </a:cubicBezTo>
                  <a:cubicBezTo>
                    <a:pt x="44832" y="31357"/>
                    <a:pt x="44832" y="31157"/>
                    <a:pt x="44832" y="30957"/>
                  </a:cubicBezTo>
                  <a:cubicBezTo>
                    <a:pt x="44866" y="30923"/>
                    <a:pt x="44866" y="30923"/>
                    <a:pt x="44866" y="30890"/>
                  </a:cubicBezTo>
                  <a:cubicBezTo>
                    <a:pt x="44866" y="30857"/>
                    <a:pt x="44866" y="30823"/>
                    <a:pt x="44832" y="30790"/>
                  </a:cubicBezTo>
                  <a:cubicBezTo>
                    <a:pt x="44832" y="30723"/>
                    <a:pt x="44832" y="30656"/>
                    <a:pt x="44832" y="30590"/>
                  </a:cubicBezTo>
                  <a:cubicBezTo>
                    <a:pt x="44815" y="30386"/>
                    <a:pt x="44651" y="30277"/>
                    <a:pt x="44494" y="30277"/>
                  </a:cubicBezTo>
                  <a:cubicBezTo>
                    <a:pt x="44343" y="30277"/>
                    <a:pt x="44198" y="30377"/>
                    <a:pt x="44198" y="30590"/>
                  </a:cubicBezTo>
                  <a:cubicBezTo>
                    <a:pt x="44198" y="32234"/>
                    <a:pt x="43035" y="33668"/>
                    <a:pt x="41465" y="33668"/>
                  </a:cubicBezTo>
                  <a:cubicBezTo>
                    <a:pt x="41156" y="33668"/>
                    <a:pt x="40831" y="33613"/>
                    <a:pt x="40496" y="33492"/>
                  </a:cubicBezTo>
                  <a:cubicBezTo>
                    <a:pt x="38628" y="32825"/>
                    <a:pt x="38328" y="30857"/>
                    <a:pt x="39128" y="29289"/>
                  </a:cubicBezTo>
                  <a:cubicBezTo>
                    <a:pt x="39328" y="29155"/>
                    <a:pt x="39528" y="29055"/>
                    <a:pt x="39729" y="28922"/>
                  </a:cubicBezTo>
                  <a:cubicBezTo>
                    <a:pt x="40045" y="28721"/>
                    <a:pt x="39866" y="28321"/>
                    <a:pt x="39575" y="28321"/>
                  </a:cubicBezTo>
                  <a:cubicBezTo>
                    <a:pt x="39529" y="28321"/>
                    <a:pt x="39479" y="28332"/>
                    <a:pt x="39428" y="28355"/>
                  </a:cubicBezTo>
                  <a:cubicBezTo>
                    <a:pt x="38390" y="28874"/>
                    <a:pt x="36878" y="29537"/>
                    <a:pt x="35556" y="29537"/>
                  </a:cubicBezTo>
                  <a:cubicBezTo>
                    <a:pt x="34499" y="29537"/>
                    <a:pt x="33565" y="29114"/>
                    <a:pt x="33091" y="27854"/>
                  </a:cubicBezTo>
                  <a:cubicBezTo>
                    <a:pt x="32490" y="26353"/>
                    <a:pt x="33858" y="25119"/>
                    <a:pt x="35225" y="24786"/>
                  </a:cubicBezTo>
                  <a:cubicBezTo>
                    <a:pt x="35547" y="24690"/>
                    <a:pt x="35868" y="24650"/>
                    <a:pt x="36187" y="24650"/>
                  </a:cubicBezTo>
                  <a:cubicBezTo>
                    <a:pt x="36764" y="24650"/>
                    <a:pt x="37336" y="24781"/>
                    <a:pt x="37894" y="24952"/>
                  </a:cubicBezTo>
                  <a:cubicBezTo>
                    <a:pt x="37894" y="24986"/>
                    <a:pt x="37927" y="24986"/>
                    <a:pt x="37927" y="25019"/>
                  </a:cubicBezTo>
                  <a:cubicBezTo>
                    <a:pt x="37998" y="25131"/>
                    <a:pt x="38100" y="25177"/>
                    <a:pt x="38201" y="25177"/>
                  </a:cubicBezTo>
                  <a:cubicBezTo>
                    <a:pt x="38434" y="25177"/>
                    <a:pt x="38667" y="24931"/>
                    <a:pt x="38528" y="24652"/>
                  </a:cubicBezTo>
                  <a:cubicBezTo>
                    <a:pt x="37027" y="21984"/>
                    <a:pt x="39162" y="19682"/>
                    <a:pt x="41897" y="18715"/>
                  </a:cubicBezTo>
                  <a:cubicBezTo>
                    <a:pt x="41997" y="18715"/>
                    <a:pt x="42130" y="18681"/>
                    <a:pt x="42197" y="18581"/>
                  </a:cubicBezTo>
                  <a:cubicBezTo>
                    <a:pt x="43013" y="18322"/>
                    <a:pt x="43876" y="18182"/>
                    <a:pt x="44702" y="18182"/>
                  </a:cubicBezTo>
                  <a:close/>
                  <a:moveTo>
                    <a:pt x="13372" y="20910"/>
                  </a:moveTo>
                  <a:cubicBezTo>
                    <a:pt x="13627" y="20910"/>
                    <a:pt x="13886" y="20954"/>
                    <a:pt x="14144" y="21050"/>
                  </a:cubicBezTo>
                  <a:cubicBezTo>
                    <a:pt x="14544" y="21183"/>
                    <a:pt x="14878" y="21417"/>
                    <a:pt x="15111" y="21717"/>
                  </a:cubicBezTo>
                  <a:cubicBezTo>
                    <a:pt x="15111" y="21817"/>
                    <a:pt x="15211" y="21884"/>
                    <a:pt x="15278" y="21884"/>
                  </a:cubicBezTo>
                  <a:cubicBezTo>
                    <a:pt x="15745" y="22451"/>
                    <a:pt x="15978" y="23251"/>
                    <a:pt x="15878" y="24052"/>
                  </a:cubicBezTo>
                  <a:cubicBezTo>
                    <a:pt x="15859" y="24185"/>
                    <a:pt x="15992" y="24264"/>
                    <a:pt x="16116" y="24264"/>
                  </a:cubicBezTo>
                  <a:cubicBezTo>
                    <a:pt x="16209" y="24264"/>
                    <a:pt x="16298" y="24219"/>
                    <a:pt x="16312" y="24118"/>
                  </a:cubicBezTo>
                  <a:cubicBezTo>
                    <a:pt x="16345" y="24018"/>
                    <a:pt x="16345" y="23952"/>
                    <a:pt x="16345" y="23852"/>
                  </a:cubicBezTo>
                  <a:cubicBezTo>
                    <a:pt x="16379" y="23852"/>
                    <a:pt x="16412" y="23852"/>
                    <a:pt x="16445" y="23818"/>
                  </a:cubicBezTo>
                  <a:cubicBezTo>
                    <a:pt x="17714" y="22778"/>
                    <a:pt x="19253" y="22162"/>
                    <a:pt x="20843" y="22162"/>
                  </a:cubicBezTo>
                  <a:cubicBezTo>
                    <a:pt x="21342" y="22162"/>
                    <a:pt x="21847" y="22223"/>
                    <a:pt x="22350" y="22351"/>
                  </a:cubicBezTo>
                  <a:cubicBezTo>
                    <a:pt x="24751" y="22918"/>
                    <a:pt x="27787" y="25953"/>
                    <a:pt x="25018" y="28221"/>
                  </a:cubicBezTo>
                  <a:cubicBezTo>
                    <a:pt x="24751" y="28455"/>
                    <a:pt x="24985" y="28788"/>
                    <a:pt x="25285" y="28788"/>
                  </a:cubicBezTo>
                  <a:cubicBezTo>
                    <a:pt x="27753" y="30490"/>
                    <a:pt x="26152" y="33892"/>
                    <a:pt x="23617" y="34526"/>
                  </a:cubicBezTo>
                  <a:cubicBezTo>
                    <a:pt x="23188" y="34635"/>
                    <a:pt x="22765" y="34683"/>
                    <a:pt x="22349" y="34683"/>
                  </a:cubicBezTo>
                  <a:cubicBezTo>
                    <a:pt x="20333" y="34683"/>
                    <a:pt x="18459" y="33541"/>
                    <a:pt x="16746" y="32491"/>
                  </a:cubicBezTo>
                  <a:cubicBezTo>
                    <a:pt x="16673" y="32446"/>
                    <a:pt x="16603" y="32427"/>
                    <a:pt x="16538" y="32427"/>
                  </a:cubicBezTo>
                  <a:cubicBezTo>
                    <a:pt x="16221" y="32427"/>
                    <a:pt x="16046" y="32903"/>
                    <a:pt x="16379" y="33125"/>
                  </a:cubicBezTo>
                  <a:cubicBezTo>
                    <a:pt x="16379" y="33125"/>
                    <a:pt x="16379" y="33158"/>
                    <a:pt x="16379" y="33158"/>
                  </a:cubicBezTo>
                  <a:cubicBezTo>
                    <a:pt x="16605" y="34874"/>
                    <a:pt x="14444" y="35930"/>
                    <a:pt x="12945" y="35930"/>
                  </a:cubicBezTo>
                  <a:cubicBezTo>
                    <a:pt x="12899" y="35930"/>
                    <a:pt x="12854" y="35929"/>
                    <a:pt x="12809" y="35927"/>
                  </a:cubicBezTo>
                  <a:cubicBezTo>
                    <a:pt x="10808" y="35860"/>
                    <a:pt x="9474" y="34059"/>
                    <a:pt x="9807" y="32124"/>
                  </a:cubicBezTo>
                  <a:cubicBezTo>
                    <a:pt x="9847" y="31865"/>
                    <a:pt x="9649" y="31689"/>
                    <a:pt x="9454" y="31689"/>
                  </a:cubicBezTo>
                  <a:cubicBezTo>
                    <a:pt x="9323" y="31689"/>
                    <a:pt x="9194" y="31769"/>
                    <a:pt x="9140" y="31957"/>
                  </a:cubicBezTo>
                  <a:cubicBezTo>
                    <a:pt x="9107" y="32024"/>
                    <a:pt x="9107" y="32124"/>
                    <a:pt x="9073" y="32224"/>
                  </a:cubicBezTo>
                  <a:cubicBezTo>
                    <a:pt x="8257" y="33423"/>
                    <a:pt x="6544" y="34134"/>
                    <a:pt x="4963" y="34134"/>
                  </a:cubicBezTo>
                  <a:cubicBezTo>
                    <a:pt x="4476" y="34134"/>
                    <a:pt x="4001" y="34067"/>
                    <a:pt x="3569" y="33925"/>
                  </a:cubicBezTo>
                  <a:cubicBezTo>
                    <a:pt x="1701" y="33325"/>
                    <a:pt x="1668" y="31257"/>
                    <a:pt x="3002" y="30089"/>
                  </a:cubicBezTo>
                  <a:cubicBezTo>
                    <a:pt x="3770" y="29389"/>
                    <a:pt x="4804" y="29155"/>
                    <a:pt x="5771" y="28855"/>
                  </a:cubicBezTo>
                  <a:cubicBezTo>
                    <a:pt x="6038" y="28788"/>
                    <a:pt x="6071" y="28522"/>
                    <a:pt x="5938" y="28355"/>
                  </a:cubicBezTo>
                  <a:cubicBezTo>
                    <a:pt x="5938" y="28288"/>
                    <a:pt x="5904" y="28188"/>
                    <a:pt x="5804" y="28155"/>
                  </a:cubicBezTo>
                  <a:cubicBezTo>
                    <a:pt x="4470" y="27688"/>
                    <a:pt x="3069" y="27187"/>
                    <a:pt x="2435" y="25753"/>
                  </a:cubicBezTo>
                  <a:cubicBezTo>
                    <a:pt x="1701" y="24018"/>
                    <a:pt x="2802" y="22651"/>
                    <a:pt x="4470" y="22150"/>
                  </a:cubicBezTo>
                  <a:cubicBezTo>
                    <a:pt x="5101" y="21969"/>
                    <a:pt x="5762" y="21870"/>
                    <a:pt x="6419" y="21870"/>
                  </a:cubicBezTo>
                  <a:cubicBezTo>
                    <a:pt x="7569" y="21870"/>
                    <a:pt x="8706" y="22171"/>
                    <a:pt x="9640" y="22851"/>
                  </a:cubicBezTo>
                  <a:cubicBezTo>
                    <a:pt x="9640" y="22851"/>
                    <a:pt x="9640" y="22884"/>
                    <a:pt x="9640" y="22918"/>
                  </a:cubicBezTo>
                  <a:cubicBezTo>
                    <a:pt x="9640" y="23031"/>
                    <a:pt x="9717" y="23098"/>
                    <a:pt x="9809" y="23098"/>
                  </a:cubicBezTo>
                  <a:cubicBezTo>
                    <a:pt x="9852" y="23098"/>
                    <a:pt x="9898" y="23083"/>
                    <a:pt x="9941" y="23051"/>
                  </a:cubicBezTo>
                  <a:cubicBezTo>
                    <a:pt x="10107" y="23218"/>
                    <a:pt x="10274" y="23385"/>
                    <a:pt x="10441" y="23585"/>
                  </a:cubicBezTo>
                  <a:cubicBezTo>
                    <a:pt x="10511" y="23662"/>
                    <a:pt x="10590" y="23695"/>
                    <a:pt x="10666" y="23695"/>
                  </a:cubicBezTo>
                  <a:cubicBezTo>
                    <a:pt x="10919" y="23695"/>
                    <a:pt x="11146" y="23340"/>
                    <a:pt x="10941" y="23084"/>
                  </a:cubicBezTo>
                  <a:cubicBezTo>
                    <a:pt x="10908" y="23051"/>
                    <a:pt x="10841" y="23018"/>
                    <a:pt x="10808" y="22984"/>
                  </a:cubicBezTo>
                  <a:cubicBezTo>
                    <a:pt x="11136" y="21835"/>
                    <a:pt x="12206" y="20910"/>
                    <a:pt x="13372" y="20910"/>
                  </a:cubicBezTo>
                  <a:close/>
                  <a:moveTo>
                    <a:pt x="32753" y="0"/>
                  </a:moveTo>
                  <a:cubicBezTo>
                    <a:pt x="32699" y="0"/>
                    <a:pt x="32645" y="1"/>
                    <a:pt x="32590" y="1"/>
                  </a:cubicBezTo>
                  <a:cubicBezTo>
                    <a:pt x="20448" y="135"/>
                    <a:pt x="10941" y="10375"/>
                    <a:pt x="9707" y="22084"/>
                  </a:cubicBezTo>
                  <a:cubicBezTo>
                    <a:pt x="8684" y="21463"/>
                    <a:pt x="7415" y="21131"/>
                    <a:pt x="6170" y="21131"/>
                  </a:cubicBezTo>
                  <a:cubicBezTo>
                    <a:pt x="4736" y="21131"/>
                    <a:pt x="3333" y="21571"/>
                    <a:pt x="2369" y="22517"/>
                  </a:cubicBezTo>
                  <a:cubicBezTo>
                    <a:pt x="0" y="24852"/>
                    <a:pt x="2535" y="27688"/>
                    <a:pt x="5004" y="28388"/>
                  </a:cubicBezTo>
                  <a:cubicBezTo>
                    <a:pt x="3670" y="28755"/>
                    <a:pt x="2269" y="29356"/>
                    <a:pt x="1601" y="30656"/>
                  </a:cubicBezTo>
                  <a:cubicBezTo>
                    <a:pt x="1001" y="31791"/>
                    <a:pt x="1201" y="33058"/>
                    <a:pt x="2168" y="33925"/>
                  </a:cubicBezTo>
                  <a:cubicBezTo>
                    <a:pt x="2866" y="34543"/>
                    <a:pt x="3861" y="34825"/>
                    <a:pt x="4903" y="34825"/>
                  </a:cubicBezTo>
                  <a:cubicBezTo>
                    <a:pt x="6451" y="34825"/>
                    <a:pt x="8103" y="34202"/>
                    <a:pt x="9040" y="33125"/>
                  </a:cubicBezTo>
                  <a:cubicBezTo>
                    <a:pt x="9139" y="35073"/>
                    <a:pt x="10905" y="36661"/>
                    <a:pt x="12946" y="36661"/>
                  </a:cubicBezTo>
                  <a:cubicBezTo>
                    <a:pt x="12967" y="36661"/>
                    <a:pt x="12988" y="36661"/>
                    <a:pt x="13010" y="36661"/>
                  </a:cubicBezTo>
                  <a:cubicBezTo>
                    <a:pt x="14577" y="36594"/>
                    <a:pt x="17079" y="35260"/>
                    <a:pt x="16912" y="33492"/>
                  </a:cubicBezTo>
                  <a:lnTo>
                    <a:pt x="16912" y="33492"/>
                  </a:lnTo>
                  <a:cubicBezTo>
                    <a:pt x="18509" y="34556"/>
                    <a:pt x="20545" y="35470"/>
                    <a:pt x="22489" y="35470"/>
                  </a:cubicBezTo>
                  <a:cubicBezTo>
                    <a:pt x="23713" y="35470"/>
                    <a:pt x="24901" y="35107"/>
                    <a:pt x="25919" y="34192"/>
                  </a:cubicBezTo>
                  <a:cubicBezTo>
                    <a:pt x="27653" y="32658"/>
                    <a:pt x="27720" y="29756"/>
                    <a:pt x="25785" y="28488"/>
                  </a:cubicBezTo>
                  <a:cubicBezTo>
                    <a:pt x="27853" y="26520"/>
                    <a:pt x="26352" y="23551"/>
                    <a:pt x="24151" y="22351"/>
                  </a:cubicBezTo>
                  <a:cubicBezTo>
                    <a:pt x="23550" y="22017"/>
                    <a:pt x="22917" y="21783"/>
                    <a:pt x="22249" y="21683"/>
                  </a:cubicBezTo>
                  <a:cubicBezTo>
                    <a:pt x="23484" y="18014"/>
                    <a:pt x="25885" y="14545"/>
                    <a:pt x="29888" y="13611"/>
                  </a:cubicBezTo>
                  <a:cubicBezTo>
                    <a:pt x="30586" y="13449"/>
                    <a:pt x="31277" y="13370"/>
                    <a:pt x="31950" y="13370"/>
                  </a:cubicBezTo>
                  <a:cubicBezTo>
                    <a:pt x="35426" y="13370"/>
                    <a:pt x="38422" y="15476"/>
                    <a:pt x="39428" y="19082"/>
                  </a:cubicBezTo>
                  <a:cubicBezTo>
                    <a:pt x="39462" y="19115"/>
                    <a:pt x="39462" y="19115"/>
                    <a:pt x="39495" y="19148"/>
                  </a:cubicBezTo>
                  <a:cubicBezTo>
                    <a:pt x="37694" y="20382"/>
                    <a:pt x="36660" y="22217"/>
                    <a:pt x="37594" y="24385"/>
                  </a:cubicBezTo>
                  <a:cubicBezTo>
                    <a:pt x="37110" y="24202"/>
                    <a:pt x="36567" y="24112"/>
                    <a:pt x="36017" y="24112"/>
                  </a:cubicBezTo>
                  <a:cubicBezTo>
                    <a:pt x="34061" y="24112"/>
                    <a:pt x="32015" y="25246"/>
                    <a:pt x="32223" y="27354"/>
                  </a:cubicBezTo>
                  <a:cubicBezTo>
                    <a:pt x="32323" y="28655"/>
                    <a:pt x="33424" y="29722"/>
                    <a:pt x="34658" y="30089"/>
                  </a:cubicBezTo>
                  <a:cubicBezTo>
                    <a:pt x="35041" y="30206"/>
                    <a:pt x="35434" y="30259"/>
                    <a:pt x="35830" y="30259"/>
                  </a:cubicBezTo>
                  <a:cubicBezTo>
                    <a:pt x="36675" y="30259"/>
                    <a:pt x="37532" y="30019"/>
                    <a:pt x="38328" y="29656"/>
                  </a:cubicBezTo>
                  <a:lnTo>
                    <a:pt x="38328" y="29656"/>
                  </a:lnTo>
                  <a:cubicBezTo>
                    <a:pt x="37594" y="31290"/>
                    <a:pt x="38394" y="33392"/>
                    <a:pt x="40196" y="34092"/>
                  </a:cubicBezTo>
                  <a:cubicBezTo>
                    <a:pt x="40603" y="34254"/>
                    <a:pt x="41019" y="34328"/>
                    <a:pt x="41426" y="34328"/>
                  </a:cubicBezTo>
                  <a:cubicBezTo>
                    <a:pt x="42619" y="34328"/>
                    <a:pt x="43735" y="33686"/>
                    <a:pt x="44332" y="32691"/>
                  </a:cubicBezTo>
                  <a:cubicBezTo>
                    <a:pt x="44902" y="34487"/>
                    <a:pt x="47688" y="35333"/>
                    <a:pt x="49736" y="35333"/>
                  </a:cubicBezTo>
                  <a:cubicBezTo>
                    <a:pt x="50085" y="35333"/>
                    <a:pt x="50412" y="35308"/>
                    <a:pt x="50703" y="35260"/>
                  </a:cubicBezTo>
                  <a:cubicBezTo>
                    <a:pt x="53572" y="34793"/>
                    <a:pt x="56374" y="31424"/>
                    <a:pt x="54606" y="28622"/>
                  </a:cubicBezTo>
                  <a:lnTo>
                    <a:pt x="54606" y="28622"/>
                  </a:lnTo>
                  <a:cubicBezTo>
                    <a:pt x="54817" y="28656"/>
                    <a:pt x="55026" y="28673"/>
                    <a:pt x="55232" y="28673"/>
                  </a:cubicBezTo>
                  <a:cubicBezTo>
                    <a:pt x="57984" y="28673"/>
                    <a:pt x="60144" y="25678"/>
                    <a:pt x="58809" y="22884"/>
                  </a:cubicBezTo>
                  <a:cubicBezTo>
                    <a:pt x="57979" y="21133"/>
                    <a:pt x="56477" y="20451"/>
                    <a:pt x="54854" y="20451"/>
                  </a:cubicBezTo>
                  <a:cubicBezTo>
                    <a:pt x="53541" y="20451"/>
                    <a:pt x="52149" y="20897"/>
                    <a:pt x="50970" y="21583"/>
                  </a:cubicBezTo>
                  <a:cubicBezTo>
                    <a:pt x="53626" y="10263"/>
                    <a:pt x="43959" y="0"/>
                    <a:pt x="3275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7"/>
            <p:cNvSpPr/>
            <p:nvPr/>
          </p:nvSpPr>
          <p:spPr>
            <a:xfrm>
              <a:off x="5419050" y="2411375"/>
              <a:ext cx="684725" cy="408450"/>
            </a:xfrm>
            <a:custGeom>
              <a:avLst/>
              <a:gdLst/>
              <a:ahLst/>
              <a:cxnLst/>
              <a:rect l="l" t="t" r="r" b="b"/>
              <a:pathLst>
                <a:path w="27389" h="16338" extrusionOk="0">
                  <a:moveTo>
                    <a:pt x="12212" y="0"/>
                  </a:moveTo>
                  <a:cubicBezTo>
                    <a:pt x="11386" y="0"/>
                    <a:pt x="10523" y="140"/>
                    <a:pt x="9707" y="399"/>
                  </a:cubicBezTo>
                  <a:cubicBezTo>
                    <a:pt x="9640" y="499"/>
                    <a:pt x="9507" y="533"/>
                    <a:pt x="9407" y="533"/>
                  </a:cubicBezTo>
                  <a:cubicBezTo>
                    <a:pt x="6672" y="1500"/>
                    <a:pt x="4537" y="3835"/>
                    <a:pt x="6038" y="6470"/>
                  </a:cubicBezTo>
                  <a:cubicBezTo>
                    <a:pt x="6177" y="6749"/>
                    <a:pt x="5944" y="6995"/>
                    <a:pt x="5711" y="6995"/>
                  </a:cubicBezTo>
                  <a:cubicBezTo>
                    <a:pt x="5610" y="6995"/>
                    <a:pt x="5508" y="6949"/>
                    <a:pt x="5437" y="6837"/>
                  </a:cubicBezTo>
                  <a:cubicBezTo>
                    <a:pt x="5437" y="6804"/>
                    <a:pt x="5404" y="6804"/>
                    <a:pt x="5404" y="6770"/>
                  </a:cubicBezTo>
                  <a:cubicBezTo>
                    <a:pt x="4846" y="6599"/>
                    <a:pt x="4274" y="6468"/>
                    <a:pt x="3697" y="6468"/>
                  </a:cubicBezTo>
                  <a:cubicBezTo>
                    <a:pt x="3378" y="6468"/>
                    <a:pt x="3057" y="6508"/>
                    <a:pt x="2735" y="6604"/>
                  </a:cubicBezTo>
                  <a:cubicBezTo>
                    <a:pt x="1368" y="6937"/>
                    <a:pt x="0" y="8171"/>
                    <a:pt x="567" y="9672"/>
                  </a:cubicBezTo>
                  <a:cubicBezTo>
                    <a:pt x="1056" y="10932"/>
                    <a:pt x="1999" y="11355"/>
                    <a:pt x="3060" y="11355"/>
                  </a:cubicBezTo>
                  <a:cubicBezTo>
                    <a:pt x="4388" y="11355"/>
                    <a:pt x="5900" y="10692"/>
                    <a:pt x="6938" y="10173"/>
                  </a:cubicBezTo>
                  <a:cubicBezTo>
                    <a:pt x="6989" y="10150"/>
                    <a:pt x="7039" y="10139"/>
                    <a:pt x="7085" y="10139"/>
                  </a:cubicBezTo>
                  <a:cubicBezTo>
                    <a:pt x="7376" y="10139"/>
                    <a:pt x="7555" y="10539"/>
                    <a:pt x="7239" y="10740"/>
                  </a:cubicBezTo>
                  <a:cubicBezTo>
                    <a:pt x="7038" y="10873"/>
                    <a:pt x="6838" y="10973"/>
                    <a:pt x="6638" y="11107"/>
                  </a:cubicBezTo>
                  <a:cubicBezTo>
                    <a:pt x="5838" y="12675"/>
                    <a:pt x="6138" y="14643"/>
                    <a:pt x="8006" y="15310"/>
                  </a:cubicBezTo>
                  <a:cubicBezTo>
                    <a:pt x="8341" y="15431"/>
                    <a:pt x="8666" y="15486"/>
                    <a:pt x="8975" y="15486"/>
                  </a:cubicBezTo>
                  <a:cubicBezTo>
                    <a:pt x="10545" y="15486"/>
                    <a:pt x="11708" y="14052"/>
                    <a:pt x="11708" y="12408"/>
                  </a:cubicBezTo>
                  <a:cubicBezTo>
                    <a:pt x="11708" y="12195"/>
                    <a:pt x="11853" y="12095"/>
                    <a:pt x="12004" y="12095"/>
                  </a:cubicBezTo>
                  <a:cubicBezTo>
                    <a:pt x="12161" y="12095"/>
                    <a:pt x="12325" y="12204"/>
                    <a:pt x="12342" y="12408"/>
                  </a:cubicBezTo>
                  <a:cubicBezTo>
                    <a:pt x="12342" y="12474"/>
                    <a:pt x="12342" y="12541"/>
                    <a:pt x="12342" y="12608"/>
                  </a:cubicBezTo>
                  <a:cubicBezTo>
                    <a:pt x="12376" y="12641"/>
                    <a:pt x="12376" y="12675"/>
                    <a:pt x="12376" y="12741"/>
                  </a:cubicBezTo>
                  <a:cubicBezTo>
                    <a:pt x="12376" y="12741"/>
                    <a:pt x="12376" y="12741"/>
                    <a:pt x="12342" y="12775"/>
                  </a:cubicBezTo>
                  <a:cubicBezTo>
                    <a:pt x="12342" y="12975"/>
                    <a:pt x="12342" y="13175"/>
                    <a:pt x="12309" y="13375"/>
                  </a:cubicBezTo>
                  <a:cubicBezTo>
                    <a:pt x="12323" y="15302"/>
                    <a:pt x="14585" y="16337"/>
                    <a:pt x="16909" y="16337"/>
                  </a:cubicBezTo>
                  <a:cubicBezTo>
                    <a:pt x="20017" y="16337"/>
                    <a:pt x="23238" y="14486"/>
                    <a:pt x="21349" y="10440"/>
                  </a:cubicBezTo>
                  <a:cubicBezTo>
                    <a:pt x="21315" y="10373"/>
                    <a:pt x="21315" y="10273"/>
                    <a:pt x="21315" y="10240"/>
                  </a:cubicBezTo>
                  <a:cubicBezTo>
                    <a:pt x="21315" y="10206"/>
                    <a:pt x="21315" y="10206"/>
                    <a:pt x="21282" y="10206"/>
                  </a:cubicBezTo>
                  <a:cubicBezTo>
                    <a:pt x="21092" y="10143"/>
                    <a:pt x="21142" y="9870"/>
                    <a:pt x="21347" y="9870"/>
                  </a:cubicBezTo>
                  <a:cubicBezTo>
                    <a:pt x="21358" y="9870"/>
                    <a:pt x="21370" y="9871"/>
                    <a:pt x="21382" y="9873"/>
                  </a:cubicBezTo>
                  <a:cubicBezTo>
                    <a:pt x="21646" y="9925"/>
                    <a:pt x="21909" y="9950"/>
                    <a:pt x="22167" y="9950"/>
                  </a:cubicBezTo>
                  <a:cubicBezTo>
                    <a:pt x="25042" y="9950"/>
                    <a:pt x="27389" y="6873"/>
                    <a:pt x="25185" y="4302"/>
                  </a:cubicBezTo>
                  <a:cubicBezTo>
                    <a:pt x="24335" y="3330"/>
                    <a:pt x="23288" y="2948"/>
                    <a:pt x="22204" y="2948"/>
                  </a:cubicBezTo>
                  <a:cubicBezTo>
                    <a:pt x="20608" y="2948"/>
                    <a:pt x="18931" y="3776"/>
                    <a:pt x="17679" y="4769"/>
                  </a:cubicBezTo>
                  <a:cubicBezTo>
                    <a:pt x="17614" y="4823"/>
                    <a:pt x="17542" y="4846"/>
                    <a:pt x="17471" y="4846"/>
                  </a:cubicBezTo>
                  <a:cubicBezTo>
                    <a:pt x="17324" y="4846"/>
                    <a:pt x="17180" y="4748"/>
                    <a:pt x="17112" y="4636"/>
                  </a:cubicBezTo>
                  <a:cubicBezTo>
                    <a:pt x="17078" y="4681"/>
                    <a:pt x="17020" y="4704"/>
                    <a:pt x="16959" y="4704"/>
                  </a:cubicBezTo>
                  <a:cubicBezTo>
                    <a:pt x="16842" y="4704"/>
                    <a:pt x="16712" y="4622"/>
                    <a:pt x="16712" y="4469"/>
                  </a:cubicBezTo>
                  <a:cubicBezTo>
                    <a:pt x="16845" y="2067"/>
                    <a:pt x="15645" y="733"/>
                    <a:pt x="13977" y="232"/>
                  </a:cubicBezTo>
                  <a:cubicBezTo>
                    <a:pt x="13910" y="232"/>
                    <a:pt x="13877" y="232"/>
                    <a:pt x="13810" y="199"/>
                  </a:cubicBezTo>
                  <a:cubicBezTo>
                    <a:pt x="13312" y="64"/>
                    <a:pt x="12771" y="0"/>
                    <a:pt x="12212"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7"/>
            <p:cNvSpPr/>
            <p:nvPr/>
          </p:nvSpPr>
          <p:spPr>
            <a:xfrm>
              <a:off x="4858650" y="1974175"/>
              <a:ext cx="1072375" cy="549775"/>
            </a:xfrm>
            <a:custGeom>
              <a:avLst/>
              <a:gdLst/>
              <a:ahLst/>
              <a:cxnLst/>
              <a:rect l="l" t="t" r="r" b="b"/>
              <a:pathLst>
                <a:path w="42895" h="21991" extrusionOk="0">
                  <a:moveTo>
                    <a:pt x="39596" y="21813"/>
                  </a:moveTo>
                  <a:lnTo>
                    <a:pt x="39596" y="21813"/>
                  </a:lnTo>
                  <a:cubicBezTo>
                    <a:pt x="39595" y="21816"/>
                    <a:pt x="39595" y="21820"/>
                    <a:pt x="39595" y="21823"/>
                  </a:cubicBezTo>
                  <a:cubicBezTo>
                    <a:pt x="39595" y="21820"/>
                    <a:pt x="39596" y="21817"/>
                    <a:pt x="39596" y="21813"/>
                  </a:cubicBezTo>
                  <a:close/>
                  <a:moveTo>
                    <a:pt x="22479" y="0"/>
                  </a:moveTo>
                  <a:cubicBezTo>
                    <a:pt x="22071" y="0"/>
                    <a:pt x="21661" y="14"/>
                    <a:pt x="21249" y="41"/>
                  </a:cubicBezTo>
                  <a:cubicBezTo>
                    <a:pt x="9373" y="842"/>
                    <a:pt x="2068" y="10715"/>
                    <a:pt x="0" y="21623"/>
                  </a:cubicBezTo>
                  <a:cubicBezTo>
                    <a:pt x="167" y="21757"/>
                    <a:pt x="300" y="21857"/>
                    <a:pt x="467" y="21990"/>
                  </a:cubicBezTo>
                  <a:cubicBezTo>
                    <a:pt x="767" y="20923"/>
                    <a:pt x="1668" y="20055"/>
                    <a:pt x="2735" y="19822"/>
                  </a:cubicBezTo>
                  <a:cubicBezTo>
                    <a:pt x="4403" y="10515"/>
                    <a:pt x="11675" y="2576"/>
                    <a:pt x="21449" y="2076"/>
                  </a:cubicBezTo>
                  <a:cubicBezTo>
                    <a:pt x="21732" y="2061"/>
                    <a:pt x="22014" y="2054"/>
                    <a:pt x="22295" y="2054"/>
                  </a:cubicBezTo>
                  <a:cubicBezTo>
                    <a:pt x="31027" y="2054"/>
                    <a:pt x="38749" y="9005"/>
                    <a:pt x="38361" y="18054"/>
                  </a:cubicBezTo>
                  <a:cubicBezTo>
                    <a:pt x="39260" y="18853"/>
                    <a:pt x="39793" y="20084"/>
                    <a:pt x="39596" y="21813"/>
                  </a:cubicBezTo>
                  <a:lnTo>
                    <a:pt x="39596" y="21813"/>
                  </a:lnTo>
                  <a:cubicBezTo>
                    <a:pt x="39602" y="21790"/>
                    <a:pt x="39628" y="21790"/>
                    <a:pt x="39628" y="21790"/>
                  </a:cubicBezTo>
                  <a:cubicBezTo>
                    <a:pt x="39762" y="21657"/>
                    <a:pt x="39929" y="21523"/>
                    <a:pt x="40095" y="21390"/>
                  </a:cubicBezTo>
                  <a:cubicBezTo>
                    <a:pt x="40062" y="21323"/>
                    <a:pt x="40062" y="21256"/>
                    <a:pt x="40095" y="21156"/>
                  </a:cubicBezTo>
                  <a:cubicBezTo>
                    <a:pt x="42894" y="9865"/>
                    <a:pt x="33531" y="0"/>
                    <a:pt x="22479" y="0"/>
                  </a:cubicBezTo>
                  <a:close/>
                </a:path>
              </a:pathLst>
            </a:custGeom>
            <a:solidFill>
              <a:srgbClr val="F58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7"/>
            <p:cNvSpPr/>
            <p:nvPr/>
          </p:nvSpPr>
          <p:spPr>
            <a:xfrm>
              <a:off x="4937875" y="2043225"/>
              <a:ext cx="862300" cy="442350"/>
            </a:xfrm>
            <a:custGeom>
              <a:avLst/>
              <a:gdLst/>
              <a:ahLst/>
              <a:cxnLst/>
              <a:rect l="l" t="t" r="r" b="b"/>
              <a:pathLst>
                <a:path w="34492" h="17694" extrusionOk="0">
                  <a:moveTo>
                    <a:pt x="19002" y="0"/>
                  </a:moveTo>
                  <a:cubicBezTo>
                    <a:pt x="18366" y="0"/>
                    <a:pt x="17724" y="38"/>
                    <a:pt x="17079" y="114"/>
                  </a:cubicBezTo>
                  <a:cubicBezTo>
                    <a:pt x="8072" y="1215"/>
                    <a:pt x="2068" y="8587"/>
                    <a:pt x="0" y="16993"/>
                  </a:cubicBezTo>
                  <a:cubicBezTo>
                    <a:pt x="83" y="16977"/>
                    <a:pt x="167" y="16968"/>
                    <a:pt x="254" y="16968"/>
                  </a:cubicBezTo>
                  <a:cubicBezTo>
                    <a:pt x="342" y="16968"/>
                    <a:pt x="434" y="16977"/>
                    <a:pt x="534" y="16993"/>
                  </a:cubicBezTo>
                  <a:cubicBezTo>
                    <a:pt x="1101" y="17060"/>
                    <a:pt x="1601" y="17327"/>
                    <a:pt x="2035" y="17694"/>
                  </a:cubicBezTo>
                  <a:cubicBezTo>
                    <a:pt x="4103" y="10055"/>
                    <a:pt x="10307" y="3317"/>
                    <a:pt x="18447" y="2416"/>
                  </a:cubicBezTo>
                  <a:cubicBezTo>
                    <a:pt x="18974" y="2357"/>
                    <a:pt x="19502" y="2328"/>
                    <a:pt x="20026" y="2328"/>
                  </a:cubicBezTo>
                  <a:cubicBezTo>
                    <a:pt x="26858" y="2328"/>
                    <a:pt x="33186" y="7268"/>
                    <a:pt x="33557" y="14425"/>
                  </a:cubicBezTo>
                  <a:cubicBezTo>
                    <a:pt x="33891" y="14525"/>
                    <a:pt x="34191" y="14658"/>
                    <a:pt x="34491" y="14792"/>
                  </a:cubicBezTo>
                  <a:cubicBezTo>
                    <a:pt x="34491" y="6247"/>
                    <a:pt x="27221" y="0"/>
                    <a:pt x="19002" y="0"/>
                  </a:cubicBezTo>
                  <a:close/>
                </a:path>
              </a:pathLst>
            </a:custGeom>
            <a:solidFill>
              <a:srgbClr val="F7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7"/>
            <p:cNvSpPr/>
            <p:nvPr/>
          </p:nvSpPr>
          <p:spPr>
            <a:xfrm>
              <a:off x="4995400" y="2118225"/>
              <a:ext cx="763075" cy="424900"/>
            </a:xfrm>
            <a:custGeom>
              <a:avLst/>
              <a:gdLst/>
              <a:ahLst/>
              <a:cxnLst/>
              <a:rect l="l" t="t" r="r" b="b"/>
              <a:pathLst>
                <a:path w="30523" h="16996" extrusionOk="0">
                  <a:moveTo>
                    <a:pt x="17568" y="0"/>
                  </a:moveTo>
                  <a:cubicBezTo>
                    <a:pt x="16576" y="0"/>
                    <a:pt x="15573" y="103"/>
                    <a:pt x="14578" y="317"/>
                  </a:cubicBezTo>
                  <a:cubicBezTo>
                    <a:pt x="7039" y="1951"/>
                    <a:pt x="2636" y="8222"/>
                    <a:pt x="1" y="14994"/>
                  </a:cubicBezTo>
                  <a:cubicBezTo>
                    <a:pt x="501" y="15528"/>
                    <a:pt x="801" y="16261"/>
                    <a:pt x="835" y="16995"/>
                  </a:cubicBezTo>
                  <a:cubicBezTo>
                    <a:pt x="1168" y="16662"/>
                    <a:pt x="1568" y="16395"/>
                    <a:pt x="1969" y="16128"/>
                  </a:cubicBezTo>
                  <a:cubicBezTo>
                    <a:pt x="2536" y="9056"/>
                    <a:pt x="7473" y="3185"/>
                    <a:pt x="14511" y="1918"/>
                  </a:cubicBezTo>
                  <a:cubicBezTo>
                    <a:pt x="15448" y="1750"/>
                    <a:pt x="16418" y="1665"/>
                    <a:pt x="17393" y="1665"/>
                  </a:cubicBezTo>
                  <a:cubicBezTo>
                    <a:pt x="23191" y="1665"/>
                    <a:pt x="29184" y="4671"/>
                    <a:pt x="29555" y="11124"/>
                  </a:cubicBezTo>
                  <a:cubicBezTo>
                    <a:pt x="29889" y="11158"/>
                    <a:pt x="30222" y="11191"/>
                    <a:pt x="30522" y="11225"/>
                  </a:cubicBezTo>
                  <a:cubicBezTo>
                    <a:pt x="30031" y="4372"/>
                    <a:pt x="24025" y="0"/>
                    <a:pt x="17568"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7"/>
            <p:cNvSpPr/>
            <p:nvPr/>
          </p:nvSpPr>
          <p:spPr>
            <a:xfrm>
              <a:off x="5055450" y="2176450"/>
              <a:ext cx="661325" cy="339150"/>
            </a:xfrm>
            <a:custGeom>
              <a:avLst/>
              <a:gdLst/>
              <a:ahLst/>
              <a:cxnLst/>
              <a:rect l="l" t="t" r="r" b="b"/>
              <a:pathLst>
                <a:path w="26453" h="13566" extrusionOk="0">
                  <a:moveTo>
                    <a:pt x="14968" y="1"/>
                  </a:moveTo>
                  <a:cubicBezTo>
                    <a:pt x="13299" y="1"/>
                    <a:pt x="11632" y="249"/>
                    <a:pt x="10108" y="723"/>
                  </a:cubicBezTo>
                  <a:cubicBezTo>
                    <a:pt x="4203" y="2591"/>
                    <a:pt x="1268" y="7861"/>
                    <a:pt x="0" y="13566"/>
                  </a:cubicBezTo>
                  <a:cubicBezTo>
                    <a:pt x="734" y="13165"/>
                    <a:pt x="1535" y="12932"/>
                    <a:pt x="2335" y="12832"/>
                  </a:cubicBezTo>
                  <a:cubicBezTo>
                    <a:pt x="2335" y="12798"/>
                    <a:pt x="2302" y="12798"/>
                    <a:pt x="2302" y="12765"/>
                  </a:cubicBezTo>
                  <a:cubicBezTo>
                    <a:pt x="2769" y="6727"/>
                    <a:pt x="7806" y="1991"/>
                    <a:pt x="13777" y="1557"/>
                  </a:cubicBezTo>
                  <a:cubicBezTo>
                    <a:pt x="14047" y="1541"/>
                    <a:pt x="14322" y="1532"/>
                    <a:pt x="14599" y="1532"/>
                  </a:cubicBezTo>
                  <a:cubicBezTo>
                    <a:pt x="17155" y="1532"/>
                    <a:pt x="19920" y="2243"/>
                    <a:pt x="21816" y="3959"/>
                  </a:cubicBezTo>
                  <a:cubicBezTo>
                    <a:pt x="22783" y="4826"/>
                    <a:pt x="24651" y="7394"/>
                    <a:pt x="24518" y="9062"/>
                  </a:cubicBezTo>
                  <a:cubicBezTo>
                    <a:pt x="25152" y="8929"/>
                    <a:pt x="25785" y="8829"/>
                    <a:pt x="26453" y="8795"/>
                  </a:cubicBezTo>
                  <a:cubicBezTo>
                    <a:pt x="25967" y="2682"/>
                    <a:pt x="20459" y="1"/>
                    <a:pt x="14968" y="1"/>
                  </a:cubicBezTo>
                  <a:close/>
                </a:path>
              </a:pathLst>
            </a:custGeom>
            <a:solidFill>
              <a:srgbClr val="A0C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7"/>
            <p:cNvSpPr/>
            <p:nvPr/>
          </p:nvSpPr>
          <p:spPr>
            <a:xfrm>
              <a:off x="5120500" y="2231175"/>
              <a:ext cx="532900" cy="266075"/>
            </a:xfrm>
            <a:custGeom>
              <a:avLst/>
              <a:gdLst/>
              <a:ahLst/>
              <a:cxnLst/>
              <a:rect l="l" t="t" r="r" b="b"/>
              <a:pathLst>
                <a:path w="21316" h="10643" extrusionOk="0">
                  <a:moveTo>
                    <a:pt x="34" y="10607"/>
                  </a:moveTo>
                  <a:cubicBezTo>
                    <a:pt x="23" y="10608"/>
                    <a:pt x="12" y="10609"/>
                    <a:pt x="0" y="10609"/>
                  </a:cubicBezTo>
                  <a:lnTo>
                    <a:pt x="34" y="10609"/>
                  </a:lnTo>
                  <a:cubicBezTo>
                    <a:pt x="34" y="10609"/>
                    <a:pt x="34" y="10608"/>
                    <a:pt x="34" y="10607"/>
                  </a:cubicBezTo>
                  <a:close/>
                  <a:moveTo>
                    <a:pt x="11961" y="0"/>
                  </a:moveTo>
                  <a:cubicBezTo>
                    <a:pt x="10872" y="0"/>
                    <a:pt x="9784" y="145"/>
                    <a:pt x="8740" y="435"/>
                  </a:cubicBezTo>
                  <a:cubicBezTo>
                    <a:pt x="3904" y="1769"/>
                    <a:pt x="1002" y="5871"/>
                    <a:pt x="34" y="10607"/>
                  </a:cubicBezTo>
                  <a:lnTo>
                    <a:pt x="34" y="10607"/>
                  </a:lnTo>
                  <a:cubicBezTo>
                    <a:pt x="159" y="10599"/>
                    <a:pt x="282" y="10596"/>
                    <a:pt x="403" y="10596"/>
                  </a:cubicBezTo>
                  <a:cubicBezTo>
                    <a:pt x="721" y="10596"/>
                    <a:pt x="1028" y="10619"/>
                    <a:pt x="1335" y="10643"/>
                  </a:cubicBezTo>
                  <a:cubicBezTo>
                    <a:pt x="2469" y="6273"/>
                    <a:pt x="5771" y="2437"/>
                    <a:pt x="10441" y="1836"/>
                  </a:cubicBezTo>
                  <a:cubicBezTo>
                    <a:pt x="10801" y="1792"/>
                    <a:pt x="11161" y="1771"/>
                    <a:pt x="11518" y="1771"/>
                  </a:cubicBezTo>
                  <a:cubicBezTo>
                    <a:pt x="15224" y="1771"/>
                    <a:pt x="18635" y="4095"/>
                    <a:pt x="19548" y="7807"/>
                  </a:cubicBezTo>
                  <a:cubicBezTo>
                    <a:pt x="19981" y="7574"/>
                    <a:pt x="20448" y="7374"/>
                    <a:pt x="20915" y="7207"/>
                  </a:cubicBezTo>
                  <a:cubicBezTo>
                    <a:pt x="20915" y="7140"/>
                    <a:pt x="20949" y="7073"/>
                    <a:pt x="20982" y="7040"/>
                  </a:cubicBezTo>
                  <a:lnTo>
                    <a:pt x="21082" y="6940"/>
                  </a:lnTo>
                  <a:cubicBezTo>
                    <a:pt x="21149" y="6873"/>
                    <a:pt x="21215" y="6840"/>
                    <a:pt x="21315" y="6840"/>
                  </a:cubicBezTo>
                  <a:cubicBezTo>
                    <a:pt x="21015" y="6406"/>
                    <a:pt x="20815" y="5939"/>
                    <a:pt x="20715" y="5439"/>
                  </a:cubicBezTo>
                  <a:cubicBezTo>
                    <a:pt x="20482" y="4705"/>
                    <a:pt x="20148" y="4038"/>
                    <a:pt x="19714" y="3404"/>
                  </a:cubicBezTo>
                  <a:cubicBezTo>
                    <a:pt x="18847" y="2103"/>
                    <a:pt x="17546" y="1269"/>
                    <a:pt x="16112" y="736"/>
                  </a:cubicBezTo>
                  <a:cubicBezTo>
                    <a:pt x="14792" y="245"/>
                    <a:pt x="13376" y="0"/>
                    <a:pt x="11961"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7"/>
            <p:cNvSpPr/>
            <p:nvPr/>
          </p:nvSpPr>
          <p:spPr>
            <a:xfrm>
              <a:off x="4648500" y="2479550"/>
              <a:ext cx="652975" cy="375525"/>
            </a:xfrm>
            <a:custGeom>
              <a:avLst/>
              <a:gdLst/>
              <a:ahLst/>
              <a:cxnLst/>
              <a:rect l="l" t="t" r="r" b="b"/>
              <a:pathLst>
                <a:path w="26119" h="15021" extrusionOk="0">
                  <a:moveTo>
                    <a:pt x="11704" y="1"/>
                  </a:moveTo>
                  <a:cubicBezTo>
                    <a:pt x="10538" y="1"/>
                    <a:pt x="9468" y="926"/>
                    <a:pt x="9140" y="2075"/>
                  </a:cubicBezTo>
                  <a:cubicBezTo>
                    <a:pt x="9173" y="2109"/>
                    <a:pt x="9240" y="2142"/>
                    <a:pt x="9273" y="2175"/>
                  </a:cubicBezTo>
                  <a:cubicBezTo>
                    <a:pt x="9478" y="2431"/>
                    <a:pt x="9251" y="2786"/>
                    <a:pt x="8998" y="2786"/>
                  </a:cubicBezTo>
                  <a:cubicBezTo>
                    <a:pt x="8922" y="2786"/>
                    <a:pt x="8843" y="2753"/>
                    <a:pt x="8773" y="2676"/>
                  </a:cubicBezTo>
                  <a:cubicBezTo>
                    <a:pt x="8606" y="2476"/>
                    <a:pt x="8439" y="2309"/>
                    <a:pt x="8273" y="2142"/>
                  </a:cubicBezTo>
                  <a:cubicBezTo>
                    <a:pt x="8230" y="2174"/>
                    <a:pt x="8184" y="2189"/>
                    <a:pt x="8141" y="2189"/>
                  </a:cubicBezTo>
                  <a:cubicBezTo>
                    <a:pt x="8049" y="2189"/>
                    <a:pt x="7972" y="2122"/>
                    <a:pt x="7972" y="2009"/>
                  </a:cubicBezTo>
                  <a:cubicBezTo>
                    <a:pt x="7972" y="1975"/>
                    <a:pt x="7972" y="1942"/>
                    <a:pt x="7972" y="1909"/>
                  </a:cubicBezTo>
                  <a:cubicBezTo>
                    <a:pt x="7043" y="1253"/>
                    <a:pt x="5912" y="960"/>
                    <a:pt x="4767" y="960"/>
                  </a:cubicBezTo>
                  <a:cubicBezTo>
                    <a:pt x="4105" y="960"/>
                    <a:pt x="3438" y="1058"/>
                    <a:pt x="2802" y="1241"/>
                  </a:cubicBezTo>
                  <a:cubicBezTo>
                    <a:pt x="1134" y="1742"/>
                    <a:pt x="33" y="3109"/>
                    <a:pt x="767" y="4844"/>
                  </a:cubicBezTo>
                  <a:cubicBezTo>
                    <a:pt x="1401" y="6278"/>
                    <a:pt x="2802" y="6779"/>
                    <a:pt x="4136" y="7246"/>
                  </a:cubicBezTo>
                  <a:cubicBezTo>
                    <a:pt x="4236" y="7279"/>
                    <a:pt x="4270" y="7379"/>
                    <a:pt x="4270" y="7446"/>
                  </a:cubicBezTo>
                  <a:cubicBezTo>
                    <a:pt x="4403" y="7613"/>
                    <a:pt x="4370" y="7879"/>
                    <a:pt x="4103" y="7946"/>
                  </a:cubicBezTo>
                  <a:cubicBezTo>
                    <a:pt x="3136" y="8246"/>
                    <a:pt x="2102" y="8480"/>
                    <a:pt x="1334" y="9180"/>
                  </a:cubicBezTo>
                  <a:cubicBezTo>
                    <a:pt x="0" y="10348"/>
                    <a:pt x="33" y="12416"/>
                    <a:pt x="1901" y="13016"/>
                  </a:cubicBezTo>
                  <a:cubicBezTo>
                    <a:pt x="2333" y="13158"/>
                    <a:pt x="2808" y="13225"/>
                    <a:pt x="3295" y="13225"/>
                  </a:cubicBezTo>
                  <a:cubicBezTo>
                    <a:pt x="4876" y="13225"/>
                    <a:pt x="6589" y="12514"/>
                    <a:pt x="7405" y="11315"/>
                  </a:cubicBezTo>
                  <a:cubicBezTo>
                    <a:pt x="7439" y="11215"/>
                    <a:pt x="7439" y="11115"/>
                    <a:pt x="7472" y="11048"/>
                  </a:cubicBezTo>
                  <a:cubicBezTo>
                    <a:pt x="7526" y="10860"/>
                    <a:pt x="7655" y="10780"/>
                    <a:pt x="7786" y="10780"/>
                  </a:cubicBezTo>
                  <a:cubicBezTo>
                    <a:pt x="7981" y="10780"/>
                    <a:pt x="8179" y="10956"/>
                    <a:pt x="8139" y="11215"/>
                  </a:cubicBezTo>
                  <a:cubicBezTo>
                    <a:pt x="7806" y="13150"/>
                    <a:pt x="9140" y="14951"/>
                    <a:pt x="11141" y="15018"/>
                  </a:cubicBezTo>
                  <a:cubicBezTo>
                    <a:pt x="11186" y="15020"/>
                    <a:pt x="11231" y="15021"/>
                    <a:pt x="11277" y="15021"/>
                  </a:cubicBezTo>
                  <a:cubicBezTo>
                    <a:pt x="12776" y="15021"/>
                    <a:pt x="14937" y="13965"/>
                    <a:pt x="14711" y="12249"/>
                  </a:cubicBezTo>
                  <a:cubicBezTo>
                    <a:pt x="14711" y="12249"/>
                    <a:pt x="14711" y="12216"/>
                    <a:pt x="14711" y="12216"/>
                  </a:cubicBezTo>
                  <a:cubicBezTo>
                    <a:pt x="14378" y="11994"/>
                    <a:pt x="14553" y="11518"/>
                    <a:pt x="14870" y="11518"/>
                  </a:cubicBezTo>
                  <a:cubicBezTo>
                    <a:pt x="14935" y="11518"/>
                    <a:pt x="15005" y="11537"/>
                    <a:pt x="15078" y="11582"/>
                  </a:cubicBezTo>
                  <a:cubicBezTo>
                    <a:pt x="16791" y="12632"/>
                    <a:pt x="18665" y="13774"/>
                    <a:pt x="20681" y="13774"/>
                  </a:cubicBezTo>
                  <a:cubicBezTo>
                    <a:pt x="21097" y="13774"/>
                    <a:pt x="21520" y="13726"/>
                    <a:pt x="21949" y="13617"/>
                  </a:cubicBezTo>
                  <a:cubicBezTo>
                    <a:pt x="24484" y="12983"/>
                    <a:pt x="26085" y="9581"/>
                    <a:pt x="23617" y="7879"/>
                  </a:cubicBezTo>
                  <a:cubicBezTo>
                    <a:pt x="23317" y="7879"/>
                    <a:pt x="23083" y="7546"/>
                    <a:pt x="23350" y="7312"/>
                  </a:cubicBezTo>
                  <a:cubicBezTo>
                    <a:pt x="26119" y="5044"/>
                    <a:pt x="23083" y="2009"/>
                    <a:pt x="20682" y="1442"/>
                  </a:cubicBezTo>
                  <a:cubicBezTo>
                    <a:pt x="20179" y="1314"/>
                    <a:pt x="19674" y="1253"/>
                    <a:pt x="19175" y="1253"/>
                  </a:cubicBezTo>
                  <a:cubicBezTo>
                    <a:pt x="17585" y="1253"/>
                    <a:pt x="16046" y="1869"/>
                    <a:pt x="14777" y="2909"/>
                  </a:cubicBezTo>
                  <a:cubicBezTo>
                    <a:pt x="14744" y="2943"/>
                    <a:pt x="14711" y="2943"/>
                    <a:pt x="14677" y="2943"/>
                  </a:cubicBezTo>
                  <a:cubicBezTo>
                    <a:pt x="14677" y="3043"/>
                    <a:pt x="14677" y="3109"/>
                    <a:pt x="14644" y="3209"/>
                  </a:cubicBezTo>
                  <a:cubicBezTo>
                    <a:pt x="14630" y="3310"/>
                    <a:pt x="14541" y="3355"/>
                    <a:pt x="14448" y="3355"/>
                  </a:cubicBezTo>
                  <a:cubicBezTo>
                    <a:pt x="14324" y="3355"/>
                    <a:pt x="14191" y="3276"/>
                    <a:pt x="14210" y="3143"/>
                  </a:cubicBezTo>
                  <a:cubicBezTo>
                    <a:pt x="14310" y="2342"/>
                    <a:pt x="14077" y="1542"/>
                    <a:pt x="13610" y="975"/>
                  </a:cubicBezTo>
                  <a:cubicBezTo>
                    <a:pt x="13543" y="975"/>
                    <a:pt x="13443" y="908"/>
                    <a:pt x="13443" y="774"/>
                  </a:cubicBezTo>
                  <a:cubicBezTo>
                    <a:pt x="13210" y="508"/>
                    <a:pt x="12876" y="274"/>
                    <a:pt x="12476" y="141"/>
                  </a:cubicBezTo>
                  <a:cubicBezTo>
                    <a:pt x="12218" y="45"/>
                    <a:pt x="11959" y="1"/>
                    <a:pt x="11704"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7"/>
            <p:cNvSpPr/>
            <p:nvPr/>
          </p:nvSpPr>
          <p:spPr>
            <a:xfrm>
              <a:off x="4974550" y="2085875"/>
              <a:ext cx="237125" cy="299475"/>
            </a:xfrm>
            <a:custGeom>
              <a:avLst/>
              <a:gdLst/>
              <a:ahLst/>
              <a:cxnLst/>
              <a:rect l="l" t="t" r="r" b="b"/>
              <a:pathLst>
                <a:path w="9485" h="11979" extrusionOk="0">
                  <a:moveTo>
                    <a:pt x="8316" y="0"/>
                  </a:moveTo>
                  <a:cubicBezTo>
                    <a:pt x="8181" y="0"/>
                    <a:pt x="8041" y="43"/>
                    <a:pt x="7906" y="143"/>
                  </a:cubicBezTo>
                  <a:cubicBezTo>
                    <a:pt x="4337" y="2845"/>
                    <a:pt x="1" y="6781"/>
                    <a:pt x="1" y="11651"/>
                  </a:cubicBezTo>
                  <a:cubicBezTo>
                    <a:pt x="1" y="11870"/>
                    <a:pt x="169" y="11979"/>
                    <a:pt x="339" y="11979"/>
                  </a:cubicBezTo>
                  <a:cubicBezTo>
                    <a:pt x="480" y="11979"/>
                    <a:pt x="622" y="11903"/>
                    <a:pt x="668" y="11751"/>
                  </a:cubicBezTo>
                  <a:cubicBezTo>
                    <a:pt x="2169" y="7115"/>
                    <a:pt x="5405" y="4513"/>
                    <a:pt x="8907" y="1444"/>
                  </a:cubicBezTo>
                  <a:cubicBezTo>
                    <a:pt x="9485" y="949"/>
                    <a:pt x="8951" y="0"/>
                    <a:pt x="8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47"/>
          <p:cNvSpPr txBox="1">
            <a:spLocks noGrp="1"/>
          </p:cNvSpPr>
          <p:nvPr>
            <p:ph type="ctrTitle"/>
          </p:nvPr>
        </p:nvSpPr>
        <p:spPr>
          <a:xfrm>
            <a:off x="811060" y="827461"/>
            <a:ext cx="7667424" cy="2620754"/>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accent1"/>
              </a:buClr>
              <a:buSzPts val="1100"/>
              <a:buFont typeface="Arial"/>
              <a:buNone/>
            </a:pPr>
            <a:r>
              <a:rPr lang="en-US" sz="3600" dirty="0">
                <a:solidFill>
                  <a:schemeClr val="accent1">
                    <a:lumMod val="75000"/>
                  </a:schemeClr>
                </a:solidFill>
                <a:latin typeface="+mn-lt"/>
              </a:rPr>
              <a:t>CHÀO MỪNG CÁC EM </a:t>
            </a:r>
            <a:br>
              <a:rPr lang="en-US" sz="3600" dirty="0">
                <a:solidFill>
                  <a:schemeClr val="accent1">
                    <a:lumMod val="75000"/>
                  </a:schemeClr>
                </a:solidFill>
                <a:latin typeface="+mn-lt"/>
              </a:rPr>
            </a:br>
            <a:r>
              <a:rPr lang="en-US" sz="3600" dirty="0">
                <a:solidFill>
                  <a:schemeClr val="accent1">
                    <a:lumMod val="75000"/>
                  </a:schemeClr>
                </a:solidFill>
                <a:latin typeface="+mn-lt"/>
              </a:rPr>
              <a:t>ĐẾN VỚI TIẾT HỌC HÔM NAY!</a:t>
            </a:r>
            <a:endParaRPr sz="3600" dirty="0">
              <a:solidFill>
                <a:schemeClr val="accent1">
                  <a:lumMod val="75000"/>
                </a:schemeClr>
              </a:solidFill>
              <a:latin typeface="+mn-lt"/>
            </a:endParaRPr>
          </a:p>
        </p:txBody>
      </p:sp>
      <p:grpSp>
        <p:nvGrpSpPr>
          <p:cNvPr id="417" name="Google Shape;417;p47"/>
          <p:cNvGrpSpPr/>
          <p:nvPr/>
        </p:nvGrpSpPr>
        <p:grpSpPr>
          <a:xfrm>
            <a:off x="355175" y="466475"/>
            <a:ext cx="548550" cy="708775"/>
            <a:chOff x="6459450" y="2381250"/>
            <a:chExt cx="548550" cy="708775"/>
          </a:xfrm>
        </p:grpSpPr>
        <p:sp>
          <p:nvSpPr>
            <p:cNvPr id="418" name="Google Shape;418;p47"/>
            <p:cNvSpPr/>
            <p:nvPr/>
          </p:nvSpPr>
          <p:spPr>
            <a:xfrm>
              <a:off x="6459450" y="2624975"/>
              <a:ext cx="196650" cy="199125"/>
            </a:xfrm>
            <a:custGeom>
              <a:avLst/>
              <a:gdLst/>
              <a:ahLst/>
              <a:cxnLst/>
              <a:rect l="l" t="t" r="r" b="b"/>
              <a:pathLst>
                <a:path w="7866" h="7965" extrusionOk="0">
                  <a:moveTo>
                    <a:pt x="5096" y="808"/>
                  </a:moveTo>
                  <a:cubicBezTo>
                    <a:pt x="4996" y="1375"/>
                    <a:pt x="4963" y="1975"/>
                    <a:pt x="5063" y="2542"/>
                  </a:cubicBezTo>
                  <a:cubicBezTo>
                    <a:pt x="4796" y="2542"/>
                    <a:pt x="4663" y="2942"/>
                    <a:pt x="4963" y="3009"/>
                  </a:cubicBezTo>
                  <a:cubicBezTo>
                    <a:pt x="5730" y="3143"/>
                    <a:pt x="6464" y="3376"/>
                    <a:pt x="7198" y="3676"/>
                  </a:cubicBezTo>
                  <a:cubicBezTo>
                    <a:pt x="6631" y="4177"/>
                    <a:pt x="5964" y="4510"/>
                    <a:pt x="5196" y="4644"/>
                  </a:cubicBezTo>
                  <a:cubicBezTo>
                    <a:pt x="5156" y="4614"/>
                    <a:pt x="5101" y="4599"/>
                    <a:pt x="5044" y="4599"/>
                  </a:cubicBezTo>
                  <a:cubicBezTo>
                    <a:pt x="4910" y="4599"/>
                    <a:pt x="4763" y="4680"/>
                    <a:pt x="4763" y="4844"/>
                  </a:cubicBezTo>
                  <a:cubicBezTo>
                    <a:pt x="4830" y="5644"/>
                    <a:pt x="4729" y="6412"/>
                    <a:pt x="4529" y="7145"/>
                  </a:cubicBezTo>
                  <a:cubicBezTo>
                    <a:pt x="4062" y="6545"/>
                    <a:pt x="3695" y="5911"/>
                    <a:pt x="3328" y="5244"/>
                  </a:cubicBezTo>
                  <a:cubicBezTo>
                    <a:pt x="3280" y="5195"/>
                    <a:pt x="3231" y="5164"/>
                    <a:pt x="3182" y="5164"/>
                  </a:cubicBezTo>
                  <a:cubicBezTo>
                    <a:pt x="3164" y="5164"/>
                    <a:pt x="3146" y="5168"/>
                    <a:pt x="3128" y="5177"/>
                  </a:cubicBezTo>
                  <a:cubicBezTo>
                    <a:pt x="3084" y="5088"/>
                    <a:pt x="2995" y="5029"/>
                    <a:pt x="2891" y="5029"/>
                  </a:cubicBezTo>
                  <a:cubicBezTo>
                    <a:pt x="2839" y="5029"/>
                    <a:pt x="2784" y="5044"/>
                    <a:pt x="2728" y="5077"/>
                  </a:cubicBezTo>
                  <a:cubicBezTo>
                    <a:pt x="2261" y="5478"/>
                    <a:pt x="1761" y="5744"/>
                    <a:pt x="1194" y="5978"/>
                  </a:cubicBezTo>
                  <a:cubicBezTo>
                    <a:pt x="1494" y="5444"/>
                    <a:pt x="1661" y="4877"/>
                    <a:pt x="1727" y="4243"/>
                  </a:cubicBezTo>
                  <a:cubicBezTo>
                    <a:pt x="1827" y="4210"/>
                    <a:pt x="1894" y="4143"/>
                    <a:pt x="1861" y="4043"/>
                  </a:cubicBezTo>
                  <a:cubicBezTo>
                    <a:pt x="1527" y="3276"/>
                    <a:pt x="1194" y="2575"/>
                    <a:pt x="827" y="1875"/>
                  </a:cubicBezTo>
                  <a:lnTo>
                    <a:pt x="827" y="1875"/>
                  </a:lnTo>
                  <a:cubicBezTo>
                    <a:pt x="1594" y="2042"/>
                    <a:pt x="2361" y="2242"/>
                    <a:pt x="3095" y="2575"/>
                  </a:cubicBezTo>
                  <a:cubicBezTo>
                    <a:pt x="3119" y="2581"/>
                    <a:pt x="3141" y="2584"/>
                    <a:pt x="3163" y="2584"/>
                  </a:cubicBezTo>
                  <a:cubicBezTo>
                    <a:pt x="3263" y="2584"/>
                    <a:pt x="3340" y="2524"/>
                    <a:pt x="3395" y="2442"/>
                  </a:cubicBezTo>
                  <a:cubicBezTo>
                    <a:pt x="3429" y="2442"/>
                    <a:pt x="3462" y="2442"/>
                    <a:pt x="3495" y="2375"/>
                  </a:cubicBezTo>
                  <a:cubicBezTo>
                    <a:pt x="3996" y="1808"/>
                    <a:pt x="4496" y="1275"/>
                    <a:pt x="5096" y="808"/>
                  </a:cubicBezTo>
                  <a:close/>
                  <a:moveTo>
                    <a:pt x="5436" y="1"/>
                  </a:moveTo>
                  <a:cubicBezTo>
                    <a:pt x="5400" y="1"/>
                    <a:pt x="5364" y="13"/>
                    <a:pt x="5330" y="40"/>
                  </a:cubicBezTo>
                  <a:cubicBezTo>
                    <a:pt x="4563" y="641"/>
                    <a:pt x="3862" y="1308"/>
                    <a:pt x="3328" y="2108"/>
                  </a:cubicBezTo>
                  <a:lnTo>
                    <a:pt x="3295" y="2108"/>
                  </a:lnTo>
                  <a:cubicBezTo>
                    <a:pt x="2361" y="1675"/>
                    <a:pt x="1427" y="1408"/>
                    <a:pt x="393" y="1241"/>
                  </a:cubicBezTo>
                  <a:cubicBezTo>
                    <a:pt x="378" y="1239"/>
                    <a:pt x="364" y="1238"/>
                    <a:pt x="349" y="1238"/>
                  </a:cubicBezTo>
                  <a:cubicBezTo>
                    <a:pt x="165" y="1238"/>
                    <a:pt x="0" y="1425"/>
                    <a:pt x="93" y="1641"/>
                  </a:cubicBezTo>
                  <a:cubicBezTo>
                    <a:pt x="560" y="2475"/>
                    <a:pt x="993" y="3343"/>
                    <a:pt x="1460" y="4143"/>
                  </a:cubicBezTo>
                  <a:cubicBezTo>
                    <a:pt x="1227" y="4944"/>
                    <a:pt x="893" y="5678"/>
                    <a:pt x="426" y="6311"/>
                  </a:cubicBezTo>
                  <a:cubicBezTo>
                    <a:pt x="270" y="6499"/>
                    <a:pt x="465" y="6715"/>
                    <a:pt x="654" y="6715"/>
                  </a:cubicBezTo>
                  <a:cubicBezTo>
                    <a:pt x="667" y="6715"/>
                    <a:pt x="680" y="6714"/>
                    <a:pt x="693" y="6712"/>
                  </a:cubicBezTo>
                  <a:cubicBezTo>
                    <a:pt x="1561" y="6445"/>
                    <a:pt x="2394" y="6045"/>
                    <a:pt x="3062" y="5478"/>
                  </a:cubicBezTo>
                  <a:cubicBezTo>
                    <a:pt x="3328" y="6345"/>
                    <a:pt x="3862" y="7179"/>
                    <a:pt x="4429" y="7879"/>
                  </a:cubicBezTo>
                  <a:cubicBezTo>
                    <a:pt x="4478" y="7940"/>
                    <a:pt x="4539" y="7965"/>
                    <a:pt x="4601" y="7965"/>
                  </a:cubicBezTo>
                  <a:cubicBezTo>
                    <a:pt x="4710" y="7965"/>
                    <a:pt x="4820" y="7886"/>
                    <a:pt x="4863" y="7779"/>
                  </a:cubicBezTo>
                  <a:cubicBezTo>
                    <a:pt x="5196" y="6845"/>
                    <a:pt x="5330" y="5911"/>
                    <a:pt x="5297" y="4977"/>
                  </a:cubicBezTo>
                  <a:cubicBezTo>
                    <a:pt x="6231" y="4844"/>
                    <a:pt x="7131" y="4410"/>
                    <a:pt x="7798" y="3743"/>
                  </a:cubicBezTo>
                  <a:cubicBezTo>
                    <a:pt x="7865" y="3643"/>
                    <a:pt x="7865" y="3476"/>
                    <a:pt x="7732" y="3409"/>
                  </a:cubicBezTo>
                  <a:cubicBezTo>
                    <a:pt x="7031" y="3042"/>
                    <a:pt x="6264" y="2776"/>
                    <a:pt x="5497" y="2609"/>
                  </a:cubicBezTo>
                  <a:cubicBezTo>
                    <a:pt x="5497" y="2575"/>
                    <a:pt x="5497" y="2542"/>
                    <a:pt x="5497" y="2542"/>
                  </a:cubicBezTo>
                  <a:cubicBezTo>
                    <a:pt x="5497" y="1775"/>
                    <a:pt x="5497" y="1041"/>
                    <a:pt x="5663" y="307"/>
                  </a:cubicBezTo>
                  <a:cubicBezTo>
                    <a:pt x="5690" y="175"/>
                    <a:pt x="5570" y="1"/>
                    <a:pt x="543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7"/>
            <p:cNvSpPr/>
            <p:nvPr/>
          </p:nvSpPr>
          <p:spPr>
            <a:xfrm>
              <a:off x="6480100" y="2645150"/>
              <a:ext cx="159300" cy="158475"/>
            </a:xfrm>
            <a:custGeom>
              <a:avLst/>
              <a:gdLst/>
              <a:ahLst/>
              <a:cxnLst/>
              <a:rect l="l" t="t" r="r" b="b"/>
              <a:pathLst>
                <a:path w="6372" h="6339" extrusionOk="0">
                  <a:moveTo>
                    <a:pt x="4270" y="1"/>
                  </a:moveTo>
                  <a:lnTo>
                    <a:pt x="4270" y="1"/>
                  </a:lnTo>
                  <a:cubicBezTo>
                    <a:pt x="3670" y="468"/>
                    <a:pt x="3170" y="1001"/>
                    <a:pt x="2669" y="1568"/>
                  </a:cubicBezTo>
                  <a:cubicBezTo>
                    <a:pt x="2636" y="1635"/>
                    <a:pt x="2603" y="1635"/>
                    <a:pt x="2569" y="1635"/>
                  </a:cubicBezTo>
                  <a:cubicBezTo>
                    <a:pt x="2514" y="1717"/>
                    <a:pt x="2437" y="1777"/>
                    <a:pt x="2337" y="1777"/>
                  </a:cubicBezTo>
                  <a:cubicBezTo>
                    <a:pt x="2315" y="1777"/>
                    <a:pt x="2293" y="1774"/>
                    <a:pt x="2269" y="1768"/>
                  </a:cubicBezTo>
                  <a:cubicBezTo>
                    <a:pt x="1535" y="1435"/>
                    <a:pt x="768" y="1235"/>
                    <a:pt x="1" y="1068"/>
                  </a:cubicBezTo>
                  <a:lnTo>
                    <a:pt x="1" y="1068"/>
                  </a:lnTo>
                  <a:cubicBezTo>
                    <a:pt x="368" y="1768"/>
                    <a:pt x="701" y="2469"/>
                    <a:pt x="1035" y="3236"/>
                  </a:cubicBezTo>
                  <a:cubicBezTo>
                    <a:pt x="1068" y="3336"/>
                    <a:pt x="1001" y="3403"/>
                    <a:pt x="901" y="3436"/>
                  </a:cubicBezTo>
                  <a:cubicBezTo>
                    <a:pt x="835" y="4070"/>
                    <a:pt x="668" y="4637"/>
                    <a:pt x="368" y="5171"/>
                  </a:cubicBezTo>
                  <a:cubicBezTo>
                    <a:pt x="935" y="4937"/>
                    <a:pt x="1435" y="4671"/>
                    <a:pt x="1902" y="4270"/>
                  </a:cubicBezTo>
                  <a:cubicBezTo>
                    <a:pt x="1958" y="4237"/>
                    <a:pt x="2013" y="4222"/>
                    <a:pt x="2065" y="4222"/>
                  </a:cubicBezTo>
                  <a:cubicBezTo>
                    <a:pt x="2169" y="4222"/>
                    <a:pt x="2258" y="4281"/>
                    <a:pt x="2302" y="4370"/>
                  </a:cubicBezTo>
                  <a:cubicBezTo>
                    <a:pt x="2320" y="4361"/>
                    <a:pt x="2338" y="4357"/>
                    <a:pt x="2356" y="4357"/>
                  </a:cubicBezTo>
                  <a:cubicBezTo>
                    <a:pt x="2405" y="4357"/>
                    <a:pt x="2454" y="4388"/>
                    <a:pt x="2502" y="4437"/>
                  </a:cubicBezTo>
                  <a:cubicBezTo>
                    <a:pt x="2869" y="5104"/>
                    <a:pt x="3236" y="5738"/>
                    <a:pt x="3703" y="6338"/>
                  </a:cubicBezTo>
                  <a:cubicBezTo>
                    <a:pt x="3903" y="5605"/>
                    <a:pt x="4004" y="4837"/>
                    <a:pt x="3937" y="4037"/>
                  </a:cubicBezTo>
                  <a:cubicBezTo>
                    <a:pt x="3937" y="3873"/>
                    <a:pt x="4084" y="3792"/>
                    <a:pt x="4218" y="3792"/>
                  </a:cubicBezTo>
                  <a:cubicBezTo>
                    <a:pt x="4275" y="3792"/>
                    <a:pt x="4330" y="3807"/>
                    <a:pt x="4370" y="3837"/>
                  </a:cubicBezTo>
                  <a:cubicBezTo>
                    <a:pt x="5138" y="3703"/>
                    <a:pt x="5805" y="3370"/>
                    <a:pt x="6372" y="2869"/>
                  </a:cubicBezTo>
                  <a:cubicBezTo>
                    <a:pt x="5638" y="2569"/>
                    <a:pt x="4904" y="2336"/>
                    <a:pt x="4137" y="2202"/>
                  </a:cubicBezTo>
                  <a:cubicBezTo>
                    <a:pt x="3837" y="2135"/>
                    <a:pt x="3970" y="1735"/>
                    <a:pt x="4237" y="1735"/>
                  </a:cubicBezTo>
                  <a:cubicBezTo>
                    <a:pt x="4137" y="1168"/>
                    <a:pt x="4170" y="568"/>
                    <a:pt x="427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7"/>
            <p:cNvSpPr/>
            <p:nvPr/>
          </p:nvSpPr>
          <p:spPr>
            <a:xfrm>
              <a:off x="6728775" y="2812525"/>
              <a:ext cx="279225" cy="277500"/>
            </a:xfrm>
            <a:custGeom>
              <a:avLst/>
              <a:gdLst/>
              <a:ahLst/>
              <a:cxnLst/>
              <a:rect l="l" t="t" r="r" b="b"/>
              <a:pathLst>
                <a:path w="11169" h="11100" extrusionOk="0">
                  <a:moveTo>
                    <a:pt x="6699" y="844"/>
                  </a:moveTo>
                  <a:cubicBezTo>
                    <a:pt x="6766" y="1912"/>
                    <a:pt x="6832" y="2946"/>
                    <a:pt x="6966" y="4013"/>
                  </a:cubicBezTo>
                  <a:cubicBezTo>
                    <a:pt x="6966" y="4113"/>
                    <a:pt x="7033" y="4180"/>
                    <a:pt x="7099" y="4213"/>
                  </a:cubicBezTo>
                  <a:cubicBezTo>
                    <a:pt x="6866" y="4280"/>
                    <a:pt x="6799" y="4647"/>
                    <a:pt x="7066" y="4747"/>
                  </a:cubicBezTo>
                  <a:cubicBezTo>
                    <a:pt x="8000" y="5114"/>
                    <a:pt x="9001" y="5414"/>
                    <a:pt x="10001" y="5714"/>
                  </a:cubicBezTo>
                  <a:cubicBezTo>
                    <a:pt x="9201" y="6015"/>
                    <a:pt x="8434" y="6348"/>
                    <a:pt x="7700" y="6715"/>
                  </a:cubicBezTo>
                  <a:cubicBezTo>
                    <a:pt x="7633" y="6748"/>
                    <a:pt x="7600" y="6782"/>
                    <a:pt x="7600" y="6849"/>
                  </a:cubicBezTo>
                  <a:cubicBezTo>
                    <a:pt x="7500" y="6882"/>
                    <a:pt x="7433" y="6949"/>
                    <a:pt x="7433" y="7049"/>
                  </a:cubicBezTo>
                  <a:cubicBezTo>
                    <a:pt x="7233" y="8116"/>
                    <a:pt x="6966" y="9117"/>
                    <a:pt x="6599" y="10118"/>
                  </a:cubicBezTo>
                  <a:cubicBezTo>
                    <a:pt x="6065" y="9150"/>
                    <a:pt x="5531" y="8183"/>
                    <a:pt x="4964" y="7249"/>
                  </a:cubicBezTo>
                  <a:cubicBezTo>
                    <a:pt x="4931" y="7182"/>
                    <a:pt x="4898" y="7182"/>
                    <a:pt x="4864" y="7182"/>
                  </a:cubicBezTo>
                  <a:cubicBezTo>
                    <a:pt x="4791" y="7084"/>
                    <a:pt x="4682" y="7023"/>
                    <a:pt x="4563" y="7023"/>
                  </a:cubicBezTo>
                  <a:cubicBezTo>
                    <a:pt x="4520" y="7023"/>
                    <a:pt x="4475" y="7031"/>
                    <a:pt x="4431" y="7049"/>
                  </a:cubicBezTo>
                  <a:cubicBezTo>
                    <a:pt x="3330" y="7682"/>
                    <a:pt x="2162" y="8049"/>
                    <a:pt x="895" y="8216"/>
                  </a:cubicBezTo>
                  <a:cubicBezTo>
                    <a:pt x="1395" y="7349"/>
                    <a:pt x="1929" y="6482"/>
                    <a:pt x="2496" y="5681"/>
                  </a:cubicBezTo>
                  <a:cubicBezTo>
                    <a:pt x="2596" y="5548"/>
                    <a:pt x="2529" y="5448"/>
                    <a:pt x="2429" y="5414"/>
                  </a:cubicBezTo>
                  <a:cubicBezTo>
                    <a:pt x="2429" y="5381"/>
                    <a:pt x="2429" y="5381"/>
                    <a:pt x="2429" y="5347"/>
                  </a:cubicBezTo>
                  <a:cubicBezTo>
                    <a:pt x="2129" y="4280"/>
                    <a:pt x="1729" y="3279"/>
                    <a:pt x="1262" y="2279"/>
                  </a:cubicBezTo>
                  <a:lnTo>
                    <a:pt x="1262" y="2279"/>
                  </a:lnTo>
                  <a:cubicBezTo>
                    <a:pt x="2162" y="2646"/>
                    <a:pt x="3063" y="2979"/>
                    <a:pt x="3964" y="3346"/>
                  </a:cubicBezTo>
                  <a:cubicBezTo>
                    <a:pt x="4014" y="3363"/>
                    <a:pt x="4064" y="3371"/>
                    <a:pt x="4110" y="3371"/>
                  </a:cubicBezTo>
                  <a:cubicBezTo>
                    <a:pt x="4155" y="3371"/>
                    <a:pt x="4197" y="3363"/>
                    <a:pt x="4231" y="3346"/>
                  </a:cubicBezTo>
                  <a:cubicBezTo>
                    <a:pt x="4250" y="3365"/>
                    <a:pt x="4291" y="3385"/>
                    <a:pt x="4336" y="3385"/>
                  </a:cubicBezTo>
                  <a:cubicBezTo>
                    <a:pt x="4368" y="3385"/>
                    <a:pt x="4402" y="3374"/>
                    <a:pt x="4431" y="3346"/>
                  </a:cubicBezTo>
                  <a:cubicBezTo>
                    <a:pt x="5165" y="2479"/>
                    <a:pt x="5898" y="1645"/>
                    <a:pt x="6699" y="844"/>
                  </a:cubicBezTo>
                  <a:close/>
                  <a:moveTo>
                    <a:pt x="6943" y="1"/>
                  </a:moveTo>
                  <a:cubicBezTo>
                    <a:pt x="6870" y="1"/>
                    <a:pt x="6794" y="27"/>
                    <a:pt x="6732" y="77"/>
                  </a:cubicBezTo>
                  <a:cubicBezTo>
                    <a:pt x="5832" y="944"/>
                    <a:pt x="4998" y="1878"/>
                    <a:pt x="4364" y="2912"/>
                  </a:cubicBezTo>
                  <a:cubicBezTo>
                    <a:pt x="4331" y="2879"/>
                    <a:pt x="4297" y="2812"/>
                    <a:pt x="4231" y="2812"/>
                  </a:cubicBezTo>
                  <a:cubicBezTo>
                    <a:pt x="3063" y="2345"/>
                    <a:pt x="1929" y="1912"/>
                    <a:pt x="795" y="1478"/>
                  </a:cubicBezTo>
                  <a:cubicBezTo>
                    <a:pt x="764" y="1469"/>
                    <a:pt x="732" y="1465"/>
                    <a:pt x="699" y="1465"/>
                  </a:cubicBezTo>
                  <a:cubicBezTo>
                    <a:pt x="489" y="1465"/>
                    <a:pt x="279" y="1642"/>
                    <a:pt x="394" y="1845"/>
                  </a:cubicBezTo>
                  <a:cubicBezTo>
                    <a:pt x="995" y="3046"/>
                    <a:pt x="1562" y="4247"/>
                    <a:pt x="2129" y="5448"/>
                  </a:cubicBezTo>
                  <a:cubicBezTo>
                    <a:pt x="2129" y="5481"/>
                    <a:pt x="2162" y="5514"/>
                    <a:pt x="2196" y="5514"/>
                  </a:cubicBezTo>
                  <a:cubicBezTo>
                    <a:pt x="1362" y="6415"/>
                    <a:pt x="661" y="7382"/>
                    <a:pt x="94" y="8450"/>
                  </a:cubicBezTo>
                  <a:cubicBezTo>
                    <a:pt x="1" y="8637"/>
                    <a:pt x="170" y="8853"/>
                    <a:pt x="356" y="8853"/>
                  </a:cubicBezTo>
                  <a:cubicBezTo>
                    <a:pt x="368" y="8853"/>
                    <a:pt x="381" y="8852"/>
                    <a:pt x="394" y="8850"/>
                  </a:cubicBezTo>
                  <a:cubicBezTo>
                    <a:pt x="1929" y="8750"/>
                    <a:pt x="3397" y="8316"/>
                    <a:pt x="4764" y="7549"/>
                  </a:cubicBezTo>
                  <a:cubicBezTo>
                    <a:pt x="5298" y="8683"/>
                    <a:pt x="5798" y="9817"/>
                    <a:pt x="6365" y="10918"/>
                  </a:cubicBezTo>
                  <a:cubicBezTo>
                    <a:pt x="6421" y="11029"/>
                    <a:pt x="6549" y="11100"/>
                    <a:pt x="6669" y="11100"/>
                  </a:cubicBezTo>
                  <a:cubicBezTo>
                    <a:pt x="6764" y="11100"/>
                    <a:pt x="6855" y="11055"/>
                    <a:pt x="6899" y="10951"/>
                  </a:cubicBezTo>
                  <a:cubicBezTo>
                    <a:pt x="7399" y="9717"/>
                    <a:pt x="7766" y="8450"/>
                    <a:pt x="8000" y="7149"/>
                  </a:cubicBezTo>
                  <a:cubicBezTo>
                    <a:pt x="8000" y="7082"/>
                    <a:pt x="8000" y="7049"/>
                    <a:pt x="7967" y="6982"/>
                  </a:cubicBezTo>
                  <a:cubicBezTo>
                    <a:pt x="8967" y="6615"/>
                    <a:pt x="9935" y="6248"/>
                    <a:pt x="10935" y="5948"/>
                  </a:cubicBezTo>
                  <a:cubicBezTo>
                    <a:pt x="11169" y="5881"/>
                    <a:pt x="11169" y="5514"/>
                    <a:pt x="10969" y="5448"/>
                  </a:cubicBezTo>
                  <a:cubicBezTo>
                    <a:pt x="9768" y="5047"/>
                    <a:pt x="8567" y="4580"/>
                    <a:pt x="7333" y="4247"/>
                  </a:cubicBezTo>
                  <a:cubicBezTo>
                    <a:pt x="7466" y="4213"/>
                    <a:pt x="7566" y="4113"/>
                    <a:pt x="7533" y="3946"/>
                  </a:cubicBezTo>
                  <a:cubicBezTo>
                    <a:pt x="7466" y="2712"/>
                    <a:pt x="7333" y="1478"/>
                    <a:pt x="7199" y="244"/>
                  </a:cubicBezTo>
                  <a:cubicBezTo>
                    <a:pt x="7178" y="76"/>
                    <a:pt x="7065" y="1"/>
                    <a:pt x="694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7"/>
            <p:cNvSpPr/>
            <p:nvPr/>
          </p:nvSpPr>
          <p:spPr>
            <a:xfrm>
              <a:off x="6751125" y="2833625"/>
              <a:ext cx="227700" cy="231850"/>
            </a:xfrm>
            <a:custGeom>
              <a:avLst/>
              <a:gdLst/>
              <a:ahLst/>
              <a:cxnLst/>
              <a:rect l="l" t="t" r="r" b="b"/>
              <a:pathLst>
                <a:path w="9108" h="9274" extrusionOk="0">
                  <a:moveTo>
                    <a:pt x="5805" y="0"/>
                  </a:moveTo>
                  <a:cubicBezTo>
                    <a:pt x="5004" y="801"/>
                    <a:pt x="4271" y="1635"/>
                    <a:pt x="3537" y="2502"/>
                  </a:cubicBezTo>
                  <a:cubicBezTo>
                    <a:pt x="3508" y="2530"/>
                    <a:pt x="3474" y="2541"/>
                    <a:pt x="3442" y="2541"/>
                  </a:cubicBezTo>
                  <a:cubicBezTo>
                    <a:pt x="3397" y="2541"/>
                    <a:pt x="3356" y="2521"/>
                    <a:pt x="3337" y="2502"/>
                  </a:cubicBezTo>
                  <a:cubicBezTo>
                    <a:pt x="3303" y="2519"/>
                    <a:pt x="3261" y="2527"/>
                    <a:pt x="3216" y="2527"/>
                  </a:cubicBezTo>
                  <a:cubicBezTo>
                    <a:pt x="3170" y="2527"/>
                    <a:pt x="3120" y="2519"/>
                    <a:pt x="3070" y="2502"/>
                  </a:cubicBezTo>
                  <a:cubicBezTo>
                    <a:pt x="2169" y="2135"/>
                    <a:pt x="1268" y="1802"/>
                    <a:pt x="368" y="1435"/>
                  </a:cubicBezTo>
                  <a:lnTo>
                    <a:pt x="368" y="1435"/>
                  </a:lnTo>
                  <a:cubicBezTo>
                    <a:pt x="835" y="2435"/>
                    <a:pt x="1235" y="3436"/>
                    <a:pt x="1535" y="4503"/>
                  </a:cubicBezTo>
                  <a:cubicBezTo>
                    <a:pt x="1535" y="4537"/>
                    <a:pt x="1535" y="4537"/>
                    <a:pt x="1535" y="4570"/>
                  </a:cubicBezTo>
                  <a:cubicBezTo>
                    <a:pt x="1635" y="4604"/>
                    <a:pt x="1702" y="4704"/>
                    <a:pt x="1602" y="4837"/>
                  </a:cubicBezTo>
                  <a:cubicBezTo>
                    <a:pt x="1035" y="5638"/>
                    <a:pt x="501" y="6505"/>
                    <a:pt x="1" y="7372"/>
                  </a:cubicBezTo>
                  <a:cubicBezTo>
                    <a:pt x="1268" y="7205"/>
                    <a:pt x="2436" y="6838"/>
                    <a:pt x="3537" y="6205"/>
                  </a:cubicBezTo>
                  <a:cubicBezTo>
                    <a:pt x="3581" y="6187"/>
                    <a:pt x="3626" y="6179"/>
                    <a:pt x="3669" y="6179"/>
                  </a:cubicBezTo>
                  <a:cubicBezTo>
                    <a:pt x="3788" y="6179"/>
                    <a:pt x="3897" y="6240"/>
                    <a:pt x="3970" y="6338"/>
                  </a:cubicBezTo>
                  <a:cubicBezTo>
                    <a:pt x="4004" y="6338"/>
                    <a:pt x="4037" y="6338"/>
                    <a:pt x="4070" y="6405"/>
                  </a:cubicBezTo>
                  <a:cubicBezTo>
                    <a:pt x="4637" y="7339"/>
                    <a:pt x="5171" y="8306"/>
                    <a:pt x="5705" y="9274"/>
                  </a:cubicBezTo>
                  <a:cubicBezTo>
                    <a:pt x="6072" y="8273"/>
                    <a:pt x="6339" y="7272"/>
                    <a:pt x="6539" y="6205"/>
                  </a:cubicBezTo>
                  <a:cubicBezTo>
                    <a:pt x="6539" y="6105"/>
                    <a:pt x="6606" y="6038"/>
                    <a:pt x="6706" y="6005"/>
                  </a:cubicBezTo>
                  <a:cubicBezTo>
                    <a:pt x="6706" y="5938"/>
                    <a:pt x="6739" y="5904"/>
                    <a:pt x="6806" y="5871"/>
                  </a:cubicBezTo>
                  <a:cubicBezTo>
                    <a:pt x="7540" y="5504"/>
                    <a:pt x="8307" y="5171"/>
                    <a:pt x="9107" y="4870"/>
                  </a:cubicBezTo>
                  <a:cubicBezTo>
                    <a:pt x="8107" y="4570"/>
                    <a:pt x="7106" y="4270"/>
                    <a:pt x="6139" y="3903"/>
                  </a:cubicBezTo>
                  <a:cubicBezTo>
                    <a:pt x="5905" y="3803"/>
                    <a:pt x="5972" y="3436"/>
                    <a:pt x="6205" y="3369"/>
                  </a:cubicBezTo>
                  <a:cubicBezTo>
                    <a:pt x="6139" y="3336"/>
                    <a:pt x="6072" y="3269"/>
                    <a:pt x="6072" y="3169"/>
                  </a:cubicBezTo>
                  <a:cubicBezTo>
                    <a:pt x="5938" y="2102"/>
                    <a:pt x="5872" y="1068"/>
                    <a:pt x="580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7"/>
            <p:cNvSpPr/>
            <p:nvPr/>
          </p:nvSpPr>
          <p:spPr>
            <a:xfrm>
              <a:off x="6724863" y="2381250"/>
              <a:ext cx="280225" cy="277075"/>
            </a:xfrm>
            <a:custGeom>
              <a:avLst/>
              <a:gdLst/>
              <a:ahLst/>
              <a:cxnLst/>
              <a:rect l="l" t="t" r="r" b="b"/>
              <a:pathLst>
                <a:path w="11209" h="11083" extrusionOk="0">
                  <a:moveTo>
                    <a:pt x="6705" y="860"/>
                  </a:moveTo>
                  <a:cubicBezTo>
                    <a:pt x="6805" y="1894"/>
                    <a:pt x="6872" y="2962"/>
                    <a:pt x="6972" y="3996"/>
                  </a:cubicBezTo>
                  <a:cubicBezTo>
                    <a:pt x="7005" y="4096"/>
                    <a:pt x="7039" y="4163"/>
                    <a:pt x="7105" y="4196"/>
                  </a:cubicBezTo>
                  <a:cubicBezTo>
                    <a:pt x="6905" y="4263"/>
                    <a:pt x="6839" y="4630"/>
                    <a:pt x="7072" y="4730"/>
                  </a:cubicBezTo>
                  <a:cubicBezTo>
                    <a:pt x="8039" y="5097"/>
                    <a:pt x="9040" y="5397"/>
                    <a:pt x="10007" y="5697"/>
                  </a:cubicBezTo>
                  <a:cubicBezTo>
                    <a:pt x="9240" y="5997"/>
                    <a:pt x="8440" y="6331"/>
                    <a:pt x="7706" y="6731"/>
                  </a:cubicBezTo>
                  <a:cubicBezTo>
                    <a:pt x="7639" y="6731"/>
                    <a:pt x="7639" y="6798"/>
                    <a:pt x="7606" y="6831"/>
                  </a:cubicBezTo>
                  <a:cubicBezTo>
                    <a:pt x="7539" y="6865"/>
                    <a:pt x="7472" y="6931"/>
                    <a:pt x="7439" y="7031"/>
                  </a:cubicBezTo>
                  <a:cubicBezTo>
                    <a:pt x="7239" y="8099"/>
                    <a:pt x="6972" y="9133"/>
                    <a:pt x="6605" y="10134"/>
                  </a:cubicBezTo>
                  <a:cubicBezTo>
                    <a:pt x="6105" y="9133"/>
                    <a:pt x="5538" y="8199"/>
                    <a:pt x="5004" y="7232"/>
                  </a:cubicBezTo>
                  <a:cubicBezTo>
                    <a:pt x="4971" y="7165"/>
                    <a:pt x="4937" y="7165"/>
                    <a:pt x="4870" y="7165"/>
                  </a:cubicBezTo>
                  <a:cubicBezTo>
                    <a:pt x="4826" y="7076"/>
                    <a:pt x="4737" y="7017"/>
                    <a:pt x="4633" y="7017"/>
                  </a:cubicBezTo>
                  <a:cubicBezTo>
                    <a:pt x="4581" y="7017"/>
                    <a:pt x="4526" y="7031"/>
                    <a:pt x="4470" y="7065"/>
                  </a:cubicBezTo>
                  <a:cubicBezTo>
                    <a:pt x="3336" y="7665"/>
                    <a:pt x="2169" y="8032"/>
                    <a:pt x="934" y="8199"/>
                  </a:cubicBezTo>
                  <a:cubicBezTo>
                    <a:pt x="1435" y="7332"/>
                    <a:pt x="1968" y="6498"/>
                    <a:pt x="2535" y="5664"/>
                  </a:cubicBezTo>
                  <a:cubicBezTo>
                    <a:pt x="2602" y="5564"/>
                    <a:pt x="2535" y="5430"/>
                    <a:pt x="2469" y="5397"/>
                  </a:cubicBezTo>
                  <a:cubicBezTo>
                    <a:pt x="2469" y="5397"/>
                    <a:pt x="2469" y="5364"/>
                    <a:pt x="2469" y="5330"/>
                  </a:cubicBezTo>
                  <a:cubicBezTo>
                    <a:pt x="2135" y="4263"/>
                    <a:pt x="1735" y="3262"/>
                    <a:pt x="1268" y="2295"/>
                  </a:cubicBezTo>
                  <a:lnTo>
                    <a:pt x="1268" y="2295"/>
                  </a:lnTo>
                  <a:cubicBezTo>
                    <a:pt x="2169" y="2628"/>
                    <a:pt x="3103" y="2995"/>
                    <a:pt x="4003" y="3329"/>
                  </a:cubicBezTo>
                  <a:cubicBezTo>
                    <a:pt x="4053" y="3345"/>
                    <a:pt x="4095" y="3354"/>
                    <a:pt x="4132" y="3354"/>
                  </a:cubicBezTo>
                  <a:cubicBezTo>
                    <a:pt x="4170" y="3354"/>
                    <a:pt x="4203" y="3345"/>
                    <a:pt x="4237" y="3329"/>
                  </a:cubicBezTo>
                  <a:cubicBezTo>
                    <a:pt x="4275" y="3348"/>
                    <a:pt x="4325" y="3367"/>
                    <a:pt x="4366" y="3367"/>
                  </a:cubicBezTo>
                  <a:cubicBezTo>
                    <a:pt x="4397" y="3367"/>
                    <a:pt x="4423" y="3357"/>
                    <a:pt x="4437" y="3329"/>
                  </a:cubicBezTo>
                  <a:cubicBezTo>
                    <a:pt x="5171" y="2462"/>
                    <a:pt x="5905" y="1628"/>
                    <a:pt x="6705" y="860"/>
                  </a:cubicBezTo>
                  <a:close/>
                  <a:moveTo>
                    <a:pt x="6961" y="1"/>
                  </a:moveTo>
                  <a:cubicBezTo>
                    <a:pt x="6883" y="1"/>
                    <a:pt x="6801" y="30"/>
                    <a:pt x="6738" y="93"/>
                  </a:cubicBezTo>
                  <a:cubicBezTo>
                    <a:pt x="5838" y="927"/>
                    <a:pt x="5037" y="1861"/>
                    <a:pt x="4370" y="2895"/>
                  </a:cubicBezTo>
                  <a:cubicBezTo>
                    <a:pt x="4370" y="2862"/>
                    <a:pt x="4303" y="2828"/>
                    <a:pt x="4237" y="2795"/>
                  </a:cubicBezTo>
                  <a:cubicBezTo>
                    <a:pt x="3103" y="2361"/>
                    <a:pt x="1968" y="1894"/>
                    <a:pt x="801" y="1461"/>
                  </a:cubicBezTo>
                  <a:cubicBezTo>
                    <a:pt x="774" y="1452"/>
                    <a:pt x="745" y="1448"/>
                    <a:pt x="716" y="1448"/>
                  </a:cubicBezTo>
                  <a:cubicBezTo>
                    <a:pt x="520" y="1448"/>
                    <a:pt x="285" y="1625"/>
                    <a:pt x="401" y="1828"/>
                  </a:cubicBezTo>
                  <a:cubicBezTo>
                    <a:pt x="1034" y="3029"/>
                    <a:pt x="1568" y="4229"/>
                    <a:pt x="2135" y="5464"/>
                  </a:cubicBezTo>
                  <a:cubicBezTo>
                    <a:pt x="2169" y="5497"/>
                    <a:pt x="2169" y="5497"/>
                    <a:pt x="2202" y="5530"/>
                  </a:cubicBezTo>
                  <a:cubicBezTo>
                    <a:pt x="1401" y="6398"/>
                    <a:pt x="701" y="7398"/>
                    <a:pt x="100" y="8432"/>
                  </a:cubicBezTo>
                  <a:cubicBezTo>
                    <a:pt x="0" y="8633"/>
                    <a:pt x="200" y="8866"/>
                    <a:pt x="401" y="8866"/>
                  </a:cubicBezTo>
                  <a:cubicBezTo>
                    <a:pt x="1968" y="8733"/>
                    <a:pt x="3436" y="8299"/>
                    <a:pt x="4804" y="7532"/>
                  </a:cubicBezTo>
                  <a:cubicBezTo>
                    <a:pt x="5304" y="8666"/>
                    <a:pt x="5838" y="9800"/>
                    <a:pt x="6405" y="10901"/>
                  </a:cubicBezTo>
                  <a:cubicBezTo>
                    <a:pt x="6461" y="11012"/>
                    <a:pt x="6578" y="11082"/>
                    <a:pt x="6689" y="11082"/>
                  </a:cubicBezTo>
                  <a:cubicBezTo>
                    <a:pt x="6777" y="11082"/>
                    <a:pt x="6861" y="11038"/>
                    <a:pt x="6905" y="10934"/>
                  </a:cubicBezTo>
                  <a:cubicBezTo>
                    <a:pt x="7439" y="9700"/>
                    <a:pt x="7806" y="8432"/>
                    <a:pt x="8039" y="7132"/>
                  </a:cubicBezTo>
                  <a:cubicBezTo>
                    <a:pt x="8039" y="7065"/>
                    <a:pt x="8039" y="7031"/>
                    <a:pt x="8006" y="6998"/>
                  </a:cubicBezTo>
                  <a:cubicBezTo>
                    <a:pt x="8973" y="6598"/>
                    <a:pt x="9974" y="6264"/>
                    <a:pt x="10975" y="5931"/>
                  </a:cubicBezTo>
                  <a:cubicBezTo>
                    <a:pt x="11175" y="5864"/>
                    <a:pt x="11208" y="5530"/>
                    <a:pt x="10975" y="5430"/>
                  </a:cubicBezTo>
                  <a:cubicBezTo>
                    <a:pt x="9774" y="5030"/>
                    <a:pt x="8573" y="4563"/>
                    <a:pt x="7339" y="4229"/>
                  </a:cubicBezTo>
                  <a:cubicBezTo>
                    <a:pt x="7472" y="4196"/>
                    <a:pt x="7572" y="4096"/>
                    <a:pt x="7572" y="3929"/>
                  </a:cubicBezTo>
                  <a:cubicBezTo>
                    <a:pt x="7506" y="2695"/>
                    <a:pt x="7372" y="1461"/>
                    <a:pt x="7205" y="227"/>
                  </a:cubicBezTo>
                  <a:cubicBezTo>
                    <a:pt x="7205" y="81"/>
                    <a:pt x="7089" y="1"/>
                    <a:pt x="696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7"/>
            <p:cNvSpPr/>
            <p:nvPr/>
          </p:nvSpPr>
          <p:spPr>
            <a:xfrm>
              <a:off x="6748213" y="2402750"/>
              <a:ext cx="226850" cy="231850"/>
            </a:xfrm>
            <a:custGeom>
              <a:avLst/>
              <a:gdLst/>
              <a:ahLst/>
              <a:cxnLst/>
              <a:rect l="l" t="t" r="r" b="b"/>
              <a:pathLst>
                <a:path w="9074" h="9274" extrusionOk="0">
                  <a:moveTo>
                    <a:pt x="5771" y="0"/>
                  </a:moveTo>
                  <a:cubicBezTo>
                    <a:pt x="4971" y="768"/>
                    <a:pt x="4237" y="1602"/>
                    <a:pt x="3503" y="2469"/>
                  </a:cubicBezTo>
                  <a:cubicBezTo>
                    <a:pt x="3489" y="2497"/>
                    <a:pt x="3463" y="2507"/>
                    <a:pt x="3432" y="2507"/>
                  </a:cubicBezTo>
                  <a:cubicBezTo>
                    <a:pt x="3391" y="2507"/>
                    <a:pt x="3341" y="2488"/>
                    <a:pt x="3303" y="2469"/>
                  </a:cubicBezTo>
                  <a:cubicBezTo>
                    <a:pt x="3269" y="2485"/>
                    <a:pt x="3236" y="2494"/>
                    <a:pt x="3198" y="2494"/>
                  </a:cubicBezTo>
                  <a:cubicBezTo>
                    <a:pt x="3161" y="2494"/>
                    <a:pt x="3119" y="2485"/>
                    <a:pt x="3069" y="2469"/>
                  </a:cubicBezTo>
                  <a:cubicBezTo>
                    <a:pt x="2169" y="2135"/>
                    <a:pt x="1235" y="1768"/>
                    <a:pt x="334" y="1435"/>
                  </a:cubicBezTo>
                  <a:lnTo>
                    <a:pt x="334" y="1435"/>
                  </a:lnTo>
                  <a:cubicBezTo>
                    <a:pt x="801" y="2402"/>
                    <a:pt x="1201" y="3403"/>
                    <a:pt x="1535" y="4470"/>
                  </a:cubicBezTo>
                  <a:cubicBezTo>
                    <a:pt x="1535" y="4504"/>
                    <a:pt x="1535" y="4537"/>
                    <a:pt x="1535" y="4537"/>
                  </a:cubicBezTo>
                  <a:cubicBezTo>
                    <a:pt x="1601" y="4570"/>
                    <a:pt x="1668" y="4704"/>
                    <a:pt x="1601" y="4804"/>
                  </a:cubicBezTo>
                  <a:cubicBezTo>
                    <a:pt x="1034" y="5638"/>
                    <a:pt x="501" y="6472"/>
                    <a:pt x="0" y="7339"/>
                  </a:cubicBezTo>
                  <a:cubicBezTo>
                    <a:pt x="1235" y="7172"/>
                    <a:pt x="2402" y="6805"/>
                    <a:pt x="3536" y="6205"/>
                  </a:cubicBezTo>
                  <a:cubicBezTo>
                    <a:pt x="3592" y="6171"/>
                    <a:pt x="3647" y="6157"/>
                    <a:pt x="3699" y="6157"/>
                  </a:cubicBezTo>
                  <a:cubicBezTo>
                    <a:pt x="3803" y="6157"/>
                    <a:pt x="3892" y="6216"/>
                    <a:pt x="3936" y="6305"/>
                  </a:cubicBezTo>
                  <a:cubicBezTo>
                    <a:pt x="4003" y="6305"/>
                    <a:pt x="4037" y="6305"/>
                    <a:pt x="4070" y="6372"/>
                  </a:cubicBezTo>
                  <a:cubicBezTo>
                    <a:pt x="4604" y="7339"/>
                    <a:pt x="5171" y="8273"/>
                    <a:pt x="5671" y="9274"/>
                  </a:cubicBezTo>
                  <a:cubicBezTo>
                    <a:pt x="6038" y="8273"/>
                    <a:pt x="6305" y="7239"/>
                    <a:pt x="6505" y="6171"/>
                  </a:cubicBezTo>
                  <a:cubicBezTo>
                    <a:pt x="6538" y="6071"/>
                    <a:pt x="6605" y="6005"/>
                    <a:pt x="6672" y="5971"/>
                  </a:cubicBezTo>
                  <a:cubicBezTo>
                    <a:pt x="6705" y="5938"/>
                    <a:pt x="6705" y="5871"/>
                    <a:pt x="6772" y="5871"/>
                  </a:cubicBezTo>
                  <a:cubicBezTo>
                    <a:pt x="7506" y="5471"/>
                    <a:pt x="8306" y="5137"/>
                    <a:pt x="9073" y="4837"/>
                  </a:cubicBezTo>
                  <a:cubicBezTo>
                    <a:pt x="8106" y="4537"/>
                    <a:pt x="7105" y="4237"/>
                    <a:pt x="6138" y="3870"/>
                  </a:cubicBezTo>
                  <a:cubicBezTo>
                    <a:pt x="5905" y="3770"/>
                    <a:pt x="5971" y="3403"/>
                    <a:pt x="6171" y="3336"/>
                  </a:cubicBezTo>
                  <a:cubicBezTo>
                    <a:pt x="6105" y="3303"/>
                    <a:pt x="6071" y="3236"/>
                    <a:pt x="6038" y="3136"/>
                  </a:cubicBezTo>
                  <a:cubicBezTo>
                    <a:pt x="5938" y="2069"/>
                    <a:pt x="5871" y="1034"/>
                    <a:pt x="57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47"/>
          <p:cNvGrpSpPr/>
          <p:nvPr/>
        </p:nvGrpSpPr>
        <p:grpSpPr>
          <a:xfrm>
            <a:off x="2111234" y="4025990"/>
            <a:ext cx="4893042" cy="454488"/>
            <a:chOff x="1520675" y="4624750"/>
            <a:chExt cx="3474925" cy="291900"/>
          </a:xfrm>
        </p:grpSpPr>
        <p:sp>
          <p:nvSpPr>
            <p:cNvPr id="425" name="Google Shape;425;p47"/>
            <p:cNvSpPr/>
            <p:nvPr/>
          </p:nvSpPr>
          <p:spPr>
            <a:xfrm>
              <a:off x="1524350" y="4625800"/>
              <a:ext cx="3469150" cy="287725"/>
            </a:xfrm>
            <a:custGeom>
              <a:avLst/>
              <a:gdLst/>
              <a:ahLst/>
              <a:cxnLst/>
              <a:rect l="l" t="t" r="r" b="b"/>
              <a:pathLst>
                <a:path w="138766" h="11509" extrusionOk="0">
                  <a:moveTo>
                    <a:pt x="135271" y="0"/>
                  </a:moveTo>
                  <a:lnTo>
                    <a:pt x="118533" y="523"/>
                  </a:lnTo>
                  <a:lnTo>
                    <a:pt x="0" y="523"/>
                  </a:lnTo>
                  <a:lnTo>
                    <a:pt x="0" y="11508"/>
                  </a:lnTo>
                  <a:lnTo>
                    <a:pt x="16739" y="10985"/>
                  </a:lnTo>
                  <a:lnTo>
                    <a:pt x="135271" y="10985"/>
                  </a:lnTo>
                  <a:lnTo>
                    <a:pt x="138766" y="5671"/>
                  </a:lnTo>
                  <a:lnTo>
                    <a:pt x="1352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7"/>
            <p:cNvSpPr/>
            <p:nvPr/>
          </p:nvSpPr>
          <p:spPr>
            <a:xfrm>
              <a:off x="1520675" y="4624750"/>
              <a:ext cx="3474925" cy="291900"/>
            </a:xfrm>
            <a:custGeom>
              <a:avLst/>
              <a:gdLst/>
              <a:ahLst/>
              <a:cxnLst/>
              <a:rect l="l" t="t" r="r" b="b"/>
              <a:pathLst>
                <a:path w="138997" h="11676" extrusionOk="0">
                  <a:moveTo>
                    <a:pt x="135398" y="63"/>
                  </a:moveTo>
                  <a:lnTo>
                    <a:pt x="138823" y="5711"/>
                  </a:lnTo>
                  <a:lnTo>
                    <a:pt x="138823" y="5711"/>
                  </a:lnTo>
                  <a:lnTo>
                    <a:pt x="135342" y="10922"/>
                  </a:lnTo>
                  <a:lnTo>
                    <a:pt x="135342" y="10922"/>
                  </a:lnTo>
                  <a:lnTo>
                    <a:pt x="101585" y="10797"/>
                  </a:lnTo>
                  <a:cubicBezTo>
                    <a:pt x="90307" y="10755"/>
                    <a:pt x="79050" y="10755"/>
                    <a:pt x="67772" y="10734"/>
                  </a:cubicBezTo>
                  <a:lnTo>
                    <a:pt x="33939" y="10776"/>
                  </a:lnTo>
                  <a:lnTo>
                    <a:pt x="17033" y="10818"/>
                  </a:lnTo>
                  <a:lnTo>
                    <a:pt x="273" y="11399"/>
                  </a:lnTo>
                  <a:lnTo>
                    <a:pt x="273" y="11399"/>
                  </a:lnTo>
                  <a:lnTo>
                    <a:pt x="252" y="670"/>
                  </a:lnTo>
                  <a:lnTo>
                    <a:pt x="252" y="670"/>
                  </a:lnTo>
                  <a:lnTo>
                    <a:pt x="17054" y="628"/>
                  </a:lnTo>
                  <a:lnTo>
                    <a:pt x="33960" y="670"/>
                  </a:lnTo>
                  <a:lnTo>
                    <a:pt x="50866" y="733"/>
                  </a:lnTo>
                  <a:lnTo>
                    <a:pt x="67772" y="775"/>
                  </a:lnTo>
                  <a:lnTo>
                    <a:pt x="76226" y="796"/>
                  </a:lnTo>
                  <a:lnTo>
                    <a:pt x="84679" y="775"/>
                  </a:lnTo>
                  <a:lnTo>
                    <a:pt x="101606" y="754"/>
                  </a:lnTo>
                  <a:lnTo>
                    <a:pt x="118512" y="691"/>
                  </a:lnTo>
                  <a:lnTo>
                    <a:pt x="135398" y="63"/>
                  </a:lnTo>
                  <a:close/>
                  <a:moveTo>
                    <a:pt x="135418" y="0"/>
                  </a:moveTo>
                  <a:lnTo>
                    <a:pt x="118512" y="419"/>
                  </a:lnTo>
                  <a:lnTo>
                    <a:pt x="101606" y="356"/>
                  </a:lnTo>
                  <a:lnTo>
                    <a:pt x="84679" y="335"/>
                  </a:lnTo>
                  <a:lnTo>
                    <a:pt x="76226" y="314"/>
                  </a:lnTo>
                  <a:lnTo>
                    <a:pt x="67772" y="335"/>
                  </a:lnTo>
                  <a:lnTo>
                    <a:pt x="50866" y="377"/>
                  </a:lnTo>
                  <a:lnTo>
                    <a:pt x="33960" y="440"/>
                  </a:lnTo>
                  <a:lnTo>
                    <a:pt x="17054" y="482"/>
                  </a:lnTo>
                  <a:lnTo>
                    <a:pt x="147" y="440"/>
                  </a:lnTo>
                  <a:lnTo>
                    <a:pt x="22" y="440"/>
                  </a:lnTo>
                  <a:lnTo>
                    <a:pt x="22" y="565"/>
                  </a:lnTo>
                  <a:lnTo>
                    <a:pt x="1" y="11550"/>
                  </a:lnTo>
                  <a:lnTo>
                    <a:pt x="1" y="11676"/>
                  </a:lnTo>
                  <a:lnTo>
                    <a:pt x="147" y="11676"/>
                  </a:lnTo>
                  <a:lnTo>
                    <a:pt x="17033" y="11215"/>
                  </a:lnTo>
                  <a:lnTo>
                    <a:pt x="33939" y="11257"/>
                  </a:lnTo>
                  <a:lnTo>
                    <a:pt x="67772" y="11299"/>
                  </a:lnTo>
                  <a:cubicBezTo>
                    <a:pt x="79050" y="11278"/>
                    <a:pt x="90307" y="11278"/>
                    <a:pt x="101585" y="11236"/>
                  </a:cubicBezTo>
                  <a:lnTo>
                    <a:pt x="135418" y="11111"/>
                  </a:lnTo>
                  <a:lnTo>
                    <a:pt x="135460" y="11111"/>
                  </a:lnTo>
                  <a:lnTo>
                    <a:pt x="135502" y="11069"/>
                  </a:lnTo>
                  <a:lnTo>
                    <a:pt x="138975" y="5754"/>
                  </a:lnTo>
                  <a:lnTo>
                    <a:pt x="138996" y="5713"/>
                  </a:lnTo>
                  <a:lnTo>
                    <a:pt x="138975" y="5671"/>
                  </a:lnTo>
                  <a:lnTo>
                    <a:pt x="1354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47"/>
          <p:cNvSpPr txBox="1">
            <a:spLocks noGrp="1"/>
          </p:cNvSpPr>
          <p:nvPr>
            <p:ph type="subTitle" idx="1"/>
          </p:nvPr>
        </p:nvSpPr>
        <p:spPr>
          <a:xfrm>
            <a:off x="2626055" y="3991892"/>
            <a:ext cx="3863400"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accent1"/>
              </a:buClr>
              <a:buSzPts val="1100"/>
              <a:buFont typeface="Arial"/>
              <a:buNone/>
            </a:pPr>
            <a:r>
              <a:rPr lang="en-US" sz="2400" b="1" dirty="0">
                <a:latin typeface="+mn-lt"/>
              </a:rPr>
              <a:t>Tin </a:t>
            </a:r>
            <a:r>
              <a:rPr lang="en-US" sz="2400" b="1" dirty="0" err="1">
                <a:latin typeface="+mn-lt"/>
              </a:rPr>
              <a:t>học</a:t>
            </a:r>
            <a:r>
              <a:rPr lang="en-US" sz="2400" b="1" dirty="0">
                <a:latin typeface="+mn-lt"/>
              </a:rPr>
              <a:t> 3</a:t>
            </a:r>
            <a:endParaRPr sz="2400" b="1" dirty="0">
              <a:latin typeface="+mn-lt"/>
            </a:endParaRPr>
          </a:p>
        </p:txBody>
      </p:sp>
      <p:grpSp>
        <p:nvGrpSpPr>
          <p:cNvPr id="428" name="Google Shape;428;p47"/>
          <p:cNvGrpSpPr/>
          <p:nvPr/>
        </p:nvGrpSpPr>
        <p:grpSpPr>
          <a:xfrm flipH="1">
            <a:off x="8268400" y="466475"/>
            <a:ext cx="548550" cy="708775"/>
            <a:chOff x="6459450" y="2381250"/>
            <a:chExt cx="548550" cy="708775"/>
          </a:xfrm>
        </p:grpSpPr>
        <p:sp>
          <p:nvSpPr>
            <p:cNvPr id="429" name="Google Shape;429;p47"/>
            <p:cNvSpPr/>
            <p:nvPr/>
          </p:nvSpPr>
          <p:spPr>
            <a:xfrm>
              <a:off x="6459450" y="2624975"/>
              <a:ext cx="196650" cy="199125"/>
            </a:xfrm>
            <a:custGeom>
              <a:avLst/>
              <a:gdLst/>
              <a:ahLst/>
              <a:cxnLst/>
              <a:rect l="l" t="t" r="r" b="b"/>
              <a:pathLst>
                <a:path w="7866" h="7965" extrusionOk="0">
                  <a:moveTo>
                    <a:pt x="5096" y="808"/>
                  </a:moveTo>
                  <a:cubicBezTo>
                    <a:pt x="4996" y="1375"/>
                    <a:pt x="4963" y="1975"/>
                    <a:pt x="5063" y="2542"/>
                  </a:cubicBezTo>
                  <a:cubicBezTo>
                    <a:pt x="4796" y="2542"/>
                    <a:pt x="4663" y="2942"/>
                    <a:pt x="4963" y="3009"/>
                  </a:cubicBezTo>
                  <a:cubicBezTo>
                    <a:pt x="5730" y="3143"/>
                    <a:pt x="6464" y="3376"/>
                    <a:pt x="7198" y="3676"/>
                  </a:cubicBezTo>
                  <a:cubicBezTo>
                    <a:pt x="6631" y="4177"/>
                    <a:pt x="5964" y="4510"/>
                    <a:pt x="5196" y="4644"/>
                  </a:cubicBezTo>
                  <a:cubicBezTo>
                    <a:pt x="5156" y="4614"/>
                    <a:pt x="5101" y="4599"/>
                    <a:pt x="5044" y="4599"/>
                  </a:cubicBezTo>
                  <a:cubicBezTo>
                    <a:pt x="4910" y="4599"/>
                    <a:pt x="4763" y="4680"/>
                    <a:pt x="4763" y="4844"/>
                  </a:cubicBezTo>
                  <a:cubicBezTo>
                    <a:pt x="4830" y="5644"/>
                    <a:pt x="4729" y="6412"/>
                    <a:pt x="4529" y="7145"/>
                  </a:cubicBezTo>
                  <a:cubicBezTo>
                    <a:pt x="4062" y="6545"/>
                    <a:pt x="3695" y="5911"/>
                    <a:pt x="3328" y="5244"/>
                  </a:cubicBezTo>
                  <a:cubicBezTo>
                    <a:pt x="3280" y="5195"/>
                    <a:pt x="3231" y="5164"/>
                    <a:pt x="3182" y="5164"/>
                  </a:cubicBezTo>
                  <a:cubicBezTo>
                    <a:pt x="3164" y="5164"/>
                    <a:pt x="3146" y="5168"/>
                    <a:pt x="3128" y="5177"/>
                  </a:cubicBezTo>
                  <a:cubicBezTo>
                    <a:pt x="3084" y="5088"/>
                    <a:pt x="2995" y="5029"/>
                    <a:pt x="2891" y="5029"/>
                  </a:cubicBezTo>
                  <a:cubicBezTo>
                    <a:pt x="2839" y="5029"/>
                    <a:pt x="2784" y="5044"/>
                    <a:pt x="2728" y="5077"/>
                  </a:cubicBezTo>
                  <a:cubicBezTo>
                    <a:pt x="2261" y="5478"/>
                    <a:pt x="1761" y="5744"/>
                    <a:pt x="1194" y="5978"/>
                  </a:cubicBezTo>
                  <a:cubicBezTo>
                    <a:pt x="1494" y="5444"/>
                    <a:pt x="1661" y="4877"/>
                    <a:pt x="1727" y="4243"/>
                  </a:cubicBezTo>
                  <a:cubicBezTo>
                    <a:pt x="1827" y="4210"/>
                    <a:pt x="1894" y="4143"/>
                    <a:pt x="1861" y="4043"/>
                  </a:cubicBezTo>
                  <a:cubicBezTo>
                    <a:pt x="1527" y="3276"/>
                    <a:pt x="1194" y="2575"/>
                    <a:pt x="827" y="1875"/>
                  </a:cubicBezTo>
                  <a:lnTo>
                    <a:pt x="827" y="1875"/>
                  </a:lnTo>
                  <a:cubicBezTo>
                    <a:pt x="1594" y="2042"/>
                    <a:pt x="2361" y="2242"/>
                    <a:pt x="3095" y="2575"/>
                  </a:cubicBezTo>
                  <a:cubicBezTo>
                    <a:pt x="3119" y="2581"/>
                    <a:pt x="3141" y="2584"/>
                    <a:pt x="3163" y="2584"/>
                  </a:cubicBezTo>
                  <a:cubicBezTo>
                    <a:pt x="3263" y="2584"/>
                    <a:pt x="3340" y="2524"/>
                    <a:pt x="3395" y="2442"/>
                  </a:cubicBezTo>
                  <a:cubicBezTo>
                    <a:pt x="3429" y="2442"/>
                    <a:pt x="3462" y="2442"/>
                    <a:pt x="3495" y="2375"/>
                  </a:cubicBezTo>
                  <a:cubicBezTo>
                    <a:pt x="3996" y="1808"/>
                    <a:pt x="4496" y="1275"/>
                    <a:pt x="5096" y="808"/>
                  </a:cubicBezTo>
                  <a:close/>
                  <a:moveTo>
                    <a:pt x="5436" y="1"/>
                  </a:moveTo>
                  <a:cubicBezTo>
                    <a:pt x="5400" y="1"/>
                    <a:pt x="5364" y="13"/>
                    <a:pt x="5330" y="40"/>
                  </a:cubicBezTo>
                  <a:cubicBezTo>
                    <a:pt x="4563" y="641"/>
                    <a:pt x="3862" y="1308"/>
                    <a:pt x="3328" y="2108"/>
                  </a:cubicBezTo>
                  <a:lnTo>
                    <a:pt x="3295" y="2108"/>
                  </a:lnTo>
                  <a:cubicBezTo>
                    <a:pt x="2361" y="1675"/>
                    <a:pt x="1427" y="1408"/>
                    <a:pt x="393" y="1241"/>
                  </a:cubicBezTo>
                  <a:cubicBezTo>
                    <a:pt x="378" y="1239"/>
                    <a:pt x="364" y="1238"/>
                    <a:pt x="349" y="1238"/>
                  </a:cubicBezTo>
                  <a:cubicBezTo>
                    <a:pt x="165" y="1238"/>
                    <a:pt x="0" y="1425"/>
                    <a:pt x="93" y="1641"/>
                  </a:cubicBezTo>
                  <a:cubicBezTo>
                    <a:pt x="560" y="2475"/>
                    <a:pt x="993" y="3343"/>
                    <a:pt x="1460" y="4143"/>
                  </a:cubicBezTo>
                  <a:cubicBezTo>
                    <a:pt x="1227" y="4944"/>
                    <a:pt x="893" y="5678"/>
                    <a:pt x="426" y="6311"/>
                  </a:cubicBezTo>
                  <a:cubicBezTo>
                    <a:pt x="270" y="6499"/>
                    <a:pt x="465" y="6715"/>
                    <a:pt x="654" y="6715"/>
                  </a:cubicBezTo>
                  <a:cubicBezTo>
                    <a:pt x="667" y="6715"/>
                    <a:pt x="680" y="6714"/>
                    <a:pt x="693" y="6712"/>
                  </a:cubicBezTo>
                  <a:cubicBezTo>
                    <a:pt x="1561" y="6445"/>
                    <a:pt x="2394" y="6045"/>
                    <a:pt x="3062" y="5478"/>
                  </a:cubicBezTo>
                  <a:cubicBezTo>
                    <a:pt x="3328" y="6345"/>
                    <a:pt x="3862" y="7179"/>
                    <a:pt x="4429" y="7879"/>
                  </a:cubicBezTo>
                  <a:cubicBezTo>
                    <a:pt x="4478" y="7940"/>
                    <a:pt x="4539" y="7965"/>
                    <a:pt x="4601" y="7965"/>
                  </a:cubicBezTo>
                  <a:cubicBezTo>
                    <a:pt x="4710" y="7965"/>
                    <a:pt x="4820" y="7886"/>
                    <a:pt x="4863" y="7779"/>
                  </a:cubicBezTo>
                  <a:cubicBezTo>
                    <a:pt x="5196" y="6845"/>
                    <a:pt x="5330" y="5911"/>
                    <a:pt x="5297" y="4977"/>
                  </a:cubicBezTo>
                  <a:cubicBezTo>
                    <a:pt x="6231" y="4844"/>
                    <a:pt x="7131" y="4410"/>
                    <a:pt x="7798" y="3743"/>
                  </a:cubicBezTo>
                  <a:cubicBezTo>
                    <a:pt x="7865" y="3643"/>
                    <a:pt x="7865" y="3476"/>
                    <a:pt x="7732" y="3409"/>
                  </a:cubicBezTo>
                  <a:cubicBezTo>
                    <a:pt x="7031" y="3042"/>
                    <a:pt x="6264" y="2776"/>
                    <a:pt x="5497" y="2609"/>
                  </a:cubicBezTo>
                  <a:cubicBezTo>
                    <a:pt x="5497" y="2575"/>
                    <a:pt x="5497" y="2542"/>
                    <a:pt x="5497" y="2542"/>
                  </a:cubicBezTo>
                  <a:cubicBezTo>
                    <a:pt x="5497" y="1775"/>
                    <a:pt x="5497" y="1041"/>
                    <a:pt x="5663" y="307"/>
                  </a:cubicBezTo>
                  <a:cubicBezTo>
                    <a:pt x="5690" y="175"/>
                    <a:pt x="5570" y="1"/>
                    <a:pt x="543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7"/>
            <p:cNvSpPr/>
            <p:nvPr/>
          </p:nvSpPr>
          <p:spPr>
            <a:xfrm>
              <a:off x="6480100" y="2645150"/>
              <a:ext cx="159300" cy="158475"/>
            </a:xfrm>
            <a:custGeom>
              <a:avLst/>
              <a:gdLst/>
              <a:ahLst/>
              <a:cxnLst/>
              <a:rect l="l" t="t" r="r" b="b"/>
              <a:pathLst>
                <a:path w="6372" h="6339" extrusionOk="0">
                  <a:moveTo>
                    <a:pt x="4270" y="1"/>
                  </a:moveTo>
                  <a:lnTo>
                    <a:pt x="4270" y="1"/>
                  </a:lnTo>
                  <a:cubicBezTo>
                    <a:pt x="3670" y="468"/>
                    <a:pt x="3170" y="1001"/>
                    <a:pt x="2669" y="1568"/>
                  </a:cubicBezTo>
                  <a:cubicBezTo>
                    <a:pt x="2636" y="1635"/>
                    <a:pt x="2603" y="1635"/>
                    <a:pt x="2569" y="1635"/>
                  </a:cubicBezTo>
                  <a:cubicBezTo>
                    <a:pt x="2514" y="1717"/>
                    <a:pt x="2437" y="1777"/>
                    <a:pt x="2337" y="1777"/>
                  </a:cubicBezTo>
                  <a:cubicBezTo>
                    <a:pt x="2315" y="1777"/>
                    <a:pt x="2293" y="1774"/>
                    <a:pt x="2269" y="1768"/>
                  </a:cubicBezTo>
                  <a:cubicBezTo>
                    <a:pt x="1535" y="1435"/>
                    <a:pt x="768" y="1235"/>
                    <a:pt x="1" y="1068"/>
                  </a:cubicBezTo>
                  <a:lnTo>
                    <a:pt x="1" y="1068"/>
                  </a:lnTo>
                  <a:cubicBezTo>
                    <a:pt x="368" y="1768"/>
                    <a:pt x="701" y="2469"/>
                    <a:pt x="1035" y="3236"/>
                  </a:cubicBezTo>
                  <a:cubicBezTo>
                    <a:pt x="1068" y="3336"/>
                    <a:pt x="1001" y="3403"/>
                    <a:pt x="901" y="3436"/>
                  </a:cubicBezTo>
                  <a:cubicBezTo>
                    <a:pt x="835" y="4070"/>
                    <a:pt x="668" y="4637"/>
                    <a:pt x="368" y="5171"/>
                  </a:cubicBezTo>
                  <a:cubicBezTo>
                    <a:pt x="935" y="4937"/>
                    <a:pt x="1435" y="4671"/>
                    <a:pt x="1902" y="4270"/>
                  </a:cubicBezTo>
                  <a:cubicBezTo>
                    <a:pt x="1958" y="4237"/>
                    <a:pt x="2013" y="4222"/>
                    <a:pt x="2065" y="4222"/>
                  </a:cubicBezTo>
                  <a:cubicBezTo>
                    <a:pt x="2169" y="4222"/>
                    <a:pt x="2258" y="4281"/>
                    <a:pt x="2302" y="4370"/>
                  </a:cubicBezTo>
                  <a:cubicBezTo>
                    <a:pt x="2320" y="4361"/>
                    <a:pt x="2338" y="4357"/>
                    <a:pt x="2356" y="4357"/>
                  </a:cubicBezTo>
                  <a:cubicBezTo>
                    <a:pt x="2405" y="4357"/>
                    <a:pt x="2454" y="4388"/>
                    <a:pt x="2502" y="4437"/>
                  </a:cubicBezTo>
                  <a:cubicBezTo>
                    <a:pt x="2869" y="5104"/>
                    <a:pt x="3236" y="5738"/>
                    <a:pt x="3703" y="6338"/>
                  </a:cubicBezTo>
                  <a:cubicBezTo>
                    <a:pt x="3903" y="5605"/>
                    <a:pt x="4004" y="4837"/>
                    <a:pt x="3937" y="4037"/>
                  </a:cubicBezTo>
                  <a:cubicBezTo>
                    <a:pt x="3937" y="3873"/>
                    <a:pt x="4084" y="3792"/>
                    <a:pt x="4218" y="3792"/>
                  </a:cubicBezTo>
                  <a:cubicBezTo>
                    <a:pt x="4275" y="3792"/>
                    <a:pt x="4330" y="3807"/>
                    <a:pt x="4370" y="3837"/>
                  </a:cubicBezTo>
                  <a:cubicBezTo>
                    <a:pt x="5138" y="3703"/>
                    <a:pt x="5805" y="3370"/>
                    <a:pt x="6372" y="2869"/>
                  </a:cubicBezTo>
                  <a:cubicBezTo>
                    <a:pt x="5638" y="2569"/>
                    <a:pt x="4904" y="2336"/>
                    <a:pt x="4137" y="2202"/>
                  </a:cubicBezTo>
                  <a:cubicBezTo>
                    <a:pt x="3837" y="2135"/>
                    <a:pt x="3970" y="1735"/>
                    <a:pt x="4237" y="1735"/>
                  </a:cubicBezTo>
                  <a:cubicBezTo>
                    <a:pt x="4137" y="1168"/>
                    <a:pt x="4170" y="568"/>
                    <a:pt x="427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7"/>
            <p:cNvSpPr/>
            <p:nvPr/>
          </p:nvSpPr>
          <p:spPr>
            <a:xfrm>
              <a:off x="6728775" y="2812525"/>
              <a:ext cx="279225" cy="277500"/>
            </a:xfrm>
            <a:custGeom>
              <a:avLst/>
              <a:gdLst/>
              <a:ahLst/>
              <a:cxnLst/>
              <a:rect l="l" t="t" r="r" b="b"/>
              <a:pathLst>
                <a:path w="11169" h="11100" extrusionOk="0">
                  <a:moveTo>
                    <a:pt x="6699" y="844"/>
                  </a:moveTo>
                  <a:cubicBezTo>
                    <a:pt x="6766" y="1912"/>
                    <a:pt x="6832" y="2946"/>
                    <a:pt x="6966" y="4013"/>
                  </a:cubicBezTo>
                  <a:cubicBezTo>
                    <a:pt x="6966" y="4113"/>
                    <a:pt x="7033" y="4180"/>
                    <a:pt x="7099" y="4213"/>
                  </a:cubicBezTo>
                  <a:cubicBezTo>
                    <a:pt x="6866" y="4280"/>
                    <a:pt x="6799" y="4647"/>
                    <a:pt x="7066" y="4747"/>
                  </a:cubicBezTo>
                  <a:cubicBezTo>
                    <a:pt x="8000" y="5114"/>
                    <a:pt x="9001" y="5414"/>
                    <a:pt x="10001" y="5714"/>
                  </a:cubicBezTo>
                  <a:cubicBezTo>
                    <a:pt x="9201" y="6015"/>
                    <a:pt x="8434" y="6348"/>
                    <a:pt x="7700" y="6715"/>
                  </a:cubicBezTo>
                  <a:cubicBezTo>
                    <a:pt x="7633" y="6748"/>
                    <a:pt x="7600" y="6782"/>
                    <a:pt x="7600" y="6849"/>
                  </a:cubicBezTo>
                  <a:cubicBezTo>
                    <a:pt x="7500" y="6882"/>
                    <a:pt x="7433" y="6949"/>
                    <a:pt x="7433" y="7049"/>
                  </a:cubicBezTo>
                  <a:cubicBezTo>
                    <a:pt x="7233" y="8116"/>
                    <a:pt x="6966" y="9117"/>
                    <a:pt x="6599" y="10118"/>
                  </a:cubicBezTo>
                  <a:cubicBezTo>
                    <a:pt x="6065" y="9150"/>
                    <a:pt x="5531" y="8183"/>
                    <a:pt x="4964" y="7249"/>
                  </a:cubicBezTo>
                  <a:cubicBezTo>
                    <a:pt x="4931" y="7182"/>
                    <a:pt x="4898" y="7182"/>
                    <a:pt x="4864" y="7182"/>
                  </a:cubicBezTo>
                  <a:cubicBezTo>
                    <a:pt x="4791" y="7084"/>
                    <a:pt x="4682" y="7023"/>
                    <a:pt x="4563" y="7023"/>
                  </a:cubicBezTo>
                  <a:cubicBezTo>
                    <a:pt x="4520" y="7023"/>
                    <a:pt x="4475" y="7031"/>
                    <a:pt x="4431" y="7049"/>
                  </a:cubicBezTo>
                  <a:cubicBezTo>
                    <a:pt x="3330" y="7682"/>
                    <a:pt x="2162" y="8049"/>
                    <a:pt x="895" y="8216"/>
                  </a:cubicBezTo>
                  <a:cubicBezTo>
                    <a:pt x="1395" y="7349"/>
                    <a:pt x="1929" y="6482"/>
                    <a:pt x="2496" y="5681"/>
                  </a:cubicBezTo>
                  <a:cubicBezTo>
                    <a:pt x="2596" y="5548"/>
                    <a:pt x="2529" y="5448"/>
                    <a:pt x="2429" y="5414"/>
                  </a:cubicBezTo>
                  <a:cubicBezTo>
                    <a:pt x="2429" y="5381"/>
                    <a:pt x="2429" y="5381"/>
                    <a:pt x="2429" y="5347"/>
                  </a:cubicBezTo>
                  <a:cubicBezTo>
                    <a:pt x="2129" y="4280"/>
                    <a:pt x="1729" y="3279"/>
                    <a:pt x="1262" y="2279"/>
                  </a:cubicBezTo>
                  <a:lnTo>
                    <a:pt x="1262" y="2279"/>
                  </a:lnTo>
                  <a:cubicBezTo>
                    <a:pt x="2162" y="2646"/>
                    <a:pt x="3063" y="2979"/>
                    <a:pt x="3964" y="3346"/>
                  </a:cubicBezTo>
                  <a:cubicBezTo>
                    <a:pt x="4014" y="3363"/>
                    <a:pt x="4064" y="3371"/>
                    <a:pt x="4110" y="3371"/>
                  </a:cubicBezTo>
                  <a:cubicBezTo>
                    <a:pt x="4155" y="3371"/>
                    <a:pt x="4197" y="3363"/>
                    <a:pt x="4231" y="3346"/>
                  </a:cubicBezTo>
                  <a:cubicBezTo>
                    <a:pt x="4250" y="3365"/>
                    <a:pt x="4291" y="3385"/>
                    <a:pt x="4336" y="3385"/>
                  </a:cubicBezTo>
                  <a:cubicBezTo>
                    <a:pt x="4368" y="3385"/>
                    <a:pt x="4402" y="3374"/>
                    <a:pt x="4431" y="3346"/>
                  </a:cubicBezTo>
                  <a:cubicBezTo>
                    <a:pt x="5165" y="2479"/>
                    <a:pt x="5898" y="1645"/>
                    <a:pt x="6699" y="844"/>
                  </a:cubicBezTo>
                  <a:close/>
                  <a:moveTo>
                    <a:pt x="6943" y="1"/>
                  </a:moveTo>
                  <a:cubicBezTo>
                    <a:pt x="6870" y="1"/>
                    <a:pt x="6794" y="27"/>
                    <a:pt x="6732" y="77"/>
                  </a:cubicBezTo>
                  <a:cubicBezTo>
                    <a:pt x="5832" y="944"/>
                    <a:pt x="4998" y="1878"/>
                    <a:pt x="4364" y="2912"/>
                  </a:cubicBezTo>
                  <a:cubicBezTo>
                    <a:pt x="4331" y="2879"/>
                    <a:pt x="4297" y="2812"/>
                    <a:pt x="4231" y="2812"/>
                  </a:cubicBezTo>
                  <a:cubicBezTo>
                    <a:pt x="3063" y="2345"/>
                    <a:pt x="1929" y="1912"/>
                    <a:pt x="795" y="1478"/>
                  </a:cubicBezTo>
                  <a:cubicBezTo>
                    <a:pt x="764" y="1469"/>
                    <a:pt x="732" y="1465"/>
                    <a:pt x="699" y="1465"/>
                  </a:cubicBezTo>
                  <a:cubicBezTo>
                    <a:pt x="489" y="1465"/>
                    <a:pt x="279" y="1642"/>
                    <a:pt x="394" y="1845"/>
                  </a:cubicBezTo>
                  <a:cubicBezTo>
                    <a:pt x="995" y="3046"/>
                    <a:pt x="1562" y="4247"/>
                    <a:pt x="2129" y="5448"/>
                  </a:cubicBezTo>
                  <a:cubicBezTo>
                    <a:pt x="2129" y="5481"/>
                    <a:pt x="2162" y="5514"/>
                    <a:pt x="2196" y="5514"/>
                  </a:cubicBezTo>
                  <a:cubicBezTo>
                    <a:pt x="1362" y="6415"/>
                    <a:pt x="661" y="7382"/>
                    <a:pt x="94" y="8450"/>
                  </a:cubicBezTo>
                  <a:cubicBezTo>
                    <a:pt x="1" y="8637"/>
                    <a:pt x="170" y="8853"/>
                    <a:pt x="356" y="8853"/>
                  </a:cubicBezTo>
                  <a:cubicBezTo>
                    <a:pt x="368" y="8853"/>
                    <a:pt x="381" y="8852"/>
                    <a:pt x="394" y="8850"/>
                  </a:cubicBezTo>
                  <a:cubicBezTo>
                    <a:pt x="1929" y="8750"/>
                    <a:pt x="3397" y="8316"/>
                    <a:pt x="4764" y="7549"/>
                  </a:cubicBezTo>
                  <a:cubicBezTo>
                    <a:pt x="5298" y="8683"/>
                    <a:pt x="5798" y="9817"/>
                    <a:pt x="6365" y="10918"/>
                  </a:cubicBezTo>
                  <a:cubicBezTo>
                    <a:pt x="6421" y="11029"/>
                    <a:pt x="6549" y="11100"/>
                    <a:pt x="6669" y="11100"/>
                  </a:cubicBezTo>
                  <a:cubicBezTo>
                    <a:pt x="6764" y="11100"/>
                    <a:pt x="6855" y="11055"/>
                    <a:pt x="6899" y="10951"/>
                  </a:cubicBezTo>
                  <a:cubicBezTo>
                    <a:pt x="7399" y="9717"/>
                    <a:pt x="7766" y="8450"/>
                    <a:pt x="8000" y="7149"/>
                  </a:cubicBezTo>
                  <a:cubicBezTo>
                    <a:pt x="8000" y="7082"/>
                    <a:pt x="8000" y="7049"/>
                    <a:pt x="7967" y="6982"/>
                  </a:cubicBezTo>
                  <a:cubicBezTo>
                    <a:pt x="8967" y="6615"/>
                    <a:pt x="9935" y="6248"/>
                    <a:pt x="10935" y="5948"/>
                  </a:cubicBezTo>
                  <a:cubicBezTo>
                    <a:pt x="11169" y="5881"/>
                    <a:pt x="11169" y="5514"/>
                    <a:pt x="10969" y="5448"/>
                  </a:cubicBezTo>
                  <a:cubicBezTo>
                    <a:pt x="9768" y="5047"/>
                    <a:pt x="8567" y="4580"/>
                    <a:pt x="7333" y="4247"/>
                  </a:cubicBezTo>
                  <a:cubicBezTo>
                    <a:pt x="7466" y="4213"/>
                    <a:pt x="7566" y="4113"/>
                    <a:pt x="7533" y="3946"/>
                  </a:cubicBezTo>
                  <a:cubicBezTo>
                    <a:pt x="7466" y="2712"/>
                    <a:pt x="7333" y="1478"/>
                    <a:pt x="7199" y="244"/>
                  </a:cubicBezTo>
                  <a:cubicBezTo>
                    <a:pt x="7178" y="76"/>
                    <a:pt x="7065" y="1"/>
                    <a:pt x="694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7"/>
            <p:cNvSpPr/>
            <p:nvPr/>
          </p:nvSpPr>
          <p:spPr>
            <a:xfrm>
              <a:off x="6751125" y="2833625"/>
              <a:ext cx="227700" cy="231850"/>
            </a:xfrm>
            <a:custGeom>
              <a:avLst/>
              <a:gdLst/>
              <a:ahLst/>
              <a:cxnLst/>
              <a:rect l="l" t="t" r="r" b="b"/>
              <a:pathLst>
                <a:path w="9108" h="9274" extrusionOk="0">
                  <a:moveTo>
                    <a:pt x="5805" y="0"/>
                  </a:moveTo>
                  <a:cubicBezTo>
                    <a:pt x="5004" y="801"/>
                    <a:pt x="4271" y="1635"/>
                    <a:pt x="3537" y="2502"/>
                  </a:cubicBezTo>
                  <a:cubicBezTo>
                    <a:pt x="3508" y="2530"/>
                    <a:pt x="3474" y="2541"/>
                    <a:pt x="3442" y="2541"/>
                  </a:cubicBezTo>
                  <a:cubicBezTo>
                    <a:pt x="3397" y="2541"/>
                    <a:pt x="3356" y="2521"/>
                    <a:pt x="3337" y="2502"/>
                  </a:cubicBezTo>
                  <a:cubicBezTo>
                    <a:pt x="3303" y="2519"/>
                    <a:pt x="3261" y="2527"/>
                    <a:pt x="3216" y="2527"/>
                  </a:cubicBezTo>
                  <a:cubicBezTo>
                    <a:pt x="3170" y="2527"/>
                    <a:pt x="3120" y="2519"/>
                    <a:pt x="3070" y="2502"/>
                  </a:cubicBezTo>
                  <a:cubicBezTo>
                    <a:pt x="2169" y="2135"/>
                    <a:pt x="1268" y="1802"/>
                    <a:pt x="368" y="1435"/>
                  </a:cubicBezTo>
                  <a:lnTo>
                    <a:pt x="368" y="1435"/>
                  </a:lnTo>
                  <a:cubicBezTo>
                    <a:pt x="835" y="2435"/>
                    <a:pt x="1235" y="3436"/>
                    <a:pt x="1535" y="4503"/>
                  </a:cubicBezTo>
                  <a:cubicBezTo>
                    <a:pt x="1535" y="4537"/>
                    <a:pt x="1535" y="4537"/>
                    <a:pt x="1535" y="4570"/>
                  </a:cubicBezTo>
                  <a:cubicBezTo>
                    <a:pt x="1635" y="4604"/>
                    <a:pt x="1702" y="4704"/>
                    <a:pt x="1602" y="4837"/>
                  </a:cubicBezTo>
                  <a:cubicBezTo>
                    <a:pt x="1035" y="5638"/>
                    <a:pt x="501" y="6505"/>
                    <a:pt x="1" y="7372"/>
                  </a:cubicBezTo>
                  <a:cubicBezTo>
                    <a:pt x="1268" y="7205"/>
                    <a:pt x="2436" y="6838"/>
                    <a:pt x="3537" y="6205"/>
                  </a:cubicBezTo>
                  <a:cubicBezTo>
                    <a:pt x="3581" y="6187"/>
                    <a:pt x="3626" y="6179"/>
                    <a:pt x="3669" y="6179"/>
                  </a:cubicBezTo>
                  <a:cubicBezTo>
                    <a:pt x="3788" y="6179"/>
                    <a:pt x="3897" y="6240"/>
                    <a:pt x="3970" y="6338"/>
                  </a:cubicBezTo>
                  <a:cubicBezTo>
                    <a:pt x="4004" y="6338"/>
                    <a:pt x="4037" y="6338"/>
                    <a:pt x="4070" y="6405"/>
                  </a:cubicBezTo>
                  <a:cubicBezTo>
                    <a:pt x="4637" y="7339"/>
                    <a:pt x="5171" y="8306"/>
                    <a:pt x="5705" y="9274"/>
                  </a:cubicBezTo>
                  <a:cubicBezTo>
                    <a:pt x="6072" y="8273"/>
                    <a:pt x="6339" y="7272"/>
                    <a:pt x="6539" y="6205"/>
                  </a:cubicBezTo>
                  <a:cubicBezTo>
                    <a:pt x="6539" y="6105"/>
                    <a:pt x="6606" y="6038"/>
                    <a:pt x="6706" y="6005"/>
                  </a:cubicBezTo>
                  <a:cubicBezTo>
                    <a:pt x="6706" y="5938"/>
                    <a:pt x="6739" y="5904"/>
                    <a:pt x="6806" y="5871"/>
                  </a:cubicBezTo>
                  <a:cubicBezTo>
                    <a:pt x="7540" y="5504"/>
                    <a:pt x="8307" y="5171"/>
                    <a:pt x="9107" y="4870"/>
                  </a:cubicBezTo>
                  <a:cubicBezTo>
                    <a:pt x="8107" y="4570"/>
                    <a:pt x="7106" y="4270"/>
                    <a:pt x="6139" y="3903"/>
                  </a:cubicBezTo>
                  <a:cubicBezTo>
                    <a:pt x="5905" y="3803"/>
                    <a:pt x="5972" y="3436"/>
                    <a:pt x="6205" y="3369"/>
                  </a:cubicBezTo>
                  <a:cubicBezTo>
                    <a:pt x="6139" y="3336"/>
                    <a:pt x="6072" y="3269"/>
                    <a:pt x="6072" y="3169"/>
                  </a:cubicBezTo>
                  <a:cubicBezTo>
                    <a:pt x="5938" y="2102"/>
                    <a:pt x="5872" y="1068"/>
                    <a:pt x="580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7"/>
            <p:cNvSpPr/>
            <p:nvPr/>
          </p:nvSpPr>
          <p:spPr>
            <a:xfrm>
              <a:off x="6724863" y="2381250"/>
              <a:ext cx="280225" cy="277075"/>
            </a:xfrm>
            <a:custGeom>
              <a:avLst/>
              <a:gdLst/>
              <a:ahLst/>
              <a:cxnLst/>
              <a:rect l="l" t="t" r="r" b="b"/>
              <a:pathLst>
                <a:path w="11209" h="11083" extrusionOk="0">
                  <a:moveTo>
                    <a:pt x="6705" y="860"/>
                  </a:moveTo>
                  <a:cubicBezTo>
                    <a:pt x="6805" y="1894"/>
                    <a:pt x="6872" y="2962"/>
                    <a:pt x="6972" y="3996"/>
                  </a:cubicBezTo>
                  <a:cubicBezTo>
                    <a:pt x="7005" y="4096"/>
                    <a:pt x="7039" y="4163"/>
                    <a:pt x="7105" y="4196"/>
                  </a:cubicBezTo>
                  <a:cubicBezTo>
                    <a:pt x="6905" y="4263"/>
                    <a:pt x="6839" y="4630"/>
                    <a:pt x="7072" y="4730"/>
                  </a:cubicBezTo>
                  <a:cubicBezTo>
                    <a:pt x="8039" y="5097"/>
                    <a:pt x="9040" y="5397"/>
                    <a:pt x="10007" y="5697"/>
                  </a:cubicBezTo>
                  <a:cubicBezTo>
                    <a:pt x="9240" y="5997"/>
                    <a:pt x="8440" y="6331"/>
                    <a:pt x="7706" y="6731"/>
                  </a:cubicBezTo>
                  <a:cubicBezTo>
                    <a:pt x="7639" y="6731"/>
                    <a:pt x="7639" y="6798"/>
                    <a:pt x="7606" y="6831"/>
                  </a:cubicBezTo>
                  <a:cubicBezTo>
                    <a:pt x="7539" y="6865"/>
                    <a:pt x="7472" y="6931"/>
                    <a:pt x="7439" y="7031"/>
                  </a:cubicBezTo>
                  <a:cubicBezTo>
                    <a:pt x="7239" y="8099"/>
                    <a:pt x="6972" y="9133"/>
                    <a:pt x="6605" y="10134"/>
                  </a:cubicBezTo>
                  <a:cubicBezTo>
                    <a:pt x="6105" y="9133"/>
                    <a:pt x="5538" y="8199"/>
                    <a:pt x="5004" y="7232"/>
                  </a:cubicBezTo>
                  <a:cubicBezTo>
                    <a:pt x="4971" y="7165"/>
                    <a:pt x="4937" y="7165"/>
                    <a:pt x="4870" y="7165"/>
                  </a:cubicBezTo>
                  <a:cubicBezTo>
                    <a:pt x="4826" y="7076"/>
                    <a:pt x="4737" y="7017"/>
                    <a:pt x="4633" y="7017"/>
                  </a:cubicBezTo>
                  <a:cubicBezTo>
                    <a:pt x="4581" y="7017"/>
                    <a:pt x="4526" y="7031"/>
                    <a:pt x="4470" y="7065"/>
                  </a:cubicBezTo>
                  <a:cubicBezTo>
                    <a:pt x="3336" y="7665"/>
                    <a:pt x="2169" y="8032"/>
                    <a:pt x="934" y="8199"/>
                  </a:cubicBezTo>
                  <a:cubicBezTo>
                    <a:pt x="1435" y="7332"/>
                    <a:pt x="1968" y="6498"/>
                    <a:pt x="2535" y="5664"/>
                  </a:cubicBezTo>
                  <a:cubicBezTo>
                    <a:pt x="2602" y="5564"/>
                    <a:pt x="2535" y="5430"/>
                    <a:pt x="2469" y="5397"/>
                  </a:cubicBezTo>
                  <a:cubicBezTo>
                    <a:pt x="2469" y="5397"/>
                    <a:pt x="2469" y="5364"/>
                    <a:pt x="2469" y="5330"/>
                  </a:cubicBezTo>
                  <a:cubicBezTo>
                    <a:pt x="2135" y="4263"/>
                    <a:pt x="1735" y="3262"/>
                    <a:pt x="1268" y="2295"/>
                  </a:cubicBezTo>
                  <a:lnTo>
                    <a:pt x="1268" y="2295"/>
                  </a:lnTo>
                  <a:cubicBezTo>
                    <a:pt x="2169" y="2628"/>
                    <a:pt x="3103" y="2995"/>
                    <a:pt x="4003" y="3329"/>
                  </a:cubicBezTo>
                  <a:cubicBezTo>
                    <a:pt x="4053" y="3345"/>
                    <a:pt x="4095" y="3354"/>
                    <a:pt x="4132" y="3354"/>
                  </a:cubicBezTo>
                  <a:cubicBezTo>
                    <a:pt x="4170" y="3354"/>
                    <a:pt x="4203" y="3345"/>
                    <a:pt x="4237" y="3329"/>
                  </a:cubicBezTo>
                  <a:cubicBezTo>
                    <a:pt x="4275" y="3348"/>
                    <a:pt x="4325" y="3367"/>
                    <a:pt x="4366" y="3367"/>
                  </a:cubicBezTo>
                  <a:cubicBezTo>
                    <a:pt x="4397" y="3367"/>
                    <a:pt x="4423" y="3357"/>
                    <a:pt x="4437" y="3329"/>
                  </a:cubicBezTo>
                  <a:cubicBezTo>
                    <a:pt x="5171" y="2462"/>
                    <a:pt x="5905" y="1628"/>
                    <a:pt x="6705" y="860"/>
                  </a:cubicBezTo>
                  <a:close/>
                  <a:moveTo>
                    <a:pt x="6961" y="1"/>
                  </a:moveTo>
                  <a:cubicBezTo>
                    <a:pt x="6883" y="1"/>
                    <a:pt x="6801" y="30"/>
                    <a:pt x="6738" y="93"/>
                  </a:cubicBezTo>
                  <a:cubicBezTo>
                    <a:pt x="5838" y="927"/>
                    <a:pt x="5037" y="1861"/>
                    <a:pt x="4370" y="2895"/>
                  </a:cubicBezTo>
                  <a:cubicBezTo>
                    <a:pt x="4370" y="2862"/>
                    <a:pt x="4303" y="2828"/>
                    <a:pt x="4237" y="2795"/>
                  </a:cubicBezTo>
                  <a:cubicBezTo>
                    <a:pt x="3103" y="2361"/>
                    <a:pt x="1968" y="1894"/>
                    <a:pt x="801" y="1461"/>
                  </a:cubicBezTo>
                  <a:cubicBezTo>
                    <a:pt x="774" y="1452"/>
                    <a:pt x="745" y="1448"/>
                    <a:pt x="716" y="1448"/>
                  </a:cubicBezTo>
                  <a:cubicBezTo>
                    <a:pt x="520" y="1448"/>
                    <a:pt x="285" y="1625"/>
                    <a:pt x="401" y="1828"/>
                  </a:cubicBezTo>
                  <a:cubicBezTo>
                    <a:pt x="1034" y="3029"/>
                    <a:pt x="1568" y="4229"/>
                    <a:pt x="2135" y="5464"/>
                  </a:cubicBezTo>
                  <a:cubicBezTo>
                    <a:pt x="2169" y="5497"/>
                    <a:pt x="2169" y="5497"/>
                    <a:pt x="2202" y="5530"/>
                  </a:cubicBezTo>
                  <a:cubicBezTo>
                    <a:pt x="1401" y="6398"/>
                    <a:pt x="701" y="7398"/>
                    <a:pt x="100" y="8432"/>
                  </a:cubicBezTo>
                  <a:cubicBezTo>
                    <a:pt x="0" y="8633"/>
                    <a:pt x="200" y="8866"/>
                    <a:pt x="401" y="8866"/>
                  </a:cubicBezTo>
                  <a:cubicBezTo>
                    <a:pt x="1968" y="8733"/>
                    <a:pt x="3436" y="8299"/>
                    <a:pt x="4804" y="7532"/>
                  </a:cubicBezTo>
                  <a:cubicBezTo>
                    <a:pt x="5304" y="8666"/>
                    <a:pt x="5838" y="9800"/>
                    <a:pt x="6405" y="10901"/>
                  </a:cubicBezTo>
                  <a:cubicBezTo>
                    <a:pt x="6461" y="11012"/>
                    <a:pt x="6578" y="11082"/>
                    <a:pt x="6689" y="11082"/>
                  </a:cubicBezTo>
                  <a:cubicBezTo>
                    <a:pt x="6777" y="11082"/>
                    <a:pt x="6861" y="11038"/>
                    <a:pt x="6905" y="10934"/>
                  </a:cubicBezTo>
                  <a:cubicBezTo>
                    <a:pt x="7439" y="9700"/>
                    <a:pt x="7806" y="8432"/>
                    <a:pt x="8039" y="7132"/>
                  </a:cubicBezTo>
                  <a:cubicBezTo>
                    <a:pt x="8039" y="7065"/>
                    <a:pt x="8039" y="7031"/>
                    <a:pt x="8006" y="6998"/>
                  </a:cubicBezTo>
                  <a:cubicBezTo>
                    <a:pt x="8973" y="6598"/>
                    <a:pt x="9974" y="6264"/>
                    <a:pt x="10975" y="5931"/>
                  </a:cubicBezTo>
                  <a:cubicBezTo>
                    <a:pt x="11175" y="5864"/>
                    <a:pt x="11208" y="5530"/>
                    <a:pt x="10975" y="5430"/>
                  </a:cubicBezTo>
                  <a:cubicBezTo>
                    <a:pt x="9774" y="5030"/>
                    <a:pt x="8573" y="4563"/>
                    <a:pt x="7339" y="4229"/>
                  </a:cubicBezTo>
                  <a:cubicBezTo>
                    <a:pt x="7472" y="4196"/>
                    <a:pt x="7572" y="4096"/>
                    <a:pt x="7572" y="3929"/>
                  </a:cubicBezTo>
                  <a:cubicBezTo>
                    <a:pt x="7506" y="2695"/>
                    <a:pt x="7372" y="1461"/>
                    <a:pt x="7205" y="227"/>
                  </a:cubicBezTo>
                  <a:cubicBezTo>
                    <a:pt x="7205" y="81"/>
                    <a:pt x="7089" y="1"/>
                    <a:pt x="696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7"/>
            <p:cNvSpPr/>
            <p:nvPr/>
          </p:nvSpPr>
          <p:spPr>
            <a:xfrm>
              <a:off x="6748213" y="2402750"/>
              <a:ext cx="226850" cy="231850"/>
            </a:xfrm>
            <a:custGeom>
              <a:avLst/>
              <a:gdLst/>
              <a:ahLst/>
              <a:cxnLst/>
              <a:rect l="l" t="t" r="r" b="b"/>
              <a:pathLst>
                <a:path w="9074" h="9274" extrusionOk="0">
                  <a:moveTo>
                    <a:pt x="5771" y="0"/>
                  </a:moveTo>
                  <a:cubicBezTo>
                    <a:pt x="4971" y="768"/>
                    <a:pt x="4237" y="1602"/>
                    <a:pt x="3503" y="2469"/>
                  </a:cubicBezTo>
                  <a:cubicBezTo>
                    <a:pt x="3489" y="2497"/>
                    <a:pt x="3463" y="2507"/>
                    <a:pt x="3432" y="2507"/>
                  </a:cubicBezTo>
                  <a:cubicBezTo>
                    <a:pt x="3391" y="2507"/>
                    <a:pt x="3341" y="2488"/>
                    <a:pt x="3303" y="2469"/>
                  </a:cubicBezTo>
                  <a:cubicBezTo>
                    <a:pt x="3269" y="2485"/>
                    <a:pt x="3236" y="2494"/>
                    <a:pt x="3198" y="2494"/>
                  </a:cubicBezTo>
                  <a:cubicBezTo>
                    <a:pt x="3161" y="2494"/>
                    <a:pt x="3119" y="2485"/>
                    <a:pt x="3069" y="2469"/>
                  </a:cubicBezTo>
                  <a:cubicBezTo>
                    <a:pt x="2169" y="2135"/>
                    <a:pt x="1235" y="1768"/>
                    <a:pt x="334" y="1435"/>
                  </a:cubicBezTo>
                  <a:lnTo>
                    <a:pt x="334" y="1435"/>
                  </a:lnTo>
                  <a:cubicBezTo>
                    <a:pt x="801" y="2402"/>
                    <a:pt x="1201" y="3403"/>
                    <a:pt x="1535" y="4470"/>
                  </a:cubicBezTo>
                  <a:cubicBezTo>
                    <a:pt x="1535" y="4504"/>
                    <a:pt x="1535" y="4537"/>
                    <a:pt x="1535" y="4537"/>
                  </a:cubicBezTo>
                  <a:cubicBezTo>
                    <a:pt x="1601" y="4570"/>
                    <a:pt x="1668" y="4704"/>
                    <a:pt x="1601" y="4804"/>
                  </a:cubicBezTo>
                  <a:cubicBezTo>
                    <a:pt x="1034" y="5638"/>
                    <a:pt x="501" y="6472"/>
                    <a:pt x="0" y="7339"/>
                  </a:cubicBezTo>
                  <a:cubicBezTo>
                    <a:pt x="1235" y="7172"/>
                    <a:pt x="2402" y="6805"/>
                    <a:pt x="3536" y="6205"/>
                  </a:cubicBezTo>
                  <a:cubicBezTo>
                    <a:pt x="3592" y="6171"/>
                    <a:pt x="3647" y="6157"/>
                    <a:pt x="3699" y="6157"/>
                  </a:cubicBezTo>
                  <a:cubicBezTo>
                    <a:pt x="3803" y="6157"/>
                    <a:pt x="3892" y="6216"/>
                    <a:pt x="3936" y="6305"/>
                  </a:cubicBezTo>
                  <a:cubicBezTo>
                    <a:pt x="4003" y="6305"/>
                    <a:pt x="4037" y="6305"/>
                    <a:pt x="4070" y="6372"/>
                  </a:cubicBezTo>
                  <a:cubicBezTo>
                    <a:pt x="4604" y="7339"/>
                    <a:pt x="5171" y="8273"/>
                    <a:pt x="5671" y="9274"/>
                  </a:cubicBezTo>
                  <a:cubicBezTo>
                    <a:pt x="6038" y="8273"/>
                    <a:pt x="6305" y="7239"/>
                    <a:pt x="6505" y="6171"/>
                  </a:cubicBezTo>
                  <a:cubicBezTo>
                    <a:pt x="6538" y="6071"/>
                    <a:pt x="6605" y="6005"/>
                    <a:pt x="6672" y="5971"/>
                  </a:cubicBezTo>
                  <a:cubicBezTo>
                    <a:pt x="6705" y="5938"/>
                    <a:pt x="6705" y="5871"/>
                    <a:pt x="6772" y="5871"/>
                  </a:cubicBezTo>
                  <a:cubicBezTo>
                    <a:pt x="7506" y="5471"/>
                    <a:pt x="8306" y="5137"/>
                    <a:pt x="9073" y="4837"/>
                  </a:cubicBezTo>
                  <a:cubicBezTo>
                    <a:pt x="8106" y="4537"/>
                    <a:pt x="7105" y="4237"/>
                    <a:pt x="6138" y="3870"/>
                  </a:cubicBezTo>
                  <a:cubicBezTo>
                    <a:pt x="5905" y="3770"/>
                    <a:pt x="5971" y="3403"/>
                    <a:pt x="6171" y="3336"/>
                  </a:cubicBezTo>
                  <a:cubicBezTo>
                    <a:pt x="6105" y="3303"/>
                    <a:pt x="6071" y="3236"/>
                    <a:pt x="6038" y="3136"/>
                  </a:cubicBezTo>
                  <a:cubicBezTo>
                    <a:pt x="5938" y="2069"/>
                    <a:pt x="5871" y="1034"/>
                    <a:pt x="57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0"/>
        <p:cNvGrpSpPr/>
        <p:nvPr/>
      </p:nvGrpSpPr>
      <p:grpSpPr>
        <a:xfrm>
          <a:off x="0" y="0"/>
          <a:ext cx="0" cy="0"/>
          <a:chOff x="0" y="0"/>
          <a:chExt cx="0" cy="0"/>
        </a:xfrm>
      </p:grpSpPr>
      <p:grpSp>
        <p:nvGrpSpPr>
          <p:cNvPr id="2411" name="Google Shape;2411;p77"/>
          <p:cNvGrpSpPr/>
          <p:nvPr/>
        </p:nvGrpSpPr>
        <p:grpSpPr>
          <a:xfrm>
            <a:off x="4557875" y="1698473"/>
            <a:ext cx="3919913" cy="2417777"/>
            <a:chOff x="1479875" y="2129600"/>
            <a:chExt cx="1677575" cy="1002275"/>
          </a:xfrm>
        </p:grpSpPr>
        <p:sp>
          <p:nvSpPr>
            <p:cNvPr id="2412" name="Google Shape;2412;p77"/>
            <p:cNvSpPr/>
            <p:nvPr/>
          </p:nvSpPr>
          <p:spPr>
            <a:xfrm>
              <a:off x="1491925" y="2141650"/>
              <a:ext cx="1663975" cy="984475"/>
            </a:xfrm>
            <a:custGeom>
              <a:avLst/>
              <a:gdLst/>
              <a:ahLst/>
              <a:cxnLst/>
              <a:rect l="l" t="t" r="r" b="b"/>
              <a:pathLst>
                <a:path w="66559" h="39379" extrusionOk="0">
                  <a:moveTo>
                    <a:pt x="0" y="0"/>
                  </a:moveTo>
                  <a:lnTo>
                    <a:pt x="0" y="39378"/>
                  </a:lnTo>
                  <a:lnTo>
                    <a:pt x="27201" y="38855"/>
                  </a:lnTo>
                  <a:lnTo>
                    <a:pt x="38834" y="38855"/>
                  </a:lnTo>
                  <a:lnTo>
                    <a:pt x="65512" y="39378"/>
                  </a:lnTo>
                  <a:lnTo>
                    <a:pt x="66558" y="0"/>
                  </a:lnTo>
                  <a:lnTo>
                    <a:pt x="61536" y="0"/>
                  </a:lnTo>
                  <a:cubicBezTo>
                    <a:pt x="62436" y="1109"/>
                    <a:pt x="61976" y="3222"/>
                    <a:pt x="60114" y="3222"/>
                  </a:cubicBezTo>
                  <a:cubicBezTo>
                    <a:pt x="58272" y="3222"/>
                    <a:pt x="57791" y="1109"/>
                    <a:pt x="58691" y="0"/>
                  </a:cubicBezTo>
                  <a:lnTo>
                    <a:pt x="54757" y="0"/>
                  </a:lnTo>
                  <a:cubicBezTo>
                    <a:pt x="55469" y="1088"/>
                    <a:pt x="54987" y="2992"/>
                    <a:pt x="53272" y="2992"/>
                  </a:cubicBezTo>
                  <a:cubicBezTo>
                    <a:pt x="51577" y="2992"/>
                    <a:pt x="51075" y="1088"/>
                    <a:pt x="51807" y="0"/>
                  </a:cubicBezTo>
                  <a:lnTo>
                    <a:pt x="47559" y="0"/>
                  </a:lnTo>
                  <a:cubicBezTo>
                    <a:pt x="47727" y="167"/>
                    <a:pt x="47894" y="356"/>
                    <a:pt x="47999" y="586"/>
                  </a:cubicBezTo>
                  <a:cubicBezTo>
                    <a:pt x="48166" y="858"/>
                    <a:pt x="48250" y="1172"/>
                    <a:pt x="48250" y="1486"/>
                  </a:cubicBezTo>
                  <a:cubicBezTo>
                    <a:pt x="48229" y="1653"/>
                    <a:pt x="48208" y="1820"/>
                    <a:pt x="48187" y="1967"/>
                  </a:cubicBezTo>
                  <a:cubicBezTo>
                    <a:pt x="48082" y="2281"/>
                    <a:pt x="47936" y="2532"/>
                    <a:pt x="47706" y="2762"/>
                  </a:cubicBezTo>
                  <a:cubicBezTo>
                    <a:pt x="47371" y="3118"/>
                    <a:pt x="46911" y="3306"/>
                    <a:pt x="46430" y="3306"/>
                  </a:cubicBezTo>
                  <a:cubicBezTo>
                    <a:pt x="46095" y="3306"/>
                    <a:pt x="45802" y="3222"/>
                    <a:pt x="45509" y="3055"/>
                  </a:cubicBezTo>
                  <a:cubicBezTo>
                    <a:pt x="45300" y="2950"/>
                    <a:pt x="45111" y="2783"/>
                    <a:pt x="44944" y="2615"/>
                  </a:cubicBezTo>
                  <a:cubicBezTo>
                    <a:pt x="44609" y="2239"/>
                    <a:pt x="44400" y="1799"/>
                    <a:pt x="44400" y="1297"/>
                  </a:cubicBezTo>
                  <a:cubicBezTo>
                    <a:pt x="44400" y="816"/>
                    <a:pt x="44588" y="356"/>
                    <a:pt x="44923" y="0"/>
                  </a:cubicBezTo>
                  <a:lnTo>
                    <a:pt x="40424" y="0"/>
                  </a:lnTo>
                  <a:cubicBezTo>
                    <a:pt x="41178" y="1046"/>
                    <a:pt x="40696" y="2908"/>
                    <a:pt x="39023" y="2908"/>
                  </a:cubicBezTo>
                  <a:lnTo>
                    <a:pt x="38834" y="2908"/>
                  </a:lnTo>
                  <a:cubicBezTo>
                    <a:pt x="37328" y="2783"/>
                    <a:pt x="36909" y="1004"/>
                    <a:pt x="37621" y="0"/>
                  </a:cubicBezTo>
                  <a:lnTo>
                    <a:pt x="34336" y="0"/>
                  </a:lnTo>
                  <a:cubicBezTo>
                    <a:pt x="35235" y="1109"/>
                    <a:pt x="34775" y="3222"/>
                    <a:pt x="32913" y="3222"/>
                  </a:cubicBezTo>
                  <a:cubicBezTo>
                    <a:pt x="32264" y="3222"/>
                    <a:pt x="31783" y="2971"/>
                    <a:pt x="31469" y="2574"/>
                  </a:cubicBezTo>
                  <a:cubicBezTo>
                    <a:pt x="30904" y="1862"/>
                    <a:pt x="30925" y="711"/>
                    <a:pt x="31490" y="0"/>
                  </a:cubicBezTo>
                  <a:lnTo>
                    <a:pt x="27556" y="0"/>
                  </a:lnTo>
                  <a:cubicBezTo>
                    <a:pt x="28079" y="795"/>
                    <a:pt x="27954" y="2030"/>
                    <a:pt x="27201" y="2615"/>
                  </a:cubicBezTo>
                  <a:cubicBezTo>
                    <a:pt x="26908" y="2846"/>
                    <a:pt x="26531" y="2992"/>
                    <a:pt x="26071" y="2992"/>
                  </a:cubicBezTo>
                  <a:cubicBezTo>
                    <a:pt x="24376" y="2992"/>
                    <a:pt x="23874" y="1088"/>
                    <a:pt x="24606" y="0"/>
                  </a:cubicBezTo>
                  <a:lnTo>
                    <a:pt x="20359" y="0"/>
                  </a:lnTo>
                  <a:cubicBezTo>
                    <a:pt x="20526" y="167"/>
                    <a:pt x="20693" y="356"/>
                    <a:pt x="20798" y="586"/>
                  </a:cubicBezTo>
                  <a:cubicBezTo>
                    <a:pt x="20965" y="858"/>
                    <a:pt x="21049" y="1172"/>
                    <a:pt x="21049" y="1486"/>
                  </a:cubicBezTo>
                  <a:cubicBezTo>
                    <a:pt x="21028" y="1653"/>
                    <a:pt x="21007" y="1820"/>
                    <a:pt x="20986" y="1967"/>
                  </a:cubicBezTo>
                  <a:cubicBezTo>
                    <a:pt x="20882" y="2281"/>
                    <a:pt x="20735" y="2532"/>
                    <a:pt x="20505" y="2762"/>
                  </a:cubicBezTo>
                  <a:cubicBezTo>
                    <a:pt x="20170" y="3118"/>
                    <a:pt x="19710" y="3306"/>
                    <a:pt x="19229" y="3306"/>
                  </a:cubicBezTo>
                  <a:cubicBezTo>
                    <a:pt x="18894" y="3306"/>
                    <a:pt x="18601" y="3222"/>
                    <a:pt x="18308" y="3055"/>
                  </a:cubicBezTo>
                  <a:cubicBezTo>
                    <a:pt x="18099" y="2950"/>
                    <a:pt x="17911" y="2783"/>
                    <a:pt x="17743" y="2615"/>
                  </a:cubicBezTo>
                  <a:cubicBezTo>
                    <a:pt x="17408" y="2239"/>
                    <a:pt x="17199" y="1799"/>
                    <a:pt x="17199" y="1297"/>
                  </a:cubicBezTo>
                  <a:cubicBezTo>
                    <a:pt x="17199" y="816"/>
                    <a:pt x="17388" y="356"/>
                    <a:pt x="17722" y="0"/>
                  </a:cubicBezTo>
                  <a:lnTo>
                    <a:pt x="13224" y="0"/>
                  </a:lnTo>
                  <a:cubicBezTo>
                    <a:pt x="13977" y="1046"/>
                    <a:pt x="13496" y="2908"/>
                    <a:pt x="11822" y="2908"/>
                  </a:cubicBezTo>
                  <a:cubicBezTo>
                    <a:pt x="10169" y="2908"/>
                    <a:pt x="9688" y="1046"/>
                    <a:pt x="10420" y="0"/>
                  </a:cubicBezTo>
                  <a:lnTo>
                    <a:pt x="7009" y="0"/>
                  </a:lnTo>
                  <a:cubicBezTo>
                    <a:pt x="7030" y="84"/>
                    <a:pt x="7072" y="167"/>
                    <a:pt x="7093" y="272"/>
                  </a:cubicBezTo>
                  <a:cubicBezTo>
                    <a:pt x="7156" y="607"/>
                    <a:pt x="7240" y="1004"/>
                    <a:pt x="7093" y="1339"/>
                  </a:cubicBezTo>
                  <a:cubicBezTo>
                    <a:pt x="6968" y="1653"/>
                    <a:pt x="6863" y="1967"/>
                    <a:pt x="6570" y="2197"/>
                  </a:cubicBezTo>
                  <a:cubicBezTo>
                    <a:pt x="6298" y="2448"/>
                    <a:pt x="6047" y="2657"/>
                    <a:pt x="5670" y="2741"/>
                  </a:cubicBezTo>
                  <a:cubicBezTo>
                    <a:pt x="5503" y="2783"/>
                    <a:pt x="5336" y="2804"/>
                    <a:pt x="5168" y="2804"/>
                  </a:cubicBezTo>
                  <a:cubicBezTo>
                    <a:pt x="5001" y="2804"/>
                    <a:pt x="4833" y="2783"/>
                    <a:pt x="4666" y="2741"/>
                  </a:cubicBezTo>
                  <a:cubicBezTo>
                    <a:pt x="4352" y="2636"/>
                    <a:pt x="4080" y="2490"/>
                    <a:pt x="3850" y="2260"/>
                  </a:cubicBezTo>
                  <a:cubicBezTo>
                    <a:pt x="3494" y="1904"/>
                    <a:pt x="3306" y="1423"/>
                    <a:pt x="3306" y="942"/>
                  </a:cubicBezTo>
                  <a:cubicBezTo>
                    <a:pt x="3306" y="607"/>
                    <a:pt x="3390" y="293"/>
                    <a:pt x="3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7"/>
            <p:cNvSpPr/>
            <p:nvPr/>
          </p:nvSpPr>
          <p:spPr>
            <a:xfrm>
              <a:off x="1486150" y="2135875"/>
              <a:ext cx="1671300" cy="996000"/>
            </a:xfrm>
            <a:custGeom>
              <a:avLst/>
              <a:gdLst/>
              <a:ahLst/>
              <a:cxnLst/>
              <a:rect l="l" t="t" r="r" b="b"/>
              <a:pathLst>
                <a:path w="66852" h="39840" extrusionOk="0">
                  <a:moveTo>
                    <a:pt x="61809" y="252"/>
                  </a:moveTo>
                  <a:lnTo>
                    <a:pt x="66724" y="293"/>
                  </a:lnTo>
                  <a:lnTo>
                    <a:pt x="66724" y="293"/>
                  </a:lnTo>
                  <a:lnTo>
                    <a:pt x="66412" y="10086"/>
                  </a:lnTo>
                  <a:lnTo>
                    <a:pt x="66119" y="19920"/>
                  </a:lnTo>
                  <a:lnTo>
                    <a:pt x="65520" y="39374"/>
                  </a:lnTo>
                  <a:lnTo>
                    <a:pt x="65520" y="39374"/>
                  </a:lnTo>
                  <a:lnTo>
                    <a:pt x="57562" y="39191"/>
                  </a:lnTo>
                  <a:lnTo>
                    <a:pt x="49360" y="39023"/>
                  </a:lnTo>
                  <a:lnTo>
                    <a:pt x="41179" y="38856"/>
                  </a:lnTo>
                  <a:lnTo>
                    <a:pt x="39128" y="38814"/>
                  </a:lnTo>
                  <a:lnTo>
                    <a:pt x="32976" y="38814"/>
                  </a:lnTo>
                  <a:cubicBezTo>
                    <a:pt x="32389" y="38810"/>
                    <a:pt x="31802" y="38808"/>
                    <a:pt x="31215" y="38808"/>
                  </a:cubicBezTo>
                  <a:cubicBezTo>
                    <a:pt x="26341" y="38808"/>
                    <a:pt x="21467" y="38951"/>
                    <a:pt x="16593" y="39044"/>
                  </a:cubicBezTo>
                  <a:lnTo>
                    <a:pt x="440" y="39395"/>
                  </a:lnTo>
                  <a:lnTo>
                    <a:pt x="440" y="39395"/>
                  </a:lnTo>
                  <a:lnTo>
                    <a:pt x="315" y="336"/>
                  </a:lnTo>
                  <a:lnTo>
                    <a:pt x="3629" y="336"/>
                  </a:lnTo>
                  <a:cubicBezTo>
                    <a:pt x="3372" y="894"/>
                    <a:pt x="3395" y="1555"/>
                    <a:pt x="3683" y="2093"/>
                  </a:cubicBezTo>
                  <a:cubicBezTo>
                    <a:pt x="3997" y="2679"/>
                    <a:pt x="4625" y="3077"/>
                    <a:pt x="5274" y="3118"/>
                  </a:cubicBezTo>
                  <a:cubicBezTo>
                    <a:pt x="5608" y="3118"/>
                    <a:pt x="5943" y="3077"/>
                    <a:pt x="6236" y="2930"/>
                  </a:cubicBezTo>
                  <a:cubicBezTo>
                    <a:pt x="6383" y="2867"/>
                    <a:pt x="6529" y="2763"/>
                    <a:pt x="6655" y="2679"/>
                  </a:cubicBezTo>
                  <a:cubicBezTo>
                    <a:pt x="6780" y="2574"/>
                    <a:pt x="6906" y="2470"/>
                    <a:pt x="7010" y="2344"/>
                  </a:cubicBezTo>
                  <a:cubicBezTo>
                    <a:pt x="7136" y="2219"/>
                    <a:pt x="7199" y="2051"/>
                    <a:pt x="7261" y="1905"/>
                  </a:cubicBezTo>
                  <a:cubicBezTo>
                    <a:pt x="7324" y="1758"/>
                    <a:pt x="7387" y="1633"/>
                    <a:pt x="7450" y="1466"/>
                  </a:cubicBezTo>
                  <a:cubicBezTo>
                    <a:pt x="7533" y="1131"/>
                    <a:pt x="7471" y="796"/>
                    <a:pt x="7408" y="482"/>
                  </a:cubicBezTo>
                  <a:cubicBezTo>
                    <a:pt x="7396" y="421"/>
                    <a:pt x="7376" y="367"/>
                    <a:pt x="7354" y="315"/>
                  </a:cubicBezTo>
                  <a:lnTo>
                    <a:pt x="7354" y="315"/>
                  </a:lnTo>
                  <a:lnTo>
                    <a:pt x="10494" y="335"/>
                  </a:lnTo>
                  <a:lnTo>
                    <a:pt x="10494" y="335"/>
                  </a:lnTo>
                  <a:cubicBezTo>
                    <a:pt x="10165" y="896"/>
                    <a:pt x="10150" y="1581"/>
                    <a:pt x="10400" y="2177"/>
                  </a:cubicBezTo>
                  <a:cubicBezTo>
                    <a:pt x="10525" y="2512"/>
                    <a:pt x="10756" y="2784"/>
                    <a:pt x="11049" y="2972"/>
                  </a:cubicBezTo>
                  <a:cubicBezTo>
                    <a:pt x="11362" y="3160"/>
                    <a:pt x="11718" y="3244"/>
                    <a:pt x="12053" y="3244"/>
                  </a:cubicBezTo>
                  <a:cubicBezTo>
                    <a:pt x="12409" y="3244"/>
                    <a:pt x="12764" y="3160"/>
                    <a:pt x="13057" y="2972"/>
                  </a:cubicBezTo>
                  <a:cubicBezTo>
                    <a:pt x="13371" y="2784"/>
                    <a:pt x="13601" y="2512"/>
                    <a:pt x="13727" y="2177"/>
                  </a:cubicBezTo>
                  <a:cubicBezTo>
                    <a:pt x="13970" y="1615"/>
                    <a:pt x="13962" y="918"/>
                    <a:pt x="13672" y="358"/>
                  </a:cubicBezTo>
                  <a:lnTo>
                    <a:pt x="13672" y="358"/>
                  </a:lnTo>
                  <a:lnTo>
                    <a:pt x="17675" y="376"/>
                  </a:lnTo>
                  <a:lnTo>
                    <a:pt x="17675" y="376"/>
                  </a:lnTo>
                  <a:cubicBezTo>
                    <a:pt x="17370" y="796"/>
                    <a:pt x="17235" y="1337"/>
                    <a:pt x="17305" y="1863"/>
                  </a:cubicBezTo>
                  <a:cubicBezTo>
                    <a:pt x="17409" y="2470"/>
                    <a:pt x="17828" y="3014"/>
                    <a:pt x="18330" y="3328"/>
                  </a:cubicBezTo>
                  <a:cubicBezTo>
                    <a:pt x="18581" y="3495"/>
                    <a:pt x="18895" y="3621"/>
                    <a:pt x="19188" y="3663"/>
                  </a:cubicBezTo>
                  <a:cubicBezTo>
                    <a:pt x="19287" y="3676"/>
                    <a:pt x="19389" y="3683"/>
                    <a:pt x="19490" y="3683"/>
                  </a:cubicBezTo>
                  <a:cubicBezTo>
                    <a:pt x="19709" y="3683"/>
                    <a:pt x="19929" y="3650"/>
                    <a:pt x="20129" y="3579"/>
                  </a:cubicBezTo>
                  <a:cubicBezTo>
                    <a:pt x="20715" y="3370"/>
                    <a:pt x="21196" y="2846"/>
                    <a:pt x="21364" y="2240"/>
                  </a:cubicBezTo>
                  <a:lnTo>
                    <a:pt x="21364" y="2219"/>
                  </a:lnTo>
                  <a:lnTo>
                    <a:pt x="21427" y="1738"/>
                  </a:lnTo>
                  <a:lnTo>
                    <a:pt x="21427" y="1717"/>
                  </a:lnTo>
                  <a:cubicBezTo>
                    <a:pt x="21427" y="1424"/>
                    <a:pt x="21364" y="1110"/>
                    <a:pt x="21238" y="838"/>
                  </a:cubicBezTo>
                  <a:cubicBezTo>
                    <a:pt x="21155" y="712"/>
                    <a:pt x="21092" y="587"/>
                    <a:pt x="21008" y="461"/>
                  </a:cubicBezTo>
                  <a:cubicBezTo>
                    <a:pt x="20999" y="448"/>
                    <a:pt x="20990" y="435"/>
                    <a:pt x="20981" y="421"/>
                  </a:cubicBezTo>
                  <a:lnTo>
                    <a:pt x="20981" y="421"/>
                  </a:lnTo>
                  <a:lnTo>
                    <a:pt x="24501" y="439"/>
                  </a:lnTo>
                  <a:lnTo>
                    <a:pt x="24501" y="439"/>
                  </a:lnTo>
                  <a:cubicBezTo>
                    <a:pt x="24241" y="1025"/>
                    <a:pt x="24237" y="1698"/>
                    <a:pt x="24502" y="2282"/>
                  </a:cubicBezTo>
                  <a:cubicBezTo>
                    <a:pt x="24649" y="2616"/>
                    <a:pt x="24900" y="2930"/>
                    <a:pt x="25214" y="3139"/>
                  </a:cubicBezTo>
                  <a:cubicBezTo>
                    <a:pt x="25549" y="3328"/>
                    <a:pt x="25925" y="3432"/>
                    <a:pt x="26302" y="3432"/>
                  </a:cubicBezTo>
                  <a:cubicBezTo>
                    <a:pt x="26678" y="3432"/>
                    <a:pt x="27055" y="3349"/>
                    <a:pt x="27390" y="3139"/>
                  </a:cubicBezTo>
                  <a:cubicBezTo>
                    <a:pt x="27725" y="2930"/>
                    <a:pt x="27976" y="2637"/>
                    <a:pt x="28122" y="2282"/>
                  </a:cubicBezTo>
                  <a:cubicBezTo>
                    <a:pt x="28383" y="1708"/>
                    <a:pt x="28398" y="1033"/>
                    <a:pt x="28156" y="461"/>
                  </a:cubicBezTo>
                  <a:lnTo>
                    <a:pt x="31320" y="461"/>
                  </a:lnTo>
                  <a:cubicBezTo>
                    <a:pt x="31006" y="1060"/>
                    <a:pt x="30976" y="1784"/>
                    <a:pt x="31219" y="2407"/>
                  </a:cubicBezTo>
                  <a:cubicBezTo>
                    <a:pt x="31365" y="2784"/>
                    <a:pt x="31616" y="3139"/>
                    <a:pt x="31972" y="3370"/>
                  </a:cubicBezTo>
                  <a:cubicBezTo>
                    <a:pt x="32328" y="3600"/>
                    <a:pt x="32746" y="3704"/>
                    <a:pt x="33144" y="3704"/>
                  </a:cubicBezTo>
                  <a:cubicBezTo>
                    <a:pt x="33541" y="3704"/>
                    <a:pt x="33981" y="3600"/>
                    <a:pt x="34316" y="3370"/>
                  </a:cubicBezTo>
                  <a:cubicBezTo>
                    <a:pt x="34671" y="3139"/>
                    <a:pt x="34943" y="2784"/>
                    <a:pt x="35090" y="2407"/>
                  </a:cubicBezTo>
                  <a:cubicBezTo>
                    <a:pt x="35331" y="1788"/>
                    <a:pt x="35303" y="1069"/>
                    <a:pt x="34994" y="461"/>
                  </a:cubicBezTo>
                  <a:lnTo>
                    <a:pt x="37472" y="461"/>
                  </a:lnTo>
                  <a:cubicBezTo>
                    <a:pt x="37234" y="1023"/>
                    <a:pt x="37235" y="1674"/>
                    <a:pt x="37475" y="2240"/>
                  </a:cubicBezTo>
                  <a:cubicBezTo>
                    <a:pt x="37622" y="2574"/>
                    <a:pt x="37873" y="2888"/>
                    <a:pt x="38186" y="3077"/>
                  </a:cubicBezTo>
                  <a:cubicBezTo>
                    <a:pt x="38521" y="3286"/>
                    <a:pt x="38898" y="3370"/>
                    <a:pt x="39254" y="3370"/>
                  </a:cubicBezTo>
                  <a:cubicBezTo>
                    <a:pt x="39630" y="3370"/>
                    <a:pt x="40007" y="3286"/>
                    <a:pt x="40321" y="3077"/>
                  </a:cubicBezTo>
                  <a:cubicBezTo>
                    <a:pt x="40655" y="2867"/>
                    <a:pt x="40886" y="2574"/>
                    <a:pt x="41032" y="2219"/>
                  </a:cubicBezTo>
                  <a:cubicBezTo>
                    <a:pt x="41274" y="1665"/>
                    <a:pt x="41273" y="1012"/>
                    <a:pt x="41030" y="459"/>
                  </a:cubicBezTo>
                  <a:lnTo>
                    <a:pt x="41030" y="459"/>
                  </a:lnTo>
                  <a:lnTo>
                    <a:pt x="44741" y="442"/>
                  </a:lnTo>
                  <a:lnTo>
                    <a:pt x="44741" y="442"/>
                  </a:lnTo>
                  <a:cubicBezTo>
                    <a:pt x="44482" y="857"/>
                    <a:pt x="44367" y="1379"/>
                    <a:pt x="44464" y="1863"/>
                  </a:cubicBezTo>
                  <a:cubicBezTo>
                    <a:pt x="44505" y="2177"/>
                    <a:pt x="44631" y="2491"/>
                    <a:pt x="44819" y="2742"/>
                  </a:cubicBezTo>
                  <a:cubicBezTo>
                    <a:pt x="45008" y="2993"/>
                    <a:pt x="45238" y="3202"/>
                    <a:pt x="45510" y="3370"/>
                  </a:cubicBezTo>
                  <a:cubicBezTo>
                    <a:pt x="45761" y="3537"/>
                    <a:pt x="46075" y="3663"/>
                    <a:pt x="46388" y="3704"/>
                  </a:cubicBezTo>
                  <a:cubicBezTo>
                    <a:pt x="46470" y="3715"/>
                    <a:pt x="46552" y="3720"/>
                    <a:pt x="46635" y="3720"/>
                  </a:cubicBezTo>
                  <a:cubicBezTo>
                    <a:pt x="46873" y="3720"/>
                    <a:pt x="47113" y="3677"/>
                    <a:pt x="47330" y="3600"/>
                  </a:cubicBezTo>
                  <a:cubicBezTo>
                    <a:pt x="47937" y="3391"/>
                    <a:pt x="48418" y="2867"/>
                    <a:pt x="48585" y="2261"/>
                  </a:cubicBezTo>
                  <a:lnTo>
                    <a:pt x="48585" y="2240"/>
                  </a:lnTo>
                  <a:lnTo>
                    <a:pt x="48585" y="2219"/>
                  </a:lnTo>
                  <a:lnTo>
                    <a:pt x="48648" y="1738"/>
                  </a:lnTo>
                  <a:lnTo>
                    <a:pt x="48648" y="1717"/>
                  </a:lnTo>
                  <a:cubicBezTo>
                    <a:pt x="48648" y="1424"/>
                    <a:pt x="48585" y="1110"/>
                    <a:pt x="48439" y="838"/>
                  </a:cubicBezTo>
                  <a:cubicBezTo>
                    <a:pt x="48376" y="712"/>
                    <a:pt x="48313" y="566"/>
                    <a:pt x="48209" y="440"/>
                  </a:cubicBezTo>
                  <a:cubicBezTo>
                    <a:pt x="48204" y="433"/>
                    <a:pt x="48198" y="425"/>
                    <a:pt x="48193" y="417"/>
                  </a:cubicBezTo>
                  <a:lnTo>
                    <a:pt x="48193" y="417"/>
                  </a:lnTo>
                  <a:lnTo>
                    <a:pt x="51755" y="400"/>
                  </a:lnTo>
                  <a:lnTo>
                    <a:pt x="51755" y="400"/>
                  </a:lnTo>
                  <a:cubicBezTo>
                    <a:pt x="51489" y="984"/>
                    <a:pt x="51490" y="1678"/>
                    <a:pt x="51745" y="2261"/>
                  </a:cubicBezTo>
                  <a:cubicBezTo>
                    <a:pt x="51891" y="2595"/>
                    <a:pt x="52142" y="2888"/>
                    <a:pt x="52456" y="3077"/>
                  </a:cubicBezTo>
                  <a:cubicBezTo>
                    <a:pt x="52770" y="3265"/>
                    <a:pt x="53147" y="3349"/>
                    <a:pt x="53503" y="3349"/>
                  </a:cubicBezTo>
                  <a:cubicBezTo>
                    <a:pt x="53858" y="3349"/>
                    <a:pt x="54235" y="3265"/>
                    <a:pt x="54549" y="3077"/>
                  </a:cubicBezTo>
                  <a:cubicBezTo>
                    <a:pt x="54863" y="2867"/>
                    <a:pt x="55114" y="2574"/>
                    <a:pt x="55260" y="2240"/>
                  </a:cubicBezTo>
                  <a:cubicBezTo>
                    <a:pt x="55505" y="1637"/>
                    <a:pt x="55496" y="933"/>
                    <a:pt x="55201" y="355"/>
                  </a:cubicBezTo>
                  <a:lnTo>
                    <a:pt x="55201" y="355"/>
                  </a:lnTo>
                  <a:lnTo>
                    <a:pt x="58753" y="337"/>
                  </a:lnTo>
                  <a:lnTo>
                    <a:pt x="58753" y="337"/>
                  </a:lnTo>
                  <a:cubicBezTo>
                    <a:pt x="58367" y="930"/>
                    <a:pt x="58315" y="1708"/>
                    <a:pt x="58566" y="2344"/>
                  </a:cubicBezTo>
                  <a:cubicBezTo>
                    <a:pt x="58713" y="2700"/>
                    <a:pt x="58943" y="3014"/>
                    <a:pt x="59277" y="3223"/>
                  </a:cubicBezTo>
                  <a:cubicBezTo>
                    <a:pt x="59591" y="3432"/>
                    <a:pt x="59968" y="3516"/>
                    <a:pt x="60345" y="3516"/>
                  </a:cubicBezTo>
                  <a:cubicBezTo>
                    <a:pt x="60721" y="3516"/>
                    <a:pt x="61119" y="3432"/>
                    <a:pt x="61433" y="3223"/>
                  </a:cubicBezTo>
                  <a:cubicBezTo>
                    <a:pt x="61746" y="3014"/>
                    <a:pt x="61977" y="2679"/>
                    <a:pt x="62102" y="2344"/>
                  </a:cubicBezTo>
                  <a:cubicBezTo>
                    <a:pt x="62249" y="1989"/>
                    <a:pt x="62290" y="1612"/>
                    <a:pt x="62228" y="1235"/>
                  </a:cubicBezTo>
                  <a:cubicBezTo>
                    <a:pt x="62207" y="1047"/>
                    <a:pt x="62165" y="880"/>
                    <a:pt x="62081" y="691"/>
                  </a:cubicBezTo>
                  <a:cubicBezTo>
                    <a:pt x="62039" y="608"/>
                    <a:pt x="61998" y="524"/>
                    <a:pt x="61956" y="440"/>
                  </a:cubicBezTo>
                  <a:lnTo>
                    <a:pt x="61872" y="336"/>
                  </a:lnTo>
                  <a:cubicBezTo>
                    <a:pt x="61851" y="294"/>
                    <a:pt x="61830" y="273"/>
                    <a:pt x="61809" y="252"/>
                  </a:cubicBezTo>
                  <a:close/>
                  <a:moveTo>
                    <a:pt x="34085" y="1"/>
                  </a:moveTo>
                  <a:lnTo>
                    <a:pt x="34399" y="378"/>
                  </a:lnTo>
                  <a:cubicBezTo>
                    <a:pt x="34797" y="880"/>
                    <a:pt x="34881" y="1633"/>
                    <a:pt x="34650" y="2240"/>
                  </a:cubicBezTo>
                  <a:cubicBezTo>
                    <a:pt x="34525" y="2533"/>
                    <a:pt x="34336" y="2805"/>
                    <a:pt x="34064" y="2972"/>
                  </a:cubicBezTo>
                  <a:cubicBezTo>
                    <a:pt x="33813" y="3160"/>
                    <a:pt x="33479" y="3223"/>
                    <a:pt x="33144" y="3223"/>
                  </a:cubicBezTo>
                  <a:cubicBezTo>
                    <a:pt x="32830" y="3223"/>
                    <a:pt x="32495" y="3160"/>
                    <a:pt x="32223" y="2972"/>
                  </a:cubicBezTo>
                  <a:cubicBezTo>
                    <a:pt x="31972" y="2805"/>
                    <a:pt x="31763" y="2533"/>
                    <a:pt x="31637" y="2240"/>
                  </a:cubicBezTo>
                  <a:cubicBezTo>
                    <a:pt x="31407" y="1633"/>
                    <a:pt x="31491" y="880"/>
                    <a:pt x="31909" y="378"/>
                  </a:cubicBezTo>
                  <a:lnTo>
                    <a:pt x="32202" y="22"/>
                  </a:lnTo>
                  <a:lnTo>
                    <a:pt x="27369" y="22"/>
                  </a:lnTo>
                  <a:lnTo>
                    <a:pt x="27599" y="357"/>
                  </a:lnTo>
                  <a:cubicBezTo>
                    <a:pt x="27934" y="859"/>
                    <a:pt x="27976" y="1549"/>
                    <a:pt x="27725" y="2093"/>
                  </a:cubicBezTo>
                  <a:cubicBezTo>
                    <a:pt x="27620" y="2386"/>
                    <a:pt x="27411" y="2616"/>
                    <a:pt x="27160" y="2763"/>
                  </a:cubicBezTo>
                  <a:cubicBezTo>
                    <a:pt x="26909" y="2930"/>
                    <a:pt x="26616" y="2993"/>
                    <a:pt x="26302" y="2993"/>
                  </a:cubicBezTo>
                  <a:cubicBezTo>
                    <a:pt x="25988" y="2993"/>
                    <a:pt x="25695" y="2930"/>
                    <a:pt x="25444" y="2784"/>
                  </a:cubicBezTo>
                  <a:cubicBezTo>
                    <a:pt x="25193" y="2616"/>
                    <a:pt x="24984" y="2386"/>
                    <a:pt x="24858" y="2114"/>
                  </a:cubicBezTo>
                  <a:cubicBezTo>
                    <a:pt x="24607" y="1549"/>
                    <a:pt x="24649" y="859"/>
                    <a:pt x="24984" y="336"/>
                  </a:cubicBezTo>
                  <a:lnTo>
                    <a:pt x="25193" y="43"/>
                  </a:lnTo>
                  <a:lnTo>
                    <a:pt x="24837" y="43"/>
                  </a:lnTo>
                  <a:lnTo>
                    <a:pt x="20590" y="64"/>
                  </a:lnTo>
                  <a:lnTo>
                    <a:pt x="20150" y="64"/>
                  </a:lnTo>
                  <a:lnTo>
                    <a:pt x="20464" y="357"/>
                  </a:lnTo>
                  <a:cubicBezTo>
                    <a:pt x="20569" y="461"/>
                    <a:pt x="20652" y="545"/>
                    <a:pt x="20736" y="650"/>
                  </a:cubicBezTo>
                  <a:cubicBezTo>
                    <a:pt x="20799" y="754"/>
                    <a:pt x="20862" y="859"/>
                    <a:pt x="20924" y="984"/>
                  </a:cubicBezTo>
                  <a:cubicBezTo>
                    <a:pt x="21047" y="1208"/>
                    <a:pt x="21109" y="1452"/>
                    <a:pt x="21113" y="1697"/>
                  </a:cubicBezTo>
                  <a:lnTo>
                    <a:pt x="21113" y="1697"/>
                  </a:lnTo>
                  <a:lnTo>
                    <a:pt x="21050" y="2177"/>
                  </a:lnTo>
                  <a:lnTo>
                    <a:pt x="21050" y="2156"/>
                  </a:lnTo>
                  <a:cubicBezTo>
                    <a:pt x="20904" y="2658"/>
                    <a:pt x="20527" y="3098"/>
                    <a:pt x="20025" y="3265"/>
                  </a:cubicBezTo>
                  <a:cubicBezTo>
                    <a:pt x="19830" y="3346"/>
                    <a:pt x="19623" y="3377"/>
                    <a:pt x="19413" y="3377"/>
                  </a:cubicBezTo>
                  <a:cubicBezTo>
                    <a:pt x="19352" y="3377"/>
                    <a:pt x="19291" y="3374"/>
                    <a:pt x="19230" y="3370"/>
                  </a:cubicBezTo>
                  <a:cubicBezTo>
                    <a:pt x="18979" y="3328"/>
                    <a:pt x="18727" y="3223"/>
                    <a:pt x="18497" y="3077"/>
                  </a:cubicBezTo>
                  <a:cubicBezTo>
                    <a:pt x="18037" y="2805"/>
                    <a:pt x="17681" y="2323"/>
                    <a:pt x="17598" y="1800"/>
                  </a:cubicBezTo>
                  <a:cubicBezTo>
                    <a:pt x="17493" y="1277"/>
                    <a:pt x="17681" y="712"/>
                    <a:pt x="18058" y="336"/>
                  </a:cubicBezTo>
                  <a:lnTo>
                    <a:pt x="18267" y="105"/>
                  </a:lnTo>
                  <a:lnTo>
                    <a:pt x="17953" y="105"/>
                  </a:lnTo>
                  <a:lnTo>
                    <a:pt x="13455" y="126"/>
                  </a:lnTo>
                  <a:lnTo>
                    <a:pt x="13245" y="126"/>
                  </a:lnTo>
                  <a:lnTo>
                    <a:pt x="13371" y="294"/>
                  </a:lnTo>
                  <a:cubicBezTo>
                    <a:pt x="13727" y="817"/>
                    <a:pt x="13790" y="1528"/>
                    <a:pt x="13538" y="2093"/>
                  </a:cubicBezTo>
                  <a:cubicBezTo>
                    <a:pt x="13413" y="2386"/>
                    <a:pt x="13225" y="2637"/>
                    <a:pt x="12953" y="2805"/>
                  </a:cubicBezTo>
                  <a:cubicBezTo>
                    <a:pt x="12701" y="2972"/>
                    <a:pt x="12367" y="3056"/>
                    <a:pt x="12053" y="3056"/>
                  </a:cubicBezTo>
                  <a:cubicBezTo>
                    <a:pt x="11739" y="3056"/>
                    <a:pt x="11425" y="2972"/>
                    <a:pt x="11153" y="2805"/>
                  </a:cubicBezTo>
                  <a:cubicBezTo>
                    <a:pt x="10902" y="2637"/>
                    <a:pt x="10693" y="2386"/>
                    <a:pt x="10567" y="2114"/>
                  </a:cubicBezTo>
                  <a:cubicBezTo>
                    <a:pt x="10316" y="1528"/>
                    <a:pt x="10379" y="817"/>
                    <a:pt x="10735" y="294"/>
                  </a:cubicBezTo>
                  <a:lnTo>
                    <a:pt x="10839" y="147"/>
                  </a:lnTo>
                  <a:lnTo>
                    <a:pt x="7094" y="147"/>
                  </a:lnTo>
                  <a:lnTo>
                    <a:pt x="7157" y="273"/>
                  </a:lnTo>
                  <a:cubicBezTo>
                    <a:pt x="7199" y="357"/>
                    <a:pt x="7219" y="440"/>
                    <a:pt x="7240" y="524"/>
                  </a:cubicBezTo>
                  <a:lnTo>
                    <a:pt x="7240" y="503"/>
                  </a:lnTo>
                  <a:cubicBezTo>
                    <a:pt x="7303" y="817"/>
                    <a:pt x="7345" y="1131"/>
                    <a:pt x="7282" y="1424"/>
                  </a:cubicBezTo>
                  <a:cubicBezTo>
                    <a:pt x="7178" y="1696"/>
                    <a:pt x="7073" y="2010"/>
                    <a:pt x="6906" y="2240"/>
                  </a:cubicBezTo>
                  <a:cubicBezTo>
                    <a:pt x="6801" y="2344"/>
                    <a:pt x="6675" y="2449"/>
                    <a:pt x="6550" y="2533"/>
                  </a:cubicBezTo>
                  <a:cubicBezTo>
                    <a:pt x="6445" y="2637"/>
                    <a:pt x="6320" y="2721"/>
                    <a:pt x="6173" y="2784"/>
                  </a:cubicBezTo>
                  <a:cubicBezTo>
                    <a:pt x="5936" y="2893"/>
                    <a:pt x="5667" y="2955"/>
                    <a:pt x="5407" y="2955"/>
                  </a:cubicBezTo>
                  <a:cubicBezTo>
                    <a:pt x="5369" y="2955"/>
                    <a:pt x="5332" y="2954"/>
                    <a:pt x="5295" y="2951"/>
                  </a:cubicBezTo>
                  <a:cubicBezTo>
                    <a:pt x="4688" y="2909"/>
                    <a:pt x="4123" y="2554"/>
                    <a:pt x="3830" y="2010"/>
                  </a:cubicBezTo>
                  <a:cubicBezTo>
                    <a:pt x="3537" y="1486"/>
                    <a:pt x="3558" y="796"/>
                    <a:pt x="3851" y="273"/>
                  </a:cubicBezTo>
                  <a:lnTo>
                    <a:pt x="3934" y="147"/>
                  </a:lnTo>
                  <a:lnTo>
                    <a:pt x="126" y="147"/>
                  </a:lnTo>
                  <a:lnTo>
                    <a:pt x="126" y="231"/>
                  </a:lnTo>
                  <a:lnTo>
                    <a:pt x="1" y="39609"/>
                  </a:lnTo>
                  <a:lnTo>
                    <a:pt x="1" y="39839"/>
                  </a:lnTo>
                  <a:lnTo>
                    <a:pt x="231" y="39839"/>
                  </a:lnTo>
                  <a:lnTo>
                    <a:pt x="16614" y="39547"/>
                  </a:lnTo>
                  <a:cubicBezTo>
                    <a:pt x="21415" y="39473"/>
                    <a:pt x="26216" y="39351"/>
                    <a:pt x="31003" y="39351"/>
                  </a:cubicBezTo>
                  <a:cubicBezTo>
                    <a:pt x="31661" y="39351"/>
                    <a:pt x="32319" y="39353"/>
                    <a:pt x="32976" y="39358"/>
                  </a:cubicBezTo>
                  <a:lnTo>
                    <a:pt x="39128" y="39358"/>
                  </a:lnTo>
                  <a:lnTo>
                    <a:pt x="41179" y="39400"/>
                  </a:lnTo>
                  <a:lnTo>
                    <a:pt x="49360" y="39567"/>
                  </a:lnTo>
                  <a:lnTo>
                    <a:pt x="57562" y="39714"/>
                  </a:lnTo>
                  <a:lnTo>
                    <a:pt x="65743" y="39839"/>
                  </a:lnTo>
                  <a:lnTo>
                    <a:pt x="65973" y="39839"/>
                  </a:lnTo>
                  <a:lnTo>
                    <a:pt x="65973" y="39630"/>
                  </a:lnTo>
                  <a:lnTo>
                    <a:pt x="66433" y="19941"/>
                  </a:lnTo>
                  <a:lnTo>
                    <a:pt x="66663" y="10086"/>
                  </a:lnTo>
                  <a:lnTo>
                    <a:pt x="66852" y="231"/>
                  </a:lnTo>
                  <a:lnTo>
                    <a:pt x="66852" y="168"/>
                  </a:lnTo>
                  <a:lnTo>
                    <a:pt x="66789" y="168"/>
                  </a:lnTo>
                  <a:lnTo>
                    <a:pt x="61746" y="231"/>
                  </a:lnTo>
                  <a:cubicBezTo>
                    <a:pt x="61767" y="273"/>
                    <a:pt x="61809" y="315"/>
                    <a:pt x="61830" y="357"/>
                  </a:cubicBezTo>
                  <a:lnTo>
                    <a:pt x="61914" y="482"/>
                  </a:lnTo>
                  <a:cubicBezTo>
                    <a:pt x="61956" y="566"/>
                    <a:pt x="61998" y="629"/>
                    <a:pt x="62018" y="712"/>
                  </a:cubicBezTo>
                  <a:cubicBezTo>
                    <a:pt x="62102" y="880"/>
                    <a:pt x="62144" y="1068"/>
                    <a:pt x="62165" y="1235"/>
                  </a:cubicBezTo>
                  <a:cubicBezTo>
                    <a:pt x="62207" y="1612"/>
                    <a:pt x="62165" y="1968"/>
                    <a:pt x="62039" y="2302"/>
                  </a:cubicBezTo>
                  <a:cubicBezTo>
                    <a:pt x="61893" y="2637"/>
                    <a:pt x="61663" y="2930"/>
                    <a:pt x="61370" y="3118"/>
                  </a:cubicBezTo>
                  <a:cubicBezTo>
                    <a:pt x="61077" y="3328"/>
                    <a:pt x="60700" y="3411"/>
                    <a:pt x="60345" y="3411"/>
                  </a:cubicBezTo>
                  <a:cubicBezTo>
                    <a:pt x="59989" y="3391"/>
                    <a:pt x="59633" y="3307"/>
                    <a:pt x="59340" y="3118"/>
                  </a:cubicBezTo>
                  <a:cubicBezTo>
                    <a:pt x="59047" y="2909"/>
                    <a:pt x="58838" y="2616"/>
                    <a:pt x="58713" y="2302"/>
                  </a:cubicBezTo>
                  <a:cubicBezTo>
                    <a:pt x="58461" y="1633"/>
                    <a:pt x="58545" y="838"/>
                    <a:pt x="59005" y="294"/>
                  </a:cubicBezTo>
                  <a:lnTo>
                    <a:pt x="59131" y="147"/>
                  </a:lnTo>
                  <a:lnTo>
                    <a:pt x="58922" y="147"/>
                  </a:lnTo>
                  <a:lnTo>
                    <a:pt x="54988" y="126"/>
                  </a:lnTo>
                  <a:lnTo>
                    <a:pt x="54758" y="105"/>
                  </a:lnTo>
                  <a:lnTo>
                    <a:pt x="54883" y="294"/>
                  </a:lnTo>
                  <a:cubicBezTo>
                    <a:pt x="55239" y="838"/>
                    <a:pt x="55281" y="1549"/>
                    <a:pt x="55009" y="2135"/>
                  </a:cubicBezTo>
                  <a:cubicBezTo>
                    <a:pt x="54883" y="2428"/>
                    <a:pt x="54674" y="2679"/>
                    <a:pt x="54402" y="2846"/>
                  </a:cubicBezTo>
                  <a:cubicBezTo>
                    <a:pt x="54151" y="2993"/>
                    <a:pt x="53816" y="3077"/>
                    <a:pt x="53503" y="3077"/>
                  </a:cubicBezTo>
                  <a:cubicBezTo>
                    <a:pt x="53189" y="3077"/>
                    <a:pt x="52875" y="2993"/>
                    <a:pt x="52603" y="2826"/>
                  </a:cubicBezTo>
                  <a:cubicBezTo>
                    <a:pt x="52352" y="2658"/>
                    <a:pt x="52142" y="2407"/>
                    <a:pt x="52017" y="2135"/>
                  </a:cubicBezTo>
                  <a:cubicBezTo>
                    <a:pt x="51766" y="1549"/>
                    <a:pt x="51808" y="838"/>
                    <a:pt x="52163" y="315"/>
                  </a:cubicBezTo>
                  <a:lnTo>
                    <a:pt x="52331" y="85"/>
                  </a:lnTo>
                  <a:lnTo>
                    <a:pt x="52038" y="85"/>
                  </a:lnTo>
                  <a:lnTo>
                    <a:pt x="47790" y="64"/>
                  </a:lnTo>
                  <a:lnTo>
                    <a:pt x="47351" y="64"/>
                  </a:lnTo>
                  <a:lnTo>
                    <a:pt x="47665" y="357"/>
                  </a:lnTo>
                  <a:cubicBezTo>
                    <a:pt x="47769" y="461"/>
                    <a:pt x="47853" y="545"/>
                    <a:pt x="47916" y="650"/>
                  </a:cubicBezTo>
                  <a:cubicBezTo>
                    <a:pt x="48000" y="754"/>
                    <a:pt x="48062" y="880"/>
                    <a:pt x="48125" y="984"/>
                  </a:cubicBezTo>
                  <a:cubicBezTo>
                    <a:pt x="48227" y="1208"/>
                    <a:pt x="48289" y="1452"/>
                    <a:pt x="48292" y="1697"/>
                  </a:cubicBezTo>
                  <a:lnTo>
                    <a:pt x="48292" y="1697"/>
                  </a:lnTo>
                  <a:lnTo>
                    <a:pt x="48230" y="2177"/>
                  </a:lnTo>
                  <a:lnTo>
                    <a:pt x="48230" y="2156"/>
                  </a:lnTo>
                  <a:cubicBezTo>
                    <a:pt x="48083" y="2658"/>
                    <a:pt x="47707" y="3077"/>
                    <a:pt x="47205" y="3244"/>
                  </a:cubicBezTo>
                  <a:cubicBezTo>
                    <a:pt x="47029" y="3308"/>
                    <a:pt x="46828" y="3335"/>
                    <a:pt x="46632" y="3335"/>
                  </a:cubicBezTo>
                  <a:cubicBezTo>
                    <a:pt x="46571" y="3335"/>
                    <a:pt x="46511" y="3333"/>
                    <a:pt x="46451" y="3328"/>
                  </a:cubicBezTo>
                  <a:cubicBezTo>
                    <a:pt x="46179" y="3286"/>
                    <a:pt x="45949" y="3181"/>
                    <a:pt x="45719" y="3035"/>
                  </a:cubicBezTo>
                  <a:cubicBezTo>
                    <a:pt x="45280" y="2763"/>
                    <a:pt x="44924" y="2302"/>
                    <a:pt x="44861" y="1800"/>
                  </a:cubicBezTo>
                  <a:cubicBezTo>
                    <a:pt x="44756" y="1298"/>
                    <a:pt x="44945" y="754"/>
                    <a:pt x="45300" y="378"/>
                  </a:cubicBezTo>
                  <a:lnTo>
                    <a:pt x="45656" y="43"/>
                  </a:lnTo>
                  <a:lnTo>
                    <a:pt x="45154" y="43"/>
                  </a:lnTo>
                  <a:lnTo>
                    <a:pt x="40655" y="22"/>
                  </a:lnTo>
                  <a:lnTo>
                    <a:pt x="40258" y="22"/>
                  </a:lnTo>
                  <a:lnTo>
                    <a:pt x="40488" y="357"/>
                  </a:lnTo>
                  <a:cubicBezTo>
                    <a:pt x="40823" y="838"/>
                    <a:pt x="40886" y="1507"/>
                    <a:pt x="40635" y="2051"/>
                  </a:cubicBezTo>
                  <a:cubicBezTo>
                    <a:pt x="40530" y="2323"/>
                    <a:pt x="40342" y="2554"/>
                    <a:pt x="40090" y="2700"/>
                  </a:cubicBezTo>
                  <a:cubicBezTo>
                    <a:pt x="39860" y="2867"/>
                    <a:pt x="39567" y="2930"/>
                    <a:pt x="39254" y="2930"/>
                  </a:cubicBezTo>
                  <a:cubicBezTo>
                    <a:pt x="38961" y="2930"/>
                    <a:pt x="38668" y="2867"/>
                    <a:pt x="38438" y="2700"/>
                  </a:cubicBezTo>
                  <a:cubicBezTo>
                    <a:pt x="38186" y="2554"/>
                    <a:pt x="37998" y="2323"/>
                    <a:pt x="37894" y="2051"/>
                  </a:cubicBezTo>
                  <a:cubicBezTo>
                    <a:pt x="37663" y="1507"/>
                    <a:pt x="37705" y="838"/>
                    <a:pt x="38040" y="378"/>
                  </a:cubicBezTo>
                  <a:lnTo>
                    <a:pt x="38291" y="22"/>
                  </a:lnTo>
                  <a:lnTo>
                    <a:pt x="37852" y="22"/>
                  </a:lnTo>
                  <a:lnTo>
                    <a:pt x="345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7"/>
            <p:cNvSpPr/>
            <p:nvPr/>
          </p:nvSpPr>
          <p:spPr>
            <a:xfrm>
              <a:off x="1576650" y="2425675"/>
              <a:ext cx="1490325" cy="25"/>
            </a:xfrm>
            <a:custGeom>
              <a:avLst/>
              <a:gdLst/>
              <a:ahLst/>
              <a:cxnLst/>
              <a:rect l="l" t="t" r="r" b="b"/>
              <a:pathLst>
                <a:path w="59613" h="1" extrusionOk="0">
                  <a:moveTo>
                    <a:pt x="59612" y="1"/>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7"/>
            <p:cNvSpPr/>
            <p:nvPr/>
          </p:nvSpPr>
          <p:spPr>
            <a:xfrm>
              <a:off x="1576650" y="2418350"/>
              <a:ext cx="1490325" cy="14150"/>
            </a:xfrm>
            <a:custGeom>
              <a:avLst/>
              <a:gdLst/>
              <a:ahLst/>
              <a:cxnLst/>
              <a:rect l="l" t="t" r="r" b="b"/>
              <a:pathLst>
                <a:path w="59613" h="566" extrusionOk="0">
                  <a:moveTo>
                    <a:pt x="14898" y="1"/>
                  </a:moveTo>
                  <a:cubicBezTo>
                    <a:pt x="9918" y="42"/>
                    <a:pt x="4960" y="84"/>
                    <a:pt x="1" y="252"/>
                  </a:cubicBezTo>
                  <a:lnTo>
                    <a:pt x="1" y="314"/>
                  </a:lnTo>
                  <a:cubicBezTo>
                    <a:pt x="4960" y="482"/>
                    <a:pt x="9918" y="545"/>
                    <a:pt x="14898" y="566"/>
                  </a:cubicBezTo>
                  <a:cubicBezTo>
                    <a:pt x="17388" y="566"/>
                    <a:pt x="19857" y="545"/>
                    <a:pt x="22347" y="524"/>
                  </a:cubicBezTo>
                  <a:cubicBezTo>
                    <a:pt x="24837" y="524"/>
                    <a:pt x="27327" y="482"/>
                    <a:pt x="29796" y="419"/>
                  </a:cubicBezTo>
                  <a:cubicBezTo>
                    <a:pt x="31619" y="388"/>
                    <a:pt x="33441" y="369"/>
                    <a:pt x="35264" y="369"/>
                  </a:cubicBezTo>
                  <a:cubicBezTo>
                    <a:pt x="35931" y="369"/>
                    <a:pt x="36598" y="372"/>
                    <a:pt x="37266" y="377"/>
                  </a:cubicBezTo>
                  <a:cubicBezTo>
                    <a:pt x="39735" y="398"/>
                    <a:pt x="42224" y="461"/>
                    <a:pt x="44714" y="503"/>
                  </a:cubicBezTo>
                  <a:cubicBezTo>
                    <a:pt x="45706" y="511"/>
                    <a:pt x="46699" y="515"/>
                    <a:pt x="47692" y="515"/>
                  </a:cubicBezTo>
                  <a:cubicBezTo>
                    <a:pt x="51664" y="515"/>
                    <a:pt x="55645" y="448"/>
                    <a:pt x="59612" y="314"/>
                  </a:cubicBezTo>
                  <a:lnTo>
                    <a:pt x="59612" y="252"/>
                  </a:lnTo>
                  <a:cubicBezTo>
                    <a:pt x="55645" y="118"/>
                    <a:pt x="51664" y="51"/>
                    <a:pt x="47692" y="51"/>
                  </a:cubicBezTo>
                  <a:cubicBezTo>
                    <a:pt x="46699" y="51"/>
                    <a:pt x="45706" y="55"/>
                    <a:pt x="44714" y="63"/>
                  </a:cubicBezTo>
                  <a:cubicBezTo>
                    <a:pt x="42224" y="105"/>
                    <a:pt x="39735" y="189"/>
                    <a:pt x="37266" y="210"/>
                  </a:cubicBezTo>
                  <a:cubicBezTo>
                    <a:pt x="34776" y="210"/>
                    <a:pt x="32286" y="189"/>
                    <a:pt x="29796" y="147"/>
                  </a:cubicBezTo>
                  <a:cubicBezTo>
                    <a:pt x="27327" y="84"/>
                    <a:pt x="24837" y="63"/>
                    <a:pt x="22347" y="42"/>
                  </a:cubicBezTo>
                  <a:cubicBezTo>
                    <a:pt x="19857" y="22"/>
                    <a:pt x="17388" y="1"/>
                    <a:pt x="14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7"/>
            <p:cNvSpPr/>
            <p:nvPr/>
          </p:nvSpPr>
          <p:spPr>
            <a:xfrm>
              <a:off x="1576650" y="2536575"/>
              <a:ext cx="1490325" cy="25"/>
            </a:xfrm>
            <a:custGeom>
              <a:avLst/>
              <a:gdLst/>
              <a:ahLst/>
              <a:cxnLst/>
              <a:rect l="l" t="t" r="r" b="b"/>
              <a:pathLst>
                <a:path w="59613" h="1" extrusionOk="0">
                  <a:moveTo>
                    <a:pt x="1" y="0"/>
                  </a:moveTo>
                  <a:lnTo>
                    <a:pt x="5961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7"/>
            <p:cNvSpPr/>
            <p:nvPr/>
          </p:nvSpPr>
          <p:spPr>
            <a:xfrm>
              <a:off x="1576650" y="2529625"/>
              <a:ext cx="1490325" cy="14000"/>
            </a:xfrm>
            <a:custGeom>
              <a:avLst/>
              <a:gdLst/>
              <a:ahLst/>
              <a:cxnLst/>
              <a:rect l="l" t="t" r="r" b="b"/>
              <a:pathLst>
                <a:path w="59613" h="560" extrusionOk="0">
                  <a:moveTo>
                    <a:pt x="43221" y="1"/>
                  </a:moveTo>
                  <a:cubicBezTo>
                    <a:pt x="41229" y="1"/>
                    <a:pt x="39241" y="27"/>
                    <a:pt x="37266" y="27"/>
                  </a:cubicBezTo>
                  <a:cubicBezTo>
                    <a:pt x="34776" y="48"/>
                    <a:pt x="32286" y="90"/>
                    <a:pt x="29796" y="132"/>
                  </a:cubicBezTo>
                  <a:cubicBezTo>
                    <a:pt x="27780" y="166"/>
                    <a:pt x="25750" y="200"/>
                    <a:pt x="23718" y="200"/>
                  </a:cubicBezTo>
                  <a:cubicBezTo>
                    <a:pt x="23261" y="200"/>
                    <a:pt x="22804" y="199"/>
                    <a:pt x="22347" y="195"/>
                  </a:cubicBezTo>
                  <a:cubicBezTo>
                    <a:pt x="19857" y="174"/>
                    <a:pt x="17388" y="111"/>
                    <a:pt x="14898" y="69"/>
                  </a:cubicBezTo>
                  <a:cubicBezTo>
                    <a:pt x="13902" y="61"/>
                    <a:pt x="12907" y="57"/>
                    <a:pt x="11913" y="57"/>
                  </a:cubicBezTo>
                  <a:cubicBezTo>
                    <a:pt x="7935" y="57"/>
                    <a:pt x="3968" y="124"/>
                    <a:pt x="1" y="257"/>
                  </a:cubicBezTo>
                  <a:lnTo>
                    <a:pt x="1" y="299"/>
                  </a:lnTo>
                  <a:cubicBezTo>
                    <a:pt x="3987" y="451"/>
                    <a:pt x="7973" y="521"/>
                    <a:pt x="11970" y="521"/>
                  </a:cubicBezTo>
                  <a:cubicBezTo>
                    <a:pt x="12945" y="521"/>
                    <a:pt x="13921" y="517"/>
                    <a:pt x="14898" y="509"/>
                  </a:cubicBezTo>
                  <a:cubicBezTo>
                    <a:pt x="17388" y="467"/>
                    <a:pt x="19857" y="383"/>
                    <a:pt x="22347" y="362"/>
                  </a:cubicBezTo>
                  <a:cubicBezTo>
                    <a:pt x="22804" y="358"/>
                    <a:pt x="23261" y="356"/>
                    <a:pt x="23718" y="356"/>
                  </a:cubicBezTo>
                  <a:cubicBezTo>
                    <a:pt x="25750" y="356"/>
                    <a:pt x="27780" y="391"/>
                    <a:pt x="29796" y="425"/>
                  </a:cubicBezTo>
                  <a:cubicBezTo>
                    <a:pt x="32286" y="467"/>
                    <a:pt x="34776" y="509"/>
                    <a:pt x="37266" y="529"/>
                  </a:cubicBezTo>
                  <a:cubicBezTo>
                    <a:pt x="39011" y="544"/>
                    <a:pt x="40768" y="559"/>
                    <a:pt x="42527" y="559"/>
                  </a:cubicBezTo>
                  <a:cubicBezTo>
                    <a:pt x="43256" y="559"/>
                    <a:pt x="43985" y="557"/>
                    <a:pt x="44714" y="550"/>
                  </a:cubicBezTo>
                  <a:cubicBezTo>
                    <a:pt x="49673" y="529"/>
                    <a:pt x="54653" y="467"/>
                    <a:pt x="59612" y="299"/>
                  </a:cubicBezTo>
                  <a:lnTo>
                    <a:pt x="59612" y="257"/>
                  </a:lnTo>
                  <a:cubicBezTo>
                    <a:pt x="54653" y="90"/>
                    <a:pt x="49673" y="27"/>
                    <a:pt x="44714" y="6"/>
                  </a:cubicBezTo>
                  <a:cubicBezTo>
                    <a:pt x="44216" y="2"/>
                    <a:pt x="43718" y="1"/>
                    <a:pt x="43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7"/>
            <p:cNvSpPr/>
            <p:nvPr/>
          </p:nvSpPr>
          <p:spPr>
            <a:xfrm>
              <a:off x="1576650" y="2648000"/>
              <a:ext cx="1490325" cy="25"/>
            </a:xfrm>
            <a:custGeom>
              <a:avLst/>
              <a:gdLst/>
              <a:ahLst/>
              <a:cxnLst/>
              <a:rect l="l" t="t" r="r" b="b"/>
              <a:pathLst>
                <a:path w="59613" h="1" extrusionOk="0">
                  <a:moveTo>
                    <a:pt x="1" y="0"/>
                  </a:moveTo>
                  <a:lnTo>
                    <a:pt x="5961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7"/>
            <p:cNvSpPr/>
            <p:nvPr/>
          </p:nvSpPr>
          <p:spPr>
            <a:xfrm>
              <a:off x="1576650" y="2640675"/>
              <a:ext cx="1490325" cy="14150"/>
            </a:xfrm>
            <a:custGeom>
              <a:avLst/>
              <a:gdLst/>
              <a:ahLst/>
              <a:cxnLst/>
              <a:rect l="l" t="t" r="r" b="b"/>
              <a:pathLst>
                <a:path w="59613" h="566" extrusionOk="0">
                  <a:moveTo>
                    <a:pt x="44714" y="0"/>
                  </a:moveTo>
                  <a:cubicBezTo>
                    <a:pt x="42224" y="0"/>
                    <a:pt x="39735" y="21"/>
                    <a:pt x="37266" y="42"/>
                  </a:cubicBezTo>
                  <a:cubicBezTo>
                    <a:pt x="34776" y="63"/>
                    <a:pt x="32286" y="84"/>
                    <a:pt x="29796" y="147"/>
                  </a:cubicBezTo>
                  <a:cubicBezTo>
                    <a:pt x="27327" y="188"/>
                    <a:pt x="24837" y="209"/>
                    <a:pt x="22347" y="209"/>
                  </a:cubicBezTo>
                  <a:cubicBezTo>
                    <a:pt x="19857" y="188"/>
                    <a:pt x="17388" y="105"/>
                    <a:pt x="14898" y="63"/>
                  </a:cubicBezTo>
                  <a:cubicBezTo>
                    <a:pt x="13902" y="55"/>
                    <a:pt x="12907" y="50"/>
                    <a:pt x="11913" y="50"/>
                  </a:cubicBezTo>
                  <a:cubicBezTo>
                    <a:pt x="7935" y="50"/>
                    <a:pt x="3968" y="117"/>
                    <a:pt x="1" y="251"/>
                  </a:cubicBezTo>
                  <a:lnTo>
                    <a:pt x="1" y="314"/>
                  </a:lnTo>
                  <a:cubicBezTo>
                    <a:pt x="3968" y="448"/>
                    <a:pt x="7948" y="515"/>
                    <a:pt x="11921" y="515"/>
                  </a:cubicBezTo>
                  <a:cubicBezTo>
                    <a:pt x="12914" y="515"/>
                    <a:pt x="13906" y="511"/>
                    <a:pt x="14898" y="502"/>
                  </a:cubicBezTo>
                  <a:cubicBezTo>
                    <a:pt x="17388" y="460"/>
                    <a:pt x="19857" y="398"/>
                    <a:pt x="22347" y="377"/>
                  </a:cubicBezTo>
                  <a:cubicBezTo>
                    <a:pt x="23014" y="371"/>
                    <a:pt x="23681" y="369"/>
                    <a:pt x="24348" y="369"/>
                  </a:cubicBezTo>
                  <a:cubicBezTo>
                    <a:pt x="26170" y="369"/>
                    <a:pt x="27988" y="388"/>
                    <a:pt x="29796" y="419"/>
                  </a:cubicBezTo>
                  <a:cubicBezTo>
                    <a:pt x="32286" y="481"/>
                    <a:pt x="34776" y="523"/>
                    <a:pt x="37266" y="523"/>
                  </a:cubicBezTo>
                  <a:cubicBezTo>
                    <a:pt x="39735" y="544"/>
                    <a:pt x="42224" y="565"/>
                    <a:pt x="44714" y="565"/>
                  </a:cubicBezTo>
                  <a:cubicBezTo>
                    <a:pt x="49673" y="544"/>
                    <a:pt x="54653" y="481"/>
                    <a:pt x="59612" y="314"/>
                  </a:cubicBezTo>
                  <a:lnTo>
                    <a:pt x="59612" y="251"/>
                  </a:lnTo>
                  <a:cubicBezTo>
                    <a:pt x="54653" y="84"/>
                    <a:pt x="49673" y="42"/>
                    <a:pt x="44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7"/>
            <p:cNvSpPr/>
            <p:nvPr/>
          </p:nvSpPr>
          <p:spPr>
            <a:xfrm>
              <a:off x="1576650" y="2758875"/>
              <a:ext cx="1490325" cy="25"/>
            </a:xfrm>
            <a:custGeom>
              <a:avLst/>
              <a:gdLst/>
              <a:ahLst/>
              <a:cxnLst/>
              <a:rect l="l" t="t" r="r" b="b"/>
              <a:pathLst>
                <a:path w="59613" h="1" extrusionOk="0">
                  <a:moveTo>
                    <a:pt x="1" y="1"/>
                  </a:moveTo>
                  <a:lnTo>
                    <a:pt x="59612"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7"/>
            <p:cNvSpPr/>
            <p:nvPr/>
          </p:nvSpPr>
          <p:spPr>
            <a:xfrm>
              <a:off x="1576650" y="2751950"/>
              <a:ext cx="1490325" cy="13975"/>
            </a:xfrm>
            <a:custGeom>
              <a:avLst/>
              <a:gdLst/>
              <a:ahLst/>
              <a:cxnLst/>
              <a:rect l="l" t="t" r="r" b="b"/>
              <a:pathLst>
                <a:path w="59613" h="559" extrusionOk="0">
                  <a:moveTo>
                    <a:pt x="43221" y="0"/>
                  </a:moveTo>
                  <a:cubicBezTo>
                    <a:pt x="41229" y="0"/>
                    <a:pt x="39241" y="27"/>
                    <a:pt x="37266" y="27"/>
                  </a:cubicBezTo>
                  <a:cubicBezTo>
                    <a:pt x="34776" y="48"/>
                    <a:pt x="32286" y="90"/>
                    <a:pt x="29796" y="131"/>
                  </a:cubicBezTo>
                  <a:cubicBezTo>
                    <a:pt x="27780" y="166"/>
                    <a:pt x="25750" y="200"/>
                    <a:pt x="23718" y="200"/>
                  </a:cubicBezTo>
                  <a:cubicBezTo>
                    <a:pt x="23261" y="200"/>
                    <a:pt x="22804" y="198"/>
                    <a:pt x="22347" y="194"/>
                  </a:cubicBezTo>
                  <a:cubicBezTo>
                    <a:pt x="19857" y="173"/>
                    <a:pt x="17388" y="111"/>
                    <a:pt x="14898" y="69"/>
                  </a:cubicBezTo>
                  <a:cubicBezTo>
                    <a:pt x="13757" y="59"/>
                    <a:pt x="12615" y="54"/>
                    <a:pt x="11472" y="54"/>
                  </a:cubicBezTo>
                  <a:cubicBezTo>
                    <a:pt x="7648" y="54"/>
                    <a:pt x="3818" y="112"/>
                    <a:pt x="1" y="257"/>
                  </a:cubicBezTo>
                  <a:lnTo>
                    <a:pt x="1" y="299"/>
                  </a:lnTo>
                  <a:cubicBezTo>
                    <a:pt x="3987" y="450"/>
                    <a:pt x="7987" y="520"/>
                    <a:pt x="11978" y="520"/>
                  </a:cubicBezTo>
                  <a:cubicBezTo>
                    <a:pt x="12952" y="520"/>
                    <a:pt x="13926" y="516"/>
                    <a:pt x="14898" y="508"/>
                  </a:cubicBezTo>
                  <a:cubicBezTo>
                    <a:pt x="17388" y="466"/>
                    <a:pt x="19857" y="383"/>
                    <a:pt x="22347" y="362"/>
                  </a:cubicBezTo>
                  <a:cubicBezTo>
                    <a:pt x="22804" y="358"/>
                    <a:pt x="23261" y="356"/>
                    <a:pt x="23718" y="356"/>
                  </a:cubicBezTo>
                  <a:cubicBezTo>
                    <a:pt x="25750" y="356"/>
                    <a:pt x="27780" y="390"/>
                    <a:pt x="29796" y="424"/>
                  </a:cubicBezTo>
                  <a:cubicBezTo>
                    <a:pt x="32286" y="466"/>
                    <a:pt x="34776" y="508"/>
                    <a:pt x="37266" y="529"/>
                  </a:cubicBezTo>
                  <a:cubicBezTo>
                    <a:pt x="39011" y="544"/>
                    <a:pt x="40768" y="559"/>
                    <a:pt x="42527" y="559"/>
                  </a:cubicBezTo>
                  <a:cubicBezTo>
                    <a:pt x="43256" y="559"/>
                    <a:pt x="43985" y="556"/>
                    <a:pt x="44714" y="550"/>
                  </a:cubicBezTo>
                  <a:cubicBezTo>
                    <a:pt x="49673" y="529"/>
                    <a:pt x="54653" y="466"/>
                    <a:pt x="59612" y="299"/>
                  </a:cubicBezTo>
                  <a:lnTo>
                    <a:pt x="59612" y="257"/>
                  </a:lnTo>
                  <a:cubicBezTo>
                    <a:pt x="54653" y="90"/>
                    <a:pt x="49673" y="27"/>
                    <a:pt x="44714" y="6"/>
                  </a:cubicBezTo>
                  <a:cubicBezTo>
                    <a:pt x="44216" y="2"/>
                    <a:pt x="43718" y="0"/>
                    <a:pt x="43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7"/>
            <p:cNvSpPr/>
            <p:nvPr/>
          </p:nvSpPr>
          <p:spPr>
            <a:xfrm>
              <a:off x="1576650" y="2870300"/>
              <a:ext cx="1490325" cy="25"/>
            </a:xfrm>
            <a:custGeom>
              <a:avLst/>
              <a:gdLst/>
              <a:ahLst/>
              <a:cxnLst/>
              <a:rect l="l" t="t" r="r" b="b"/>
              <a:pathLst>
                <a:path w="59613" h="1" extrusionOk="0">
                  <a:moveTo>
                    <a:pt x="1" y="1"/>
                  </a:moveTo>
                  <a:lnTo>
                    <a:pt x="59612"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7"/>
            <p:cNvSpPr/>
            <p:nvPr/>
          </p:nvSpPr>
          <p:spPr>
            <a:xfrm>
              <a:off x="1576125" y="2862975"/>
              <a:ext cx="1490850" cy="14150"/>
            </a:xfrm>
            <a:custGeom>
              <a:avLst/>
              <a:gdLst/>
              <a:ahLst/>
              <a:cxnLst/>
              <a:rect l="l" t="t" r="r" b="b"/>
              <a:pathLst>
                <a:path w="59634" h="566" extrusionOk="0">
                  <a:moveTo>
                    <a:pt x="44735" y="1"/>
                  </a:moveTo>
                  <a:cubicBezTo>
                    <a:pt x="42245" y="1"/>
                    <a:pt x="39756" y="22"/>
                    <a:pt x="37287" y="43"/>
                  </a:cubicBezTo>
                  <a:cubicBezTo>
                    <a:pt x="34797" y="63"/>
                    <a:pt x="32307" y="84"/>
                    <a:pt x="29817" y="147"/>
                  </a:cubicBezTo>
                  <a:cubicBezTo>
                    <a:pt x="27348" y="189"/>
                    <a:pt x="24858" y="210"/>
                    <a:pt x="22368" y="210"/>
                  </a:cubicBezTo>
                  <a:cubicBezTo>
                    <a:pt x="19878" y="189"/>
                    <a:pt x="17409" y="105"/>
                    <a:pt x="14919" y="63"/>
                  </a:cubicBezTo>
                  <a:cubicBezTo>
                    <a:pt x="13923" y="55"/>
                    <a:pt x="12928" y="51"/>
                    <a:pt x="11934" y="51"/>
                  </a:cubicBezTo>
                  <a:cubicBezTo>
                    <a:pt x="7956" y="51"/>
                    <a:pt x="3989" y="118"/>
                    <a:pt x="22" y="252"/>
                  </a:cubicBezTo>
                  <a:lnTo>
                    <a:pt x="1" y="252"/>
                  </a:lnTo>
                  <a:lnTo>
                    <a:pt x="1" y="315"/>
                  </a:lnTo>
                  <a:cubicBezTo>
                    <a:pt x="3985" y="448"/>
                    <a:pt x="7955" y="515"/>
                    <a:pt x="11934" y="515"/>
                  </a:cubicBezTo>
                  <a:cubicBezTo>
                    <a:pt x="12928" y="515"/>
                    <a:pt x="13923" y="511"/>
                    <a:pt x="14919" y="503"/>
                  </a:cubicBezTo>
                  <a:cubicBezTo>
                    <a:pt x="17409" y="461"/>
                    <a:pt x="19878" y="398"/>
                    <a:pt x="22368" y="377"/>
                  </a:cubicBezTo>
                  <a:cubicBezTo>
                    <a:pt x="22991" y="372"/>
                    <a:pt x="23613" y="369"/>
                    <a:pt x="24235" y="369"/>
                  </a:cubicBezTo>
                  <a:cubicBezTo>
                    <a:pt x="26102" y="369"/>
                    <a:pt x="27965" y="393"/>
                    <a:pt x="29817" y="440"/>
                  </a:cubicBezTo>
                  <a:cubicBezTo>
                    <a:pt x="32307" y="482"/>
                    <a:pt x="34797" y="524"/>
                    <a:pt x="37287" y="524"/>
                  </a:cubicBezTo>
                  <a:cubicBezTo>
                    <a:pt x="39756" y="545"/>
                    <a:pt x="42245" y="566"/>
                    <a:pt x="44735" y="566"/>
                  </a:cubicBezTo>
                  <a:cubicBezTo>
                    <a:pt x="49694" y="545"/>
                    <a:pt x="54674" y="482"/>
                    <a:pt x="59633" y="315"/>
                  </a:cubicBezTo>
                  <a:lnTo>
                    <a:pt x="59633" y="252"/>
                  </a:lnTo>
                  <a:cubicBezTo>
                    <a:pt x="54674" y="84"/>
                    <a:pt x="49694" y="43"/>
                    <a:pt x="447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7"/>
            <p:cNvSpPr/>
            <p:nvPr/>
          </p:nvSpPr>
          <p:spPr>
            <a:xfrm>
              <a:off x="1576650" y="2981200"/>
              <a:ext cx="1490325" cy="25"/>
            </a:xfrm>
            <a:custGeom>
              <a:avLst/>
              <a:gdLst/>
              <a:ahLst/>
              <a:cxnLst/>
              <a:rect l="l" t="t" r="r" b="b"/>
              <a:pathLst>
                <a:path w="59613" h="1" extrusionOk="0">
                  <a:moveTo>
                    <a:pt x="1" y="0"/>
                  </a:moveTo>
                  <a:lnTo>
                    <a:pt x="5961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7"/>
            <p:cNvSpPr/>
            <p:nvPr/>
          </p:nvSpPr>
          <p:spPr>
            <a:xfrm>
              <a:off x="1576650" y="2974250"/>
              <a:ext cx="1490325" cy="14000"/>
            </a:xfrm>
            <a:custGeom>
              <a:avLst/>
              <a:gdLst/>
              <a:ahLst/>
              <a:cxnLst/>
              <a:rect l="l" t="t" r="r" b="b"/>
              <a:pathLst>
                <a:path w="59613" h="560" extrusionOk="0">
                  <a:moveTo>
                    <a:pt x="43221" y="1"/>
                  </a:moveTo>
                  <a:cubicBezTo>
                    <a:pt x="41229" y="1"/>
                    <a:pt x="39241" y="27"/>
                    <a:pt x="37266" y="27"/>
                  </a:cubicBezTo>
                  <a:cubicBezTo>
                    <a:pt x="34776" y="48"/>
                    <a:pt x="32286" y="90"/>
                    <a:pt x="29796" y="132"/>
                  </a:cubicBezTo>
                  <a:cubicBezTo>
                    <a:pt x="27780" y="166"/>
                    <a:pt x="25750" y="200"/>
                    <a:pt x="23718" y="200"/>
                  </a:cubicBezTo>
                  <a:cubicBezTo>
                    <a:pt x="23261" y="200"/>
                    <a:pt x="22804" y="199"/>
                    <a:pt x="22347" y="195"/>
                  </a:cubicBezTo>
                  <a:cubicBezTo>
                    <a:pt x="19857" y="174"/>
                    <a:pt x="17388" y="111"/>
                    <a:pt x="14898" y="69"/>
                  </a:cubicBezTo>
                  <a:cubicBezTo>
                    <a:pt x="13906" y="61"/>
                    <a:pt x="12914" y="57"/>
                    <a:pt x="11921" y="57"/>
                  </a:cubicBezTo>
                  <a:cubicBezTo>
                    <a:pt x="7948" y="57"/>
                    <a:pt x="3968" y="124"/>
                    <a:pt x="1" y="258"/>
                  </a:cubicBezTo>
                  <a:lnTo>
                    <a:pt x="1" y="299"/>
                  </a:lnTo>
                  <a:cubicBezTo>
                    <a:pt x="3987" y="451"/>
                    <a:pt x="7987" y="521"/>
                    <a:pt x="11978" y="521"/>
                  </a:cubicBezTo>
                  <a:cubicBezTo>
                    <a:pt x="12952" y="521"/>
                    <a:pt x="13926" y="517"/>
                    <a:pt x="14898" y="509"/>
                  </a:cubicBezTo>
                  <a:cubicBezTo>
                    <a:pt x="17388" y="467"/>
                    <a:pt x="19857" y="383"/>
                    <a:pt x="22347" y="362"/>
                  </a:cubicBezTo>
                  <a:cubicBezTo>
                    <a:pt x="22804" y="358"/>
                    <a:pt x="23261" y="357"/>
                    <a:pt x="23718" y="357"/>
                  </a:cubicBezTo>
                  <a:cubicBezTo>
                    <a:pt x="25750" y="357"/>
                    <a:pt x="27780" y="391"/>
                    <a:pt x="29796" y="425"/>
                  </a:cubicBezTo>
                  <a:cubicBezTo>
                    <a:pt x="32286" y="467"/>
                    <a:pt x="34776" y="509"/>
                    <a:pt x="37266" y="530"/>
                  </a:cubicBezTo>
                  <a:cubicBezTo>
                    <a:pt x="39011" y="544"/>
                    <a:pt x="40768" y="559"/>
                    <a:pt x="42527" y="559"/>
                  </a:cubicBezTo>
                  <a:cubicBezTo>
                    <a:pt x="43256" y="559"/>
                    <a:pt x="43985" y="557"/>
                    <a:pt x="44714" y="550"/>
                  </a:cubicBezTo>
                  <a:cubicBezTo>
                    <a:pt x="49673" y="530"/>
                    <a:pt x="54653" y="467"/>
                    <a:pt x="59612" y="299"/>
                  </a:cubicBezTo>
                  <a:lnTo>
                    <a:pt x="59612" y="258"/>
                  </a:lnTo>
                  <a:cubicBezTo>
                    <a:pt x="54653" y="90"/>
                    <a:pt x="49673" y="27"/>
                    <a:pt x="44714" y="6"/>
                  </a:cubicBezTo>
                  <a:cubicBezTo>
                    <a:pt x="44216" y="2"/>
                    <a:pt x="43718" y="1"/>
                    <a:pt x="43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7"/>
            <p:cNvSpPr/>
            <p:nvPr/>
          </p:nvSpPr>
          <p:spPr>
            <a:xfrm>
              <a:off x="1485100" y="2135350"/>
              <a:ext cx="1664500" cy="984500"/>
            </a:xfrm>
            <a:custGeom>
              <a:avLst/>
              <a:gdLst/>
              <a:ahLst/>
              <a:cxnLst/>
              <a:rect l="l" t="t" r="r" b="b"/>
              <a:pathLst>
                <a:path w="66580" h="39380" extrusionOk="0">
                  <a:moveTo>
                    <a:pt x="1" y="1"/>
                  </a:moveTo>
                  <a:lnTo>
                    <a:pt x="1" y="39379"/>
                  </a:lnTo>
                  <a:lnTo>
                    <a:pt x="27202" y="38856"/>
                  </a:lnTo>
                  <a:lnTo>
                    <a:pt x="38856" y="38856"/>
                  </a:lnTo>
                  <a:lnTo>
                    <a:pt x="65534" y="39379"/>
                  </a:lnTo>
                  <a:lnTo>
                    <a:pt x="66580" y="1"/>
                  </a:lnTo>
                  <a:lnTo>
                    <a:pt x="61558" y="1"/>
                  </a:lnTo>
                  <a:cubicBezTo>
                    <a:pt x="62458" y="1089"/>
                    <a:pt x="61977" y="3223"/>
                    <a:pt x="60135" y="3223"/>
                  </a:cubicBezTo>
                  <a:cubicBezTo>
                    <a:pt x="58294" y="3223"/>
                    <a:pt x="57813" y="1089"/>
                    <a:pt x="58713" y="1"/>
                  </a:cubicBezTo>
                  <a:lnTo>
                    <a:pt x="54758" y="1"/>
                  </a:lnTo>
                  <a:cubicBezTo>
                    <a:pt x="55490" y="1089"/>
                    <a:pt x="54988" y="2972"/>
                    <a:pt x="53293" y="2972"/>
                  </a:cubicBezTo>
                  <a:cubicBezTo>
                    <a:pt x="51578" y="2972"/>
                    <a:pt x="51096" y="1089"/>
                    <a:pt x="51808" y="1"/>
                  </a:cubicBezTo>
                  <a:lnTo>
                    <a:pt x="47581" y="1"/>
                  </a:lnTo>
                  <a:cubicBezTo>
                    <a:pt x="47749" y="168"/>
                    <a:pt x="47895" y="357"/>
                    <a:pt x="48000" y="566"/>
                  </a:cubicBezTo>
                  <a:cubicBezTo>
                    <a:pt x="48167" y="838"/>
                    <a:pt x="48251" y="1152"/>
                    <a:pt x="48251" y="1487"/>
                  </a:cubicBezTo>
                  <a:cubicBezTo>
                    <a:pt x="48230" y="1633"/>
                    <a:pt x="48209" y="1800"/>
                    <a:pt x="48188" y="1968"/>
                  </a:cubicBezTo>
                  <a:cubicBezTo>
                    <a:pt x="48104" y="2261"/>
                    <a:pt x="47937" y="2533"/>
                    <a:pt x="47728" y="2763"/>
                  </a:cubicBezTo>
                  <a:cubicBezTo>
                    <a:pt x="47393" y="3098"/>
                    <a:pt x="46912" y="3286"/>
                    <a:pt x="46451" y="3286"/>
                  </a:cubicBezTo>
                  <a:cubicBezTo>
                    <a:pt x="46117" y="3286"/>
                    <a:pt x="45803" y="3202"/>
                    <a:pt x="45531" y="3035"/>
                  </a:cubicBezTo>
                  <a:cubicBezTo>
                    <a:pt x="45301" y="2930"/>
                    <a:pt x="45112" y="2784"/>
                    <a:pt x="44945" y="2595"/>
                  </a:cubicBezTo>
                  <a:cubicBezTo>
                    <a:pt x="44610" y="2240"/>
                    <a:pt x="44401" y="1800"/>
                    <a:pt x="44401" y="1298"/>
                  </a:cubicBezTo>
                  <a:cubicBezTo>
                    <a:pt x="44401" y="817"/>
                    <a:pt x="44610" y="336"/>
                    <a:pt x="44945" y="1"/>
                  </a:cubicBezTo>
                  <a:lnTo>
                    <a:pt x="40446" y="1"/>
                  </a:lnTo>
                  <a:cubicBezTo>
                    <a:pt x="41179" y="1047"/>
                    <a:pt x="40718" y="2909"/>
                    <a:pt x="39044" y="2909"/>
                  </a:cubicBezTo>
                  <a:lnTo>
                    <a:pt x="38856" y="2909"/>
                  </a:lnTo>
                  <a:cubicBezTo>
                    <a:pt x="37329" y="2763"/>
                    <a:pt x="36931" y="1005"/>
                    <a:pt x="37643" y="1"/>
                  </a:cubicBezTo>
                  <a:lnTo>
                    <a:pt x="34358" y="1"/>
                  </a:lnTo>
                  <a:cubicBezTo>
                    <a:pt x="35257" y="1089"/>
                    <a:pt x="34776" y="3223"/>
                    <a:pt x="32935" y="3223"/>
                  </a:cubicBezTo>
                  <a:cubicBezTo>
                    <a:pt x="32286" y="3223"/>
                    <a:pt x="31805" y="2951"/>
                    <a:pt x="31491" y="2554"/>
                  </a:cubicBezTo>
                  <a:cubicBezTo>
                    <a:pt x="30926" y="1842"/>
                    <a:pt x="30926" y="712"/>
                    <a:pt x="31512" y="1"/>
                  </a:cubicBezTo>
                  <a:lnTo>
                    <a:pt x="27557" y="1"/>
                  </a:lnTo>
                  <a:cubicBezTo>
                    <a:pt x="28101" y="796"/>
                    <a:pt x="27976" y="2010"/>
                    <a:pt x="27202" y="2616"/>
                  </a:cubicBezTo>
                  <a:cubicBezTo>
                    <a:pt x="26930" y="2847"/>
                    <a:pt x="26553" y="2972"/>
                    <a:pt x="26093" y="2972"/>
                  </a:cubicBezTo>
                  <a:cubicBezTo>
                    <a:pt x="24377" y="2972"/>
                    <a:pt x="23896" y="1089"/>
                    <a:pt x="24607" y="1"/>
                  </a:cubicBezTo>
                  <a:lnTo>
                    <a:pt x="20381" y="1"/>
                  </a:lnTo>
                  <a:cubicBezTo>
                    <a:pt x="20548" y="168"/>
                    <a:pt x="20694" y="357"/>
                    <a:pt x="20799" y="566"/>
                  </a:cubicBezTo>
                  <a:cubicBezTo>
                    <a:pt x="20966" y="838"/>
                    <a:pt x="21050" y="1152"/>
                    <a:pt x="21050" y="1487"/>
                  </a:cubicBezTo>
                  <a:cubicBezTo>
                    <a:pt x="21029" y="1633"/>
                    <a:pt x="21008" y="1800"/>
                    <a:pt x="20987" y="1968"/>
                  </a:cubicBezTo>
                  <a:cubicBezTo>
                    <a:pt x="20904" y="2261"/>
                    <a:pt x="20736" y="2533"/>
                    <a:pt x="20527" y="2763"/>
                  </a:cubicBezTo>
                  <a:cubicBezTo>
                    <a:pt x="20192" y="3098"/>
                    <a:pt x="19711" y="3286"/>
                    <a:pt x="19251" y="3286"/>
                  </a:cubicBezTo>
                  <a:cubicBezTo>
                    <a:pt x="18916" y="3286"/>
                    <a:pt x="18602" y="3202"/>
                    <a:pt x="18330" y="3035"/>
                  </a:cubicBezTo>
                  <a:cubicBezTo>
                    <a:pt x="18100" y="2930"/>
                    <a:pt x="17912" y="2784"/>
                    <a:pt x="17744" y="2595"/>
                  </a:cubicBezTo>
                  <a:cubicBezTo>
                    <a:pt x="17409" y="2240"/>
                    <a:pt x="17200" y="1800"/>
                    <a:pt x="17200" y="1298"/>
                  </a:cubicBezTo>
                  <a:cubicBezTo>
                    <a:pt x="17200" y="817"/>
                    <a:pt x="17409" y="336"/>
                    <a:pt x="17744" y="1"/>
                  </a:cubicBezTo>
                  <a:lnTo>
                    <a:pt x="13246" y="1"/>
                  </a:lnTo>
                  <a:cubicBezTo>
                    <a:pt x="13978" y="1047"/>
                    <a:pt x="13518" y="2909"/>
                    <a:pt x="11844" y="2909"/>
                  </a:cubicBezTo>
                  <a:cubicBezTo>
                    <a:pt x="10170" y="2909"/>
                    <a:pt x="9710" y="1047"/>
                    <a:pt x="10442" y="1"/>
                  </a:cubicBezTo>
                  <a:lnTo>
                    <a:pt x="7010" y="1"/>
                  </a:lnTo>
                  <a:cubicBezTo>
                    <a:pt x="7052" y="85"/>
                    <a:pt x="7073" y="168"/>
                    <a:pt x="7115" y="252"/>
                  </a:cubicBezTo>
                  <a:cubicBezTo>
                    <a:pt x="7157" y="608"/>
                    <a:pt x="7241" y="984"/>
                    <a:pt x="7115" y="1319"/>
                  </a:cubicBezTo>
                  <a:cubicBezTo>
                    <a:pt x="6969" y="1654"/>
                    <a:pt x="6864" y="1968"/>
                    <a:pt x="6592" y="2198"/>
                  </a:cubicBezTo>
                  <a:cubicBezTo>
                    <a:pt x="6320" y="2428"/>
                    <a:pt x="6048" y="2637"/>
                    <a:pt x="5671" y="2721"/>
                  </a:cubicBezTo>
                  <a:cubicBezTo>
                    <a:pt x="5514" y="2763"/>
                    <a:pt x="5352" y="2784"/>
                    <a:pt x="5187" y="2784"/>
                  </a:cubicBezTo>
                  <a:cubicBezTo>
                    <a:pt x="5023" y="2784"/>
                    <a:pt x="4855" y="2763"/>
                    <a:pt x="4688" y="2721"/>
                  </a:cubicBezTo>
                  <a:cubicBezTo>
                    <a:pt x="4374" y="2637"/>
                    <a:pt x="4102" y="2470"/>
                    <a:pt x="3851" y="2240"/>
                  </a:cubicBezTo>
                  <a:cubicBezTo>
                    <a:pt x="3516" y="1905"/>
                    <a:pt x="3307" y="1424"/>
                    <a:pt x="3307" y="922"/>
                  </a:cubicBezTo>
                  <a:cubicBezTo>
                    <a:pt x="3307" y="587"/>
                    <a:pt x="3412" y="273"/>
                    <a:pt x="3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7"/>
            <p:cNvSpPr/>
            <p:nvPr/>
          </p:nvSpPr>
          <p:spPr>
            <a:xfrm>
              <a:off x="1479875" y="2129600"/>
              <a:ext cx="1671300" cy="996000"/>
            </a:xfrm>
            <a:custGeom>
              <a:avLst/>
              <a:gdLst/>
              <a:ahLst/>
              <a:cxnLst/>
              <a:rect l="l" t="t" r="r" b="b"/>
              <a:pathLst>
                <a:path w="66852" h="39840" extrusionOk="0">
                  <a:moveTo>
                    <a:pt x="61788" y="231"/>
                  </a:moveTo>
                  <a:lnTo>
                    <a:pt x="66724" y="293"/>
                  </a:lnTo>
                  <a:lnTo>
                    <a:pt x="66724" y="293"/>
                  </a:lnTo>
                  <a:lnTo>
                    <a:pt x="66391" y="10065"/>
                  </a:lnTo>
                  <a:lnTo>
                    <a:pt x="66098" y="19920"/>
                  </a:lnTo>
                  <a:lnTo>
                    <a:pt x="65519" y="39374"/>
                  </a:lnTo>
                  <a:lnTo>
                    <a:pt x="65519" y="39374"/>
                  </a:lnTo>
                  <a:lnTo>
                    <a:pt x="57541" y="39191"/>
                  </a:lnTo>
                  <a:lnTo>
                    <a:pt x="49360" y="39023"/>
                  </a:lnTo>
                  <a:lnTo>
                    <a:pt x="41158" y="38856"/>
                  </a:lnTo>
                  <a:lnTo>
                    <a:pt x="39128" y="38814"/>
                  </a:lnTo>
                  <a:lnTo>
                    <a:pt x="32976" y="38814"/>
                  </a:lnTo>
                  <a:cubicBezTo>
                    <a:pt x="32225" y="38805"/>
                    <a:pt x="31473" y="38802"/>
                    <a:pt x="30722" y="38802"/>
                  </a:cubicBezTo>
                  <a:cubicBezTo>
                    <a:pt x="26012" y="38802"/>
                    <a:pt x="21303" y="38954"/>
                    <a:pt x="16593" y="39044"/>
                  </a:cubicBezTo>
                  <a:lnTo>
                    <a:pt x="419" y="39375"/>
                  </a:lnTo>
                  <a:lnTo>
                    <a:pt x="419" y="39375"/>
                  </a:lnTo>
                  <a:lnTo>
                    <a:pt x="315" y="335"/>
                  </a:lnTo>
                  <a:lnTo>
                    <a:pt x="315" y="335"/>
                  </a:lnTo>
                  <a:lnTo>
                    <a:pt x="3615" y="316"/>
                  </a:lnTo>
                  <a:lnTo>
                    <a:pt x="3615" y="316"/>
                  </a:lnTo>
                  <a:cubicBezTo>
                    <a:pt x="3350" y="863"/>
                    <a:pt x="3371" y="1550"/>
                    <a:pt x="3662" y="2093"/>
                  </a:cubicBezTo>
                  <a:cubicBezTo>
                    <a:pt x="3976" y="2658"/>
                    <a:pt x="4604" y="3077"/>
                    <a:pt x="5274" y="3097"/>
                  </a:cubicBezTo>
                  <a:cubicBezTo>
                    <a:pt x="5316" y="3100"/>
                    <a:pt x="5358" y="3101"/>
                    <a:pt x="5400" y="3101"/>
                  </a:cubicBezTo>
                  <a:cubicBezTo>
                    <a:pt x="5688" y="3101"/>
                    <a:pt x="5962" y="3040"/>
                    <a:pt x="6236" y="2930"/>
                  </a:cubicBezTo>
                  <a:cubicBezTo>
                    <a:pt x="6382" y="2846"/>
                    <a:pt x="6529" y="2763"/>
                    <a:pt x="6654" y="2658"/>
                  </a:cubicBezTo>
                  <a:cubicBezTo>
                    <a:pt x="6780" y="2553"/>
                    <a:pt x="6906" y="2470"/>
                    <a:pt x="7010" y="2323"/>
                  </a:cubicBezTo>
                  <a:cubicBezTo>
                    <a:pt x="7115" y="2198"/>
                    <a:pt x="7198" y="2051"/>
                    <a:pt x="7261" y="1905"/>
                  </a:cubicBezTo>
                  <a:cubicBezTo>
                    <a:pt x="7324" y="1758"/>
                    <a:pt x="7387" y="1612"/>
                    <a:pt x="7429" y="1445"/>
                  </a:cubicBezTo>
                  <a:cubicBezTo>
                    <a:pt x="7512" y="1110"/>
                    <a:pt x="7450" y="775"/>
                    <a:pt x="7408" y="482"/>
                  </a:cubicBezTo>
                  <a:lnTo>
                    <a:pt x="7408" y="461"/>
                  </a:lnTo>
                  <a:cubicBezTo>
                    <a:pt x="7385" y="416"/>
                    <a:pt x="7369" y="365"/>
                    <a:pt x="7352" y="315"/>
                  </a:cubicBezTo>
                  <a:lnTo>
                    <a:pt x="10477" y="315"/>
                  </a:lnTo>
                  <a:cubicBezTo>
                    <a:pt x="10162" y="879"/>
                    <a:pt x="10129" y="1581"/>
                    <a:pt x="10379" y="2177"/>
                  </a:cubicBezTo>
                  <a:cubicBezTo>
                    <a:pt x="10525" y="2491"/>
                    <a:pt x="10756" y="2784"/>
                    <a:pt x="11048" y="2972"/>
                  </a:cubicBezTo>
                  <a:cubicBezTo>
                    <a:pt x="11341" y="3160"/>
                    <a:pt x="11697" y="3244"/>
                    <a:pt x="12053" y="3244"/>
                  </a:cubicBezTo>
                  <a:cubicBezTo>
                    <a:pt x="12388" y="3244"/>
                    <a:pt x="12743" y="3160"/>
                    <a:pt x="13057" y="2972"/>
                  </a:cubicBezTo>
                  <a:cubicBezTo>
                    <a:pt x="13350" y="2784"/>
                    <a:pt x="13580" y="2491"/>
                    <a:pt x="13727" y="2177"/>
                  </a:cubicBezTo>
                  <a:cubicBezTo>
                    <a:pt x="13973" y="1589"/>
                    <a:pt x="13945" y="897"/>
                    <a:pt x="13641" y="336"/>
                  </a:cubicBezTo>
                  <a:lnTo>
                    <a:pt x="13641" y="336"/>
                  </a:lnTo>
                  <a:lnTo>
                    <a:pt x="17664" y="355"/>
                  </a:lnTo>
                  <a:lnTo>
                    <a:pt x="17664" y="355"/>
                  </a:lnTo>
                  <a:cubicBezTo>
                    <a:pt x="17353" y="769"/>
                    <a:pt x="17216" y="1328"/>
                    <a:pt x="17305" y="1842"/>
                  </a:cubicBezTo>
                  <a:cubicBezTo>
                    <a:pt x="17409" y="2470"/>
                    <a:pt x="17807" y="2993"/>
                    <a:pt x="18330" y="3328"/>
                  </a:cubicBezTo>
                  <a:cubicBezTo>
                    <a:pt x="18581" y="3474"/>
                    <a:pt x="18874" y="3621"/>
                    <a:pt x="19188" y="3662"/>
                  </a:cubicBezTo>
                  <a:cubicBezTo>
                    <a:pt x="19269" y="3673"/>
                    <a:pt x="19350" y="3678"/>
                    <a:pt x="19431" y="3678"/>
                  </a:cubicBezTo>
                  <a:cubicBezTo>
                    <a:pt x="19662" y="3678"/>
                    <a:pt x="19891" y="3635"/>
                    <a:pt x="20108" y="3558"/>
                  </a:cubicBezTo>
                  <a:cubicBezTo>
                    <a:pt x="20715" y="3349"/>
                    <a:pt x="21175" y="2846"/>
                    <a:pt x="21343" y="2240"/>
                  </a:cubicBezTo>
                  <a:lnTo>
                    <a:pt x="21364" y="2219"/>
                  </a:lnTo>
                  <a:lnTo>
                    <a:pt x="21427" y="1737"/>
                  </a:lnTo>
                  <a:lnTo>
                    <a:pt x="21427" y="1717"/>
                  </a:lnTo>
                  <a:cubicBezTo>
                    <a:pt x="21427" y="1403"/>
                    <a:pt x="21364" y="1089"/>
                    <a:pt x="21217" y="817"/>
                  </a:cubicBezTo>
                  <a:cubicBezTo>
                    <a:pt x="21155" y="691"/>
                    <a:pt x="21092" y="566"/>
                    <a:pt x="20987" y="440"/>
                  </a:cubicBezTo>
                  <a:cubicBezTo>
                    <a:pt x="20978" y="427"/>
                    <a:pt x="20969" y="413"/>
                    <a:pt x="20959" y="400"/>
                  </a:cubicBezTo>
                  <a:lnTo>
                    <a:pt x="20959" y="400"/>
                  </a:lnTo>
                  <a:lnTo>
                    <a:pt x="24487" y="418"/>
                  </a:lnTo>
                  <a:lnTo>
                    <a:pt x="24487" y="418"/>
                  </a:lnTo>
                  <a:cubicBezTo>
                    <a:pt x="24225" y="994"/>
                    <a:pt x="24232" y="1673"/>
                    <a:pt x="24481" y="2261"/>
                  </a:cubicBezTo>
                  <a:cubicBezTo>
                    <a:pt x="24628" y="2616"/>
                    <a:pt x="24879" y="2909"/>
                    <a:pt x="25214" y="3118"/>
                  </a:cubicBezTo>
                  <a:cubicBezTo>
                    <a:pt x="25548" y="3328"/>
                    <a:pt x="25925" y="3411"/>
                    <a:pt x="26302" y="3411"/>
                  </a:cubicBezTo>
                  <a:cubicBezTo>
                    <a:pt x="26657" y="3411"/>
                    <a:pt x="27055" y="3328"/>
                    <a:pt x="27390" y="3118"/>
                  </a:cubicBezTo>
                  <a:cubicBezTo>
                    <a:pt x="27704" y="2930"/>
                    <a:pt x="27976" y="2616"/>
                    <a:pt x="28122" y="2261"/>
                  </a:cubicBezTo>
                  <a:cubicBezTo>
                    <a:pt x="28366" y="1685"/>
                    <a:pt x="28378" y="1022"/>
                    <a:pt x="28133" y="442"/>
                  </a:cubicBezTo>
                  <a:lnTo>
                    <a:pt x="28133" y="442"/>
                  </a:lnTo>
                  <a:lnTo>
                    <a:pt x="31291" y="459"/>
                  </a:lnTo>
                  <a:lnTo>
                    <a:pt x="31291" y="459"/>
                  </a:lnTo>
                  <a:cubicBezTo>
                    <a:pt x="30991" y="1054"/>
                    <a:pt x="30975" y="1773"/>
                    <a:pt x="31198" y="2407"/>
                  </a:cubicBezTo>
                  <a:cubicBezTo>
                    <a:pt x="31365" y="2784"/>
                    <a:pt x="31616" y="3118"/>
                    <a:pt x="31972" y="3349"/>
                  </a:cubicBezTo>
                  <a:cubicBezTo>
                    <a:pt x="32328" y="3579"/>
                    <a:pt x="32746" y="3683"/>
                    <a:pt x="33144" y="3683"/>
                  </a:cubicBezTo>
                  <a:cubicBezTo>
                    <a:pt x="33541" y="3683"/>
                    <a:pt x="33960" y="3579"/>
                    <a:pt x="34315" y="3349"/>
                  </a:cubicBezTo>
                  <a:cubicBezTo>
                    <a:pt x="34671" y="3118"/>
                    <a:pt x="34922" y="2784"/>
                    <a:pt x="35069" y="2407"/>
                  </a:cubicBezTo>
                  <a:cubicBezTo>
                    <a:pt x="35308" y="1774"/>
                    <a:pt x="35296" y="1056"/>
                    <a:pt x="34986" y="461"/>
                  </a:cubicBezTo>
                  <a:lnTo>
                    <a:pt x="37463" y="461"/>
                  </a:lnTo>
                  <a:cubicBezTo>
                    <a:pt x="37220" y="1018"/>
                    <a:pt x="37235" y="1653"/>
                    <a:pt x="37475" y="2219"/>
                  </a:cubicBezTo>
                  <a:cubicBezTo>
                    <a:pt x="37621" y="2553"/>
                    <a:pt x="37852" y="2867"/>
                    <a:pt x="38186" y="3077"/>
                  </a:cubicBezTo>
                  <a:cubicBezTo>
                    <a:pt x="38474" y="3249"/>
                    <a:pt x="38814" y="3351"/>
                    <a:pt x="39158" y="3351"/>
                  </a:cubicBezTo>
                  <a:cubicBezTo>
                    <a:pt x="39190" y="3351"/>
                    <a:pt x="39222" y="3350"/>
                    <a:pt x="39253" y="3349"/>
                  </a:cubicBezTo>
                  <a:cubicBezTo>
                    <a:pt x="39609" y="3349"/>
                    <a:pt x="39986" y="3265"/>
                    <a:pt x="40321" y="3077"/>
                  </a:cubicBezTo>
                  <a:cubicBezTo>
                    <a:pt x="40634" y="2867"/>
                    <a:pt x="40886" y="2553"/>
                    <a:pt x="41032" y="2219"/>
                  </a:cubicBezTo>
                  <a:cubicBezTo>
                    <a:pt x="41258" y="1646"/>
                    <a:pt x="41267" y="1002"/>
                    <a:pt x="41013" y="440"/>
                  </a:cubicBezTo>
                  <a:lnTo>
                    <a:pt x="44726" y="440"/>
                  </a:lnTo>
                  <a:cubicBezTo>
                    <a:pt x="44466" y="858"/>
                    <a:pt x="44362" y="1367"/>
                    <a:pt x="44443" y="1863"/>
                  </a:cubicBezTo>
                  <a:cubicBezTo>
                    <a:pt x="44505" y="2177"/>
                    <a:pt x="44631" y="2470"/>
                    <a:pt x="44819" y="2721"/>
                  </a:cubicBezTo>
                  <a:cubicBezTo>
                    <a:pt x="45007" y="2972"/>
                    <a:pt x="45238" y="3202"/>
                    <a:pt x="45510" y="3369"/>
                  </a:cubicBezTo>
                  <a:cubicBezTo>
                    <a:pt x="45761" y="3516"/>
                    <a:pt x="46075" y="3662"/>
                    <a:pt x="46388" y="3704"/>
                  </a:cubicBezTo>
                  <a:cubicBezTo>
                    <a:pt x="46469" y="3715"/>
                    <a:pt x="46552" y="3720"/>
                    <a:pt x="46635" y="3720"/>
                  </a:cubicBezTo>
                  <a:cubicBezTo>
                    <a:pt x="46872" y="3720"/>
                    <a:pt x="47113" y="3677"/>
                    <a:pt x="47330" y="3600"/>
                  </a:cubicBezTo>
                  <a:cubicBezTo>
                    <a:pt x="47937" y="3369"/>
                    <a:pt x="48418" y="2846"/>
                    <a:pt x="48585" y="2240"/>
                  </a:cubicBezTo>
                  <a:lnTo>
                    <a:pt x="48585" y="2219"/>
                  </a:lnTo>
                  <a:lnTo>
                    <a:pt x="48648" y="1737"/>
                  </a:lnTo>
                  <a:lnTo>
                    <a:pt x="48648" y="1717"/>
                  </a:lnTo>
                  <a:cubicBezTo>
                    <a:pt x="48648" y="1403"/>
                    <a:pt x="48564" y="1089"/>
                    <a:pt x="48439" y="817"/>
                  </a:cubicBezTo>
                  <a:cubicBezTo>
                    <a:pt x="48355" y="691"/>
                    <a:pt x="48292" y="566"/>
                    <a:pt x="48209" y="440"/>
                  </a:cubicBezTo>
                  <a:cubicBezTo>
                    <a:pt x="48196" y="425"/>
                    <a:pt x="48184" y="411"/>
                    <a:pt x="48172" y="396"/>
                  </a:cubicBezTo>
                  <a:lnTo>
                    <a:pt x="48172" y="396"/>
                  </a:lnTo>
                  <a:lnTo>
                    <a:pt x="51757" y="379"/>
                  </a:lnTo>
                  <a:lnTo>
                    <a:pt x="51757" y="379"/>
                  </a:lnTo>
                  <a:cubicBezTo>
                    <a:pt x="51468" y="963"/>
                    <a:pt x="51466" y="1650"/>
                    <a:pt x="51724" y="2240"/>
                  </a:cubicBezTo>
                  <a:cubicBezTo>
                    <a:pt x="51891" y="2574"/>
                    <a:pt x="52121" y="2867"/>
                    <a:pt x="52456" y="3056"/>
                  </a:cubicBezTo>
                  <a:cubicBezTo>
                    <a:pt x="52770" y="3265"/>
                    <a:pt x="53147" y="3349"/>
                    <a:pt x="53502" y="3349"/>
                  </a:cubicBezTo>
                  <a:cubicBezTo>
                    <a:pt x="53858" y="3349"/>
                    <a:pt x="54235" y="3265"/>
                    <a:pt x="54549" y="3056"/>
                  </a:cubicBezTo>
                  <a:cubicBezTo>
                    <a:pt x="54862" y="2867"/>
                    <a:pt x="55093" y="2574"/>
                    <a:pt x="55239" y="2240"/>
                  </a:cubicBezTo>
                  <a:cubicBezTo>
                    <a:pt x="55503" y="1637"/>
                    <a:pt x="55478" y="932"/>
                    <a:pt x="55180" y="354"/>
                  </a:cubicBezTo>
                  <a:lnTo>
                    <a:pt x="55180" y="354"/>
                  </a:lnTo>
                  <a:lnTo>
                    <a:pt x="58731" y="317"/>
                  </a:lnTo>
                  <a:lnTo>
                    <a:pt x="58731" y="317"/>
                  </a:lnTo>
                  <a:cubicBezTo>
                    <a:pt x="58346" y="910"/>
                    <a:pt x="58295" y="1689"/>
                    <a:pt x="58545" y="2344"/>
                  </a:cubicBezTo>
                  <a:cubicBezTo>
                    <a:pt x="58692" y="2700"/>
                    <a:pt x="58943" y="3014"/>
                    <a:pt x="59256" y="3223"/>
                  </a:cubicBezTo>
                  <a:cubicBezTo>
                    <a:pt x="59570" y="3432"/>
                    <a:pt x="59968" y="3516"/>
                    <a:pt x="60344" y="3516"/>
                  </a:cubicBezTo>
                  <a:cubicBezTo>
                    <a:pt x="60721" y="3516"/>
                    <a:pt x="61098" y="3411"/>
                    <a:pt x="61412" y="3202"/>
                  </a:cubicBezTo>
                  <a:cubicBezTo>
                    <a:pt x="61725" y="2993"/>
                    <a:pt x="61956" y="2679"/>
                    <a:pt x="62102" y="2323"/>
                  </a:cubicBezTo>
                  <a:cubicBezTo>
                    <a:pt x="62228" y="1968"/>
                    <a:pt x="62269" y="1591"/>
                    <a:pt x="62228" y="1235"/>
                  </a:cubicBezTo>
                  <a:cubicBezTo>
                    <a:pt x="62186" y="1047"/>
                    <a:pt x="62144" y="859"/>
                    <a:pt x="62081" y="691"/>
                  </a:cubicBezTo>
                  <a:cubicBezTo>
                    <a:pt x="62039" y="608"/>
                    <a:pt x="61997" y="524"/>
                    <a:pt x="61956" y="440"/>
                  </a:cubicBezTo>
                  <a:lnTo>
                    <a:pt x="61872" y="315"/>
                  </a:lnTo>
                  <a:cubicBezTo>
                    <a:pt x="61851" y="294"/>
                    <a:pt x="61830" y="273"/>
                    <a:pt x="61788" y="231"/>
                  </a:cubicBezTo>
                  <a:close/>
                  <a:moveTo>
                    <a:pt x="27369" y="1"/>
                  </a:moveTo>
                  <a:lnTo>
                    <a:pt x="27599" y="356"/>
                  </a:lnTo>
                  <a:cubicBezTo>
                    <a:pt x="27913" y="838"/>
                    <a:pt x="27976" y="1549"/>
                    <a:pt x="27725" y="2093"/>
                  </a:cubicBezTo>
                  <a:cubicBezTo>
                    <a:pt x="27599" y="2365"/>
                    <a:pt x="27411" y="2595"/>
                    <a:pt x="27160" y="2763"/>
                  </a:cubicBezTo>
                  <a:cubicBezTo>
                    <a:pt x="26909" y="2909"/>
                    <a:pt x="26595" y="2993"/>
                    <a:pt x="26302" y="2993"/>
                  </a:cubicBezTo>
                  <a:cubicBezTo>
                    <a:pt x="25988" y="2993"/>
                    <a:pt x="25695" y="2930"/>
                    <a:pt x="25423" y="2763"/>
                  </a:cubicBezTo>
                  <a:cubicBezTo>
                    <a:pt x="25172" y="2616"/>
                    <a:pt x="24984" y="2365"/>
                    <a:pt x="24858" y="2093"/>
                  </a:cubicBezTo>
                  <a:cubicBezTo>
                    <a:pt x="24607" y="1549"/>
                    <a:pt x="24649" y="838"/>
                    <a:pt x="24984" y="336"/>
                  </a:cubicBezTo>
                  <a:lnTo>
                    <a:pt x="25172" y="43"/>
                  </a:lnTo>
                  <a:lnTo>
                    <a:pt x="24816" y="43"/>
                  </a:lnTo>
                  <a:lnTo>
                    <a:pt x="20590" y="64"/>
                  </a:lnTo>
                  <a:lnTo>
                    <a:pt x="20150" y="64"/>
                  </a:lnTo>
                  <a:lnTo>
                    <a:pt x="20464" y="356"/>
                  </a:lnTo>
                  <a:cubicBezTo>
                    <a:pt x="20548" y="440"/>
                    <a:pt x="20652" y="545"/>
                    <a:pt x="20715" y="649"/>
                  </a:cubicBezTo>
                  <a:cubicBezTo>
                    <a:pt x="20799" y="733"/>
                    <a:pt x="20862" y="859"/>
                    <a:pt x="20924" y="984"/>
                  </a:cubicBezTo>
                  <a:cubicBezTo>
                    <a:pt x="21026" y="1188"/>
                    <a:pt x="21089" y="1432"/>
                    <a:pt x="21092" y="1696"/>
                  </a:cubicBezTo>
                  <a:lnTo>
                    <a:pt x="21092" y="1696"/>
                  </a:lnTo>
                  <a:lnTo>
                    <a:pt x="21029" y="2177"/>
                  </a:lnTo>
                  <a:lnTo>
                    <a:pt x="21029" y="2135"/>
                  </a:lnTo>
                  <a:cubicBezTo>
                    <a:pt x="20903" y="2658"/>
                    <a:pt x="20506" y="3077"/>
                    <a:pt x="20004" y="3265"/>
                  </a:cubicBezTo>
                  <a:cubicBezTo>
                    <a:pt x="19820" y="3326"/>
                    <a:pt x="19636" y="3365"/>
                    <a:pt x="19444" y="3365"/>
                  </a:cubicBezTo>
                  <a:cubicBezTo>
                    <a:pt x="19374" y="3365"/>
                    <a:pt x="19302" y="3360"/>
                    <a:pt x="19230" y="3349"/>
                  </a:cubicBezTo>
                  <a:cubicBezTo>
                    <a:pt x="18958" y="3328"/>
                    <a:pt x="18727" y="3223"/>
                    <a:pt x="18476" y="3077"/>
                  </a:cubicBezTo>
                  <a:cubicBezTo>
                    <a:pt x="18037" y="2784"/>
                    <a:pt x="17660" y="2323"/>
                    <a:pt x="17577" y="1800"/>
                  </a:cubicBezTo>
                  <a:cubicBezTo>
                    <a:pt x="17493" y="1277"/>
                    <a:pt x="17660" y="712"/>
                    <a:pt x="18037" y="315"/>
                  </a:cubicBezTo>
                  <a:lnTo>
                    <a:pt x="18267" y="105"/>
                  </a:lnTo>
                  <a:lnTo>
                    <a:pt x="17953" y="105"/>
                  </a:lnTo>
                  <a:lnTo>
                    <a:pt x="13455" y="126"/>
                  </a:lnTo>
                  <a:lnTo>
                    <a:pt x="13245" y="126"/>
                  </a:lnTo>
                  <a:lnTo>
                    <a:pt x="13371" y="294"/>
                  </a:lnTo>
                  <a:cubicBezTo>
                    <a:pt x="13727" y="796"/>
                    <a:pt x="13789" y="1507"/>
                    <a:pt x="13538" y="2093"/>
                  </a:cubicBezTo>
                  <a:cubicBezTo>
                    <a:pt x="13413" y="2386"/>
                    <a:pt x="13204" y="2637"/>
                    <a:pt x="12952" y="2805"/>
                  </a:cubicBezTo>
                  <a:cubicBezTo>
                    <a:pt x="12680" y="2972"/>
                    <a:pt x="12367" y="3035"/>
                    <a:pt x="12053" y="3035"/>
                  </a:cubicBezTo>
                  <a:cubicBezTo>
                    <a:pt x="11739" y="3035"/>
                    <a:pt x="11425" y="2972"/>
                    <a:pt x="11153" y="2805"/>
                  </a:cubicBezTo>
                  <a:cubicBezTo>
                    <a:pt x="10881" y="2637"/>
                    <a:pt x="10672" y="2386"/>
                    <a:pt x="10567" y="2093"/>
                  </a:cubicBezTo>
                  <a:cubicBezTo>
                    <a:pt x="10316" y="1507"/>
                    <a:pt x="10358" y="796"/>
                    <a:pt x="10714" y="273"/>
                  </a:cubicBezTo>
                  <a:lnTo>
                    <a:pt x="10818" y="126"/>
                  </a:lnTo>
                  <a:lnTo>
                    <a:pt x="10651" y="126"/>
                  </a:lnTo>
                  <a:lnTo>
                    <a:pt x="7219" y="147"/>
                  </a:lnTo>
                  <a:lnTo>
                    <a:pt x="7094" y="147"/>
                  </a:lnTo>
                  <a:lnTo>
                    <a:pt x="7136" y="252"/>
                  </a:lnTo>
                  <a:cubicBezTo>
                    <a:pt x="7178" y="336"/>
                    <a:pt x="7219" y="419"/>
                    <a:pt x="7240" y="503"/>
                  </a:cubicBezTo>
                  <a:cubicBezTo>
                    <a:pt x="7282" y="817"/>
                    <a:pt x="7345" y="1131"/>
                    <a:pt x="7282" y="1403"/>
                  </a:cubicBezTo>
                  <a:cubicBezTo>
                    <a:pt x="7178" y="1675"/>
                    <a:pt x="7073" y="2009"/>
                    <a:pt x="6885" y="2219"/>
                  </a:cubicBezTo>
                  <a:cubicBezTo>
                    <a:pt x="6801" y="2344"/>
                    <a:pt x="6675" y="2428"/>
                    <a:pt x="6550" y="2533"/>
                  </a:cubicBezTo>
                  <a:cubicBezTo>
                    <a:pt x="6424" y="2616"/>
                    <a:pt x="6299" y="2721"/>
                    <a:pt x="6173" y="2784"/>
                  </a:cubicBezTo>
                  <a:cubicBezTo>
                    <a:pt x="5936" y="2875"/>
                    <a:pt x="5668" y="2934"/>
                    <a:pt x="5395" y="2934"/>
                  </a:cubicBezTo>
                  <a:cubicBezTo>
                    <a:pt x="5355" y="2934"/>
                    <a:pt x="5314" y="2933"/>
                    <a:pt x="5274" y="2930"/>
                  </a:cubicBezTo>
                  <a:cubicBezTo>
                    <a:pt x="4667" y="2909"/>
                    <a:pt x="4102" y="2533"/>
                    <a:pt x="3830" y="2009"/>
                  </a:cubicBezTo>
                  <a:cubicBezTo>
                    <a:pt x="3537" y="1465"/>
                    <a:pt x="3537" y="796"/>
                    <a:pt x="3851" y="273"/>
                  </a:cubicBezTo>
                  <a:lnTo>
                    <a:pt x="3913" y="147"/>
                  </a:lnTo>
                  <a:lnTo>
                    <a:pt x="3767" y="147"/>
                  </a:lnTo>
                  <a:lnTo>
                    <a:pt x="210" y="126"/>
                  </a:lnTo>
                  <a:lnTo>
                    <a:pt x="105" y="126"/>
                  </a:lnTo>
                  <a:lnTo>
                    <a:pt x="105" y="231"/>
                  </a:lnTo>
                  <a:lnTo>
                    <a:pt x="1" y="39609"/>
                  </a:lnTo>
                  <a:lnTo>
                    <a:pt x="1" y="39818"/>
                  </a:lnTo>
                  <a:lnTo>
                    <a:pt x="210" y="39818"/>
                  </a:lnTo>
                  <a:lnTo>
                    <a:pt x="16593" y="39546"/>
                  </a:lnTo>
                  <a:cubicBezTo>
                    <a:pt x="21394" y="39473"/>
                    <a:pt x="26195" y="39351"/>
                    <a:pt x="30997" y="39351"/>
                  </a:cubicBezTo>
                  <a:cubicBezTo>
                    <a:pt x="31656" y="39351"/>
                    <a:pt x="32316" y="39353"/>
                    <a:pt x="32976" y="39358"/>
                  </a:cubicBezTo>
                  <a:lnTo>
                    <a:pt x="39107" y="39358"/>
                  </a:lnTo>
                  <a:lnTo>
                    <a:pt x="41158" y="39400"/>
                  </a:lnTo>
                  <a:lnTo>
                    <a:pt x="49360" y="39546"/>
                  </a:lnTo>
                  <a:lnTo>
                    <a:pt x="57541" y="39714"/>
                  </a:lnTo>
                  <a:lnTo>
                    <a:pt x="65743" y="39839"/>
                  </a:lnTo>
                  <a:lnTo>
                    <a:pt x="65952" y="39839"/>
                  </a:lnTo>
                  <a:lnTo>
                    <a:pt x="65973" y="39609"/>
                  </a:lnTo>
                  <a:lnTo>
                    <a:pt x="66412" y="19920"/>
                  </a:lnTo>
                  <a:lnTo>
                    <a:pt x="66642" y="10086"/>
                  </a:lnTo>
                  <a:lnTo>
                    <a:pt x="66852" y="231"/>
                  </a:lnTo>
                  <a:lnTo>
                    <a:pt x="66852" y="168"/>
                  </a:lnTo>
                  <a:lnTo>
                    <a:pt x="66789" y="168"/>
                  </a:lnTo>
                  <a:lnTo>
                    <a:pt x="61746" y="210"/>
                  </a:lnTo>
                  <a:cubicBezTo>
                    <a:pt x="61767" y="252"/>
                    <a:pt x="61788" y="315"/>
                    <a:pt x="61830" y="356"/>
                  </a:cubicBezTo>
                  <a:lnTo>
                    <a:pt x="61893" y="461"/>
                  </a:lnTo>
                  <a:cubicBezTo>
                    <a:pt x="61935" y="545"/>
                    <a:pt x="61977" y="629"/>
                    <a:pt x="62018" y="712"/>
                  </a:cubicBezTo>
                  <a:cubicBezTo>
                    <a:pt x="62081" y="880"/>
                    <a:pt x="62123" y="1047"/>
                    <a:pt x="62144" y="1235"/>
                  </a:cubicBezTo>
                  <a:cubicBezTo>
                    <a:pt x="62207" y="1591"/>
                    <a:pt x="62165" y="1968"/>
                    <a:pt x="62018" y="2302"/>
                  </a:cubicBezTo>
                  <a:cubicBezTo>
                    <a:pt x="61893" y="2637"/>
                    <a:pt x="61663" y="2930"/>
                    <a:pt x="61370" y="3118"/>
                  </a:cubicBezTo>
                  <a:cubicBezTo>
                    <a:pt x="61056" y="3307"/>
                    <a:pt x="60700" y="3390"/>
                    <a:pt x="60344" y="3390"/>
                  </a:cubicBezTo>
                  <a:cubicBezTo>
                    <a:pt x="59989" y="3390"/>
                    <a:pt x="59633" y="3307"/>
                    <a:pt x="59340" y="3097"/>
                  </a:cubicBezTo>
                  <a:cubicBezTo>
                    <a:pt x="59047" y="2909"/>
                    <a:pt x="58817" y="2616"/>
                    <a:pt x="58692" y="2281"/>
                  </a:cubicBezTo>
                  <a:cubicBezTo>
                    <a:pt x="58440" y="1633"/>
                    <a:pt x="58545" y="817"/>
                    <a:pt x="58984" y="294"/>
                  </a:cubicBezTo>
                  <a:lnTo>
                    <a:pt x="59110" y="147"/>
                  </a:lnTo>
                  <a:lnTo>
                    <a:pt x="58922" y="126"/>
                  </a:lnTo>
                  <a:lnTo>
                    <a:pt x="54967" y="105"/>
                  </a:lnTo>
                  <a:lnTo>
                    <a:pt x="54758" y="105"/>
                  </a:lnTo>
                  <a:lnTo>
                    <a:pt x="54883" y="294"/>
                  </a:lnTo>
                  <a:cubicBezTo>
                    <a:pt x="55218" y="838"/>
                    <a:pt x="55260" y="1549"/>
                    <a:pt x="55009" y="2135"/>
                  </a:cubicBezTo>
                  <a:cubicBezTo>
                    <a:pt x="54883" y="2407"/>
                    <a:pt x="54674" y="2658"/>
                    <a:pt x="54402" y="2825"/>
                  </a:cubicBezTo>
                  <a:cubicBezTo>
                    <a:pt x="54130" y="2993"/>
                    <a:pt x="53816" y="3056"/>
                    <a:pt x="53502" y="3056"/>
                  </a:cubicBezTo>
                  <a:cubicBezTo>
                    <a:pt x="53168" y="3056"/>
                    <a:pt x="52854" y="2993"/>
                    <a:pt x="52603" y="2825"/>
                  </a:cubicBezTo>
                  <a:cubicBezTo>
                    <a:pt x="52331" y="2658"/>
                    <a:pt x="52142" y="2407"/>
                    <a:pt x="52017" y="2114"/>
                  </a:cubicBezTo>
                  <a:cubicBezTo>
                    <a:pt x="51766" y="1549"/>
                    <a:pt x="51808" y="838"/>
                    <a:pt x="52142" y="315"/>
                  </a:cubicBezTo>
                  <a:lnTo>
                    <a:pt x="52310" y="64"/>
                  </a:lnTo>
                  <a:lnTo>
                    <a:pt x="52017" y="64"/>
                  </a:lnTo>
                  <a:lnTo>
                    <a:pt x="47790" y="43"/>
                  </a:lnTo>
                  <a:lnTo>
                    <a:pt x="47351" y="43"/>
                  </a:lnTo>
                  <a:lnTo>
                    <a:pt x="47665" y="356"/>
                  </a:lnTo>
                  <a:cubicBezTo>
                    <a:pt x="47748" y="440"/>
                    <a:pt x="47832" y="545"/>
                    <a:pt x="47916" y="649"/>
                  </a:cubicBezTo>
                  <a:cubicBezTo>
                    <a:pt x="48000" y="754"/>
                    <a:pt x="48041" y="859"/>
                    <a:pt x="48104" y="984"/>
                  </a:cubicBezTo>
                  <a:cubicBezTo>
                    <a:pt x="48223" y="1202"/>
                    <a:pt x="48267" y="1439"/>
                    <a:pt x="48271" y="1677"/>
                  </a:cubicBezTo>
                  <a:lnTo>
                    <a:pt x="48271" y="1677"/>
                  </a:lnTo>
                  <a:lnTo>
                    <a:pt x="48209" y="2156"/>
                  </a:lnTo>
                  <a:lnTo>
                    <a:pt x="48230" y="2135"/>
                  </a:lnTo>
                  <a:lnTo>
                    <a:pt x="48230" y="2135"/>
                  </a:lnTo>
                  <a:cubicBezTo>
                    <a:pt x="48083" y="2637"/>
                    <a:pt x="47686" y="3056"/>
                    <a:pt x="47204" y="3223"/>
                  </a:cubicBezTo>
                  <a:cubicBezTo>
                    <a:pt x="47021" y="3284"/>
                    <a:pt x="46826" y="3323"/>
                    <a:pt x="46636" y="3323"/>
                  </a:cubicBezTo>
                  <a:cubicBezTo>
                    <a:pt x="46566" y="3323"/>
                    <a:pt x="46498" y="3318"/>
                    <a:pt x="46430" y="3307"/>
                  </a:cubicBezTo>
                  <a:cubicBezTo>
                    <a:pt x="46179" y="3265"/>
                    <a:pt x="45949" y="3181"/>
                    <a:pt x="45719" y="3035"/>
                  </a:cubicBezTo>
                  <a:cubicBezTo>
                    <a:pt x="45279" y="2763"/>
                    <a:pt x="44924" y="2281"/>
                    <a:pt x="44840" y="1779"/>
                  </a:cubicBezTo>
                  <a:cubicBezTo>
                    <a:pt x="44756" y="1277"/>
                    <a:pt x="44924" y="733"/>
                    <a:pt x="45300" y="377"/>
                  </a:cubicBezTo>
                  <a:lnTo>
                    <a:pt x="45635" y="22"/>
                  </a:lnTo>
                  <a:lnTo>
                    <a:pt x="40258" y="22"/>
                  </a:lnTo>
                  <a:lnTo>
                    <a:pt x="40488" y="356"/>
                  </a:lnTo>
                  <a:cubicBezTo>
                    <a:pt x="40823" y="838"/>
                    <a:pt x="40865" y="1507"/>
                    <a:pt x="40634" y="2051"/>
                  </a:cubicBezTo>
                  <a:cubicBezTo>
                    <a:pt x="40509" y="2323"/>
                    <a:pt x="40321" y="2553"/>
                    <a:pt x="40090" y="2700"/>
                  </a:cubicBezTo>
                  <a:cubicBezTo>
                    <a:pt x="39839" y="2846"/>
                    <a:pt x="39546" y="2909"/>
                    <a:pt x="39253" y="2909"/>
                  </a:cubicBezTo>
                  <a:cubicBezTo>
                    <a:pt x="38961" y="2909"/>
                    <a:pt x="38668" y="2846"/>
                    <a:pt x="38417" y="2700"/>
                  </a:cubicBezTo>
                  <a:cubicBezTo>
                    <a:pt x="38186" y="2553"/>
                    <a:pt x="37998" y="2302"/>
                    <a:pt x="37873" y="2051"/>
                  </a:cubicBezTo>
                  <a:cubicBezTo>
                    <a:pt x="37642" y="1507"/>
                    <a:pt x="37705" y="838"/>
                    <a:pt x="38040" y="356"/>
                  </a:cubicBezTo>
                  <a:lnTo>
                    <a:pt x="38291" y="1"/>
                  </a:lnTo>
                  <a:lnTo>
                    <a:pt x="34085" y="1"/>
                  </a:lnTo>
                  <a:lnTo>
                    <a:pt x="34378" y="377"/>
                  </a:lnTo>
                  <a:cubicBezTo>
                    <a:pt x="34797" y="880"/>
                    <a:pt x="34880" y="1633"/>
                    <a:pt x="34650" y="2219"/>
                  </a:cubicBezTo>
                  <a:cubicBezTo>
                    <a:pt x="34525" y="2533"/>
                    <a:pt x="34315" y="2784"/>
                    <a:pt x="34064" y="2972"/>
                  </a:cubicBezTo>
                  <a:cubicBezTo>
                    <a:pt x="33792" y="3139"/>
                    <a:pt x="33479" y="3223"/>
                    <a:pt x="33144" y="3223"/>
                  </a:cubicBezTo>
                  <a:cubicBezTo>
                    <a:pt x="32809" y="3223"/>
                    <a:pt x="32495" y="3139"/>
                    <a:pt x="32223" y="2972"/>
                  </a:cubicBezTo>
                  <a:cubicBezTo>
                    <a:pt x="31951" y="2805"/>
                    <a:pt x="31763" y="2533"/>
                    <a:pt x="31637" y="2219"/>
                  </a:cubicBezTo>
                  <a:cubicBezTo>
                    <a:pt x="31407" y="1633"/>
                    <a:pt x="31491" y="880"/>
                    <a:pt x="31888" y="377"/>
                  </a:cubicBezTo>
                  <a:lnTo>
                    <a:pt x="321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7"/>
            <p:cNvSpPr/>
            <p:nvPr/>
          </p:nvSpPr>
          <p:spPr>
            <a:xfrm>
              <a:off x="1569850" y="2418875"/>
              <a:ext cx="1490825" cy="25"/>
            </a:xfrm>
            <a:custGeom>
              <a:avLst/>
              <a:gdLst/>
              <a:ahLst/>
              <a:cxnLst/>
              <a:rect l="l" t="t" r="r" b="b"/>
              <a:pathLst>
                <a:path w="59633" h="1" extrusionOk="0">
                  <a:moveTo>
                    <a:pt x="59633" y="1"/>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7"/>
            <p:cNvSpPr/>
            <p:nvPr/>
          </p:nvSpPr>
          <p:spPr>
            <a:xfrm>
              <a:off x="1569850" y="2530300"/>
              <a:ext cx="1490825" cy="25"/>
            </a:xfrm>
            <a:custGeom>
              <a:avLst/>
              <a:gdLst/>
              <a:ahLst/>
              <a:cxnLst/>
              <a:rect l="l" t="t" r="r" b="b"/>
              <a:pathLst>
                <a:path w="59633" h="1" extrusionOk="0">
                  <a:moveTo>
                    <a:pt x="1" y="0"/>
                  </a:moveTo>
                  <a:lnTo>
                    <a:pt x="59633"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7"/>
            <p:cNvSpPr/>
            <p:nvPr/>
          </p:nvSpPr>
          <p:spPr>
            <a:xfrm>
              <a:off x="1569850" y="2641200"/>
              <a:ext cx="1490825" cy="25"/>
            </a:xfrm>
            <a:custGeom>
              <a:avLst/>
              <a:gdLst/>
              <a:ahLst/>
              <a:cxnLst/>
              <a:rect l="l" t="t" r="r" b="b"/>
              <a:pathLst>
                <a:path w="59633" h="1" extrusionOk="0">
                  <a:moveTo>
                    <a:pt x="1" y="0"/>
                  </a:moveTo>
                  <a:lnTo>
                    <a:pt x="59633"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7"/>
            <p:cNvSpPr/>
            <p:nvPr/>
          </p:nvSpPr>
          <p:spPr>
            <a:xfrm>
              <a:off x="1569850" y="2752600"/>
              <a:ext cx="1490825" cy="25"/>
            </a:xfrm>
            <a:custGeom>
              <a:avLst/>
              <a:gdLst/>
              <a:ahLst/>
              <a:cxnLst/>
              <a:rect l="l" t="t" r="r" b="b"/>
              <a:pathLst>
                <a:path w="59633" h="1" extrusionOk="0">
                  <a:moveTo>
                    <a:pt x="1" y="1"/>
                  </a:moveTo>
                  <a:lnTo>
                    <a:pt x="5963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7"/>
            <p:cNvSpPr/>
            <p:nvPr/>
          </p:nvSpPr>
          <p:spPr>
            <a:xfrm>
              <a:off x="1569850" y="2863500"/>
              <a:ext cx="1490825" cy="25"/>
            </a:xfrm>
            <a:custGeom>
              <a:avLst/>
              <a:gdLst/>
              <a:ahLst/>
              <a:cxnLst/>
              <a:rect l="l" t="t" r="r" b="b"/>
              <a:pathLst>
                <a:path w="59633" h="1" extrusionOk="0">
                  <a:moveTo>
                    <a:pt x="1" y="1"/>
                  </a:moveTo>
                  <a:lnTo>
                    <a:pt x="5963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7"/>
            <p:cNvSpPr/>
            <p:nvPr/>
          </p:nvSpPr>
          <p:spPr>
            <a:xfrm>
              <a:off x="1569850" y="2974925"/>
              <a:ext cx="1490825" cy="25"/>
            </a:xfrm>
            <a:custGeom>
              <a:avLst/>
              <a:gdLst/>
              <a:ahLst/>
              <a:cxnLst/>
              <a:rect l="l" t="t" r="r" b="b"/>
              <a:pathLst>
                <a:path w="59633" h="1" extrusionOk="0">
                  <a:moveTo>
                    <a:pt x="1" y="0"/>
                  </a:moveTo>
                  <a:lnTo>
                    <a:pt x="59633"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4" name="Google Shape;2434;p77"/>
          <p:cNvGrpSpPr/>
          <p:nvPr/>
        </p:nvGrpSpPr>
        <p:grpSpPr>
          <a:xfrm>
            <a:off x="639602" y="1708256"/>
            <a:ext cx="3733181" cy="2437236"/>
            <a:chOff x="1479875" y="2129600"/>
            <a:chExt cx="1677575" cy="1002275"/>
          </a:xfrm>
        </p:grpSpPr>
        <p:sp>
          <p:nvSpPr>
            <p:cNvPr id="2435" name="Google Shape;2435;p77"/>
            <p:cNvSpPr/>
            <p:nvPr/>
          </p:nvSpPr>
          <p:spPr>
            <a:xfrm>
              <a:off x="1491925" y="2141650"/>
              <a:ext cx="1663975" cy="984475"/>
            </a:xfrm>
            <a:custGeom>
              <a:avLst/>
              <a:gdLst/>
              <a:ahLst/>
              <a:cxnLst/>
              <a:rect l="l" t="t" r="r" b="b"/>
              <a:pathLst>
                <a:path w="66559" h="39379" extrusionOk="0">
                  <a:moveTo>
                    <a:pt x="0" y="0"/>
                  </a:moveTo>
                  <a:lnTo>
                    <a:pt x="0" y="39378"/>
                  </a:lnTo>
                  <a:lnTo>
                    <a:pt x="27201" y="38855"/>
                  </a:lnTo>
                  <a:lnTo>
                    <a:pt x="38834" y="38855"/>
                  </a:lnTo>
                  <a:lnTo>
                    <a:pt x="65512" y="39378"/>
                  </a:lnTo>
                  <a:lnTo>
                    <a:pt x="66558" y="0"/>
                  </a:lnTo>
                  <a:lnTo>
                    <a:pt x="61536" y="0"/>
                  </a:lnTo>
                  <a:cubicBezTo>
                    <a:pt x="62436" y="1109"/>
                    <a:pt x="61976" y="3222"/>
                    <a:pt x="60114" y="3222"/>
                  </a:cubicBezTo>
                  <a:cubicBezTo>
                    <a:pt x="58272" y="3222"/>
                    <a:pt x="57791" y="1109"/>
                    <a:pt x="58691" y="0"/>
                  </a:cubicBezTo>
                  <a:lnTo>
                    <a:pt x="54757" y="0"/>
                  </a:lnTo>
                  <a:cubicBezTo>
                    <a:pt x="55469" y="1088"/>
                    <a:pt x="54987" y="2992"/>
                    <a:pt x="53272" y="2992"/>
                  </a:cubicBezTo>
                  <a:cubicBezTo>
                    <a:pt x="51577" y="2992"/>
                    <a:pt x="51075" y="1088"/>
                    <a:pt x="51807" y="0"/>
                  </a:cubicBezTo>
                  <a:lnTo>
                    <a:pt x="47559" y="0"/>
                  </a:lnTo>
                  <a:cubicBezTo>
                    <a:pt x="47727" y="167"/>
                    <a:pt x="47894" y="356"/>
                    <a:pt x="47999" y="586"/>
                  </a:cubicBezTo>
                  <a:cubicBezTo>
                    <a:pt x="48166" y="858"/>
                    <a:pt x="48250" y="1172"/>
                    <a:pt x="48250" y="1486"/>
                  </a:cubicBezTo>
                  <a:cubicBezTo>
                    <a:pt x="48229" y="1653"/>
                    <a:pt x="48208" y="1820"/>
                    <a:pt x="48187" y="1967"/>
                  </a:cubicBezTo>
                  <a:cubicBezTo>
                    <a:pt x="48082" y="2281"/>
                    <a:pt x="47936" y="2532"/>
                    <a:pt x="47706" y="2762"/>
                  </a:cubicBezTo>
                  <a:cubicBezTo>
                    <a:pt x="47371" y="3118"/>
                    <a:pt x="46911" y="3306"/>
                    <a:pt x="46430" y="3306"/>
                  </a:cubicBezTo>
                  <a:cubicBezTo>
                    <a:pt x="46095" y="3306"/>
                    <a:pt x="45802" y="3222"/>
                    <a:pt x="45509" y="3055"/>
                  </a:cubicBezTo>
                  <a:cubicBezTo>
                    <a:pt x="45300" y="2950"/>
                    <a:pt x="45111" y="2783"/>
                    <a:pt x="44944" y="2615"/>
                  </a:cubicBezTo>
                  <a:cubicBezTo>
                    <a:pt x="44609" y="2239"/>
                    <a:pt x="44400" y="1799"/>
                    <a:pt x="44400" y="1297"/>
                  </a:cubicBezTo>
                  <a:cubicBezTo>
                    <a:pt x="44400" y="816"/>
                    <a:pt x="44588" y="356"/>
                    <a:pt x="44923" y="0"/>
                  </a:cubicBezTo>
                  <a:lnTo>
                    <a:pt x="40424" y="0"/>
                  </a:lnTo>
                  <a:cubicBezTo>
                    <a:pt x="41178" y="1046"/>
                    <a:pt x="40696" y="2908"/>
                    <a:pt x="39023" y="2908"/>
                  </a:cubicBezTo>
                  <a:lnTo>
                    <a:pt x="38834" y="2908"/>
                  </a:lnTo>
                  <a:cubicBezTo>
                    <a:pt x="37328" y="2783"/>
                    <a:pt x="36909" y="1004"/>
                    <a:pt x="37621" y="0"/>
                  </a:cubicBezTo>
                  <a:lnTo>
                    <a:pt x="34336" y="0"/>
                  </a:lnTo>
                  <a:cubicBezTo>
                    <a:pt x="35235" y="1109"/>
                    <a:pt x="34775" y="3222"/>
                    <a:pt x="32913" y="3222"/>
                  </a:cubicBezTo>
                  <a:cubicBezTo>
                    <a:pt x="32264" y="3222"/>
                    <a:pt x="31783" y="2971"/>
                    <a:pt x="31469" y="2574"/>
                  </a:cubicBezTo>
                  <a:cubicBezTo>
                    <a:pt x="30904" y="1862"/>
                    <a:pt x="30925" y="711"/>
                    <a:pt x="31490" y="0"/>
                  </a:cubicBezTo>
                  <a:lnTo>
                    <a:pt x="27556" y="0"/>
                  </a:lnTo>
                  <a:cubicBezTo>
                    <a:pt x="28079" y="795"/>
                    <a:pt x="27954" y="2030"/>
                    <a:pt x="27201" y="2615"/>
                  </a:cubicBezTo>
                  <a:cubicBezTo>
                    <a:pt x="26908" y="2846"/>
                    <a:pt x="26531" y="2992"/>
                    <a:pt x="26071" y="2992"/>
                  </a:cubicBezTo>
                  <a:cubicBezTo>
                    <a:pt x="24376" y="2992"/>
                    <a:pt x="23874" y="1088"/>
                    <a:pt x="24606" y="0"/>
                  </a:cubicBezTo>
                  <a:lnTo>
                    <a:pt x="20359" y="0"/>
                  </a:lnTo>
                  <a:cubicBezTo>
                    <a:pt x="20526" y="167"/>
                    <a:pt x="20693" y="356"/>
                    <a:pt x="20798" y="586"/>
                  </a:cubicBezTo>
                  <a:cubicBezTo>
                    <a:pt x="20965" y="858"/>
                    <a:pt x="21049" y="1172"/>
                    <a:pt x="21049" y="1486"/>
                  </a:cubicBezTo>
                  <a:cubicBezTo>
                    <a:pt x="21028" y="1653"/>
                    <a:pt x="21007" y="1820"/>
                    <a:pt x="20986" y="1967"/>
                  </a:cubicBezTo>
                  <a:cubicBezTo>
                    <a:pt x="20882" y="2281"/>
                    <a:pt x="20735" y="2532"/>
                    <a:pt x="20505" y="2762"/>
                  </a:cubicBezTo>
                  <a:cubicBezTo>
                    <a:pt x="20170" y="3118"/>
                    <a:pt x="19710" y="3306"/>
                    <a:pt x="19229" y="3306"/>
                  </a:cubicBezTo>
                  <a:cubicBezTo>
                    <a:pt x="18894" y="3306"/>
                    <a:pt x="18601" y="3222"/>
                    <a:pt x="18308" y="3055"/>
                  </a:cubicBezTo>
                  <a:cubicBezTo>
                    <a:pt x="18099" y="2950"/>
                    <a:pt x="17911" y="2783"/>
                    <a:pt x="17743" y="2615"/>
                  </a:cubicBezTo>
                  <a:cubicBezTo>
                    <a:pt x="17408" y="2239"/>
                    <a:pt x="17199" y="1799"/>
                    <a:pt x="17199" y="1297"/>
                  </a:cubicBezTo>
                  <a:cubicBezTo>
                    <a:pt x="17199" y="816"/>
                    <a:pt x="17388" y="356"/>
                    <a:pt x="17722" y="0"/>
                  </a:cubicBezTo>
                  <a:lnTo>
                    <a:pt x="13224" y="0"/>
                  </a:lnTo>
                  <a:cubicBezTo>
                    <a:pt x="13977" y="1046"/>
                    <a:pt x="13496" y="2908"/>
                    <a:pt x="11822" y="2908"/>
                  </a:cubicBezTo>
                  <a:cubicBezTo>
                    <a:pt x="10169" y="2908"/>
                    <a:pt x="9688" y="1046"/>
                    <a:pt x="10420" y="0"/>
                  </a:cubicBezTo>
                  <a:lnTo>
                    <a:pt x="7009" y="0"/>
                  </a:lnTo>
                  <a:cubicBezTo>
                    <a:pt x="7030" y="84"/>
                    <a:pt x="7072" y="167"/>
                    <a:pt x="7093" y="272"/>
                  </a:cubicBezTo>
                  <a:cubicBezTo>
                    <a:pt x="7156" y="607"/>
                    <a:pt x="7240" y="1004"/>
                    <a:pt x="7093" y="1339"/>
                  </a:cubicBezTo>
                  <a:cubicBezTo>
                    <a:pt x="6968" y="1653"/>
                    <a:pt x="6863" y="1967"/>
                    <a:pt x="6570" y="2197"/>
                  </a:cubicBezTo>
                  <a:cubicBezTo>
                    <a:pt x="6298" y="2448"/>
                    <a:pt x="6047" y="2657"/>
                    <a:pt x="5670" y="2741"/>
                  </a:cubicBezTo>
                  <a:cubicBezTo>
                    <a:pt x="5503" y="2783"/>
                    <a:pt x="5336" y="2804"/>
                    <a:pt x="5168" y="2804"/>
                  </a:cubicBezTo>
                  <a:cubicBezTo>
                    <a:pt x="5001" y="2804"/>
                    <a:pt x="4833" y="2783"/>
                    <a:pt x="4666" y="2741"/>
                  </a:cubicBezTo>
                  <a:cubicBezTo>
                    <a:pt x="4352" y="2636"/>
                    <a:pt x="4080" y="2490"/>
                    <a:pt x="3850" y="2260"/>
                  </a:cubicBezTo>
                  <a:cubicBezTo>
                    <a:pt x="3494" y="1904"/>
                    <a:pt x="3306" y="1423"/>
                    <a:pt x="3306" y="942"/>
                  </a:cubicBezTo>
                  <a:cubicBezTo>
                    <a:pt x="3306" y="607"/>
                    <a:pt x="3390" y="293"/>
                    <a:pt x="3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7"/>
            <p:cNvSpPr/>
            <p:nvPr/>
          </p:nvSpPr>
          <p:spPr>
            <a:xfrm>
              <a:off x="1486150" y="2135875"/>
              <a:ext cx="1671300" cy="996000"/>
            </a:xfrm>
            <a:custGeom>
              <a:avLst/>
              <a:gdLst/>
              <a:ahLst/>
              <a:cxnLst/>
              <a:rect l="l" t="t" r="r" b="b"/>
              <a:pathLst>
                <a:path w="66852" h="39840" extrusionOk="0">
                  <a:moveTo>
                    <a:pt x="61809" y="252"/>
                  </a:moveTo>
                  <a:lnTo>
                    <a:pt x="66724" y="293"/>
                  </a:lnTo>
                  <a:lnTo>
                    <a:pt x="66724" y="293"/>
                  </a:lnTo>
                  <a:lnTo>
                    <a:pt x="66412" y="10086"/>
                  </a:lnTo>
                  <a:lnTo>
                    <a:pt x="66119" y="19920"/>
                  </a:lnTo>
                  <a:lnTo>
                    <a:pt x="65520" y="39374"/>
                  </a:lnTo>
                  <a:lnTo>
                    <a:pt x="65520" y="39374"/>
                  </a:lnTo>
                  <a:lnTo>
                    <a:pt x="57562" y="39191"/>
                  </a:lnTo>
                  <a:lnTo>
                    <a:pt x="49360" y="39023"/>
                  </a:lnTo>
                  <a:lnTo>
                    <a:pt x="41179" y="38856"/>
                  </a:lnTo>
                  <a:lnTo>
                    <a:pt x="39128" y="38814"/>
                  </a:lnTo>
                  <a:lnTo>
                    <a:pt x="32976" y="38814"/>
                  </a:lnTo>
                  <a:cubicBezTo>
                    <a:pt x="32389" y="38810"/>
                    <a:pt x="31802" y="38808"/>
                    <a:pt x="31215" y="38808"/>
                  </a:cubicBezTo>
                  <a:cubicBezTo>
                    <a:pt x="26341" y="38808"/>
                    <a:pt x="21467" y="38951"/>
                    <a:pt x="16593" y="39044"/>
                  </a:cubicBezTo>
                  <a:lnTo>
                    <a:pt x="440" y="39395"/>
                  </a:lnTo>
                  <a:lnTo>
                    <a:pt x="440" y="39395"/>
                  </a:lnTo>
                  <a:lnTo>
                    <a:pt x="315" y="336"/>
                  </a:lnTo>
                  <a:lnTo>
                    <a:pt x="3629" y="336"/>
                  </a:lnTo>
                  <a:cubicBezTo>
                    <a:pt x="3372" y="894"/>
                    <a:pt x="3395" y="1555"/>
                    <a:pt x="3683" y="2093"/>
                  </a:cubicBezTo>
                  <a:cubicBezTo>
                    <a:pt x="3997" y="2679"/>
                    <a:pt x="4625" y="3077"/>
                    <a:pt x="5274" y="3118"/>
                  </a:cubicBezTo>
                  <a:cubicBezTo>
                    <a:pt x="5608" y="3118"/>
                    <a:pt x="5943" y="3077"/>
                    <a:pt x="6236" y="2930"/>
                  </a:cubicBezTo>
                  <a:cubicBezTo>
                    <a:pt x="6383" y="2867"/>
                    <a:pt x="6529" y="2763"/>
                    <a:pt x="6655" y="2679"/>
                  </a:cubicBezTo>
                  <a:cubicBezTo>
                    <a:pt x="6780" y="2574"/>
                    <a:pt x="6906" y="2470"/>
                    <a:pt x="7010" y="2344"/>
                  </a:cubicBezTo>
                  <a:cubicBezTo>
                    <a:pt x="7136" y="2219"/>
                    <a:pt x="7199" y="2051"/>
                    <a:pt x="7261" y="1905"/>
                  </a:cubicBezTo>
                  <a:cubicBezTo>
                    <a:pt x="7324" y="1758"/>
                    <a:pt x="7387" y="1633"/>
                    <a:pt x="7450" y="1466"/>
                  </a:cubicBezTo>
                  <a:cubicBezTo>
                    <a:pt x="7533" y="1131"/>
                    <a:pt x="7471" y="796"/>
                    <a:pt x="7408" y="482"/>
                  </a:cubicBezTo>
                  <a:cubicBezTo>
                    <a:pt x="7396" y="421"/>
                    <a:pt x="7376" y="367"/>
                    <a:pt x="7354" y="315"/>
                  </a:cubicBezTo>
                  <a:lnTo>
                    <a:pt x="7354" y="315"/>
                  </a:lnTo>
                  <a:lnTo>
                    <a:pt x="10494" y="335"/>
                  </a:lnTo>
                  <a:lnTo>
                    <a:pt x="10494" y="335"/>
                  </a:lnTo>
                  <a:cubicBezTo>
                    <a:pt x="10165" y="896"/>
                    <a:pt x="10150" y="1581"/>
                    <a:pt x="10400" y="2177"/>
                  </a:cubicBezTo>
                  <a:cubicBezTo>
                    <a:pt x="10525" y="2512"/>
                    <a:pt x="10756" y="2784"/>
                    <a:pt x="11049" y="2972"/>
                  </a:cubicBezTo>
                  <a:cubicBezTo>
                    <a:pt x="11362" y="3160"/>
                    <a:pt x="11718" y="3244"/>
                    <a:pt x="12053" y="3244"/>
                  </a:cubicBezTo>
                  <a:cubicBezTo>
                    <a:pt x="12409" y="3244"/>
                    <a:pt x="12764" y="3160"/>
                    <a:pt x="13057" y="2972"/>
                  </a:cubicBezTo>
                  <a:cubicBezTo>
                    <a:pt x="13371" y="2784"/>
                    <a:pt x="13601" y="2512"/>
                    <a:pt x="13727" y="2177"/>
                  </a:cubicBezTo>
                  <a:cubicBezTo>
                    <a:pt x="13970" y="1615"/>
                    <a:pt x="13962" y="918"/>
                    <a:pt x="13672" y="358"/>
                  </a:cubicBezTo>
                  <a:lnTo>
                    <a:pt x="13672" y="358"/>
                  </a:lnTo>
                  <a:lnTo>
                    <a:pt x="17675" y="376"/>
                  </a:lnTo>
                  <a:lnTo>
                    <a:pt x="17675" y="376"/>
                  </a:lnTo>
                  <a:cubicBezTo>
                    <a:pt x="17370" y="796"/>
                    <a:pt x="17235" y="1337"/>
                    <a:pt x="17305" y="1863"/>
                  </a:cubicBezTo>
                  <a:cubicBezTo>
                    <a:pt x="17409" y="2470"/>
                    <a:pt x="17828" y="3014"/>
                    <a:pt x="18330" y="3328"/>
                  </a:cubicBezTo>
                  <a:cubicBezTo>
                    <a:pt x="18581" y="3495"/>
                    <a:pt x="18895" y="3621"/>
                    <a:pt x="19188" y="3663"/>
                  </a:cubicBezTo>
                  <a:cubicBezTo>
                    <a:pt x="19287" y="3676"/>
                    <a:pt x="19389" y="3683"/>
                    <a:pt x="19490" y="3683"/>
                  </a:cubicBezTo>
                  <a:cubicBezTo>
                    <a:pt x="19709" y="3683"/>
                    <a:pt x="19929" y="3650"/>
                    <a:pt x="20129" y="3579"/>
                  </a:cubicBezTo>
                  <a:cubicBezTo>
                    <a:pt x="20715" y="3370"/>
                    <a:pt x="21196" y="2846"/>
                    <a:pt x="21364" y="2240"/>
                  </a:cubicBezTo>
                  <a:lnTo>
                    <a:pt x="21364" y="2219"/>
                  </a:lnTo>
                  <a:lnTo>
                    <a:pt x="21427" y="1738"/>
                  </a:lnTo>
                  <a:lnTo>
                    <a:pt x="21427" y="1717"/>
                  </a:lnTo>
                  <a:cubicBezTo>
                    <a:pt x="21427" y="1424"/>
                    <a:pt x="21364" y="1110"/>
                    <a:pt x="21238" y="838"/>
                  </a:cubicBezTo>
                  <a:cubicBezTo>
                    <a:pt x="21155" y="712"/>
                    <a:pt x="21092" y="587"/>
                    <a:pt x="21008" y="461"/>
                  </a:cubicBezTo>
                  <a:cubicBezTo>
                    <a:pt x="20999" y="448"/>
                    <a:pt x="20990" y="435"/>
                    <a:pt x="20981" y="421"/>
                  </a:cubicBezTo>
                  <a:lnTo>
                    <a:pt x="20981" y="421"/>
                  </a:lnTo>
                  <a:lnTo>
                    <a:pt x="24501" y="439"/>
                  </a:lnTo>
                  <a:lnTo>
                    <a:pt x="24501" y="439"/>
                  </a:lnTo>
                  <a:cubicBezTo>
                    <a:pt x="24241" y="1025"/>
                    <a:pt x="24237" y="1698"/>
                    <a:pt x="24502" y="2282"/>
                  </a:cubicBezTo>
                  <a:cubicBezTo>
                    <a:pt x="24649" y="2616"/>
                    <a:pt x="24900" y="2930"/>
                    <a:pt x="25214" y="3139"/>
                  </a:cubicBezTo>
                  <a:cubicBezTo>
                    <a:pt x="25549" y="3328"/>
                    <a:pt x="25925" y="3432"/>
                    <a:pt x="26302" y="3432"/>
                  </a:cubicBezTo>
                  <a:cubicBezTo>
                    <a:pt x="26678" y="3432"/>
                    <a:pt x="27055" y="3349"/>
                    <a:pt x="27390" y="3139"/>
                  </a:cubicBezTo>
                  <a:cubicBezTo>
                    <a:pt x="27725" y="2930"/>
                    <a:pt x="27976" y="2637"/>
                    <a:pt x="28122" y="2282"/>
                  </a:cubicBezTo>
                  <a:cubicBezTo>
                    <a:pt x="28383" y="1708"/>
                    <a:pt x="28398" y="1033"/>
                    <a:pt x="28156" y="461"/>
                  </a:cubicBezTo>
                  <a:lnTo>
                    <a:pt x="31320" y="461"/>
                  </a:lnTo>
                  <a:cubicBezTo>
                    <a:pt x="31006" y="1060"/>
                    <a:pt x="30976" y="1784"/>
                    <a:pt x="31219" y="2407"/>
                  </a:cubicBezTo>
                  <a:cubicBezTo>
                    <a:pt x="31365" y="2784"/>
                    <a:pt x="31616" y="3139"/>
                    <a:pt x="31972" y="3370"/>
                  </a:cubicBezTo>
                  <a:cubicBezTo>
                    <a:pt x="32328" y="3600"/>
                    <a:pt x="32746" y="3704"/>
                    <a:pt x="33144" y="3704"/>
                  </a:cubicBezTo>
                  <a:cubicBezTo>
                    <a:pt x="33541" y="3704"/>
                    <a:pt x="33981" y="3600"/>
                    <a:pt x="34316" y="3370"/>
                  </a:cubicBezTo>
                  <a:cubicBezTo>
                    <a:pt x="34671" y="3139"/>
                    <a:pt x="34943" y="2784"/>
                    <a:pt x="35090" y="2407"/>
                  </a:cubicBezTo>
                  <a:cubicBezTo>
                    <a:pt x="35331" y="1788"/>
                    <a:pt x="35303" y="1069"/>
                    <a:pt x="34994" y="461"/>
                  </a:cubicBezTo>
                  <a:lnTo>
                    <a:pt x="37472" y="461"/>
                  </a:lnTo>
                  <a:cubicBezTo>
                    <a:pt x="37234" y="1023"/>
                    <a:pt x="37235" y="1674"/>
                    <a:pt x="37475" y="2240"/>
                  </a:cubicBezTo>
                  <a:cubicBezTo>
                    <a:pt x="37622" y="2574"/>
                    <a:pt x="37873" y="2888"/>
                    <a:pt x="38186" y="3077"/>
                  </a:cubicBezTo>
                  <a:cubicBezTo>
                    <a:pt x="38521" y="3286"/>
                    <a:pt x="38898" y="3370"/>
                    <a:pt x="39254" y="3370"/>
                  </a:cubicBezTo>
                  <a:cubicBezTo>
                    <a:pt x="39630" y="3370"/>
                    <a:pt x="40007" y="3286"/>
                    <a:pt x="40321" y="3077"/>
                  </a:cubicBezTo>
                  <a:cubicBezTo>
                    <a:pt x="40655" y="2867"/>
                    <a:pt x="40886" y="2574"/>
                    <a:pt x="41032" y="2219"/>
                  </a:cubicBezTo>
                  <a:cubicBezTo>
                    <a:pt x="41274" y="1665"/>
                    <a:pt x="41273" y="1012"/>
                    <a:pt x="41030" y="459"/>
                  </a:cubicBezTo>
                  <a:lnTo>
                    <a:pt x="41030" y="459"/>
                  </a:lnTo>
                  <a:lnTo>
                    <a:pt x="44741" y="442"/>
                  </a:lnTo>
                  <a:lnTo>
                    <a:pt x="44741" y="442"/>
                  </a:lnTo>
                  <a:cubicBezTo>
                    <a:pt x="44482" y="857"/>
                    <a:pt x="44367" y="1379"/>
                    <a:pt x="44464" y="1863"/>
                  </a:cubicBezTo>
                  <a:cubicBezTo>
                    <a:pt x="44505" y="2177"/>
                    <a:pt x="44631" y="2491"/>
                    <a:pt x="44819" y="2742"/>
                  </a:cubicBezTo>
                  <a:cubicBezTo>
                    <a:pt x="45008" y="2993"/>
                    <a:pt x="45238" y="3202"/>
                    <a:pt x="45510" y="3370"/>
                  </a:cubicBezTo>
                  <a:cubicBezTo>
                    <a:pt x="45761" y="3537"/>
                    <a:pt x="46075" y="3663"/>
                    <a:pt x="46388" y="3704"/>
                  </a:cubicBezTo>
                  <a:cubicBezTo>
                    <a:pt x="46470" y="3715"/>
                    <a:pt x="46552" y="3720"/>
                    <a:pt x="46635" y="3720"/>
                  </a:cubicBezTo>
                  <a:cubicBezTo>
                    <a:pt x="46873" y="3720"/>
                    <a:pt x="47113" y="3677"/>
                    <a:pt x="47330" y="3600"/>
                  </a:cubicBezTo>
                  <a:cubicBezTo>
                    <a:pt x="47937" y="3391"/>
                    <a:pt x="48418" y="2867"/>
                    <a:pt x="48585" y="2261"/>
                  </a:cubicBezTo>
                  <a:lnTo>
                    <a:pt x="48585" y="2240"/>
                  </a:lnTo>
                  <a:lnTo>
                    <a:pt x="48585" y="2219"/>
                  </a:lnTo>
                  <a:lnTo>
                    <a:pt x="48648" y="1738"/>
                  </a:lnTo>
                  <a:lnTo>
                    <a:pt x="48648" y="1717"/>
                  </a:lnTo>
                  <a:cubicBezTo>
                    <a:pt x="48648" y="1424"/>
                    <a:pt x="48585" y="1110"/>
                    <a:pt x="48439" y="838"/>
                  </a:cubicBezTo>
                  <a:cubicBezTo>
                    <a:pt x="48376" y="712"/>
                    <a:pt x="48313" y="566"/>
                    <a:pt x="48209" y="440"/>
                  </a:cubicBezTo>
                  <a:cubicBezTo>
                    <a:pt x="48204" y="433"/>
                    <a:pt x="48198" y="425"/>
                    <a:pt x="48193" y="417"/>
                  </a:cubicBezTo>
                  <a:lnTo>
                    <a:pt x="48193" y="417"/>
                  </a:lnTo>
                  <a:lnTo>
                    <a:pt x="51755" y="400"/>
                  </a:lnTo>
                  <a:lnTo>
                    <a:pt x="51755" y="400"/>
                  </a:lnTo>
                  <a:cubicBezTo>
                    <a:pt x="51489" y="984"/>
                    <a:pt x="51490" y="1678"/>
                    <a:pt x="51745" y="2261"/>
                  </a:cubicBezTo>
                  <a:cubicBezTo>
                    <a:pt x="51891" y="2595"/>
                    <a:pt x="52142" y="2888"/>
                    <a:pt x="52456" y="3077"/>
                  </a:cubicBezTo>
                  <a:cubicBezTo>
                    <a:pt x="52770" y="3265"/>
                    <a:pt x="53147" y="3349"/>
                    <a:pt x="53503" y="3349"/>
                  </a:cubicBezTo>
                  <a:cubicBezTo>
                    <a:pt x="53858" y="3349"/>
                    <a:pt x="54235" y="3265"/>
                    <a:pt x="54549" y="3077"/>
                  </a:cubicBezTo>
                  <a:cubicBezTo>
                    <a:pt x="54863" y="2867"/>
                    <a:pt x="55114" y="2574"/>
                    <a:pt x="55260" y="2240"/>
                  </a:cubicBezTo>
                  <a:cubicBezTo>
                    <a:pt x="55505" y="1637"/>
                    <a:pt x="55496" y="933"/>
                    <a:pt x="55201" y="355"/>
                  </a:cubicBezTo>
                  <a:lnTo>
                    <a:pt x="55201" y="355"/>
                  </a:lnTo>
                  <a:lnTo>
                    <a:pt x="58753" y="337"/>
                  </a:lnTo>
                  <a:lnTo>
                    <a:pt x="58753" y="337"/>
                  </a:lnTo>
                  <a:cubicBezTo>
                    <a:pt x="58367" y="930"/>
                    <a:pt x="58315" y="1708"/>
                    <a:pt x="58566" y="2344"/>
                  </a:cubicBezTo>
                  <a:cubicBezTo>
                    <a:pt x="58713" y="2700"/>
                    <a:pt x="58943" y="3014"/>
                    <a:pt x="59277" y="3223"/>
                  </a:cubicBezTo>
                  <a:cubicBezTo>
                    <a:pt x="59591" y="3432"/>
                    <a:pt x="59968" y="3516"/>
                    <a:pt x="60345" y="3516"/>
                  </a:cubicBezTo>
                  <a:cubicBezTo>
                    <a:pt x="60721" y="3516"/>
                    <a:pt x="61119" y="3432"/>
                    <a:pt x="61433" y="3223"/>
                  </a:cubicBezTo>
                  <a:cubicBezTo>
                    <a:pt x="61746" y="3014"/>
                    <a:pt x="61977" y="2679"/>
                    <a:pt x="62102" y="2344"/>
                  </a:cubicBezTo>
                  <a:cubicBezTo>
                    <a:pt x="62249" y="1989"/>
                    <a:pt x="62290" y="1612"/>
                    <a:pt x="62228" y="1235"/>
                  </a:cubicBezTo>
                  <a:cubicBezTo>
                    <a:pt x="62207" y="1047"/>
                    <a:pt x="62165" y="880"/>
                    <a:pt x="62081" y="691"/>
                  </a:cubicBezTo>
                  <a:cubicBezTo>
                    <a:pt x="62039" y="608"/>
                    <a:pt x="61998" y="524"/>
                    <a:pt x="61956" y="440"/>
                  </a:cubicBezTo>
                  <a:lnTo>
                    <a:pt x="61872" y="336"/>
                  </a:lnTo>
                  <a:cubicBezTo>
                    <a:pt x="61851" y="294"/>
                    <a:pt x="61830" y="273"/>
                    <a:pt x="61809" y="252"/>
                  </a:cubicBezTo>
                  <a:close/>
                  <a:moveTo>
                    <a:pt x="34085" y="1"/>
                  </a:moveTo>
                  <a:lnTo>
                    <a:pt x="34399" y="378"/>
                  </a:lnTo>
                  <a:cubicBezTo>
                    <a:pt x="34797" y="880"/>
                    <a:pt x="34881" y="1633"/>
                    <a:pt x="34650" y="2240"/>
                  </a:cubicBezTo>
                  <a:cubicBezTo>
                    <a:pt x="34525" y="2533"/>
                    <a:pt x="34336" y="2805"/>
                    <a:pt x="34064" y="2972"/>
                  </a:cubicBezTo>
                  <a:cubicBezTo>
                    <a:pt x="33813" y="3160"/>
                    <a:pt x="33479" y="3223"/>
                    <a:pt x="33144" y="3223"/>
                  </a:cubicBezTo>
                  <a:cubicBezTo>
                    <a:pt x="32830" y="3223"/>
                    <a:pt x="32495" y="3160"/>
                    <a:pt x="32223" y="2972"/>
                  </a:cubicBezTo>
                  <a:cubicBezTo>
                    <a:pt x="31972" y="2805"/>
                    <a:pt x="31763" y="2533"/>
                    <a:pt x="31637" y="2240"/>
                  </a:cubicBezTo>
                  <a:cubicBezTo>
                    <a:pt x="31407" y="1633"/>
                    <a:pt x="31491" y="880"/>
                    <a:pt x="31909" y="378"/>
                  </a:cubicBezTo>
                  <a:lnTo>
                    <a:pt x="32202" y="22"/>
                  </a:lnTo>
                  <a:lnTo>
                    <a:pt x="27369" y="22"/>
                  </a:lnTo>
                  <a:lnTo>
                    <a:pt x="27599" y="357"/>
                  </a:lnTo>
                  <a:cubicBezTo>
                    <a:pt x="27934" y="859"/>
                    <a:pt x="27976" y="1549"/>
                    <a:pt x="27725" y="2093"/>
                  </a:cubicBezTo>
                  <a:cubicBezTo>
                    <a:pt x="27620" y="2386"/>
                    <a:pt x="27411" y="2616"/>
                    <a:pt x="27160" y="2763"/>
                  </a:cubicBezTo>
                  <a:cubicBezTo>
                    <a:pt x="26909" y="2930"/>
                    <a:pt x="26616" y="2993"/>
                    <a:pt x="26302" y="2993"/>
                  </a:cubicBezTo>
                  <a:cubicBezTo>
                    <a:pt x="25988" y="2993"/>
                    <a:pt x="25695" y="2930"/>
                    <a:pt x="25444" y="2784"/>
                  </a:cubicBezTo>
                  <a:cubicBezTo>
                    <a:pt x="25193" y="2616"/>
                    <a:pt x="24984" y="2386"/>
                    <a:pt x="24858" y="2114"/>
                  </a:cubicBezTo>
                  <a:cubicBezTo>
                    <a:pt x="24607" y="1549"/>
                    <a:pt x="24649" y="859"/>
                    <a:pt x="24984" y="336"/>
                  </a:cubicBezTo>
                  <a:lnTo>
                    <a:pt x="25193" y="43"/>
                  </a:lnTo>
                  <a:lnTo>
                    <a:pt x="24837" y="43"/>
                  </a:lnTo>
                  <a:lnTo>
                    <a:pt x="20590" y="64"/>
                  </a:lnTo>
                  <a:lnTo>
                    <a:pt x="20150" y="64"/>
                  </a:lnTo>
                  <a:lnTo>
                    <a:pt x="20464" y="357"/>
                  </a:lnTo>
                  <a:cubicBezTo>
                    <a:pt x="20569" y="461"/>
                    <a:pt x="20652" y="545"/>
                    <a:pt x="20736" y="650"/>
                  </a:cubicBezTo>
                  <a:cubicBezTo>
                    <a:pt x="20799" y="754"/>
                    <a:pt x="20862" y="859"/>
                    <a:pt x="20924" y="984"/>
                  </a:cubicBezTo>
                  <a:cubicBezTo>
                    <a:pt x="21047" y="1208"/>
                    <a:pt x="21109" y="1452"/>
                    <a:pt x="21113" y="1697"/>
                  </a:cubicBezTo>
                  <a:lnTo>
                    <a:pt x="21113" y="1697"/>
                  </a:lnTo>
                  <a:lnTo>
                    <a:pt x="21050" y="2177"/>
                  </a:lnTo>
                  <a:lnTo>
                    <a:pt x="21050" y="2156"/>
                  </a:lnTo>
                  <a:cubicBezTo>
                    <a:pt x="20904" y="2658"/>
                    <a:pt x="20527" y="3098"/>
                    <a:pt x="20025" y="3265"/>
                  </a:cubicBezTo>
                  <a:cubicBezTo>
                    <a:pt x="19830" y="3346"/>
                    <a:pt x="19623" y="3377"/>
                    <a:pt x="19413" y="3377"/>
                  </a:cubicBezTo>
                  <a:cubicBezTo>
                    <a:pt x="19352" y="3377"/>
                    <a:pt x="19291" y="3374"/>
                    <a:pt x="19230" y="3370"/>
                  </a:cubicBezTo>
                  <a:cubicBezTo>
                    <a:pt x="18979" y="3328"/>
                    <a:pt x="18727" y="3223"/>
                    <a:pt x="18497" y="3077"/>
                  </a:cubicBezTo>
                  <a:cubicBezTo>
                    <a:pt x="18037" y="2805"/>
                    <a:pt x="17681" y="2323"/>
                    <a:pt x="17598" y="1800"/>
                  </a:cubicBezTo>
                  <a:cubicBezTo>
                    <a:pt x="17493" y="1277"/>
                    <a:pt x="17681" y="712"/>
                    <a:pt x="18058" y="336"/>
                  </a:cubicBezTo>
                  <a:lnTo>
                    <a:pt x="18267" y="105"/>
                  </a:lnTo>
                  <a:lnTo>
                    <a:pt x="17953" y="105"/>
                  </a:lnTo>
                  <a:lnTo>
                    <a:pt x="13455" y="126"/>
                  </a:lnTo>
                  <a:lnTo>
                    <a:pt x="13245" y="126"/>
                  </a:lnTo>
                  <a:lnTo>
                    <a:pt x="13371" y="294"/>
                  </a:lnTo>
                  <a:cubicBezTo>
                    <a:pt x="13727" y="817"/>
                    <a:pt x="13790" y="1528"/>
                    <a:pt x="13538" y="2093"/>
                  </a:cubicBezTo>
                  <a:cubicBezTo>
                    <a:pt x="13413" y="2386"/>
                    <a:pt x="13225" y="2637"/>
                    <a:pt x="12953" y="2805"/>
                  </a:cubicBezTo>
                  <a:cubicBezTo>
                    <a:pt x="12701" y="2972"/>
                    <a:pt x="12367" y="3056"/>
                    <a:pt x="12053" y="3056"/>
                  </a:cubicBezTo>
                  <a:cubicBezTo>
                    <a:pt x="11739" y="3056"/>
                    <a:pt x="11425" y="2972"/>
                    <a:pt x="11153" y="2805"/>
                  </a:cubicBezTo>
                  <a:cubicBezTo>
                    <a:pt x="10902" y="2637"/>
                    <a:pt x="10693" y="2386"/>
                    <a:pt x="10567" y="2114"/>
                  </a:cubicBezTo>
                  <a:cubicBezTo>
                    <a:pt x="10316" y="1528"/>
                    <a:pt x="10379" y="817"/>
                    <a:pt x="10735" y="294"/>
                  </a:cubicBezTo>
                  <a:lnTo>
                    <a:pt x="10839" y="147"/>
                  </a:lnTo>
                  <a:lnTo>
                    <a:pt x="7094" y="147"/>
                  </a:lnTo>
                  <a:lnTo>
                    <a:pt x="7157" y="273"/>
                  </a:lnTo>
                  <a:cubicBezTo>
                    <a:pt x="7199" y="357"/>
                    <a:pt x="7219" y="440"/>
                    <a:pt x="7240" y="524"/>
                  </a:cubicBezTo>
                  <a:lnTo>
                    <a:pt x="7240" y="503"/>
                  </a:lnTo>
                  <a:cubicBezTo>
                    <a:pt x="7303" y="817"/>
                    <a:pt x="7345" y="1131"/>
                    <a:pt x="7282" y="1424"/>
                  </a:cubicBezTo>
                  <a:cubicBezTo>
                    <a:pt x="7178" y="1696"/>
                    <a:pt x="7073" y="2010"/>
                    <a:pt x="6906" y="2240"/>
                  </a:cubicBezTo>
                  <a:cubicBezTo>
                    <a:pt x="6801" y="2344"/>
                    <a:pt x="6675" y="2449"/>
                    <a:pt x="6550" y="2533"/>
                  </a:cubicBezTo>
                  <a:cubicBezTo>
                    <a:pt x="6445" y="2637"/>
                    <a:pt x="6320" y="2721"/>
                    <a:pt x="6173" y="2784"/>
                  </a:cubicBezTo>
                  <a:cubicBezTo>
                    <a:pt x="5936" y="2893"/>
                    <a:pt x="5667" y="2955"/>
                    <a:pt x="5407" y="2955"/>
                  </a:cubicBezTo>
                  <a:cubicBezTo>
                    <a:pt x="5369" y="2955"/>
                    <a:pt x="5332" y="2954"/>
                    <a:pt x="5295" y="2951"/>
                  </a:cubicBezTo>
                  <a:cubicBezTo>
                    <a:pt x="4688" y="2909"/>
                    <a:pt x="4123" y="2554"/>
                    <a:pt x="3830" y="2010"/>
                  </a:cubicBezTo>
                  <a:cubicBezTo>
                    <a:pt x="3537" y="1486"/>
                    <a:pt x="3558" y="796"/>
                    <a:pt x="3851" y="273"/>
                  </a:cubicBezTo>
                  <a:lnTo>
                    <a:pt x="3934" y="147"/>
                  </a:lnTo>
                  <a:lnTo>
                    <a:pt x="126" y="147"/>
                  </a:lnTo>
                  <a:lnTo>
                    <a:pt x="126" y="231"/>
                  </a:lnTo>
                  <a:lnTo>
                    <a:pt x="1" y="39609"/>
                  </a:lnTo>
                  <a:lnTo>
                    <a:pt x="1" y="39839"/>
                  </a:lnTo>
                  <a:lnTo>
                    <a:pt x="231" y="39839"/>
                  </a:lnTo>
                  <a:lnTo>
                    <a:pt x="16614" y="39547"/>
                  </a:lnTo>
                  <a:cubicBezTo>
                    <a:pt x="21415" y="39473"/>
                    <a:pt x="26216" y="39351"/>
                    <a:pt x="31003" y="39351"/>
                  </a:cubicBezTo>
                  <a:cubicBezTo>
                    <a:pt x="31661" y="39351"/>
                    <a:pt x="32319" y="39353"/>
                    <a:pt x="32976" y="39358"/>
                  </a:cubicBezTo>
                  <a:lnTo>
                    <a:pt x="39128" y="39358"/>
                  </a:lnTo>
                  <a:lnTo>
                    <a:pt x="41179" y="39400"/>
                  </a:lnTo>
                  <a:lnTo>
                    <a:pt x="49360" y="39567"/>
                  </a:lnTo>
                  <a:lnTo>
                    <a:pt x="57562" y="39714"/>
                  </a:lnTo>
                  <a:lnTo>
                    <a:pt x="65743" y="39839"/>
                  </a:lnTo>
                  <a:lnTo>
                    <a:pt x="65973" y="39839"/>
                  </a:lnTo>
                  <a:lnTo>
                    <a:pt x="65973" y="39630"/>
                  </a:lnTo>
                  <a:lnTo>
                    <a:pt x="66433" y="19941"/>
                  </a:lnTo>
                  <a:lnTo>
                    <a:pt x="66663" y="10086"/>
                  </a:lnTo>
                  <a:lnTo>
                    <a:pt x="66852" y="231"/>
                  </a:lnTo>
                  <a:lnTo>
                    <a:pt x="66852" y="168"/>
                  </a:lnTo>
                  <a:lnTo>
                    <a:pt x="66789" y="168"/>
                  </a:lnTo>
                  <a:lnTo>
                    <a:pt x="61746" y="231"/>
                  </a:lnTo>
                  <a:cubicBezTo>
                    <a:pt x="61767" y="273"/>
                    <a:pt x="61809" y="315"/>
                    <a:pt x="61830" y="357"/>
                  </a:cubicBezTo>
                  <a:lnTo>
                    <a:pt x="61914" y="482"/>
                  </a:lnTo>
                  <a:cubicBezTo>
                    <a:pt x="61956" y="566"/>
                    <a:pt x="61998" y="629"/>
                    <a:pt x="62018" y="712"/>
                  </a:cubicBezTo>
                  <a:cubicBezTo>
                    <a:pt x="62102" y="880"/>
                    <a:pt x="62144" y="1068"/>
                    <a:pt x="62165" y="1235"/>
                  </a:cubicBezTo>
                  <a:cubicBezTo>
                    <a:pt x="62207" y="1612"/>
                    <a:pt x="62165" y="1968"/>
                    <a:pt x="62039" y="2302"/>
                  </a:cubicBezTo>
                  <a:cubicBezTo>
                    <a:pt x="61893" y="2637"/>
                    <a:pt x="61663" y="2930"/>
                    <a:pt x="61370" y="3118"/>
                  </a:cubicBezTo>
                  <a:cubicBezTo>
                    <a:pt x="61077" y="3328"/>
                    <a:pt x="60700" y="3411"/>
                    <a:pt x="60345" y="3411"/>
                  </a:cubicBezTo>
                  <a:cubicBezTo>
                    <a:pt x="59989" y="3391"/>
                    <a:pt x="59633" y="3307"/>
                    <a:pt x="59340" y="3118"/>
                  </a:cubicBezTo>
                  <a:cubicBezTo>
                    <a:pt x="59047" y="2909"/>
                    <a:pt x="58838" y="2616"/>
                    <a:pt x="58713" y="2302"/>
                  </a:cubicBezTo>
                  <a:cubicBezTo>
                    <a:pt x="58461" y="1633"/>
                    <a:pt x="58545" y="838"/>
                    <a:pt x="59005" y="294"/>
                  </a:cubicBezTo>
                  <a:lnTo>
                    <a:pt x="59131" y="147"/>
                  </a:lnTo>
                  <a:lnTo>
                    <a:pt x="58922" y="147"/>
                  </a:lnTo>
                  <a:lnTo>
                    <a:pt x="54988" y="126"/>
                  </a:lnTo>
                  <a:lnTo>
                    <a:pt x="54758" y="105"/>
                  </a:lnTo>
                  <a:lnTo>
                    <a:pt x="54883" y="294"/>
                  </a:lnTo>
                  <a:cubicBezTo>
                    <a:pt x="55239" y="838"/>
                    <a:pt x="55281" y="1549"/>
                    <a:pt x="55009" y="2135"/>
                  </a:cubicBezTo>
                  <a:cubicBezTo>
                    <a:pt x="54883" y="2428"/>
                    <a:pt x="54674" y="2679"/>
                    <a:pt x="54402" y="2846"/>
                  </a:cubicBezTo>
                  <a:cubicBezTo>
                    <a:pt x="54151" y="2993"/>
                    <a:pt x="53816" y="3077"/>
                    <a:pt x="53503" y="3077"/>
                  </a:cubicBezTo>
                  <a:cubicBezTo>
                    <a:pt x="53189" y="3077"/>
                    <a:pt x="52875" y="2993"/>
                    <a:pt x="52603" y="2826"/>
                  </a:cubicBezTo>
                  <a:cubicBezTo>
                    <a:pt x="52352" y="2658"/>
                    <a:pt x="52142" y="2407"/>
                    <a:pt x="52017" y="2135"/>
                  </a:cubicBezTo>
                  <a:cubicBezTo>
                    <a:pt x="51766" y="1549"/>
                    <a:pt x="51808" y="838"/>
                    <a:pt x="52163" y="315"/>
                  </a:cubicBezTo>
                  <a:lnTo>
                    <a:pt x="52331" y="85"/>
                  </a:lnTo>
                  <a:lnTo>
                    <a:pt x="52038" y="85"/>
                  </a:lnTo>
                  <a:lnTo>
                    <a:pt x="47790" y="64"/>
                  </a:lnTo>
                  <a:lnTo>
                    <a:pt x="47351" y="64"/>
                  </a:lnTo>
                  <a:lnTo>
                    <a:pt x="47665" y="357"/>
                  </a:lnTo>
                  <a:cubicBezTo>
                    <a:pt x="47769" y="461"/>
                    <a:pt x="47853" y="545"/>
                    <a:pt x="47916" y="650"/>
                  </a:cubicBezTo>
                  <a:cubicBezTo>
                    <a:pt x="48000" y="754"/>
                    <a:pt x="48062" y="880"/>
                    <a:pt x="48125" y="984"/>
                  </a:cubicBezTo>
                  <a:cubicBezTo>
                    <a:pt x="48227" y="1208"/>
                    <a:pt x="48289" y="1452"/>
                    <a:pt x="48292" y="1697"/>
                  </a:cubicBezTo>
                  <a:lnTo>
                    <a:pt x="48292" y="1697"/>
                  </a:lnTo>
                  <a:lnTo>
                    <a:pt x="48230" y="2177"/>
                  </a:lnTo>
                  <a:lnTo>
                    <a:pt x="48230" y="2156"/>
                  </a:lnTo>
                  <a:cubicBezTo>
                    <a:pt x="48083" y="2658"/>
                    <a:pt x="47707" y="3077"/>
                    <a:pt x="47205" y="3244"/>
                  </a:cubicBezTo>
                  <a:cubicBezTo>
                    <a:pt x="47029" y="3308"/>
                    <a:pt x="46828" y="3335"/>
                    <a:pt x="46632" y="3335"/>
                  </a:cubicBezTo>
                  <a:cubicBezTo>
                    <a:pt x="46571" y="3335"/>
                    <a:pt x="46511" y="3333"/>
                    <a:pt x="46451" y="3328"/>
                  </a:cubicBezTo>
                  <a:cubicBezTo>
                    <a:pt x="46179" y="3286"/>
                    <a:pt x="45949" y="3181"/>
                    <a:pt x="45719" y="3035"/>
                  </a:cubicBezTo>
                  <a:cubicBezTo>
                    <a:pt x="45280" y="2763"/>
                    <a:pt x="44924" y="2302"/>
                    <a:pt x="44861" y="1800"/>
                  </a:cubicBezTo>
                  <a:cubicBezTo>
                    <a:pt x="44756" y="1298"/>
                    <a:pt x="44945" y="754"/>
                    <a:pt x="45300" y="378"/>
                  </a:cubicBezTo>
                  <a:lnTo>
                    <a:pt x="45656" y="43"/>
                  </a:lnTo>
                  <a:lnTo>
                    <a:pt x="45154" y="43"/>
                  </a:lnTo>
                  <a:lnTo>
                    <a:pt x="40655" y="22"/>
                  </a:lnTo>
                  <a:lnTo>
                    <a:pt x="40258" y="22"/>
                  </a:lnTo>
                  <a:lnTo>
                    <a:pt x="40488" y="357"/>
                  </a:lnTo>
                  <a:cubicBezTo>
                    <a:pt x="40823" y="838"/>
                    <a:pt x="40886" y="1507"/>
                    <a:pt x="40635" y="2051"/>
                  </a:cubicBezTo>
                  <a:cubicBezTo>
                    <a:pt x="40530" y="2323"/>
                    <a:pt x="40342" y="2554"/>
                    <a:pt x="40090" y="2700"/>
                  </a:cubicBezTo>
                  <a:cubicBezTo>
                    <a:pt x="39860" y="2867"/>
                    <a:pt x="39567" y="2930"/>
                    <a:pt x="39254" y="2930"/>
                  </a:cubicBezTo>
                  <a:cubicBezTo>
                    <a:pt x="38961" y="2930"/>
                    <a:pt x="38668" y="2867"/>
                    <a:pt x="38438" y="2700"/>
                  </a:cubicBezTo>
                  <a:cubicBezTo>
                    <a:pt x="38186" y="2554"/>
                    <a:pt x="37998" y="2323"/>
                    <a:pt x="37894" y="2051"/>
                  </a:cubicBezTo>
                  <a:cubicBezTo>
                    <a:pt x="37663" y="1507"/>
                    <a:pt x="37705" y="838"/>
                    <a:pt x="38040" y="378"/>
                  </a:cubicBezTo>
                  <a:lnTo>
                    <a:pt x="38291" y="22"/>
                  </a:lnTo>
                  <a:lnTo>
                    <a:pt x="37852" y="22"/>
                  </a:lnTo>
                  <a:lnTo>
                    <a:pt x="345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7"/>
            <p:cNvSpPr/>
            <p:nvPr/>
          </p:nvSpPr>
          <p:spPr>
            <a:xfrm>
              <a:off x="1576650" y="2425675"/>
              <a:ext cx="1490325" cy="25"/>
            </a:xfrm>
            <a:custGeom>
              <a:avLst/>
              <a:gdLst/>
              <a:ahLst/>
              <a:cxnLst/>
              <a:rect l="l" t="t" r="r" b="b"/>
              <a:pathLst>
                <a:path w="59613" h="1" extrusionOk="0">
                  <a:moveTo>
                    <a:pt x="59612" y="1"/>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7"/>
            <p:cNvSpPr/>
            <p:nvPr/>
          </p:nvSpPr>
          <p:spPr>
            <a:xfrm>
              <a:off x="1576650" y="2418350"/>
              <a:ext cx="1490325" cy="14150"/>
            </a:xfrm>
            <a:custGeom>
              <a:avLst/>
              <a:gdLst/>
              <a:ahLst/>
              <a:cxnLst/>
              <a:rect l="l" t="t" r="r" b="b"/>
              <a:pathLst>
                <a:path w="59613" h="566" extrusionOk="0">
                  <a:moveTo>
                    <a:pt x="14898" y="1"/>
                  </a:moveTo>
                  <a:cubicBezTo>
                    <a:pt x="9918" y="42"/>
                    <a:pt x="4960" y="84"/>
                    <a:pt x="1" y="252"/>
                  </a:cubicBezTo>
                  <a:lnTo>
                    <a:pt x="1" y="314"/>
                  </a:lnTo>
                  <a:cubicBezTo>
                    <a:pt x="4960" y="482"/>
                    <a:pt x="9918" y="545"/>
                    <a:pt x="14898" y="566"/>
                  </a:cubicBezTo>
                  <a:cubicBezTo>
                    <a:pt x="17388" y="566"/>
                    <a:pt x="19857" y="545"/>
                    <a:pt x="22347" y="524"/>
                  </a:cubicBezTo>
                  <a:cubicBezTo>
                    <a:pt x="24837" y="524"/>
                    <a:pt x="27327" y="482"/>
                    <a:pt x="29796" y="419"/>
                  </a:cubicBezTo>
                  <a:cubicBezTo>
                    <a:pt x="31619" y="388"/>
                    <a:pt x="33441" y="369"/>
                    <a:pt x="35264" y="369"/>
                  </a:cubicBezTo>
                  <a:cubicBezTo>
                    <a:pt x="35931" y="369"/>
                    <a:pt x="36598" y="372"/>
                    <a:pt x="37266" y="377"/>
                  </a:cubicBezTo>
                  <a:cubicBezTo>
                    <a:pt x="39735" y="398"/>
                    <a:pt x="42224" y="461"/>
                    <a:pt x="44714" y="503"/>
                  </a:cubicBezTo>
                  <a:cubicBezTo>
                    <a:pt x="45706" y="511"/>
                    <a:pt x="46699" y="515"/>
                    <a:pt x="47692" y="515"/>
                  </a:cubicBezTo>
                  <a:cubicBezTo>
                    <a:pt x="51664" y="515"/>
                    <a:pt x="55645" y="448"/>
                    <a:pt x="59612" y="314"/>
                  </a:cubicBezTo>
                  <a:lnTo>
                    <a:pt x="59612" y="252"/>
                  </a:lnTo>
                  <a:cubicBezTo>
                    <a:pt x="55645" y="118"/>
                    <a:pt x="51664" y="51"/>
                    <a:pt x="47692" y="51"/>
                  </a:cubicBezTo>
                  <a:cubicBezTo>
                    <a:pt x="46699" y="51"/>
                    <a:pt x="45706" y="55"/>
                    <a:pt x="44714" y="63"/>
                  </a:cubicBezTo>
                  <a:cubicBezTo>
                    <a:pt x="42224" y="105"/>
                    <a:pt x="39735" y="189"/>
                    <a:pt x="37266" y="210"/>
                  </a:cubicBezTo>
                  <a:cubicBezTo>
                    <a:pt x="34776" y="210"/>
                    <a:pt x="32286" y="189"/>
                    <a:pt x="29796" y="147"/>
                  </a:cubicBezTo>
                  <a:cubicBezTo>
                    <a:pt x="27327" y="84"/>
                    <a:pt x="24837" y="63"/>
                    <a:pt x="22347" y="42"/>
                  </a:cubicBezTo>
                  <a:cubicBezTo>
                    <a:pt x="19857" y="22"/>
                    <a:pt x="17388" y="1"/>
                    <a:pt x="14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7"/>
            <p:cNvSpPr/>
            <p:nvPr/>
          </p:nvSpPr>
          <p:spPr>
            <a:xfrm>
              <a:off x="1576650" y="2536575"/>
              <a:ext cx="1490325" cy="25"/>
            </a:xfrm>
            <a:custGeom>
              <a:avLst/>
              <a:gdLst/>
              <a:ahLst/>
              <a:cxnLst/>
              <a:rect l="l" t="t" r="r" b="b"/>
              <a:pathLst>
                <a:path w="59613" h="1" extrusionOk="0">
                  <a:moveTo>
                    <a:pt x="1" y="0"/>
                  </a:moveTo>
                  <a:lnTo>
                    <a:pt x="5961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7"/>
            <p:cNvSpPr/>
            <p:nvPr/>
          </p:nvSpPr>
          <p:spPr>
            <a:xfrm>
              <a:off x="1576650" y="2529625"/>
              <a:ext cx="1490325" cy="14000"/>
            </a:xfrm>
            <a:custGeom>
              <a:avLst/>
              <a:gdLst/>
              <a:ahLst/>
              <a:cxnLst/>
              <a:rect l="l" t="t" r="r" b="b"/>
              <a:pathLst>
                <a:path w="59613" h="560" extrusionOk="0">
                  <a:moveTo>
                    <a:pt x="43221" y="1"/>
                  </a:moveTo>
                  <a:cubicBezTo>
                    <a:pt x="41229" y="1"/>
                    <a:pt x="39241" y="27"/>
                    <a:pt x="37266" y="27"/>
                  </a:cubicBezTo>
                  <a:cubicBezTo>
                    <a:pt x="34776" y="48"/>
                    <a:pt x="32286" y="90"/>
                    <a:pt x="29796" y="132"/>
                  </a:cubicBezTo>
                  <a:cubicBezTo>
                    <a:pt x="27780" y="166"/>
                    <a:pt x="25750" y="200"/>
                    <a:pt x="23718" y="200"/>
                  </a:cubicBezTo>
                  <a:cubicBezTo>
                    <a:pt x="23261" y="200"/>
                    <a:pt x="22804" y="199"/>
                    <a:pt x="22347" y="195"/>
                  </a:cubicBezTo>
                  <a:cubicBezTo>
                    <a:pt x="19857" y="174"/>
                    <a:pt x="17388" y="111"/>
                    <a:pt x="14898" y="69"/>
                  </a:cubicBezTo>
                  <a:cubicBezTo>
                    <a:pt x="13902" y="61"/>
                    <a:pt x="12907" y="57"/>
                    <a:pt x="11913" y="57"/>
                  </a:cubicBezTo>
                  <a:cubicBezTo>
                    <a:pt x="7935" y="57"/>
                    <a:pt x="3968" y="124"/>
                    <a:pt x="1" y="257"/>
                  </a:cubicBezTo>
                  <a:lnTo>
                    <a:pt x="1" y="299"/>
                  </a:lnTo>
                  <a:cubicBezTo>
                    <a:pt x="3987" y="451"/>
                    <a:pt x="7973" y="521"/>
                    <a:pt x="11970" y="521"/>
                  </a:cubicBezTo>
                  <a:cubicBezTo>
                    <a:pt x="12945" y="521"/>
                    <a:pt x="13921" y="517"/>
                    <a:pt x="14898" y="509"/>
                  </a:cubicBezTo>
                  <a:cubicBezTo>
                    <a:pt x="17388" y="467"/>
                    <a:pt x="19857" y="383"/>
                    <a:pt x="22347" y="362"/>
                  </a:cubicBezTo>
                  <a:cubicBezTo>
                    <a:pt x="22804" y="358"/>
                    <a:pt x="23261" y="356"/>
                    <a:pt x="23718" y="356"/>
                  </a:cubicBezTo>
                  <a:cubicBezTo>
                    <a:pt x="25750" y="356"/>
                    <a:pt x="27780" y="391"/>
                    <a:pt x="29796" y="425"/>
                  </a:cubicBezTo>
                  <a:cubicBezTo>
                    <a:pt x="32286" y="467"/>
                    <a:pt x="34776" y="509"/>
                    <a:pt x="37266" y="529"/>
                  </a:cubicBezTo>
                  <a:cubicBezTo>
                    <a:pt x="39011" y="544"/>
                    <a:pt x="40768" y="559"/>
                    <a:pt x="42527" y="559"/>
                  </a:cubicBezTo>
                  <a:cubicBezTo>
                    <a:pt x="43256" y="559"/>
                    <a:pt x="43985" y="557"/>
                    <a:pt x="44714" y="550"/>
                  </a:cubicBezTo>
                  <a:cubicBezTo>
                    <a:pt x="49673" y="529"/>
                    <a:pt x="54653" y="467"/>
                    <a:pt x="59612" y="299"/>
                  </a:cubicBezTo>
                  <a:lnTo>
                    <a:pt x="59612" y="257"/>
                  </a:lnTo>
                  <a:cubicBezTo>
                    <a:pt x="54653" y="90"/>
                    <a:pt x="49673" y="27"/>
                    <a:pt x="44714" y="6"/>
                  </a:cubicBezTo>
                  <a:cubicBezTo>
                    <a:pt x="44216" y="2"/>
                    <a:pt x="43718" y="1"/>
                    <a:pt x="43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7"/>
            <p:cNvSpPr/>
            <p:nvPr/>
          </p:nvSpPr>
          <p:spPr>
            <a:xfrm>
              <a:off x="1576650" y="2648000"/>
              <a:ext cx="1490325" cy="25"/>
            </a:xfrm>
            <a:custGeom>
              <a:avLst/>
              <a:gdLst/>
              <a:ahLst/>
              <a:cxnLst/>
              <a:rect l="l" t="t" r="r" b="b"/>
              <a:pathLst>
                <a:path w="59613" h="1" extrusionOk="0">
                  <a:moveTo>
                    <a:pt x="1" y="0"/>
                  </a:moveTo>
                  <a:lnTo>
                    <a:pt x="5961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7"/>
            <p:cNvSpPr/>
            <p:nvPr/>
          </p:nvSpPr>
          <p:spPr>
            <a:xfrm>
              <a:off x="1576650" y="2640675"/>
              <a:ext cx="1490325" cy="14150"/>
            </a:xfrm>
            <a:custGeom>
              <a:avLst/>
              <a:gdLst/>
              <a:ahLst/>
              <a:cxnLst/>
              <a:rect l="l" t="t" r="r" b="b"/>
              <a:pathLst>
                <a:path w="59613" h="566" extrusionOk="0">
                  <a:moveTo>
                    <a:pt x="44714" y="0"/>
                  </a:moveTo>
                  <a:cubicBezTo>
                    <a:pt x="42224" y="0"/>
                    <a:pt x="39735" y="21"/>
                    <a:pt x="37266" y="42"/>
                  </a:cubicBezTo>
                  <a:cubicBezTo>
                    <a:pt x="34776" y="63"/>
                    <a:pt x="32286" y="84"/>
                    <a:pt x="29796" y="147"/>
                  </a:cubicBezTo>
                  <a:cubicBezTo>
                    <a:pt x="27327" y="188"/>
                    <a:pt x="24837" y="209"/>
                    <a:pt x="22347" y="209"/>
                  </a:cubicBezTo>
                  <a:cubicBezTo>
                    <a:pt x="19857" y="188"/>
                    <a:pt x="17388" y="105"/>
                    <a:pt x="14898" y="63"/>
                  </a:cubicBezTo>
                  <a:cubicBezTo>
                    <a:pt x="13902" y="55"/>
                    <a:pt x="12907" y="50"/>
                    <a:pt x="11913" y="50"/>
                  </a:cubicBezTo>
                  <a:cubicBezTo>
                    <a:pt x="7935" y="50"/>
                    <a:pt x="3968" y="117"/>
                    <a:pt x="1" y="251"/>
                  </a:cubicBezTo>
                  <a:lnTo>
                    <a:pt x="1" y="314"/>
                  </a:lnTo>
                  <a:cubicBezTo>
                    <a:pt x="3968" y="448"/>
                    <a:pt x="7948" y="515"/>
                    <a:pt x="11921" y="515"/>
                  </a:cubicBezTo>
                  <a:cubicBezTo>
                    <a:pt x="12914" y="515"/>
                    <a:pt x="13906" y="511"/>
                    <a:pt x="14898" y="502"/>
                  </a:cubicBezTo>
                  <a:cubicBezTo>
                    <a:pt x="17388" y="460"/>
                    <a:pt x="19857" y="398"/>
                    <a:pt x="22347" y="377"/>
                  </a:cubicBezTo>
                  <a:cubicBezTo>
                    <a:pt x="23014" y="371"/>
                    <a:pt x="23681" y="369"/>
                    <a:pt x="24348" y="369"/>
                  </a:cubicBezTo>
                  <a:cubicBezTo>
                    <a:pt x="26170" y="369"/>
                    <a:pt x="27988" y="388"/>
                    <a:pt x="29796" y="419"/>
                  </a:cubicBezTo>
                  <a:cubicBezTo>
                    <a:pt x="32286" y="481"/>
                    <a:pt x="34776" y="523"/>
                    <a:pt x="37266" y="523"/>
                  </a:cubicBezTo>
                  <a:cubicBezTo>
                    <a:pt x="39735" y="544"/>
                    <a:pt x="42224" y="565"/>
                    <a:pt x="44714" y="565"/>
                  </a:cubicBezTo>
                  <a:cubicBezTo>
                    <a:pt x="49673" y="544"/>
                    <a:pt x="54653" y="481"/>
                    <a:pt x="59612" y="314"/>
                  </a:cubicBezTo>
                  <a:lnTo>
                    <a:pt x="59612" y="251"/>
                  </a:lnTo>
                  <a:cubicBezTo>
                    <a:pt x="54653" y="84"/>
                    <a:pt x="49673" y="42"/>
                    <a:pt x="44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7"/>
            <p:cNvSpPr/>
            <p:nvPr/>
          </p:nvSpPr>
          <p:spPr>
            <a:xfrm>
              <a:off x="1576650" y="2758875"/>
              <a:ext cx="1490325" cy="25"/>
            </a:xfrm>
            <a:custGeom>
              <a:avLst/>
              <a:gdLst/>
              <a:ahLst/>
              <a:cxnLst/>
              <a:rect l="l" t="t" r="r" b="b"/>
              <a:pathLst>
                <a:path w="59613" h="1" extrusionOk="0">
                  <a:moveTo>
                    <a:pt x="1" y="1"/>
                  </a:moveTo>
                  <a:lnTo>
                    <a:pt x="59612"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7"/>
            <p:cNvSpPr/>
            <p:nvPr/>
          </p:nvSpPr>
          <p:spPr>
            <a:xfrm>
              <a:off x="1576650" y="2751950"/>
              <a:ext cx="1490325" cy="13975"/>
            </a:xfrm>
            <a:custGeom>
              <a:avLst/>
              <a:gdLst/>
              <a:ahLst/>
              <a:cxnLst/>
              <a:rect l="l" t="t" r="r" b="b"/>
              <a:pathLst>
                <a:path w="59613" h="559" extrusionOk="0">
                  <a:moveTo>
                    <a:pt x="43221" y="0"/>
                  </a:moveTo>
                  <a:cubicBezTo>
                    <a:pt x="41229" y="0"/>
                    <a:pt x="39241" y="27"/>
                    <a:pt x="37266" y="27"/>
                  </a:cubicBezTo>
                  <a:cubicBezTo>
                    <a:pt x="34776" y="48"/>
                    <a:pt x="32286" y="90"/>
                    <a:pt x="29796" y="131"/>
                  </a:cubicBezTo>
                  <a:cubicBezTo>
                    <a:pt x="27780" y="166"/>
                    <a:pt x="25750" y="200"/>
                    <a:pt x="23718" y="200"/>
                  </a:cubicBezTo>
                  <a:cubicBezTo>
                    <a:pt x="23261" y="200"/>
                    <a:pt x="22804" y="198"/>
                    <a:pt x="22347" y="194"/>
                  </a:cubicBezTo>
                  <a:cubicBezTo>
                    <a:pt x="19857" y="173"/>
                    <a:pt x="17388" y="111"/>
                    <a:pt x="14898" y="69"/>
                  </a:cubicBezTo>
                  <a:cubicBezTo>
                    <a:pt x="13757" y="59"/>
                    <a:pt x="12615" y="54"/>
                    <a:pt x="11472" y="54"/>
                  </a:cubicBezTo>
                  <a:cubicBezTo>
                    <a:pt x="7648" y="54"/>
                    <a:pt x="3818" y="112"/>
                    <a:pt x="1" y="257"/>
                  </a:cubicBezTo>
                  <a:lnTo>
                    <a:pt x="1" y="299"/>
                  </a:lnTo>
                  <a:cubicBezTo>
                    <a:pt x="3987" y="450"/>
                    <a:pt x="7987" y="520"/>
                    <a:pt x="11978" y="520"/>
                  </a:cubicBezTo>
                  <a:cubicBezTo>
                    <a:pt x="12952" y="520"/>
                    <a:pt x="13926" y="516"/>
                    <a:pt x="14898" y="508"/>
                  </a:cubicBezTo>
                  <a:cubicBezTo>
                    <a:pt x="17388" y="466"/>
                    <a:pt x="19857" y="383"/>
                    <a:pt x="22347" y="362"/>
                  </a:cubicBezTo>
                  <a:cubicBezTo>
                    <a:pt x="22804" y="358"/>
                    <a:pt x="23261" y="356"/>
                    <a:pt x="23718" y="356"/>
                  </a:cubicBezTo>
                  <a:cubicBezTo>
                    <a:pt x="25750" y="356"/>
                    <a:pt x="27780" y="390"/>
                    <a:pt x="29796" y="424"/>
                  </a:cubicBezTo>
                  <a:cubicBezTo>
                    <a:pt x="32286" y="466"/>
                    <a:pt x="34776" y="508"/>
                    <a:pt x="37266" y="529"/>
                  </a:cubicBezTo>
                  <a:cubicBezTo>
                    <a:pt x="39011" y="544"/>
                    <a:pt x="40768" y="559"/>
                    <a:pt x="42527" y="559"/>
                  </a:cubicBezTo>
                  <a:cubicBezTo>
                    <a:pt x="43256" y="559"/>
                    <a:pt x="43985" y="556"/>
                    <a:pt x="44714" y="550"/>
                  </a:cubicBezTo>
                  <a:cubicBezTo>
                    <a:pt x="49673" y="529"/>
                    <a:pt x="54653" y="466"/>
                    <a:pt x="59612" y="299"/>
                  </a:cubicBezTo>
                  <a:lnTo>
                    <a:pt x="59612" y="257"/>
                  </a:lnTo>
                  <a:cubicBezTo>
                    <a:pt x="54653" y="90"/>
                    <a:pt x="49673" y="27"/>
                    <a:pt x="44714" y="6"/>
                  </a:cubicBezTo>
                  <a:cubicBezTo>
                    <a:pt x="44216" y="2"/>
                    <a:pt x="43718" y="0"/>
                    <a:pt x="43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7"/>
            <p:cNvSpPr/>
            <p:nvPr/>
          </p:nvSpPr>
          <p:spPr>
            <a:xfrm>
              <a:off x="1576650" y="2870300"/>
              <a:ext cx="1490325" cy="25"/>
            </a:xfrm>
            <a:custGeom>
              <a:avLst/>
              <a:gdLst/>
              <a:ahLst/>
              <a:cxnLst/>
              <a:rect l="l" t="t" r="r" b="b"/>
              <a:pathLst>
                <a:path w="59613" h="1" extrusionOk="0">
                  <a:moveTo>
                    <a:pt x="1" y="1"/>
                  </a:moveTo>
                  <a:lnTo>
                    <a:pt x="59612"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7"/>
            <p:cNvSpPr/>
            <p:nvPr/>
          </p:nvSpPr>
          <p:spPr>
            <a:xfrm>
              <a:off x="1576125" y="2862975"/>
              <a:ext cx="1490850" cy="14150"/>
            </a:xfrm>
            <a:custGeom>
              <a:avLst/>
              <a:gdLst/>
              <a:ahLst/>
              <a:cxnLst/>
              <a:rect l="l" t="t" r="r" b="b"/>
              <a:pathLst>
                <a:path w="59634" h="566" extrusionOk="0">
                  <a:moveTo>
                    <a:pt x="44735" y="1"/>
                  </a:moveTo>
                  <a:cubicBezTo>
                    <a:pt x="42245" y="1"/>
                    <a:pt x="39756" y="22"/>
                    <a:pt x="37287" y="43"/>
                  </a:cubicBezTo>
                  <a:cubicBezTo>
                    <a:pt x="34797" y="63"/>
                    <a:pt x="32307" y="84"/>
                    <a:pt x="29817" y="147"/>
                  </a:cubicBezTo>
                  <a:cubicBezTo>
                    <a:pt x="27348" y="189"/>
                    <a:pt x="24858" y="210"/>
                    <a:pt x="22368" y="210"/>
                  </a:cubicBezTo>
                  <a:cubicBezTo>
                    <a:pt x="19878" y="189"/>
                    <a:pt x="17409" y="105"/>
                    <a:pt x="14919" y="63"/>
                  </a:cubicBezTo>
                  <a:cubicBezTo>
                    <a:pt x="13923" y="55"/>
                    <a:pt x="12928" y="51"/>
                    <a:pt x="11934" y="51"/>
                  </a:cubicBezTo>
                  <a:cubicBezTo>
                    <a:pt x="7956" y="51"/>
                    <a:pt x="3989" y="118"/>
                    <a:pt x="22" y="252"/>
                  </a:cubicBezTo>
                  <a:lnTo>
                    <a:pt x="1" y="252"/>
                  </a:lnTo>
                  <a:lnTo>
                    <a:pt x="1" y="315"/>
                  </a:lnTo>
                  <a:cubicBezTo>
                    <a:pt x="3985" y="448"/>
                    <a:pt x="7955" y="515"/>
                    <a:pt x="11934" y="515"/>
                  </a:cubicBezTo>
                  <a:cubicBezTo>
                    <a:pt x="12928" y="515"/>
                    <a:pt x="13923" y="511"/>
                    <a:pt x="14919" y="503"/>
                  </a:cubicBezTo>
                  <a:cubicBezTo>
                    <a:pt x="17409" y="461"/>
                    <a:pt x="19878" y="398"/>
                    <a:pt x="22368" y="377"/>
                  </a:cubicBezTo>
                  <a:cubicBezTo>
                    <a:pt x="22991" y="372"/>
                    <a:pt x="23613" y="369"/>
                    <a:pt x="24235" y="369"/>
                  </a:cubicBezTo>
                  <a:cubicBezTo>
                    <a:pt x="26102" y="369"/>
                    <a:pt x="27965" y="393"/>
                    <a:pt x="29817" y="440"/>
                  </a:cubicBezTo>
                  <a:cubicBezTo>
                    <a:pt x="32307" y="482"/>
                    <a:pt x="34797" y="524"/>
                    <a:pt x="37287" y="524"/>
                  </a:cubicBezTo>
                  <a:cubicBezTo>
                    <a:pt x="39756" y="545"/>
                    <a:pt x="42245" y="566"/>
                    <a:pt x="44735" y="566"/>
                  </a:cubicBezTo>
                  <a:cubicBezTo>
                    <a:pt x="49694" y="545"/>
                    <a:pt x="54674" y="482"/>
                    <a:pt x="59633" y="315"/>
                  </a:cubicBezTo>
                  <a:lnTo>
                    <a:pt x="59633" y="252"/>
                  </a:lnTo>
                  <a:cubicBezTo>
                    <a:pt x="54674" y="84"/>
                    <a:pt x="49694" y="43"/>
                    <a:pt x="447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7"/>
            <p:cNvSpPr/>
            <p:nvPr/>
          </p:nvSpPr>
          <p:spPr>
            <a:xfrm>
              <a:off x="1576650" y="2981200"/>
              <a:ext cx="1490325" cy="25"/>
            </a:xfrm>
            <a:custGeom>
              <a:avLst/>
              <a:gdLst/>
              <a:ahLst/>
              <a:cxnLst/>
              <a:rect l="l" t="t" r="r" b="b"/>
              <a:pathLst>
                <a:path w="59613" h="1" extrusionOk="0">
                  <a:moveTo>
                    <a:pt x="1" y="0"/>
                  </a:moveTo>
                  <a:lnTo>
                    <a:pt x="5961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7"/>
            <p:cNvSpPr/>
            <p:nvPr/>
          </p:nvSpPr>
          <p:spPr>
            <a:xfrm>
              <a:off x="1576650" y="2974250"/>
              <a:ext cx="1490325" cy="14000"/>
            </a:xfrm>
            <a:custGeom>
              <a:avLst/>
              <a:gdLst/>
              <a:ahLst/>
              <a:cxnLst/>
              <a:rect l="l" t="t" r="r" b="b"/>
              <a:pathLst>
                <a:path w="59613" h="560" extrusionOk="0">
                  <a:moveTo>
                    <a:pt x="43221" y="1"/>
                  </a:moveTo>
                  <a:cubicBezTo>
                    <a:pt x="41229" y="1"/>
                    <a:pt x="39241" y="27"/>
                    <a:pt x="37266" y="27"/>
                  </a:cubicBezTo>
                  <a:cubicBezTo>
                    <a:pt x="34776" y="48"/>
                    <a:pt x="32286" y="90"/>
                    <a:pt x="29796" y="132"/>
                  </a:cubicBezTo>
                  <a:cubicBezTo>
                    <a:pt x="27780" y="166"/>
                    <a:pt x="25750" y="200"/>
                    <a:pt x="23718" y="200"/>
                  </a:cubicBezTo>
                  <a:cubicBezTo>
                    <a:pt x="23261" y="200"/>
                    <a:pt x="22804" y="199"/>
                    <a:pt x="22347" y="195"/>
                  </a:cubicBezTo>
                  <a:cubicBezTo>
                    <a:pt x="19857" y="174"/>
                    <a:pt x="17388" y="111"/>
                    <a:pt x="14898" y="69"/>
                  </a:cubicBezTo>
                  <a:cubicBezTo>
                    <a:pt x="13906" y="61"/>
                    <a:pt x="12914" y="57"/>
                    <a:pt x="11921" y="57"/>
                  </a:cubicBezTo>
                  <a:cubicBezTo>
                    <a:pt x="7948" y="57"/>
                    <a:pt x="3968" y="124"/>
                    <a:pt x="1" y="258"/>
                  </a:cubicBezTo>
                  <a:lnTo>
                    <a:pt x="1" y="299"/>
                  </a:lnTo>
                  <a:cubicBezTo>
                    <a:pt x="3987" y="451"/>
                    <a:pt x="7987" y="521"/>
                    <a:pt x="11978" y="521"/>
                  </a:cubicBezTo>
                  <a:cubicBezTo>
                    <a:pt x="12952" y="521"/>
                    <a:pt x="13926" y="517"/>
                    <a:pt x="14898" y="509"/>
                  </a:cubicBezTo>
                  <a:cubicBezTo>
                    <a:pt x="17388" y="467"/>
                    <a:pt x="19857" y="383"/>
                    <a:pt x="22347" y="362"/>
                  </a:cubicBezTo>
                  <a:cubicBezTo>
                    <a:pt x="22804" y="358"/>
                    <a:pt x="23261" y="357"/>
                    <a:pt x="23718" y="357"/>
                  </a:cubicBezTo>
                  <a:cubicBezTo>
                    <a:pt x="25750" y="357"/>
                    <a:pt x="27780" y="391"/>
                    <a:pt x="29796" y="425"/>
                  </a:cubicBezTo>
                  <a:cubicBezTo>
                    <a:pt x="32286" y="467"/>
                    <a:pt x="34776" y="509"/>
                    <a:pt x="37266" y="530"/>
                  </a:cubicBezTo>
                  <a:cubicBezTo>
                    <a:pt x="39011" y="544"/>
                    <a:pt x="40768" y="559"/>
                    <a:pt x="42527" y="559"/>
                  </a:cubicBezTo>
                  <a:cubicBezTo>
                    <a:pt x="43256" y="559"/>
                    <a:pt x="43985" y="557"/>
                    <a:pt x="44714" y="550"/>
                  </a:cubicBezTo>
                  <a:cubicBezTo>
                    <a:pt x="49673" y="530"/>
                    <a:pt x="54653" y="467"/>
                    <a:pt x="59612" y="299"/>
                  </a:cubicBezTo>
                  <a:lnTo>
                    <a:pt x="59612" y="258"/>
                  </a:lnTo>
                  <a:cubicBezTo>
                    <a:pt x="54653" y="90"/>
                    <a:pt x="49673" y="27"/>
                    <a:pt x="44714" y="6"/>
                  </a:cubicBezTo>
                  <a:cubicBezTo>
                    <a:pt x="44216" y="2"/>
                    <a:pt x="43718" y="1"/>
                    <a:pt x="43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7"/>
            <p:cNvSpPr/>
            <p:nvPr/>
          </p:nvSpPr>
          <p:spPr>
            <a:xfrm>
              <a:off x="1485100" y="2135350"/>
              <a:ext cx="1664500" cy="984500"/>
            </a:xfrm>
            <a:custGeom>
              <a:avLst/>
              <a:gdLst/>
              <a:ahLst/>
              <a:cxnLst/>
              <a:rect l="l" t="t" r="r" b="b"/>
              <a:pathLst>
                <a:path w="66580" h="39380" extrusionOk="0">
                  <a:moveTo>
                    <a:pt x="1" y="1"/>
                  </a:moveTo>
                  <a:lnTo>
                    <a:pt x="1" y="39379"/>
                  </a:lnTo>
                  <a:lnTo>
                    <a:pt x="27202" y="38856"/>
                  </a:lnTo>
                  <a:lnTo>
                    <a:pt x="38856" y="38856"/>
                  </a:lnTo>
                  <a:lnTo>
                    <a:pt x="65534" y="39379"/>
                  </a:lnTo>
                  <a:lnTo>
                    <a:pt x="66580" y="1"/>
                  </a:lnTo>
                  <a:lnTo>
                    <a:pt x="61558" y="1"/>
                  </a:lnTo>
                  <a:cubicBezTo>
                    <a:pt x="62458" y="1089"/>
                    <a:pt x="61977" y="3223"/>
                    <a:pt x="60135" y="3223"/>
                  </a:cubicBezTo>
                  <a:cubicBezTo>
                    <a:pt x="58294" y="3223"/>
                    <a:pt x="57813" y="1089"/>
                    <a:pt x="58713" y="1"/>
                  </a:cubicBezTo>
                  <a:lnTo>
                    <a:pt x="54758" y="1"/>
                  </a:lnTo>
                  <a:cubicBezTo>
                    <a:pt x="55490" y="1089"/>
                    <a:pt x="54988" y="2972"/>
                    <a:pt x="53293" y="2972"/>
                  </a:cubicBezTo>
                  <a:cubicBezTo>
                    <a:pt x="51578" y="2972"/>
                    <a:pt x="51096" y="1089"/>
                    <a:pt x="51808" y="1"/>
                  </a:cubicBezTo>
                  <a:lnTo>
                    <a:pt x="47581" y="1"/>
                  </a:lnTo>
                  <a:cubicBezTo>
                    <a:pt x="47749" y="168"/>
                    <a:pt x="47895" y="357"/>
                    <a:pt x="48000" y="566"/>
                  </a:cubicBezTo>
                  <a:cubicBezTo>
                    <a:pt x="48167" y="838"/>
                    <a:pt x="48251" y="1152"/>
                    <a:pt x="48251" y="1487"/>
                  </a:cubicBezTo>
                  <a:cubicBezTo>
                    <a:pt x="48230" y="1633"/>
                    <a:pt x="48209" y="1800"/>
                    <a:pt x="48188" y="1968"/>
                  </a:cubicBezTo>
                  <a:cubicBezTo>
                    <a:pt x="48104" y="2261"/>
                    <a:pt x="47937" y="2533"/>
                    <a:pt x="47728" y="2763"/>
                  </a:cubicBezTo>
                  <a:cubicBezTo>
                    <a:pt x="47393" y="3098"/>
                    <a:pt x="46912" y="3286"/>
                    <a:pt x="46451" y="3286"/>
                  </a:cubicBezTo>
                  <a:cubicBezTo>
                    <a:pt x="46117" y="3286"/>
                    <a:pt x="45803" y="3202"/>
                    <a:pt x="45531" y="3035"/>
                  </a:cubicBezTo>
                  <a:cubicBezTo>
                    <a:pt x="45301" y="2930"/>
                    <a:pt x="45112" y="2784"/>
                    <a:pt x="44945" y="2595"/>
                  </a:cubicBezTo>
                  <a:cubicBezTo>
                    <a:pt x="44610" y="2240"/>
                    <a:pt x="44401" y="1800"/>
                    <a:pt x="44401" y="1298"/>
                  </a:cubicBezTo>
                  <a:cubicBezTo>
                    <a:pt x="44401" y="817"/>
                    <a:pt x="44610" y="336"/>
                    <a:pt x="44945" y="1"/>
                  </a:cubicBezTo>
                  <a:lnTo>
                    <a:pt x="40446" y="1"/>
                  </a:lnTo>
                  <a:cubicBezTo>
                    <a:pt x="41179" y="1047"/>
                    <a:pt x="40718" y="2909"/>
                    <a:pt x="39044" y="2909"/>
                  </a:cubicBezTo>
                  <a:lnTo>
                    <a:pt x="38856" y="2909"/>
                  </a:lnTo>
                  <a:cubicBezTo>
                    <a:pt x="37329" y="2763"/>
                    <a:pt x="36931" y="1005"/>
                    <a:pt x="37643" y="1"/>
                  </a:cubicBezTo>
                  <a:lnTo>
                    <a:pt x="34358" y="1"/>
                  </a:lnTo>
                  <a:cubicBezTo>
                    <a:pt x="35257" y="1089"/>
                    <a:pt x="34776" y="3223"/>
                    <a:pt x="32935" y="3223"/>
                  </a:cubicBezTo>
                  <a:cubicBezTo>
                    <a:pt x="32286" y="3223"/>
                    <a:pt x="31805" y="2951"/>
                    <a:pt x="31491" y="2554"/>
                  </a:cubicBezTo>
                  <a:cubicBezTo>
                    <a:pt x="30926" y="1842"/>
                    <a:pt x="30926" y="712"/>
                    <a:pt x="31512" y="1"/>
                  </a:cubicBezTo>
                  <a:lnTo>
                    <a:pt x="27557" y="1"/>
                  </a:lnTo>
                  <a:cubicBezTo>
                    <a:pt x="28101" y="796"/>
                    <a:pt x="27976" y="2010"/>
                    <a:pt x="27202" y="2616"/>
                  </a:cubicBezTo>
                  <a:cubicBezTo>
                    <a:pt x="26930" y="2847"/>
                    <a:pt x="26553" y="2972"/>
                    <a:pt x="26093" y="2972"/>
                  </a:cubicBezTo>
                  <a:cubicBezTo>
                    <a:pt x="24377" y="2972"/>
                    <a:pt x="23896" y="1089"/>
                    <a:pt x="24607" y="1"/>
                  </a:cubicBezTo>
                  <a:lnTo>
                    <a:pt x="20381" y="1"/>
                  </a:lnTo>
                  <a:cubicBezTo>
                    <a:pt x="20548" y="168"/>
                    <a:pt x="20694" y="357"/>
                    <a:pt x="20799" y="566"/>
                  </a:cubicBezTo>
                  <a:cubicBezTo>
                    <a:pt x="20966" y="838"/>
                    <a:pt x="21050" y="1152"/>
                    <a:pt x="21050" y="1487"/>
                  </a:cubicBezTo>
                  <a:cubicBezTo>
                    <a:pt x="21029" y="1633"/>
                    <a:pt x="21008" y="1800"/>
                    <a:pt x="20987" y="1968"/>
                  </a:cubicBezTo>
                  <a:cubicBezTo>
                    <a:pt x="20904" y="2261"/>
                    <a:pt x="20736" y="2533"/>
                    <a:pt x="20527" y="2763"/>
                  </a:cubicBezTo>
                  <a:cubicBezTo>
                    <a:pt x="20192" y="3098"/>
                    <a:pt x="19711" y="3286"/>
                    <a:pt x="19251" y="3286"/>
                  </a:cubicBezTo>
                  <a:cubicBezTo>
                    <a:pt x="18916" y="3286"/>
                    <a:pt x="18602" y="3202"/>
                    <a:pt x="18330" y="3035"/>
                  </a:cubicBezTo>
                  <a:cubicBezTo>
                    <a:pt x="18100" y="2930"/>
                    <a:pt x="17912" y="2784"/>
                    <a:pt x="17744" y="2595"/>
                  </a:cubicBezTo>
                  <a:cubicBezTo>
                    <a:pt x="17409" y="2240"/>
                    <a:pt x="17200" y="1800"/>
                    <a:pt x="17200" y="1298"/>
                  </a:cubicBezTo>
                  <a:cubicBezTo>
                    <a:pt x="17200" y="817"/>
                    <a:pt x="17409" y="336"/>
                    <a:pt x="17744" y="1"/>
                  </a:cubicBezTo>
                  <a:lnTo>
                    <a:pt x="13246" y="1"/>
                  </a:lnTo>
                  <a:cubicBezTo>
                    <a:pt x="13978" y="1047"/>
                    <a:pt x="13518" y="2909"/>
                    <a:pt x="11844" y="2909"/>
                  </a:cubicBezTo>
                  <a:cubicBezTo>
                    <a:pt x="10170" y="2909"/>
                    <a:pt x="9710" y="1047"/>
                    <a:pt x="10442" y="1"/>
                  </a:cubicBezTo>
                  <a:lnTo>
                    <a:pt x="7010" y="1"/>
                  </a:lnTo>
                  <a:cubicBezTo>
                    <a:pt x="7052" y="85"/>
                    <a:pt x="7073" y="168"/>
                    <a:pt x="7115" y="252"/>
                  </a:cubicBezTo>
                  <a:cubicBezTo>
                    <a:pt x="7157" y="608"/>
                    <a:pt x="7241" y="984"/>
                    <a:pt x="7115" y="1319"/>
                  </a:cubicBezTo>
                  <a:cubicBezTo>
                    <a:pt x="6969" y="1654"/>
                    <a:pt x="6864" y="1968"/>
                    <a:pt x="6592" y="2198"/>
                  </a:cubicBezTo>
                  <a:cubicBezTo>
                    <a:pt x="6320" y="2428"/>
                    <a:pt x="6048" y="2637"/>
                    <a:pt x="5671" y="2721"/>
                  </a:cubicBezTo>
                  <a:cubicBezTo>
                    <a:pt x="5514" y="2763"/>
                    <a:pt x="5352" y="2784"/>
                    <a:pt x="5187" y="2784"/>
                  </a:cubicBezTo>
                  <a:cubicBezTo>
                    <a:pt x="5023" y="2784"/>
                    <a:pt x="4855" y="2763"/>
                    <a:pt x="4688" y="2721"/>
                  </a:cubicBezTo>
                  <a:cubicBezTo>
                    <a:pt x="4374" y="2637"/>
                    <a:pt x="4102" y="2470"/>
                    <a:pt x="3851" y="2240"/>
                  </a:cubicBezTo>
                  <a:cubicBezTo>
                    <a:pt x="3516" y="1905"/>
                    <a:pt x="3307" y="1424"/>
                    <a:pt x="3307" y="922"/>
                  </a:cubicBezTo>
                  <a:cubicBezTo>
                    <a:pt x="3307" y="587"/>
                    <a:pt x="3412" y="273"/>
                    <a:pt x="3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7"/>
            <p:cNvSpPr/>
            <p:nvPr/>
          </p:nvSpPr>
          <p:spPr>
            <a:xfrm>
              <a:off x="1479875" y="2129600"/>
              <a:ext cx="1671300" cy="996000"/>
            </a:xfrm>
            <a:custGeom>
              <a:avLst/>
              <a:gdLst/>
              <a:ahLst/>
              <a:cxnLst/>
              <a:rect l="l" t="t" r="r" b="b"/>
              <a:pathLst>
                <a:path w="66852" h="39840" extrusionOk="0">
                  <a:moveTo>
                    <a:pt x="61788" y="231"/>
                  </a:moveTo>
                  <a:lnTo>
                    <a:pt x="66724" y="293"/>
                  </a:lnTo>
                  <a:lnTo>
                    <a:pt x="66724" y="293"/>
                  </a:lnTo>
                  <a:lnTo>
                    <a:pt x="66391" y="10065"/>
                  </a:lnTo>
                  <a:lnTo>
                    <a:pt x="66098" y="19920"/>
                  </a:lnTo>
                  <a:lnTo>
                    <a:pt x="65519" y="39374"/>
                  </a:lnTo>
                  <a:lnTo>
                    <a:pt x="65519" y="39374"/>
                  </a:lnTo>
                  <a:lnTo>
                    <a:pt x="57541" y="39191"/>
                  </a:lnTo>
                  <a:lnTo>
                    <a:pt x="49360" y="39023"/>
                  </a:lnTo>
                  <a:lnTo>
                    <a:pt x="41158" y="38856"/>
                  </a:lnTo>
                  <a:lnTo>
                    <a:pt x="39128" y="38814"/>
                  </a:lnTo>
                  <a:lnTo>
                    <a:pt x="32976" y="38814"/>
                  </a:lnTo>
                  <a:cubicBezTo>
                    <a:pt x="32225" y="38805"/>
                    <a:pt x="31473" y="38802"/>
                    <a:pt x="30722" y="38802"/>
                  </a:cubicBezTo>
                  <a:cubicBezTo>
                    <a:pt x="26012" y="38802"/>
                    <a:pt x="21303" y="38954"/>
                    <a:pt x="16593" y="39044"/>
                  </a:cubicBezTo>
                  <a:lnTo>
                    <a:pt x="419" y="39375"/>
                  </a:lnTo>
                  <a:lnTo>
                    <a:pt x="419" y="39375"/>
                  </a:lnTo>
                  <a:lnTo>
                    <a:pt x="315" y="335"/>
                  </a:lnTo>
                  <a:lnTo>
                    <a:pt x="315" y="335"/>
                  </a:lnTo>
                  <a:lnTo>
                    <a:pt x="3615" y="316"/>
                  </a:lnTo>
                  <a:lnTo>
                    <a:pt x="3615" y="316"/>
                  </a:lnTo>
                  <a:cubicBezTo>
                    <a:pt x="3350" y="863"/>
                    <a:pt x="3371" y="1550"/>
                    <a:pt x="3662" y="2093"/>
                  </a:cubicBezTo>
                  <a:cubicBezTo>
                    <a:pt x="3976" y="2658"/>
                    <a:pt x="4604" y="3077"/>
                    <a:pt x="5274" y="3097"/>
                  </a:cubicBezTo>
                  <a:cubicBezTo>
                    <a:pt x="5316" y="3100"/>
                    <a:pt x="5358" y="3101"/>
                    <a:pt x="5400" y="3101"/>
                  </a:cubicBezTo>
                  <a:cubicBezTo>
                    <a:pt x="5688" y="3101"/>
                    <a:pt x="5962" y="3040"/>
                    <a:pt x="6236" y="2930"/>
                  </a:cubicBezTo>
                  <a:cubicBezTo>
                    <a:pt x="6382" y="2846"/>
                    <a:pt x="6529" y="2763"/>
                    <a:pt x="6654" y="2658"/>
                  </a:cubicBezTo>
                  <a:cubicBezTo>
                    <a:pt x="6780" y="2553"/>
                    <a:pt x="6906" y="2470"/>
                    <a:pt x="7010" y="2323"/>
                  </a:cubicBezTo>
                  <a:cubicBezTo>
                    <a:pt x="7115" y="2198"/>
                    <a:pt x="7198" y="2051"/>
                    <a:pt x="7261" y="1905"/>
                  </a:cubicBezTo>
                  <a:cubicBezTo>
                    <a:pt x="7324" y="1758"/>
                    <a:pt x="7387" y="1612"/>
                    <a:pt x="7429" y="1445"/>
                  </a:cubicBezTo>
                  <a:cubicBezTo>
                    <a:pt x="7512" y="1110"/>
                    <a:pt x="7450" y="775"/>
                    <a:pt x="7408" y="482"/>
                  </a:cubicBezTo>
                  <a:lnTo>
                    <a:pt x="7408" y="461"/>
                  </a:lnTo>
                  <a:cubicBezTo>
                    <a:pt x="7385" y="416"/>
                    <a:pt x="7369" y="365"/>
                    <a:pt x="7352" y="315"/>
                  </a:cubicBezTo>
                  <a:lnTo>
                    <a:pt x="10477" y="315"/>
                  </a:lnTo>
                  <a:cubicBezTo>
                    <a:pt x="10162" y="879"/>
                    <a:pt x="10129" y="1581"/>
                    <a:pt x="10379" y="2177"/>
                  </a:cubicBezTo>
                  <a:cubicBezTo>
                    <a:pt x="10525" y="2491"/>
                    <a:pt x="10756" y="2784"/>
                    <a:pt x="11048" y="2972"/>
                  </a:cubicBezTo>
                  <a:cubicBezTo>
                    <a:pt x="11341" y="3160"/>
                    <a:pt x="11697" y="3244"/>
                    <a:pt x="12053" y="3244"/>
                  </a:cubicBezTo>
                  <a:cubicBezTo>
                    <a:pt x="12388" y="3244"/>
                    <a:pt x="12743" y="3160"/>
                    <a:pt x="13057" y="2972"/>
                  </a:cubicBezTo>
                  <a:cubicBezTo>
                    <a:pt x="13350" y="2784"/>
                    <a:pt x="13580" y="2491"/>
                    <a:pt x="13727" y="2177"/>
                  </a:cubicBezTo>
                  <a:cubicBezTo>
                    <a:pt x="13973" y="1589"/>
                    <a:pt x="13945" y="897"/>
                    <a:pt x="13641" y="336"/>
                  </a:cubicBezTo>
                  <a:lnTo>
                    <a:pt x="13641" y="336"/>
                  </a:lnTo>
                  <a:lnTo>
                    <a:pt x="17664" y="355"/>
                  </a:lnTo>
                  <a:lnTo>
                    <a:pt x="17664" y="355"/>
                  </a:lnTo>
                  <a:cubicBezTo>
                    <a:pt x="17353" y="769"/>
                    <a:pt x="17216" y="1328"/>
                    <a:pt x="17305" y="1842"/>
                  </a:cubicBezTo>
                  <a:cubicBezTo>
                    <a:pt x="17409" y="2470"/>
                    <a:pt x="17807" y="2993"/>
                    <a:pt x="18330" y="3328"/>
                  </a:cubicBezTo>
                  <a:cubicBezTo>
                    <a:pt x="18581" y="3474"/>
                    <a:pt x="18874" y="3621"/>
                    <a:pt x="19188" y="3662"/>
                  </a:cubicBezTo>
                  <a:cubicBezTo>
                    <a:pt x="19269" y="3673"/>
                    <a:pt x="19350" y="3678"/>
                    <a:pt x="19431" y="3678"/>
                  </a:cubicBezTo>
                  <a:cubicBezTo>
                    <a:pt x="19662" y="3678"/>
                    <a:pt x="19891" y="3635"/>
                    <a:pt x="20108" y="3558"/>
                  </a:cubicBezTo>
                  <a:cubicBezTo>
                    <a:pt x="20715" y="3349"/>
                    <a:pt x="21175" y="2846"/>
                    <a:pt x="21343" y="2240"/>
                  </a:cubicBezTo>
                  <a:lnTo>
                    <a:pt x="21364" y="2219"/>
                  </a:lnTo>
                  <a:lnTo>
                    <a:pt x="21427" y="1737"/>
                  </a:lnTo>
                  <a:lnTo>
                    <a:pt x="21427" y="1717"/>
                  </a:lnTo>
                  <a:cubicBezTo>
                    <a:pt x="21427" y="1403"/>
                    <a:pt x="21364" y="1089"/>
                    <a:pt x="21217" y="817"/>
                  </a:cubicBezTo>
                  <a:cubicBezTo>
                    <a:pt x="21155" y="691"/>
                    <a:pt x="21092" y="566"/>
                    <a:pt x="20987" y="440"/>
                  </a:cubicBezTo>
                  <a:cubicBezTo>
                    <a:pt x="20978" y="427"/>
                    <a:pt x="20969" y="413"/>
                    <a:pt x="20959" y="400"/>
                  </a:cubicBezTo>
                  <a:lnTo>
                    <a:pt x="20959" y="400"/>
                  </a:lnTo>
                  <a:lnTo>
                    <a:pt x="24487" y="418"/>
                  </a:lnTo>
                  <a:lnTo>
                    <a:pt x="24487" y="418"/>
                  </a:lnTo>
                  <a:cubicBezTo>
                    <a:pt x="24225" y="994"/>
                    <a:pt x="24232" y="1673"/>
                    <a:pt x="24481" y="2261"/>
                  </a:cubicBezTo>
                  <a:cubicBezTo>
                    <a:pt x="24628" y="2616"/>
                    <a:pt x="24879" y="2909"/>
                    <a:pt x="25214" y="3118"/>
                  </a:cubicBezTo>
                  <a:cubicBezTo>
                    <a:pt x="25548" y="3328"/>
                    <a:pt x="25925" y="3411"/>
                    <a:pt x="26302" y="3411"/>
                  </a:cubicBezTo>
                  <a:cubicBezTo>
                    <a:pt x="26657" y="3411"/>
                    <a:pt x="27055" y="3328"/>
                    <a:pt x="27390" y="3118"/>
                  </a:cubicBezTo>
                  <a:cubicBezTo>
                    <a:pt x="27704" y="2930"/>
                    <a:pt x="27976" y="2616"/>
                    <a:pt x="28122" y="2261"/>
                  </a:cubicBezTo>
                  <a:cubicBezTo>
                    <a:pt x="28366" y="1685"/>
                    <a:pt x="28378" y="1022"/>
                    <a:pt x="28133" y="442"/>
                  </a:cubicBezTo>
                  <a:lnTo>
                    <a:pt x="28133" y="442"/>
                  </a:lnTo>
                  <a:lnTo>
                    <a:pt x="31291" y="459"/>
                  </a:lnTo>
                  <a:lnTo>
                    <a:pt x="31291" y="459"/>
                  </a:lnTo>
                  <a:cubicBezTo>
                    <a:pt x="30991" y="1054"/>
                    <a:pt x="30975" y="1773"/>
                    <a:pt x="31198" y="2407"/>
                  </a:cubicBezTo>
                  <a:cubicBezTo>
                    <a:pt x="31365" y="2784"/>
                    <a:pt x="31616" y="3118"/>
                    <a:pt x="31972" y="3349"/>
                  </a:cubicBezTo>
                  <a:cubicBezTo>
                    <a:pt x="32328" y="3579"/>
                    <a:pt x="32746" y="3683"/>
                    <a:pt x="33144" y="3683"/>
                  </a:cubicBezTo>
                  <a:cubicBezTo>
                    <a:pt x="33541" y="3683"/>
                    <a:pt x="33960" y="3579"/>
                    <a:pt x="34315" y="3349"/>
                  </a:cubicBezTo>
                  <a:cubicBezTo>
                    <a:pt x="34671" y="3118"/>
                    <a:pt x="34922" y="2784"/>
                    <a:pt x="35069" y="2407"/>
                  </a:cubicBezTo>
                  <a:cubicBezTo>
                    <a:pt x="35308" y="1774"/>
                    <a:pt x="35296" y="1056"/>
                    <a:pt x="34986" y="461"/>
                  </a:cubicBezTo>
                  <a:lnTo>
                    <a:pt x="37463" y="461"/>
                  </a:lnTo>
                  <a:cubicBezTo>
                    <a:pt x="37220" y="1018"/>
                    <a:pt x="37235" y="1653"/>
                    <a:pt x="37475" y="2219"/>
                  </a:cubicBezTo>
                  <a:cubicBezTo>
                    <a:pt x="37621" y="2553"/>
                    <a:pt x="37852" y="2867"/>
                    <a:pt x="38186" y="3077"/>
                  </a:cubicBezTo>
                  <a:cubicBezTo>
                    <a:pt x="38474" y="3249"/>
                    <a:pt x="38814" y="3351"/>
                    <a:pt x="39158" y="3351"/>
                  </a:cubicBezTo>
                  <a:cubicBezTo>
                    <a:pt x="39190" y="3351"/>
                    <a:pt x="39222" y="3350"/>
                    <a:pt x="39253" y="3349"/>
                  </a:cubicBezTo>
                  <a:cubicBezTo>
                    <a:pt x="39609" y="3349"/>
                    <a:pt x="39986" y="3265"/>
                    <a:pt x="40321" y="3077"/>
                  </a:cubicBezTo>
                  <a:cubicBezTo>
                    <a:pt x="40634" y="2867"/>
                    <a:pt x="40886" y="2553"/>
                    <a:pt x="41032" y="2219"/>
                  </a:cubicBezTo>
                  <a:cubicBezTo>
                    <a:pt x="41258" y="1646"/>
                    <a:pt x="41267" y="1002"/>
                    <a:pt x="41013" y="440"/>
                  </a:cubicBezTo>
                  <a:lnTo>
                    <a:pt x="44726" y="440"/>
                  </a:lnTo>
                  <a:cubicBezTo>
                    <a:pt x="44466" y="858"/>
                    <a:pt x="44362" y="1367"/>
                    <a:pt x="44443" y="1863"/>
                  </a:cubicBezTo>
                  <a:cubicBezTo>
                    <a:pt x="44505" y="2177"/>
                    <a:pt x="44631" y="2470"/>
                    <a:pt x="44819" y="2721"/>
                  </a:cubicBezTo>
                  <a:cubicBezTo>
                    <a:pt x="45007" y="2972"/>
                    <a:pt x="45238" y="3202"/>
                    <a:pt x="45510" y="3369"/>
                  </a:cubicBezTo>
                  <a:cubicBezTo>
                    <a:pt x="45761" y="3516"/>
                    <a:pt x="46075" y="3662"/>
                    <a:pt x="46388" y="3704"/>
                  </a:cubicBezTo>
                  <a:cubicBezTo>
                    <a:pt x="46469" y="3715"/>
                    <a:pt x="46552" y="3720"/>
                    <a:pt x="46635" y="3720"/>
                  </a:cubicBezTo>
                  <a:cubicBezTo>
                    <a:pt x="46872" y="3720"/>
                    <a:pt x="47113" y="3677"/>
                    <a:pt x="47330" y="3600"/>
                  </a:cubicBezTo>
                  <a:cubicBezTo>
                    <a:pt x="47937" y="3369"/>
                    <a:pt x="48418" y="2846"/>
                    <a:pt x="48585" y="2240"/>
                  </a:cubicBezTo>
                  <a:lnTo>
                    <a:pt x="48585" y="2219"/>
                  </a:lnTo>
                  <a:lnTo>
                    <a:pt x="48648" y="1737"/>
                  </a:lnTo>
                  <a:lnTo>
                    <a:pt x="48648" y="1717"/>
                  </a:lnTo>
                  <a:cubicBezTo>
                    <a:pt x="48648" y="1403"/>
                    <a:pt x="48564" y="1089"/>
                    <a:pt x="48439" y="817"/>
                  </a:cubicBezTo>
                  <a:cubicBezTo>
                    <a:pt x="48355" y="691"/>
                    <a:pt x="48292" y="566"/>
                    <a:pt x="48209" y="440"/>
                  </a:cubicBezTo>
                  <a:cubicBezTo>
                    <a:pt x="48196" y="425"/>
                    <a:pt x="48184" y="411"/>
                    <a:pt x="48172" y="396"/>
                  </a:cubicBezTo>
                  <a:lnTo>
                    <a:pt x="48172" y="396"/>
                  </a:lnTo>
                  <a:lnTo>
                    <a:pt x="51757" y="379"/>
                  </a:lnTo>
                  <a:lnTo>
                    <a:pt x="51757" y="379"/>
                  </a:lnTo>
                  <a:cubicBezTo>
                    <a:pt x="51468" y="963"/>
                    <a:pt x="51466" y="1650"/>
                    <a:pt x="51724" y="2240"/>
                  </a:cubicBezTo>
                  <a:cubicBezTo>
                    <a:pt x="51891" y="2574"/>
                    <a:pt x="52121" y="2867"/>
                    <a:pt x="52456" y="3056"/>
                  </a:cubicBezTo>
                  <a:cubicBezTo>
                    <a:pt x="52770" y="3265"/>
                    <a:pt x="53147" y="3349"/>
                    <a:pt x="53502" y="3349"/>
                  </a:cubicBezTo>
                  <a:cubicBezTo>
                    <a:pt x="53858" y="3349"/>
                    <a:pt x="54235" y="3265"/>
                    <a:pt x="54549" y="3056"/>
                  </a:cubicBezTo>
                  <a:cubicBezTo>
                    <a:pt x="54862" y="2867"/>
                    <a:pt x="55093" y="2574"/>
                    <a:pt x="55239" y="2240"/>
                  </a:cubicBezTo>
                  <a:cubicBezTo>
                    <a:pt x="55503" y="1637"/>
                    <a:pt x="55478" y="932"/>
                    <a:pt x="55180" y="354"/>
                  </a:cubicBezTo>
                  <a:lnTo>
                    <a:pt x="55180" y="354"/>
                  </a:lnTo>
                  <a:lnTo>
                    <a:pt x="58731" y="317"/>
                  </a:lnTo>
                  <a:lnTo>
                    <a:pt x="58731" y="317"/>
                  </a:lnTo>
                  <a:cubicBezTo>
                    <a:pt x="58346" y="910"/>
                    <a:pt x="58295" y="1689"/>
                    <a:pt x="58545" y="2344"/>
                  </a:cubicBezTo>
                  <a:cubicBezTo>
                    <a:pt x="58692" y="2700"/>
                    <a:pt x="58943" y="3014"/>
                    <a:pt x="59256" y="3223"/>
                  </a:cubicBezTo>
                  <a:cubicBezTo>
                    <a:pt x="59570" y="3432"/>
                    <a:pt x="59968" y="3516"/>
                    <a:pt x="60344" y="3516"/>
                  </a:cubicBezTo>
                  <a:cubicBezTo>
                    <a:pt x="60721" y="3516"/>
                    <a:pt x="61098" y="3411"/>
                    <a:pt x="61412" y="3202"/>
                  </a:cubicBezTo>
                  <a:cubicBezTo>
                    <a:pt x="61725" y="2993"/>
                    <a:pt x="61956" y="2679"/>
                    <a:pt x="62102" y="2323"/>
                  </a:cubicBezTo>
                  <a:cubicBezTo>
                    <a:pt x="62228" y="1968"/>
                    <a:pt x="62269" y="1591"/>
                    <a:pt x="62228" y="1235"/>
                  </a:cubicBezTo>
                  <a:cubicBezTo>
                    <a:pt x="62186" y="1047"/>
                    <a:pt x="62144" y="859"/>
                    <a:pt x="62081" y="691"/>
                  </a:cubicBezTo>
                  <a:cubicBezTo>
                    <a:pt x="62039" y="608"/>
                    <a:pt x="61997" y="524"/>
                    <a:pt x="61956" y="440"/>
                  </a:cubicBezTo>
                  <a:lnTo>
                    <a:pt x="61872" y="315"/>
                  </a:lnTo>
                  <a:cubicBezTo>
                    <a:pt x="61851" y="294"/>
                    <a:pt x="61830" y="273"/>
                    <a:pt x="61788" y="231"/>
                  </a:cubicBezTo>
                  <a:close/>
                  <a:moveTo>
                    <a:pt x="27369" y="1"/>
                  </a:moveTo>
                  <a:lnTo>
                    <a:pt x="27599" y="356"/>
                  </a:lnTo>
                  <a:cubicBezTo>
                    <a:pt x="27913" y="838"/>
                    <a:pt x="27976" y="1549"/>
                    <a:pt x="27725" y="2093"/>
                  </a:cubicBezTo>
                  <a:cubicBezTo>
                    <a:pt x="27599" y="2365"/>
                    <a:pt x="27411" y="2595"/>
                    <a:pt x="27160" y="2763"/>
                  </a:cubicBezTo>
                  <a:cubicBezTo>
                    <a:pt x="26909" y="2909"/>
                    <a:pt x="26595" y="2993"/>
                    <a:pt x="26302" y="2993"/>
                  </a:cubicBezTo>
                  <a:cubicBezTo>
                    <a:pt x="25988" y="2993"/>
                    <a:pt x="25695" y="2930"/>
                    <a:pt x="25423" y="2763"/>
                  </a:cubicBezTo>
                  <a:cubicBezTo>
                    <a:pt x="25172" y="2616"/>
                    <a:pt x="24984" y="2365"/>
                    <a:pt x="24858" y="2093"/>
                  </a:cubicBezTo>
                  <a:cubicBezTo>
                    <a:pt x="24607" y="1549"/>
                    <a:pt x="24649" y="838"/>
                    <a:pt x="24984" y="336"/>
                  </a:cubicBezTo>
                  <a:lnTo>
                    <a:pt x="25172" y="43"/>
                  </a:lnTo>
                  <a:lnTo>
                    <a:pt x="24816" y="43"/>
                  </a:lnTo>
                  <a:lnTo>
                    <a:pt x="20590" y="64"/>
                  </a:lnTo>
                  <a:lnTo>
                    <a:pt x="20150" y="64"/>
                  </a:lnTo>
                  <a:lnTo>
                    <a:pt x="20464" y="356"/>
                  </a:lnTo>
                  <a:cubicBezTo>
                    <a:pt x="20548" y="440"/>
                    <a:pt x="20652" y="545"/>
                    <a:pt x="20715" y="649"/>
                  </a:cubicBezTo>
                  <a:cubicBezTo>
                    <a:pt x="20799" y="733"/>
                    <a:pt x="20862" y="859"/>
                    <a:pt x="20924" y="984"/>
                  </a:cubicBezTo>
                  <a:cubicBezTo>
                    <a:pt x="21026" y="1188"/>
                    <a:pt x="21089" y="1432"/>
                    <a:pt x="21092" y="1696"/>
                  </a:cubicBezTo>
                  <a:lnTo>
                    <a:pt x="21092" y="1696"/>
                  </a:lnTo>
                  <a:lnTo>
                    <a:pt x="21029" y="2177"/>
                  </a:lnTo>
                  <a:lnTo>
                    <a:pt x="21029" y="2135"/>
                  </a:lnTo>
                  <a:cubicBezTo>
                    <a:pt x="20903" y="2658"/>
                    <a:pt x="20506" y="3077"/>
                    <a:pt x="20004" y="3265"/>
                  </a:cubicBezTo>
                  <a:cubicBezTo>
                    <a:pt x="19820" y="3326"/>
                    <a:pt x="19636" y="3365"/>
                    <a:pt x="19444" y="3365"/>
                  </a:cubicBezTo>
                  <a:cubicBezTo>
                    <a:pt x="19374" y="3365"/>
                    <a:pt x="19302" y="3360"/>
                    <a:pt x="19230" y="3349"/>
                  </a:cubicBezTo>
                  <a:cubicBezTo>
                    <a:pt x="18958" y="3328"/>
                    <a:pt x="18727" y="3223"/>
                    <a:pt x="18476" y="3077"/>
                  </a:cubicBezTo>
                  <a:cubicBezTo>
                    <a:pt x="18037" y="2784"/>
                    <a:pt x="17660" y="2323"/>
                    <a:pt x="17577" y="1800"/>
                  </a:cubicBezTo>
                  <a:cubicBezTo>
                    <a:pt x="17493" y="1277"/>
                    <a:pt x="17660" y="712"/>
                    <a:pt x="18037" y="315"/>
                  </a:cubicBezTo>
                  <a:lnTo>
                    <a:pt x="18267" y="105"/>
                  </a:lnTo>
                  <a:lnTo>
                    <a:pt x="17953" y="105"/>
                  </a:lnTo>
                  <a:lnTo>
                    <a:pt x="13455" y="126"/>
                  </a:lnTo>
                  <a:lnTo>
                    <a:pt x="13245" y="126"/>
                  </a:lnTo>
                  <a:lnTo>
                    <a:pt x="13371" y="294"/>
                  </a:lnTo>
                  <a:cubicBezTo>
                    <a:pt x="13727" y="796"/>
                    <a:pt x="13789" y="1507"/>
                    <a:pt x="13538" y="2093"/>
                  </a:cubicBezTo>
                  <a:cubicBezTo>
                    <a:pt x="13413" y="2386"/>
                    <a:pt x="13204" y="2637"/>
                    <a:pt x="12952" y="2805"/>
                  </a:cubicBezTo>
                  <a:cubicBezTo>
                    <a:pt x="12680" y="2972"/>
                    <a:pt x="12367" y="3035"/>
                    <a:pt x="12053" y="3035"/>
                  </a:cubicBezTo>
                  <a:cubicBezTo>
                    <a:pt x="11739" y="3035"/>
                    <a:pt x="11425" y="2972"/>
                    <a:pt x="11153" y="2805"/>
                  </a:cubicBezTo>
                  <a:cubicBezTo>
                    <a:pt x="10881" y="2637"/>
                    <a:pt x="10672" y="2386"/>
                    <a:pt x="10567" y="2093"/>
                  </a:cubicBezTo>
                  <a:cubicBezTo>
                    <a:pt x="10316" y="1507"/>
                    <a:pt x="10358" y="796"/>
                    <a:pt x="10714" y="273"/>
                  </a:cubicBezTo>
                  <a:lnTo>
                    <a:pt x="10818" y="126"/>
                  </a:lnTo>
                  <a:lnTo>
                    <a:pt x="10651" y="126"/>
                  </a:lnTo>
                  <a:lnTo>
                    <a:pt x="7219" y="147"/>
                  </a:lnTo>
                  <a:lnTo>
                    <a:pt x="7094" y="147"/>
                  </a:lnTo>
                  <a:lnTo>
                    <a:pt x="7136" y="252"/>
                  </a:lnTo>
                  <a:cubicBezTo>
                    <a:pt x="7178" y="336"/>
                    <a:pt x="7219" y="419"/>
                    <a:pt x="7240" y="503"/>
                  </a:cubicBezTo>
                  <a:cubicBezTo>
                    <a:pt x="7282" y="817"/>
                    <a:pt x="7345" y="1131"/>
                    <a:pt x="7282" y="1403"/>
                  </a:cubicBezTo>
                  <a:cubicBezTo>
                    <a:pt x="7178" y="1675"/>
                    <a:pt x="7073" y="2009"/>
                    <a:pt x="6885" y="2219"/>
                  </a:cubicBezTo>
                  <a:cubicBezTo>
                    <a:pt x="6801" y="2344"/>
                    <a:pt x="6675" y="2428"/>
                    <a:pt x="6550" y="2533"/>
                  </a:cubicBezTo>
                  <a:cubicBezTo>
                    <a:pt x="6424" y="2616"/>
                    <a:pt x="6299" y="2721"/>
                    <a:pt x="6173" y="2784"/>
                  </a:cubicBezTo>
                  <a:cubicBezTo>
                    <a:pt x="5936" y="2875"/>
                    <a:pt x="5668" y="2934"/>
                    <a:pt x="5395" y="2934"/>
                  </a:cubicBezTo>
                  <a:cubicBezTo>
                    <a:pt x="5355" y="2934"/>
                    <a:pt x="5314" y="2933"/>
                    <a:pt x="5274" y="2930"/>
                  </a:cubicBezTo>
                  <a:cubicBezTo>
                    <a:pt x="4667" y="2909"/>
                    <a:pt x="4102" y="2533"/>
                    <a:pt x="3830" y="2009"/>
                  </a:cubicBezTo>
                  <a:cubicBezTo>
                    <a:pt x="3537" y="1465"/>
                    <a:pt x="3537" y="796"/>
                    <a:pt x="3851" y="273"/>
                  </a:cubicBezTo>
                  <a:lnTo>
                    <a:pt x="3913" y="147"/>
                  </a:lnTo>
                  <a:lnTo>
                    <a:pt x="3767" y="147"/>
                  </a:lnTo>
                  <a:lnTo>
                    <a:pt x="210" y="126"/>
                  </a:lnTo>
                  <a:lnTo>
                    <a:pt x="105" y="126"/>
                  </a:lnTo>
                  <a:lnTo>
                    <a:pt x="105" y="231"/>
                  </a:lnTo>
                  <a:lnTo>
                    <a:pt x="1" y="39609"/>
                  </a:lnTo>
                  <a:lnTo>
                    <a:pt x="1" y="39818"/>
                  </a:lnTo>
                  <a:lnTo>
                    <a:pt x="210" y="39818"/>
                  </a:lnTo>
                  <a:lnTo>
                    <a:pt x="16593" y="39546"/>
                  </a:lnTo>
                  <a:cubicBezTo>
                    <a:pt x="21394" y="39473"/>
                    <a:pt x="26195" y="39351"/>
                    <a:pt x="30997" y="39351"/>
                  </a:cubicBezTo>
                  <a:cubicBezTo>
                    <a:pt x="31656" y="39351"/>
                    <a:pt x="32316" y="39353"/>
                    <a:pt x="32976" y="39358"/>
                  </a:cubicBezTo>
                  <a:lnTo>
                    <a:pt x="39107" y="39358"/>
                  </a:lnTo>
                  <a:lnTo>
                    <a:pt x="41158" y="39400"/>
                  </a:lnTo>
                  <a:lnTo>
                    <a:pt x="49360" y="39546"/>
                  </a:lnTo>
                  <a:lnTo>
                    <a:pt x="57541" y="39714"/>
                  </a:lnTo>
                  <a:lnTo>
                    <a:pt x="65743" y="39839"/>
                  </a:lnTo>
                  <a:lnTo>
                    <a:pt x="65952" y="39839"/>
                  </a:lnTo>
                  <a:lnTo>
                    <a:pt x="65973" y="39609"/>
                  </a:lnTo>
                  <a:lnTo>
                    <a:pt x="66412" y="19920"/>
                  </a:lnTo>
                  <a:lnTo>
                    <a:pt x="66642" y="10086"/>
                  </a:lnTo>
                  <a:lnTo>
                    <a:pt x="66852" y="231"/>
                  </a:lnTo>
                  <a:lnTo>
                    <a:pt x="66852" y="168"/>
                  </a:lnTo>
                  <a:lnTo>
                    <a:pt x="66789" y="168"/>
                  </a:lnTo>
                  <a:lnTo>
                    <a:pt x="61746" y="210"/>
                  </a:lnTo>
                  <a:cubicBezTo>
                    <a:pt x="61767" y="252"/>
                    <a:pt x="61788" y="315"/>
                    <a:pt x="61830" y="356"/>
                  </a:cubicBezTo>
                  <a:lnTo>
                    <a:pt x="61893" y="461"/>
                  </a:lnTo>
                  <a:cubicBezTo>
                    <a:pt x="61935" y="545"/>
                    <a:pt x="61977" y="629"/>
                    <a:pt x="62018" y="712"/>
                  </a:cubicBezTo>
                  <a:cubicBezTo>
                    <a:pt x="62081" y="880"/>
                    <a:pt x="62123" y="1047"/>
                    <a:pt x="62144" y="1235"/>
                  </a:cubicBezTo>
                  <a:cubicBezTo>
                    <a:pt x="62207" y="1591"/>
                    <a:pt x="62165" y="1968"/>
                    <a:pt x="62018" y="2302"/>
                  </a:cubicBezTo>
                  <a:cubicBezTo>
                    <a:pt x="61893" y="2637"/>
                    <a:pt x="61663" y="2930"/>
                    <a:pt x="61370" y="3118"/>
                  </a:cubicBezTo>
                  <a:cubicBezTo>
                    <a:pt x="61056" y="3307"/>
                    <a:pt x="60700" y="3390"/>
                    <a:pt x="60344" y="3390"/>
                  </a:cubicBezTo>
                  <a:cubicBezTo>
                    <a:pt x="59989" y="3390"/>
                    <a:pt x="59633" y="3307"/>
                    <a:pt x="59340" y="3097"/>
                  </a:cubicBezTo>
                  <a:cubicBezTo>
                    <a:pt x="59047" y="2909"/>
                    <a:pt x="58817" y="2616"/>
                    <a:pt x="58692" y="2281"/>
                  </a:cubicBezTo>
                  <a:cubicBezTo>
                    <a:pt x="58440" y="1633"/>
                    <a:pt x="58545" y="817"/>
                    <a:pt x="58984" y="294"/>
                  </a:cubicBezTo>
                  <a:lnTo>
                    <a:pt x="59110" y="147"/>
                  </a:lnTo>
                  <a:lnTo>
                    <a:pt x="58922" y="126"/>
                  </a:lnTo>
                  <a:lnTo>
                    <a:pt x="54967" y="105"/>
                  </a:lnTo>
                  <a:lnTo>
                    <a:pt x="54758" y="105"/>
                  </a:lnTo>
                  <a:lnTo>
                    <a:pt x="54883" y="294"/>
                  </a:lnTo>
                  <a:cubicBezTo>
                    <a:pt x="55218" y="838"/>
                    <a:pt x="55260" y="1549"/>
                    <a:pt x="55009" y="2135"/>
                  </a:cubicBezTo>
                  <a:cubicBezTo>
                    <a:pt x="54883" y="2407"/>
                    <a:pt x="54674" y="2658"/>
                    <a:pt x="54402" y="2825"/>
                  </a:cubicBezTo>
                  <a:cubicBezTo>
                    <a:pt x="54130" y="2993"/>
                    <a:pt x="53816" y="3056"/>
                    <a:pt x="53502" y="3056"/>
                  </a:cubicBezTo>
                  <a:cubicBezTo>
                    <a:pt x="53168" y="3056"/>
                    <a:pt x="52854" y="2993"/>
                    <a:pt x="52603" y="2825"/>
                  </a:cubicBezTo>
                  <a:cubicBezTo>
                    <a:pt x="52331" y="2658"/>
                    <a:pt x="52142" y="2407"/>
                    <a:pt x="52017" y="2114"/>
                  </a:cubicBezTo>
                  <a:cubicBezTo>
                    <a:pt x="51766" y="1549"/>
                    <a:pt x="51808" y="838"/>
                    <a:pt x="52142" y="315"/>
                  </a:cubicBezTo>
                  <a:lnTo>
                    <a:pt x="52310" y="64"/>
                  </a:lnTo>
                  <a:lnTo>
                    <a:pt x="52017" y="64"/>
                  </a:lnTo>
                  <a:lnTo>
                    <a:pt x="47790" y="43"/>
                  </a:lnTo>
                  <a:lnTo>
                    <a:pt x="47351" y="43"/>
                  </a:lnTo>
                  <a:lnTo>
                    <a:pt x="47665" y="356"/>
                  </a:lnTo>
                  <a:cubicBezTo>
                    <a:pt x="47748" y="440"/>
                    <a:pt x="47832" y="545"/>
                    <a:pt x="47916" y="649"/>
                  </a:cubicBezTo>
                  <a:cubicBezTo>
                    <a:pt x="48000" y="754"/>
                    <a:pt x="48041" y="859"/>
                    <a:pt x="48104" y="984"/>
                  </a:cubicBezTo>
                  <a:cubicBezTo>
                    <a:pt x="48223" y="1202"/>
                    <a:pt x="48267" y="1439"/>
                    <a:pt x="48271" y="1677"/>
                  </a:cubicBezTo>
                  <a:lnTo>
                    <a:pt x="48271" y="1677"/>
                  </a:lnTo>
                  <a:lnTo>
                    <a:pt x="48209" y="2156"/>
                  </a:lnTo>
                  <a:lnTo>
                    <a:pt x="48230" y="2135"/>
                  </a:lnTo>
                  <a:lnTo>
                    <a:pt x="48230" y="2135"/>
                  </a:lnTo>
                  <a:cubicBezTo>
                    <a:pt x="48083" y="2637"/>
                    <a:pt x="47686" y="3056"/>
                    <a:pt x="47204" y="3223"/>
                  </a:cubicBezTo>
                  <a:cubicBezTo>
                    <a:pt x="47021" y="3284"/>
                    <a:pt x="46826" y="3323"/>
                    <a:pt x="46636" y="3323"/>
                  </a:cubicBezTo>
                  <a:cubicBezTo>
                    <a:pt x="46566" y="3323"/>
                    <a:pt x="46498" y="3318"/>
                    <a:pt x="46430" y="3307"/>
                  </a:cubicBezTo>
                  <a:cubicBezTo>
                    <a:pt x="46179" y="3265"/>
                    <a:pt x="45949" y="3181"/>
                    <a:pt x="45719" y="3035"/>
                  </a:cubicBezTo>
                  <a:cubicBezTo>
                    <a:pt x="45279" y="2763"/>
                    <a:pt x="44924" y="2281"/>
                    <a:pt x="44840" y="1779"/>
                  </a:cubicBezTo>
                  <a:cubicBezTo>
                    <a:pt x="44756" y="1277"/>
                    <a:pt x="44924" y="733"/>
                    <a:pt x="45300" y="377"/>
                  </a:cubicBezTo>
                  <a:lnTo>
                    <a:pt x="45635" y="22"/>
                  </a:lnTo>
                  <a:lnTo>
                    <a:pt x="40258" y="22"/>
                  </a:lnTo>
                  <a:lnTo>
                    <a:pt x="40488" y="356"/>
                  </a:lnTo>
                  <a:cubicBezTo>
                    <a:pt x="40823" y="838"/>
                    <a:pt x="40865" y="1507"/>
                    <a:pt x="40634" y="2051"/>
                  </a:cubicBezTo>
                  <a:cubicBezTo>
                    <a:pt x="40509" y="2323"/>
                    <a:pt x="40321" y="2553"/>
                    <a:pt x="40090" y="2700"/>
                  </a:cubicBezTo>
                  <a:cubicBezTo>
                    <a:pt x="39839" y="2846"/>
                    <a:pt x="39546" y="2909"/>
                    <a:pt x="39253" y="2909"/>
                  </a:cubicBezTo>
                  <a:cubicBezTo>
                    <a:pt x="38961" y="2909"/>
                    <a:pt x="38668" y="2846"/>
                    <a:pt x="38417" y="2700"/>
                  </a:cubicBezTo>
                  <a:cubicBezTo>
                    <a:pt x="38186" y="2553"/>
                    <a:pt x="37998" y="2302"/>
                    <a:pt x="37873" y="2051"/>
                  </a:cubicBezTo>
                  <a:cubicBezTo>
                    <a:pt x="37642" y="1507"/>
                    <a:pt x="37705" y="838"/>
                    <a:pt x="38040" y="356"/>
                  </a:cubicBezTo>
                  <a:lnTo>
                    <a:pt x="38291" y="1"/>
                  </a:lnTo>
                  <a:lnTo>
                    <a:pt x="34085" y="1"/>
                  </a:lnTo>
                  <a:lnTo>
                    <a:pt x="34378" y="377"/>
                  </a:lnTo>
                  <a:cubicBezTo>
                    <a:pt x="34797" y="880"/>
                    <a:pt x="34880" y="1633"/>
                    <a:pt x="34650" y="2219"/>
                  </a:cubicBezTo>
                  <a:cubicBezTo>
                    <a:pt x="34525" y="2533"/>
                    <a:pt x="34315" y="2784"/>
                    <a:pt x="34064" y="2972"/>
                  </a:cubicBezTo>
                  <a:cubicBezTo>
                    <a:pt x="33792" y="3139"/>
                    <a:pt x="33479" y="3223"/>
                    <a:pt x="33144" y="3223"/>
                  </a:cubicBezTo>
                  <a:cubicBezTo>
                    <a:pt x="32809" y="3223"/>
                    <a:pt x="32495" y="3139"/>
                    <a:pt x="32223" y="2972"/>
                  </a:cubicBezTo>
                  <a:cubicBezTo>
                    <a:pt x="31951" y="2805"/>
                    <a:pt x="31763" y="2533"/>
                    <a:pt x="31637" y="2219"/>
                  </a:cubicBezTo>
                  <a:cubicBezTo>
                    <a:pt x="31407" y="1633"/>
                    <a:pt x="31491" y="880"/>
                    <a:pt x="31888" y="377"/>
                  </a:cubicBezTo>
                  <a:lnTo>
                    <a:pt x="321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7"/>
            <p:cNvSpPr/>
            <p:nvPr/>
          </p:nvSpPr>
          <p:spPr>
            <a:xfrm>
              <a:off x="1569850" y="2418875"/>
              <a:ext cx="1490825" cy="25"/>
            </a:xfrm>
            <a:custGeom>
              <a:avLst/>
              <a:gdLst/>
              <a:ahLst/>
              <a:cxnLst/>
              <a:rect l="l" t="t" r="r" b="b"/>
              <a:pathLst>
                <a:path w="59633" h="1" extrusionOk="0">
                  <a:moveTo>
                    <a:pt x="59633" y="1"/>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7"/>
            <p:cNvSpPr/>
            <p:nvPr/>
          </p:nvSpPr>
          <p:spPr>
            <a:xfrm>
              <a:off x="1569850" y="2530300"/>
              <a:ext cx="1490825" cy="25"/>
            </a:xfrm>
            <a:custGeom>
              <a:avLst/>
              <a:gdLst/>
              <a:ahLst/>
              <a:cxnLst/>
              <a:rect l="l" t="t" r="r" b="b"/>
              <a:pathLst>
                <a:path w="59633" h="1" extrusionOk="0">
                  <a:moveTo>
                    <a:pt x="1" y="0"/>
                  </a:moveTo>
                  <a:lnTo>
                    <a:pt x="59633"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7"/>
            <p:cNvSpPr/>
            <p:nvPr/>
          </p:nvSpPr>
          <p:spPr>
            <a:xfrm>
              <a:off x="1569850" y="2641200"/>
              <a:ext cx="1490825" cy="25"/>
            </a:xfrm>
            <a:custGeom>
              <a:avLst/>
              <a:gdLst/>
              <a:ahLst/>
              <a:cxnLst/>
              <a:rect l="l" t="t" r="r" b="b"/>
              <a:pathLst>
                <a:path w="59633" h="1" extrusionOk="0">
                  <a:moveTo>
                    <a:pt x="1" y="0"/>
                  </a:moveTo>
                  <a:lnTo>
                    <a:pt x="59633"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77"/>
            <p:cNvSpPr/>
            <p:nvPr/>
          </p:nvSpPr>
          <p:spPr>
            <a:xfrm>
              <a:off x="1569850" y="2752600"/>
              <a:ext cx="1490825" cy="25"/>
            </a:xfrm>
            <a:custGeom>
              <a:avLst/>
              <a:gdLst/>
              <a:ahLst/>
              <a:cxnLst/>
              <a:rect l="l" t="t" r="r" b="b"/>
              <a:pathLst>
                <a:path w="59633" h="1" extrusionOk="0">
                  <a:moveTo>
                    <a:pt x="1" y="1"/>
                  </a:moveTo>
                  <a:lnTo>
                    <a:pt x="5963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77"/>
            <p:cNvSpPr/>
            <p:nvPr/>
          </p:nvSpPr>
          <p:spPr>
            <a:xfrm>
              <a:off x="1569850" y="2863500"/>
              <a:ext cx="1490825" cy="25"/>
            </a:xfrm>
            <a:custGeom>
              <a:avLst/>
              <a:gdLst/>
              <a:ahLst/>
              <a:cxnLst/>
              <a:rect l="l" t="t" r="r" b="b"/>
              <a:pathLst>
                <a:path w="59633" h="1" extrusionOk="0">
                  <a:moveTo>
                    <a:pt x="1" y="1"/>
                  </a:moveTo>
                  <a:lnTo>
                    <a:pt x="5963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77"/>
            <p:cNvSpPr/>
            <p:nvPr/>
          </p:nvSpPr>
          <p:spPr>
            <a:xfrm>
              <a:off x="1569850" y="2974925"/>
              <a:ext cx="1490825" cy="25"/>
            </a:xfrm>
            <a:custGeom>
              <a:avLst/>
              <a:gdLst/>
              <a:ahLst/>
              <a:cxnLst/>
              <a:rect l="l" t="t" r="r" b="b"/>
              <a:pathLst>
                <a:path w="59633" h="1" extrusionOk="0">
                  <a:moveTo>
                    <a:pt x="1" y="0"/>
                  </a:moveTo>
                  <a:lnTo>
                    <a:pt x="59633"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77"/>
          <p:cNvGrpSpPr/>
          <p:nvPr/>
        </p:nvGrpSpPr>
        <p:grpSpPr>
          <a:xfrm>
            <a:off x="5850863" y="762150"/>
            <a:ext cx="822275" cy="403750"/>
            <a:chOff x="2595463" y="4500650"/>
            <a:chExt cx="822275" cy="403750"/>
          </a:xfrm>
        </p:grpSpPr>
        <p:sp>
          <p:nvSpPr>
            <p:cNvPr id="2470" name="Google Shape;2470;p77"/>
            <p:cNvSpPr/>
            <p:nvPr/>
          </p:nvSpPr>
          <p:spPr>
            <a:xfrm>
              <a:off x="3221088" y="4511375"/>
              <a:ext cx="196650" cy="198900"/>
            </a:xfrm>
            <a:custGeom>
              <a:avLst/>
              <a:gdLst/>
              <a:ahLst/>
              <a:cxnLst/>
              <a:rect l="l" t="t" r="r" b="b"/>
              <a:pathLst>
                <a:path w="7866" h="7956" extrusionOk="0">
                  <a:moveTo>
                    <a:pt x="5097" y="774"/>
                  </a:moveTo>
                  <a:lnTo>
                    <a:pt x="5097" y="774"/>
                  </a:lnTo>
                  <a:cubicBezTo>
                    <a:pt x="4997" y="1374"/>
                    <a:pt x="4963" y="1975"/>
                    <a:pt x="5063" y="2542"/>
                  </a:cubicBezTo>
                  <a:cubicBezTo>
                    <a:pt x="4763" y="2542"/>
                    <a:pt x="4663" y="2942"/>
                    <a:pt x="4963" y="3009"/>
                  </a:cubicBezTo>
                  <a:cubicBezTo>
                    <a:pt x="5730" y="3142"/>
                    <a:pt x="6464" y="3342"/>
                    <a:pt x="7198" y="3643"/>
                  </a:cubicBezTo>
                  <a:cubicBezTo>
                    <a:pt x="6598" y="4176"/>
                    <a:pt x="5964" y="4477"/>
                    <a:pt x="5197" y="4643"/>
                  </a:cubicBezTo>
                  <a:cubicBezTo>
                    <a:pt x="5141" y="4610"/>
                    <a:pt x="5074" y="4591"/>
                    <a:pt x="5010" y="4591"/>
                  </a:cubicBezTo>
                  <a:cubicBezTo>
                    <a:pt x="4882" y="4591"/>
                    <a:pt x="4763" y="4666"/>
                    <a:pt x="4763" y="4844"/>
                  </a:cubicBezTo>
                  <a:cubicBezTo>
                    <a:pt x="4830" y="5644"/>
                    <a:pt x="4730" y="6411"/>
                    <a:pt x="4530" y="7145"/>
                  </a:cubicBezTo>
                  <a:cubicBezTo>
                    <a:pt x="4063" y="6545"/>
                    <a:pt x="3696" y="5878"/>
                    <a:pt x="3295" y="5244"/>
                  </a:cubicBezTo>
                  <a:cubicBezTo>
                    <a:pt x="3274" y="5180"/>
                    <a:pt x="3240" y="5157"/>
                    <a:pt x="3200" y="5157"/>
                  </a:cubicBezTo>
                  <a:cubicBezTo>
                    <a:pt x="3177" y="5157"/>
                    <a:pt x="3153" y="5165"/>
                    <a:pt x="3129" y="5177"/>
                  </a:cubicBezTo>
                  <a:cubicBezTo>
                    <a:pt x="3084" y="5088"/>
                    <a:pt x="2980" y="5029"/>
                    <a:pt x="2877" y="5029"/>
                  </a:cubicBezTo>
                  <a:cubicBezTo>
                    <a:pt x="2825" y="5029"/>
                    <a:pt x="2773" y="5044"/>
                    <a:pt x="2728" y="5077"/>
                  </a:cubicBezTo>
                  <a:cubicBezTo>
                    <a:pt x="2261" y="5444"/>
                    <a:pt x="1728" y="5744"/>
                    <a:pt x="1194" y="5978"/>
                  </a:cubicBezTo>
                  <a:cubicBezTo>
                    <a:pt x="1494" y="5444"/>
                    <a:pt x="1661" y="4877"/>
                    <a:pt x="1728" y="4243"/>
                  </a:cubicBezTo>
                  <a:cubicBezTo>
                    <a:pt x="1828" y="4210"/>
                    <a:pt x="1894" y="4143"/>
                    <a:pt x="1828" y="4043"/>
                  </a:cubicBezTo>
                  <a:cubicBezTo>
                    <a:pt x="1527" y="3276"/>
                    <a:pt x="1161" y="2575"/>
                    <a:pt x="827" y="1841"/>
                  </a:cubicBezTo>
                  <a:lnTo>
                    <a:pt x="827" y="1841"/>
                  </a:lnTo>
                  <a:cubicBezTo>
                    <a:pt x="1594" y="2008"/>
                    <a:pt x="2361" y="2242"/>
                    <a:pt x="3095" y="2575"/>
                  </a:cubicBezTo>
                  <a:cubicBezTo>
                    <a:pt x="3119" y="2581"/>
                    <a:pt x="3141" y="2584"/>
                    <a:pt x="3163" y="2584"/>
                  </a:cubicBezTo>
                  <a:cubicBezTo>
                    <a:pt x="3262" y="2584"/>
                    <a:pt x="3335" y="2524"/>
                    <a:pt x="3362" y="2442"/>
                  </a:cubicBezTo>
                  <a:cubicBezTo>
                    <a:pt x="3429" y="2442"/>
                    <a:pt x="3462" y="2408"/>
                    <a:pt x="3496" y="2375"/>
                  </a:cubicBezTo>
                  <a:cubicBezTo>
                    <a:pt x="3963" y="1808"/>
                    <a:pt x="4496" y="1274"/>
                    <a:pt x="5097" y="774"/>
                  </a:cubicBezTo>
                  <a:close/>
                  <a:moveTo>
                    <a:pt x="5436" y="1"/>
                  </a:moveTo>
                  <a:cubicBezTo>
                    <a:pt x="5401" y="1"/>
                    <a:pt x="5365" y="12"/>
                    <a:pt x="5330" y="40"/>
                  </a:cubicBezTo>
                  <a:cubicBezTo>
                    <a:pt x="4563" y="641"/>
                    <a:pt x="3862" y="1308"/>
                    <a:pt x="3295" y="2108"/>
                  </a:cubicBezTo>
                  <a:cubicBezTo>
                    <a:pt x="3295" y="2108"/>
                    <a:pt x="3295" y="2108"/>
                    <a:pt x="3295" y="2075"/>
                  </a:cubicBezTo>
                  <a:cubicBezTo>
                    <a:pt x="2361" y="1675"/>
                    <a:pt x="1394" y="1408"/>
                    <a:pt x="393" y="1241"/>
                  </a:cubicBezTo>
                  <a:cubicBezTo>
                    <a:pt x="376" y="1238"/>
                    <a:pt x="359" y="1237"/>
                    <a:pt x="343" y="1237"/>
                  </a:cubicBezTo>
                  <a:cubicBezTo>
                    <a:pt x="137" y="1237"/>
                    <a:pt x="0" y="1425"/>
                    <a:pt x="93" y="1641"/>
                  </a:cubicBezTo>
                  <a:cubicBezTo>
                    <a:pt x="527" y="2475"/>
                    <a:pt x="960" y="3342"/>
                    <a:pt x="1461" y="4143"/>
                  </a:cubicBezTo>
                  <a:cubicBezTo>
                    <a:pt x="1227" y="4910"/>
                    <a:pt x="894" y="5677"/>
                    <a:pt x="393" y="6311"/>
                  </a:cubicBezTo>
                  <a:cubicBezTo>
                    <a:pt x="276" y="6488"/>
                    <a:pt x="443" y="6690"/>
                    <a:pt x="621" y="6690"/>
                  </a:cubicBezTo>
                  <a:cubicBezTo>
                    <a:pt x="645" y="6690"/>
                    <a:pt x="670" y="6686"/>
                    <a:pt x="694" y="6678"/>
                  </a:cubicBezTo>
                  <a:cubicBezTo>
                    <a:pt x="1561" y="6445"/>
                    <a:pt x="2361" y="6044"/>
                    <a:pt x="3062" y="5444"/>
                  </a:cubicBezTo>
                  <a:cubicBezTo>
                    <a:pt x="3295" y="6345"/>
                    <a:pt x="3862" y="7179"/>
                    <a:pt x="4430" y="7879"/>
                  </a:cubicBezTo>
                  <a:cubicBezTo>
                    <a:pt x="4473" y="7933"/>
                    <a:pt x="4527" y="7956"/>
                    <a:pt x="4582" y="7956"/>
                  </a:cubicBezTo>
                  <a:cubicBezTo>
                    <a:pt x="4697" y="7956"/>
                    <a:pt x="4818" y="7858"/>
                    <a:pt x="4863" y="7746"/>
                  </a:cubicBezTo>
                  <a:cubicBezTo>
                    <a:pt x="5197" y="6845"/>
                    <a:pt x="5330" y="5911"/>
                    <a:pt x="5297" y="4944"/>
                  </a:cubicBezTo>
                  <a:cubicBezTo>
                    <a:pt x="6231" y="4844"/>
                    <a:pt x="7098" y="4410"/>
                    <a:pt x="7765" y="3743"/>
                  </a:cubicBezTo>
                  <a:cubicBezTo>
                    <a:pt x="7865" y="3643"/>
                    <a:pt x="7865" y="3443"/>
                    <a:pt x="7732" y="3376"/>
                  </a:cubicBezTo>
                  <a:cubicBezTo>
                    <a:pt x="7031" y="3042"/>
                    <a:pt x="6264" y="2775"/>
                    <a:pt x="5497" y="2609"/>
                  </a:cubicBezTo>
                  <a:cubicBezTo>
                    <a:pt x="5497" y="2575"/>
                    <a:pt x="5497" y="2542"/>
                    <a:pt x="5497" y="2509"/>
                  </a:cubicBezTo>
                  <a:cubicBezTo>
                    <a:pt x="5497" y="1775"/>
                    <a:pt x="5497" y="1041"/>
                    <a:pt x="5664" y="307"/>
                  </a:cubicBezTo>
                  <a:cubicBezTo>
                    <a:pt x="5690" y="175"/>
                    <a:pt x="5570" y="1"/>
                    <a:pt x="543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77"/>
            <p:cNvSpPr/>
            <p:nvPr/>
          </p:nvSpPr>
          <p:spPr>
            <a:xfrm>
              <a:off x="3241738" y="4530700"/>
              <a:ext cx="159325" cy="159325"/>
            </a:xfrm>
            <a:custGeom>
              <a:avLst/>
              <a:gdLst/>
              <a:ahLst/>
              <a:cxnLst/>
              <a:rect l="l" t="t" r="r" b="b"/>
              <a:pathLst>
                <a:path w="6373" h="6373" extrusionOk="0">
                  <a:moveTo>
                    <a:pt x="4271" y="1"/>
                  </a:moveTo>
                  <a:lnTo>
                    <a:pt x="4271" y="1"/>
                  </a:lnTo>
                  <a:cubicBezTo>
                    <a:pt x="3670" y="501"/>
                    <a:pt x="3137" y="1035"/>
                    <a:pt x="2670" y="1602"/>
                  </a:cubicBezTo>
                  <a:cubicBezTo>
                    <a:pt x="2636" y="1635"/>
                    <a:pt x="2603" y="1669"/>
                    <a:pt x="2536" y="1669"/>
                  </a:cubicBezTo>
                  <a:cubicBezTo>
                    <a:pt x="2509" y="1751"/>
                    <a:pt x="2436" y="1811"/>
                    <a:pt x="2337" y="1811"/>
                  </a:cubicBezTo>
                  <a:cubicBezTo>
                    <a:pt x="2315" y="1811"/>
                    <a:pt x="2293" y="1808"/>
                    <a:pt x="2269" y="1802"/>
                  </a:cubicBezTo>
                  <a:cubicBezTo>
                    <a:pt x="1535" y="1469"/>
                    <a:pt x="768" y="1235"/>
                    <a:pt x="1" y="1068"/>
                  </a:cubicBezTo>
                  <a:lnTo>
                    <a:pt x="1" y="1068"/>
                  </a:lnTo>
                  <a:cubicBezTo>
                    <a:pt x="335" y="1802"/>
                    <a:pt x="701" y="2503"/>
                    <a:pt x="1002" y="3270"/>
                  </a:cubicBezTo>
                  <a:cubicBezTo>
                    <a:pt x="1068" y="3370"/>
                    <a:pt x="1002" y="3437"/>
                    <a:pt x="902" y="3470"/>
                  </a:cubicBezTo>
                  <a:cubicBezTo>
                    <a:pt x="835" y="4104"/>
                    <a:pt x="668" y="4671"/>
                    <a:pt x="368" y="5205"/>
                  </a:cubicBezTo>
                  <a:cubicBezTo>
                    <a:pt x="902" y="4971"/>
                    <a:pt x="1435" y="4671"/>
                    <a:pt x="1902" y="4304"/>
                  </a:cubicBezTo>
                  <a:cubicBezTo>
                    <a:pt x="1947" y="4271"/>
                    <a:pt x="1999" y="4256"/>
                    <a:pt x="2051" y="4256"/>
                  </a:cubicBezTo>
                  <a:cubicBezTo>
                    <a:pt x="2154" y="4256"/>
                    <a:pt x="2258" y="4315"/>
                    <a:pt x="2303" y="4404"/>
                  </a:cubicBezTo>
                  <a:cubicBezTo>
                    <a:pt x="2327" y="4392"/>
                    <a:pt x="2351" y="4384"/>
                    <a:pt x="2374" y="4384"/>
                  </a:cubicBezTo>
                  <a:cubicBezTo>
                    <a:pt x="2414" y="4384"/>
                    <a:pt x="2448" y="4407"/>
                    <a:pt x="2469" y="4471"/>
                  </a:cubicBezTo>
                  <a:cubicBezTo>
                    <a:pt x="2870" y="5105"/>
                    <a:pt x="3237" y="5772"/>
                    <a:pt x="3704" y="6372"/>
                  </a:cubicBezTo>
                  <a:cubicBezTo>
                    <a:pt x="3904" y="5638"/>
                    <a:pt x="4004" y="4871"/>
                    <a:pt x="3937" y="4071"/>
                  </a:cubicBezTo>
                  <a:cubicBezTo>
                    <a:pt x="3937" y="3893"/>
                    <a:pt x="4056" y="3818"/>
                    <a:pt x="4184" y="3818"/>
                  </a:cubicBezTo>
                  <a:cubicBezTo>
                    <a:pt x="4248" y="3818"/>
                    <a:pt x="4315" y="3837"/>
                    <a:pt x="4371" y="3870"/>
                  </a:cubicBezTo>
                  <a:cubicBezTo>
                    <a:pt x="5138" y="3704"/>
                    <a:pt x="5772" y="3403"/>
                    <a:pt x="6372" y="2870"/>
                  </a:cubicBezTo>
                  <a:cubicBezTo>
                    <a:pt x="5638" y="2569"/>
                    <a:pt x="4904" y="2369"/>
                    <a:pt x="4137" y="2236"/>
                  </a:cubicBezTo>
                  <a:cubicBezTo>
                    <a:pt x="3837" y="2169"/>
                    <a:pt x="3937" y="1769"/>
                    <a:pt x="4237" y="1769"/>
                  </a:cubicBezTo>
                  <a:cubicBezTo>
                    <a:pt x="4137" y="1202"/>
                    <a:pt x="4171" y="601"/>
                    <a:pt x="4271"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77"/>
            <p:cNvSpPr/>
            <p:nvPr/>
          </p:nvSpPr>
          <p:spPr>
            <a:xfrm>
              <a:off x="2595463" y="4500650"/>
              <a:ext cx="230175" cy="403750"/>
            </a:xfrm>
            <a:custGeom>
              <a:avLst/>
              <a:gdLst/>
              <a:ahLst/>
              <a:cxnLst/>
              <a:rect l="l" t="t" r="r" b="b"/>
              <a:pathLst>
                <a:path w="9207" h="16150" extrusionOk="0">
                  <a:moveTo>
                    <a:pt x="6519" y="1"/>
                  </a:moveTo>
                  <a:cubicBezTo>
                    <a:pt x="6491" y="1"/>
                    <a:pt x="6463" y="11"/>
                    <a:pt x="6438" y="35"/>
                  </a:cubicBezTo>
                  <a:cubicBezTo>
                    <a:pt x="4170" y="2604"/>
                    <a:pt x="2135" y="5339"/>
                    <a:pt x="134" y="8108"/>
                  </a:cubicBezTo>
                  <a:cubicBezTo>
                    <a:pt x="0" y="8341"/>
                    <a:pt x="200" y="8542"/>
                    <a:pt x="400" y="8575"/>
                  </a:cubicBezTo>
                  <a:cubicBezTo>
                    <a:pt x="1358" y="8689"/>
                    <a:pt x="2284" y="8741"/>
                    <a:pt x="3222" y="8741"/>
                  </a:cubicBezTo>
                  <a:cubicBezTo>
                    <a:pt x="3656" y="8741"/>
                    <a:pt x="4093" y="8729"/>
                    <a:pt x="4537" y="8708"/>
                  </a:cubicBezTo>
                  <a:lnTo>
                    <a:pt x="4537" y="8708"/>
                  </a:lnTo>
                  <a:cubicBezTo>
                    <a:pt x="3136" y="11010"/>
                    <a:pt x="1868" y="13378"/>
                    <a:pt x="567" y="15713"/>
                  </a:cubicBezTo>
                  <a:cubicBezTo>
                    <a:pt x="441" y="15941"/>
                    <a:pt x="621" y="16150"/>
                    <a:pt x="818" y="16150"/>
                  </a:cubicBezTo>
                  <a:cubicBezTo>
                    <a:pt x="880" y="16150"/>
                    <a:pt x="945" y="16129"/>
                    <a:pt x="1001" y="16080"/>
                  </a:cubicBezTo>
                  <a:cubicBezTo>
                    <a:pt x="3970" y="13478"/>
                    <a:pt x="6672" y="10643"/>
                    <a:pt x="9107" y="7541"/>
                  </a:cubicBezTo>
                  <a:cubicBezTo>
                    <a:pt x="9207" y="7407"/>
                    <a:pt x="9173" y="7241"/>
                    <a:pt x="9073" y="7141"/>
                  </a:cubicBezTo>
                  <a:cubicBezTo>
                    <a:pt x="9140" y="7074"/>
                    <a:pt x="9140" y="6974"/>
                    <a:pt x="9040" y="6940"/>
                  </a:cubicBezTo>
                  <a:cubicBezTo>
                    <a:pt x="7506" y="6507"/>
                    <a:pt x="5771" y="6440"/>
                    <a:pt x="4170" y="6340"/>
                  </a:cubicBezTo>
                  <a:cubicBezTo>
                    <a:pt x="5604" y="4806"/>
                    <a:pt x="6538" y="2804"/>
                    <a:pt x="7005" y="769"/>
                  </a:cubicBezTo>
                  <a:cubicBezTo>
                    <a:pt x="7049" y="615"/>
                    <a:pt x="6919" y="505"/>
                    <a:pt x="6787" y="505"/>
                  </a:cubicBezTo>
                  <a:cubicBezTo>
                    <a:pt x="6719" y="505"/>
                    <a:pt x="6650" y="534"/>
                    <a:pt x="6605" y="603"/>
                  </a:cubicBezTo>
                  <a:cubicBezTo>
                    <a:pt x="6605" y="603"/>
                    <a:pt x="6605" y="636"/>
                    <a:pt x="6572" y="669"/>
                  </a:cubicBezTo>
                  <a:cubicBezTo>
                    <a:pt x="6038" y="2804"/>
                    <a:pt x="5070" y="4572"/>
                    <a:pt x="3803" y="6340"/>
                  </a:cubicBezTo>
                  <a:cubicBezTo>
                    <a:pt x="3770" y="6340"/>
                    <a:pt x="3703" y="6307"/>
                    <a:pt x="3669" y="6307"/>
                  </a:cubicBezTo>
                  <a:cubicBezTo>
                    <a:pt x="3336" y="6307"/>
                    <a:pt x="3336" y="6807"/>
                    <a:pt x="3669" y="6840"/>
                  </a:cubicBezTo>
                  <a:cubicBezTo>
                    <a:pt x="5003" y="7011"/>
                    <a:pt x="6481" y="7229"/>
                    <a:pt x="7878" y="7229"/>
                  </a:cubicBezTo>
                  <a:cubicBezTo>
                    <a:pt x="8124" y="7229"/>
                    <a:pt x="8367" y="7222"/>
                    <a:pt x="8606" y="7207"/>
                  </a:cubicBezTo>
                  <a:lnTo>
                    <a:pt x="8606" y="7207"/>
                  </a:lnTo>
                  <a:cubicBezTo>
                    <a:pt x="6572" y="9776"/>
                    <a:pt x="4370" y="12177"/>
                    <a:pt x="1968" y="14412"/>
                  </a:cubicBezTo>
                  <a:cubicBezTo>
                    <a:pt x="3069" y="12411"/>
                    <a:pt x="4170" y="10410"/>
                    <a:pt x="5070" y="8308"/>
                  </a:cubicBezTo>
                  <a:cubicBezTo>
                    <a:pt x="5118" y="8214"/>
                    <a:pt x="5031" y="8119"/>
                    <a:pt x="4941" y="8119"/>
                  </a:cubicBezTo>
                  <a:cubicBezTo>
                    <a:pt x="4904" y="8119"/>
                    <a:pt x="4866" y="8136"/>
                    <a:pt x="4837" y="8175"/>
                  </a:cubicBezTo>
                  <a:cubicBezTo>
                    <a:pt x="4837" y="8208"/>
                    <a:pt x="4837" y="8208"/>
                    <a:pt x="4837" y="8208"/>
                  </a:cubicBezTo>
                  <a:cubicBezTo>
                    <a:pt x="4770" y="8141"/>
                    <a:pt x="4704" y="8075"/>
                    <a:pt x="4603" y="8075"/>
                  </a:cubicBezTo>
                  <a:cubicBezTo>
                    <a:pt x="4092" y="8102"/>
                    <a:pt x="3587" y="8118"/>
                    <a:pt x="3085" y="8118"/>
                  </a:cubicBezTo>
                  <a:cubicBezTo>
                    <a:pt x="2374" y="8118"/>
                    <a:pt x="1671" y="8086"/>
                    <a:pt x="968" y="8008"/>
                  </a:cubicBezTo>
                  <a:cubicBezTo>
                    <a:pt x="2769" y="5473"/>
                    <a:pt x="4603" y="2971"/>
                    <a:pt x="6438" y="469"/>
                  </a:cubicBezTo>
                  <a:cubicBezTo>
                    <a:pt x="6505" y="369"/>
                    <a:pt x="6572" y="269"/>
                    <a:pt x="6638" y="202"/>
                  </a:cubicBezTo>
                  <a:cubicBezTo>
                    <a:pt x="6689" y="101"/>
                    <a:pt x="6606" y="1"/>
                    <a:pt x="651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77"/>
            <p:cNvSpPr/>
            <p:nvPr/>
          </p:nvSpPr>
          <p:spPr>
            <a:xfrm>
              <a:off x="2619638" y="4512375"/>
              <a:ext cx="191000" cy="348600"/>
            </a:xfrm>
            <a:custGeom>
              <a:avLst/>
              <a:gdLst/>
              <a:ahLst/>
              <a:cxnLst/>
              <a:rect l="l" t="t" r="r" b="b"/>
              <a:pathLst>
                <a:path w="7640" h="13944" extrusionOk="0">
                  <a:moveTo>
                    <a:pt x="5471" y="0"/>
                  </a:moveTo>
                  <a:cubicBezTo>
                    <a:pt x="3636" y="2502"/>
                    <a:pt x="1802" y="5004"/>
                    <a:pt x="1" y="7539"/>
                  </a:cubicBezTo>
                  <a:cubicBezTo>
                    <a:pt x="704" y="7617"/>
                    <a:pt x="1407" y="7649"/>
                    <a:pt x="2118" y="7649"/>
                  </a:cubicBezTo>
                  <a:cubicBezTo>
                    <a:pt x="2620" y="7649"/>
                    <a:pt x="3125" y="7633"/>
                    <a:pt x="3636" y="7606"/>
                  </a:cubicBezTo>
                  <a:cubicBezTo>
                    <a:pt x="3737" y="7606"/>
                    <a:pt x="3803" y="7672"/>
                    <a:pt x="3870" y="7739"/>
                  </a:cubicBezTo>
                  <a:cubicBezTo>
                    <a:pt x="3870" y="7739"/>
                    <a:pt x="3870" y="7739"/>
                    <a:pt x="3870" y="7706"/>
                  </a:cubicBezTo>
                  <a:cubicBezTo>
                    <a:pt x="3899" y="7667"/>
                    <a:pt x="3937" y="7650"/>
                    <a:pt x="3974" y="7650"/>
                  </a:cubicBezTo>
                  <a:cubicBezTo>
                    <a:pt x="4064" y="7650"/>
                    <a:pt x="4151" y="7745"/>
                    <a:pt x="4103" y="7839"/>
                  </a:cubicBezTo>
                  <a:cubicBezTo>
                    <a:pt x="3203" y="9941"/>
                    <a:pt x="2102" y="11942"/>
                    <a:pt x="1001" y="13943"/>
                  </a:cubicBezTo>
                  <a:cubicBezTo>
                    <a:pt x="3403" y="11708"/>
                    <a:pt x="5605" y="9307"/>
                    <a:pt x="7639" y="6738"/>
                  </a:cubicBezTo>
                  <a:lnTo>
                    <a:pt x="7639" y="6738"/>
                  </a:lnTo>
                  <a:cubicBezTo>
                    <a:pt x="7400" y="6753"/>
                    <a:pt x="7157" y="6760"/>
                    <a:pt x="6911" y="6760"/>
                  </a:cubicBezTo>
                  <a:cubicBezTo>
                    <a:pt x="5514" y="6760"/>
                    <a:pt x="4036" y="6542"/>
                    <a:pt x="2702" y="6371"/>
                  </a:cubicBezTo>
                  <a:cubicBezTo>
                    <a:pt x="2369" y="6338"/>
                    <a:pt x="2369" y="5838"/>
                    <a:pt x="2702" y="5838"/>
                  </a:cubicBezTo>
                  <a:cubicBezTo>
                    <a:pt x="2736" y="5838"/>
                    <a:pt x="2803" y="5871"/>
                    <a:pt x="2836" y="5871"/>
                  </a:cubicBezTo>
                  <a:cubicBezTo>
                    <a:pt x="4103" y="4103"/>
                    <a:pt x="5071" y="2335"/>
                    <a:pt x="5605" y="200"/>
                  </a:cubicBezTo>
                  <a:cubicBezTo>
                    <a:pt x="5638" y="167"/>
                    <a:pt x="5638" y="134"/>
                    <a:pt x="5638" y="134"/>
                  </a:cubicBezTo>
                  <a:lnTo>
                    <a:pt x="5471" y="0"/>
                  </a:ln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4" name="Google Shape;2474;p77"/>
          <p:cNvGrpSpPr/>
          <p:nvPr/>
        </p:nvGrpSpPr>
        <p:grpSpPr>
          <a:xfrm rot="900128">
            <a:off x="7538519" y="534518"/>
            <a:ext cx="990001" cy="888465"/>
            <a:chOff x="2187750" y="197300"/>
            <a:chExt cx="1122500" cy="1007375"/>
          </a:xfrm>
        </p:grpSpPr>
        <p:sp>
          <p:nvSpPr>
            <p:cNvPr id="2475" name="Google Shape;2475;p77"/>
            <p:cNvSpPr/>
            <p:nvPr/>
          </p:nvSpPr>
          <p:spPr>
            <a:xfrm>
              <a:off x="2187750" y="197300"/>
              <a:ext cx="1122500" cy="1007375"/>
            </a:xfrm>
            <a:custGeom>
              <a:avLst/>
              <a:gdLst/>
              <a:ahLst/>
              <a:cxnLst/>
              <a:rect l="l" t="t" r="r" b="b"/>
              <a:pathLst>
                <a:path w="44900" h="40295" extrusionOk="0">
                  <a:moveTo>
                    <a:pt x="27287" y="966"/>
                  </a:moveTo>
                  <a:cubicBezTo>
                    <a:pt x="27754" y="2734"/>
                    <a:pt x="28154" y="4502"/>
                    <a:pt x="28588" y="6270"/>
                  </a:cubicBezTo>
                  <a:cubicBezTo>
                    <a:pt x="28205" y="6233"/>
                    <a:pt x="27819" y="6214"/>
                    <a:pt x="27433" y="6214"/>
                  </a:cubicBezTo>
                  <a:cubicBezTo>
                    <a:pt x="26441" y="6214"/>
                    <a:pt x="25445" y="6340"/>
                    <a:pt x="24485" y="6604"/>
                  </a:cubicBezTo>
                  <a:cubicBezTo>
                    <a:pt x="25319" y="4669"/>
                    <a:pt x="26186" y="2768"/>
                    <a:pt x="27287" y="966"/>
                  </a:cubicBezTo>
                  <a:close/>
                  <a:moveTo>
                    <a:pt x="34525" y="2968"/>
                  </a:moveTo>
                  <a:lnTo>
                    <a:pt x="34525" y="2968"/>
                  </a:lnTo>
                  <a:cubicBezTo>
                    <a:pt x="34259" y="4669"/>
                    <a:pt x="33858" y="6337"/>
                    <a:pt x="33425" y="8005"/>
                  </a:cubicBezTo>
                  <a:cubicBezTo>
                    <a:pt x="32691" y="7504"/>
                    <a:pt x="31924" y="7104"/>
                    <a:pt x="31090" y="6804"/>
                  </a:cubicBezTo>
                  <a:cubicBezTo>
                    <a:pt x="30489" y="6604"/>
                    <a:pt x="29889" y="6470"/>
                    <a:pt x="29288" y="6370"/>
                  </a:cubicBezTo>
                  <a:cubicBezTo>
                    <a:pt x="31056" y="5269"/>
                    <a:pt x="32791" y="4102"/>
                    <a:pt x="34525" y="2968"/>
                  </a:cubicBezTo>
                  <a:close/>
                  <a:moveTo>
                    <a:pt x="19848" y="3235"/>
                  </a:moveTo>
                  <a:lnTo>
                    <a:pt x="19848" y="3235"/>
                  </a:lnTo>
                  <a:cubicBezTo>
                    <a:pt x="21016" y="4536"/>
                    <a:pt x="22250" y="5770"/>
                    <a:pt x="23618" y="6871"/>
                  </a:cubicBezTo>
                  <a:cubicBezTo>
                    <a:pt x="22617" y="7204"/>
                    <a:pt x="21683" y="7738"/>
                    <a:pt x="20882" y="8372"/>
                  </a:cubicBezTo>
                  <a:cubicBezTo>
                    <a:pt x="20415" y="6670"/>
                    <a:pt x="20048" y="4969"/>
                    <a:pt x="19848" y="3235"/>
                  </a:cubicBezTo>
                  <a:close/>
                  <a:moveTo>
                    <a:pt x="14945" y="7571"/>
                  </a:moveTo>
                  <a:lnTo>
                    <a:pt x="14945" y="7571"/>
                  </a:lnTo>
                  <a:cubicBezTo>
                    <a:pt x="16779" y="7838"/>
                    <a:pt x="18614" y="8238"/>
                    <a:pt x="20382" y="8772"/>
                  </a:cubicBezTo>
                  <a:lnTo>
                    <a:pt x="20415" y="8772"/>
                  </a:lnTo>
                  <a:cubicBezTo>
                    <a:pt x="19515" y="9606"/>
                    <a:pt x="18781" y="10673"/>
                    <a:pt x="18347" y="11908"/>
                  </a:cubicBezTo>
                  <a:cubicBezTo>
                    <a:pt x="17046" y="10440"/>
                    <a:pt x="15812" y="9272"/>
                    <a:pt x="14945" y="7571"/>
                  </a:cubicBezTo>
                  <a:close/>
                  <a:moveTo>
                    <a:pt x="17558" y="12536"/>
                  </a:moveTo>
                  <a:cubicBezTo>
                    <a:pt x="17754" y="12536"/>
                    <a:pt x="17950" y="12538"/>
                    <a:pt x="18147" y="12541"/>
                  </a:cubicBezTo>
                  <a:cubicBezTo>
                    <a:pt x="18047" y="12908"/>
                    <a:pt x="17947" y="13309"/>
                    <a:pt x="17914" y="13709"/>
                  </a:cubicBezTo>
                  <a:cubicBezTo>
                    <a:pt x="16913" y="13842"/>
                    <a:pt x="15979" y="14276"/>
                    <a:pt x="15212" y="14910"/>
                  </a:cubicBezTo>
                  <a:cubicBezTo>
                    <a:pt x="15212" y="14876"/>
                    <a:pt x="15178" y="14810"/>
                    <a:pt x="15112" y="14776"/>
                  </a:cubicBezTo>
                  <a:cubicBezTo>
                    <a:pt x="14044" y="14343"/>
                    <a:pt x="13143" y="13709"/>
                    <a:pt x="12310" y="12942"/>
                  </a:cubicBezTo>
                  <a:cubicBezTo>
                    <a:pt x="14051" y="12671"/>
                    <a:pt x="15792" y="12536"/>
                    <a:pt x="17558" y="12536"/>
                  </a:cubicBezTo>
                  <a:close/>
                  <a:moveTo>
                    <a:pt x="37094" y="12641"/>
                  </a:moveTo>
                  <a:cubicBezTo>
                    <a:pt x="39062" y="13175"/>
                    <a:pt x="41097" y="13475"/>
                    <a:pt x="43132" y="13742"/>
                  </a:cubicBezTo>
                  <a:cubicBezTo>
                    <a:pt x="41430" y="14943"/>
                    <a:pt x="39596" y="15710"/>
                    <a:pt x="37594" y="16377"/>
                  </a:cubicBezTo>
                  <a:cubicBezTo>
                    <a:pt x="37728" y="15110"/>
                    <a:pt x="37528" y="13842"/>
                    <a:pt x="37094" y="12641"/>
                  </a:cubicBezTo>
                  <a:close/>
                  <a:moveTo>
                    <a:pt x="27265" y="6785"/>
                  </a:moveTo>
                  <a:cubicBezTo>
                    <a:pt x="28344" y="6785"/>
                    <a:pt x="29445" y="6954"/>
                    <a:pt x="30523" y="7304"/>
                  </a:cubicBezTo>
                  <a:cubicBezTo>
                    <a:pt x="35826" y="9005"/>
                    <a:pt x="38795" y="14876"/>
                    <a:pt x="35660" y="19780"/>
                  </a:cubicBezTo>
                  <a:cubicBezTo>
                    <a:pt x="35026" y="18512"/>
                    <a:pt x="33992" y="17478"/>
                    <a:pt x="32624" y="16878"/>
                  </a:cubicBezTo>
                  <a:cubicBezTo>
                    <a:pt x="31753" y="16502"/>
                    <a:pt x="30894" y="16330"/>
                    <a:pt x="30064" y="16330"/>
                  </a:cubicBezTo>
                  <a:cubicBezTo>
                    <a:pt x="27877" y="16330"/>
                    <a:pt x="25893" y="17523"/>
                    <a:pt x="24418" y="19313"/>
                  </a:cubicBezTo>
                  <a:cubicBezTo>
                    <a:pt x="23985" y="16544"/>
                    <a:pt x="22217" y="14076"/>
                    <a:pt x="19214" y="13709"/>
                  </a:cubicBezTo>
                  <a:cubicBezTo>
                    <a:pt x="19039" y="13670"/>
                    <a:pt x="18851" y="13654"/>
                    <a:pt x="18666" y="13654"/>
                  </a:cubicBezTo>
                  <a:cubicBezTo>
                    <a:pt x="18535" y="13654"/>
                    <a:pt x="18405" y="13662"/>
                    <a:pt x="18280" y="13675"/>
                  </a:cubicBezTo>
                  <a:cubicBezTo>
                    <a:pt x="19261" y="9304"/>
                    <a:pt x="23102" y="6785"/>
                    <a:pt x="27265" y="6785"/>
                  </a:cubicBezTo>
                  <a:close/>
                  <a:moveTo>
                    <a:pt x="37461" y="17245"/>
                  </a:moveTo>
                  <a:cubicBezTo>
                    <a:pt x="39262" y="18312"/>
                    <a:pt x="40963" y="19513"/>
                    <a:pt x="42531" y="20881"/>
                  </a:cubicBezTo>
                  <a:cubicBezTo>
                    <a:pt x="40396" y="20914"/>
                    <a:pt x="38295" y="20947"/>
                    <a:pt x="36160" y="21014"/>
                  </a:cubicBezTo>
                  <a:cubicBezTo>
                    <a:pt x="36093" y="20814"/>
                    <a:pt x="36060" y="20647"/>
                    <a:pt x="35993" y="20480"/>
                  </a:cubicBezTo>
                  <a:cubicBezTo>
                    <a:pt x="36026" y="20480"/>
                    <a:pt x="36060" y="20447"/>
                    <a:pt x="36093" y="20414"/>
                  </a:cubicBezTo>
                  <a:cubicBezTo>
                    <a:pt x="36794" y="19380"/>
                    <a:pt x="37227" y="18312"/>
                    <a:pt x="37461" y="17245"/>
                  </a:cubicBezTo>
                  <a:close/>
                  <a:moveTo>
                    <a:pt x="18509" y="14355"/>
                  </a:moveTo>
                  <a:cubicBezTo>
                    <a:pt x="21138" y="14355"/>
                    <a:pt x="23450" y="16975"/>
                    <a:pt x="24018" y="19813"/>
                  </a:cubicBezTo>
                  <a:cubicBezTo>
                    <a:pt x="24018" y="19813"/>
                    <a:pt x="23985" y="19813"/>
                    <a:pt x="23985" y="19847"/>
                  </a:cubicBezTo>
                  <a:cubicBezTo>
                    <a:pt x="23834" y="20072"/>
                    <a:pt x="24078" y="20353"/>
                    <a:pt x="24308" y="20353"/>
                  </a:cubicBezTo>
                  <a:cubicBezTo>
                    <a:pt x="24385" y="20353"/>
                    <a:pt x="24460" y="20322"/>
                    <a:pt x="24518" y="20247"/>
                  </a:cubicBezTo>
                  <a:cubicBezTo>
                    <a:pt x="25943" y="18423"/>
                    <a:pt x="27835" y="17104"/>
                    <a:pt x="30013" y="17104"/>
                  </a:cubicBezTo>
                  <a:cubicBezTo>
                    <a:pt x="30742" y="17104"/>
                    <a:pt x="31504" y="17252"/>
                    <a:pt x="32290" y="17578"/>
                  </a:cubicBezTo>
                  <a:cubicBezTo>
                    <a:pt x="33958" y="18245"/>
                    <a:pt x="35026" y="19613"/>
                    <a:pt x="35493" y="21181"/>
                  </a:cubicBezTo>
                  <a:cubicBezTo>
                    <a:pt x="35459" y="21314"/>
                    <a:pt x="35493" y="21481"/>
                    <a:pt x="35626" y="21581"/>
                  </a:cubicBezTo>
                  <a:cubicBezTo>
                    <a:pt x="35893" y="22782"/>
                    <a:pt x="35860" y="24083"/>
                    <a:pt x="35459" y="25317"/>
                  </a:cubicBezTo>
                  <a:cubicBezTo>
                    <a:pt x="35459" y="25384"/>
                    <a:pt x="35459" y="25417"/>
                    <a:pt x="35459" y="25451"/>
                  </a:cubicBezTo>
                  <a:lnTo>
                    <a:pt x="35426" y="25451"/>
                  </a:lnTo>
                  <a:cubicBezTo>
                    <a:pt x="35064" y="25571"/>
                    <a:pt x="35166" y="26103"/>
                    <a:pt x="35511" y="26103"/>
                  </a:cubicBezTo>
                  <a:cubicBezTo>
                    <a:pt x="35547" y="26103"/>
                    <a:pt x="35585" y="26097"/>
                    <a:pt x="35626" y="26084"/>
                  </a:cubicBezTo>
                  <a:cubicBezTo>
                    <a:pt x="36433" y="25883"/>
                    <a:pt x="37283" y="25731"/>
                    <a:pt x="38126" y="25731"/>
                  </a:cubicBezTo>
                  <a:cubicBezTo>
                    <a:pt x="39095" y="25731"/>
                    <a:pt x="40056" y="25931"/>
                    <a:pt x="40930" y="26485"/>
                  </a:cubicBezTo>
                  <a:cubicBezTo>
                    <a:pt x="43232" y="27919"/>
                    <a:pt x="43232" y="30354"/>
                    <a:pt x="41731" y="32355"/>
                  </a:cubicBezTo>
                  <a:cubicBezTo>
                    <a:pt x="40424" y="34113"/>
                    <a:pt x="37929" y="35840"/>
                    <a:pt x="35626" y="35840"/>
                  </a:cubicBezTo>
                  <a:cubicBezTo>
                    <a:pt x="34519" y="35840"/>
                    <a:pt x="33457" y="35442"/>
                    <a:pt x="32591" y="34457"/>
                  </a:cubicBezTo>
                  <a:cubicBezTo>
                    <a:pt x="32518" y="34384"/>
                    <a:pt x="32424" y="34351"/>
                    <a:pt x="32330" y="34351"/>
                  </a:cubicBezTo>
                  <a:cubicBezTo>
                    <a:pt x="32164" y="34351"/>
                    <a:pt x="31999" y="34454"/>
                    <a:pt x="31957" y="34624"/>
                  </a:cubicBezTo>
                  <a:cubicBezTo>
                    <a:pt x="31153" y="37840"/>
                    <a:pt x="28573" y="39581"/>
                    <a:pt x="25898" y="39581"/>
                  </a:cubicBezTo>
                  <a:cubicBezTo>
                    <a:pt x="24024" y="39581"/>
                    <a:pt x="22104" y="38726"/>
                    <a:pt x="20716" y="36925"/>
                  </a:cubicBezTo>
                  <a:cubicBezTo>
                    <a:pt x="20749" y="36892"/>
                    <a:pt x="20749" y="36825"/>
                    <a:pt x="20782" y="36759"/>
                  </a:cubicBezTo>
                  <a:cubicBezTo>
                    <a:pt x="20842" y="36518"/>
                    <a:pt x="20650" y="36362"/>
                    <a:pt x="20458" y="36362"/>
                  </a:cubicBezTo>
                  <a:cubicBezTo>
                    <a:pt x="20330" y="36362"/>
                    <a:pt x="20202" y="36432"/>
                    <a:pt x="20148" y="36592"/>
                  </a:cubicBezTo>
                  <a:cubicBezTo>
                    <a:pt x="20082" y="36659"/>
                    <a:pt x="20048" y="36759"/>
                    <a:pt x="20082" y="36859"/>
                  </a:cubicBezTo>
                  <a:cubicBezTo>
                    <a:pt x="19448" y="38523"/>
                    <a:pt x="18008" y="39359"/>
                    <a:pt x="16585" y="39359"/>
                  </a:cubicBezTo>
                  <a:cubicBezTo>
                    <a:pt x="15014" y="39359"/>
                    <a:pt x="13464" y="38340"/>
                    <a:pt x="13043" y="36292"/>
                  </a:cubicBezTo>
                  <a:cubicBezTo>
                    <a:pt x="13002" y="36124"/>
                    <a:pt x="12855" y="36049"/>
                    <a:pt x="12710" y="36049"/>
                  </a:cubicBezTo>
                  <a:cubicBezTo>
                    <a:pt x="12624" y="36049"/>
                    <a:pt x="12538" y="36075"/>
                    <a:pt x="12476" y="36125"/>
                  </a:cubicBezTo>
                  <a:cubicBezTo>
                    <a:pt x="10852" y="37503"/>
                    <a:pt x="8793" y="38372"/>
                    <a:pt x="6699" y="38372"/>
                  </a:cubicBezTo>
                  <a:cubicBezTo>
                    <a:pt x="5955" y="38372"/>
                    <a:pt x="5206" y="38262"/>
                    <a:pt x="4471" y="38026"/>
                  </a:cubicBezTo>
                  <a:cubicBezTo>
                    <a:pt x="2503" y="37426"/>
                    <a:pt x="1135" y="34490"/>
                    <a:pt x="2236" y="32656"/>
                  </a:cubicBezTo>
                  <a:cubicBezTo>
                    <a:pt x="2836" y="31722"/>
                    <a:pt x="3737" y="30921"/>
                    <a:pt x="4571" y="30154"/>
                  </a:cubicBezTo>
                  <a:cubicBezTo>
                    <a:pt x="4607" y="30167"/>
                    <a:pt x="4644" y="30174"/>
                    <a:pt x="4680" y="30174"/>
                  </a:cubicBezTo>
                  <a:cubicBezTo>
                    <a:pt x="4909" y="30174"/>
                    <a:pt x="5106" y="29922"/>
                    <a:pt x="4904" y="29720"/>
                  </a:cubicBezTo>
                  <a:cubicBezTo>
                    <a:pt x="3437" y="28319"/>
                    <a:pt x="3303" y="25951"/>
                    <a:pt x="4704" y="24450"/>
                  </a:cubicBezTo>
                  <a:cubicBezTo>
                    <a:pt x="5638" y="23451"/>
                    <a:pt x="6855" y="23145"/>
                    <a:pt x="8096" y="23145"/>
                  </a:cubicBezTo>
                  <a:cubicBezTo>
                    <a:pt x="8762" y="23145"/>
                    <a:pt x="9434" y="23233"/>
                    <a:pt x="10075" y="23349"/>
                  </a:cubicBezTo>
                  <a:cubicBezTo>
                    <a:pt x="10618" y="23445"/>
                    <a:pt x="11001" y="23579"/>
                    <a:pt x="11329" y="23579"/>
                  </a:cubicBezTo>
                  <a:cubicBezTo>
                    <a:pt x="11686" y="23579"/>
                    <a:pt x="11978" y="23421"/>
                    <a:pt x="12343" y="22882"/>
                  </a:cubicBezTo>
                  <a:cubicBezTo>
                    <a:pt x="12743" y="22315"/>
                    <a:pt x="12643" y="20847"/>
                    <a:pt x="12810" y="20247"/>
                  </a:cubicBezTo>
                  <a:cubicBezTo>
                    <a:pt x="13210" y="18646"/>
                    <a:pt x="14044" y="17011"/>
                    <a:pt x="15212" y="15844"/>
                  </a:cubicBezTo>
                  <a:cubicBezTo>
                    <a:pt x="16299" y="14796"/>
                    <a:pt x="17431" y="14355"/>
                    <a:pt x="18509" y="14355"/>
                  </a:cubicBezTo>
                  <a:close/>
                  <a:moveTo>
                    <a:pt x="27394" y="1"/>
                  </a:moveTo>
                  <a:cubicBezTo>
                    <a:pt x="27304" y="1"/>
                    <a:pt x="27213" y="44"/>
                    <a:pt x="27153" y="132"/>
                  </a:cubicBezTo>
                  <a:cubicBezTo>
                    <a:pt x="25886" y="2134"/>
                    <a:pt x="24752" y="4302"/>
                    <a:pt x="24118" y="6604"/>
                  </a:cubicBezTo>
                  <a:cubicBezTo>
                    <a:pt x="24118" y="6604"/>
                    <a:pt x="24118" y="6604"/>
                    <a:pt x="24085" y="6570"/>
                  </a:cubicBezTo>
                  <a:cubicBezTo>
                    <a:pt x="22550" y="5203"/>
                    <a:pt x="21049" y="3768"/>
                    <a:pt x="19681" y="2201"/>
                  </a:cubicBezTo>
                  <a:cubicBezTo>
                    <a:pt x="19630" y="2149"/>
                    <a:pt x="19562" y="2126"/>
                    <a:pt x="19494" y="2126"/>
                  </a:cubicBezTo>
                  <a:cubicBezTo>
                    <a:pt x="19343" y="2126"/>
                    <a:pt x="19191" y="2240"/>
                    <a:pt x="19214" y="2401"/>
                  </a:cubicBezTo>
                  <a:cubicBezTo>
                    <a:pt x="19315" y="4402"/>
                    <a:pt x="19715" y="6404"/>
                    <a:pt x="20515" y="8238"/>
                  </a:cubicBezTo>
                  <a:cubicBezTo>
                    <a:pt x="18547" y="7604"/>
                    <a:pt x="16513" y="7204"/>
                    <a:pt x="14444" y="6937"/>
                  </a:cubicBezTo>
                  <a:cubicBezTo>
                    <a:pt x="14432" y="6936"/>
                    <a:pt x="14421" y="6935"/>
                    <a:pt x="14409" y="6935"/>
                  </a:cubicBezTo>
                  <a:cubicBezTo>
                    <a:pt x="14204" y="6935"/>
                    <a:pt x="14148" y="7213"/>
                    <a:pt x="14211" y="7371"/>
                  </a:cubicBezTo>
                  <a:cubicBezTo>
                    <a:pt x="15011" y="9139"/>
                    <a:pt x="16312" y="11207"/>
                    <a:pt x="18114" y="12108"/>
                  </a:cubicBezTo>
                  <a:cubicBezTo>
                    <a:pt x="17904" y="12104"/>
                    <a:pt x="17695" y="12103"/>
                    <a:pt x="17486" y="12103"/>
                  </a:cubicBezTo>
                  <a:cubicBezTo>
                    <a:pt x="15567" y="12103"/>
                    <a:pt x="13671" y="12244"/>
                    <a:pt x="11776" y="12575"/>
                  </a:cubicBezTo>
                  <a:cubicBezTo>
                    <a:pt x="11576" y="12575"/>
                    <a:pt x="11576" y="12842"/>
                    <a:pt x="11676" y="12942"/>
                  </a:cubicBezTo>
                  <a:cubicBezTo>
                    <a:pt x="12610" y="13942"/>
                    <a:pt x="13711" y="14643"/>
                    <a:pt x="15011" y="15076"/>
                  </a:cubicBezTo>
                  <a:cubicBezTo>
                    <a:pt x="13811" y="16144"/>
                    <a:pt x="12910" y="17678"/>
                    <a:pt x="12376" y="19179"/>
                  </a:cubicBezTo>
                  <a:cubicBezTo>
                    <a:pt x="12043" y="20047"/>
                    <a:pt x="11809" y="22482"/>
                    <a:pt x="10608" y="22749"/>
                  </a:cubicBezTo>
                  <a:cubicBezTo>
                    <a:pt x="10553" y="22763"/>
                    <a:pt x="10490" y="22770"/>
                    <a:pt x="10421" y="22770"/>
                  </a:cubicBezTo>
                  <a:cubicBezTo>
                    <a:pt x="9869" y="22770"/>
                    <a:pt x="8937" y="22348"/>
                    <a:pt x="8373" y="22348"/>
                  </a:cubicBezTo>
                  <a:cubicBezTo>
                    <a:pt x="7106" y="22348"/>
                    <a:pt x="5805" y="22682"/>
                    <a:pt x="4771" y="23482"/>
                  </a:cubicBezTo>
                  <a:cubicBezTo>
                    <a:pt x="2703" y="25050"/>
                    <a:pt x="2436" y="28152"/>
                    <a:pt x="4304" y="29920"/>
                  </a:cubicBezTo>
                  <a:cubicBezTo>
                    <a:pt x="2269" y="31355"/>
                    <a:pt x="1" y="33690"/>
                    <a:pt x="1202" y="36325"/>
                  </a:cubicBezTo>
                  <a:cubicBezTo>
                    <a:pt x="2092" y="38317"/>
                    <a:pt x="4448" y="39041"/>
                    <a:pt x="6662" y="39041"/>
                  </a:cubicBezTo>
                  <a:cubicBezTo>
                    <a:pt x="7599" y="39041"/>
                    <a:pt x="8510" y="38912"/>
                    <a:pt x="9274" y="38693"/>
                  </a:cubicBezTo>
                  <a:cubicBezTo>
                    <a:pt x="10108" y="38426"/>
                    <a:pt x="10842" y="38060"/>
                    <a:pt x="11609" y="37659"/>
                  </a:cubicBezTo>
                  <a:cubicBezTo>
                    <a:pt x="12246" y="37325"/>
                    <a:pt x="12345" y="37171"/>
                    <a:pt x="12358" y="37171"/>
                  </a:cubicBezTo>
                  <a:lnTo>
                    <a:pt x="12358" y="37171"/>
                  </a:lnTo>
                  <a:cubicBezTo>
                    <a:pt x="12373" y="37171"/>
                    <a:pt x="12264" y="37393"/>
                    <a:pt x="12810" y="37793"/>
                  </a:cubicBezTo>
                  <a:cubicBezTo>
                    <a:pt x="13644" y="38426"/>
                    <a:pt x="13911" y="39427"/>
                    <a:pt x="15045" y="39894"/>
                  </a:cubicBezTo>
                  <a:cubicBezTo>
                    <a:pt x="15557" y="40108"/>
                    <a:pt x="16071" y="40207"/>
                    <a:pt x="16571" y="40207"/>
                  </a:cubicBezTo>
                  <a:cubicBezTo>
                    <a:pt x="18251" y="40207"/>
                    <a:pt x="19770" y="39094"/>
                    <a:pt x="20515" y="37526"/>
                  </a:cubicBezTo>
                  <a:cubicBezTo>
                    <a:pt x="21902" y="39411"/>
                    <a:pt x="23922" y="40294"/>
                    <a:pt x="25930" y="40294"/>
                  </a:cubicBezTo>
                  <a:cubicBezTo>
                    <a:pt x="28752" y="40294"/>
                    <a:pt x="31549" y="38549"/>
                    <a:pt x="32524" y="35391"/>
                  </a:cubicBezTo>
                  <a:cubicBezTo>
                    <a:pt x="33434" y="36175"/>
                    <a:pt x="34522" y="36511"/>
                    <a:pt x="35654" y="36511"/>
                  </a:cubicBezTo>
                  <a:cubicBezTo>
                    <a:pt x="38715" y="36511"/>
                    <a:pt x="42103" y="34057"/>
                    <a:pt x="43198" y="31355"/>
                  </a:cubicBezTo>
                  <a:cubicBezTo>
                    <a:pt x="44900" y="27231"/>
                    <a:pt x="41041" y="25201"/>
                    <a:pt x="37551" y="25201"/>
                  </a:cubicBezTo>
                  <a:cubicBezTo>
                    <a:pt x="37004" y="25201"/>
                    <a:pt x="36466" y="25251"/>
                    <a:pt x="35960" y="25350"/>
                  </a:cubicBezTo>
                  <a:cubicBezTo>
                    <a:pt x="36427" y="24150"/>
                    <a:pt x="36527" y="22849"/>
                    <a:pt x="36293" y="21614"/>
                  </a:cubicBezTo>
                  <a:cubicBezTo>
                    <a:pt x="38628" y="21548"/>
                    <a:pt x="40963" y="21514"/>
                    <a:pt x="43298" y="21448"/>
                  </a:cubicBezTo>
                  <a:cubicBezTo>
                    <a:pt x="43532" y="21448"/>
                    <a:pt x="43665" y="21147"/>
                    <a:pt x="43498" y="20947"/>
                  </a:cubicBezTo>
                  <a:cubicBezTo>
                    <a:pt x="41731" y="19346"/>
                    <a:pt x="39796" y="17945"/>
                    <a:pt x="37694" y="16878"/>
                  </a:cubicBezTo>
                  <a:cubicBezTo>
                    <a:pt x="39996" y="16377"/>
                    <a:pt x="42131" y="15210"/>
                    <a:pt x="43999" y="13809"/>
                  </a:cubicBezTo>
                  <a:cubicBezTo>
                    <a:pt x="44199" y="13642"/>
                    <a:pt x="44132" y="13309"/>
                    <a:pt x="43865" y="13275"/>
                  </a:cubicBezTo>
                  <a:cubicBezTo>
                    <a:pt x="41630" y="13042"/>
                    <a:pt x="39462" y="12675"/>
                    <a:pt x="37261" y="12375"/>
                  </a:cubicBezTo>
                  <a:cubicBezTo>
                    <a:pt x="38562" y="10840"/>
                    <a:pt x="39729" y="9139"/>
                    <a:pt x="40730" y="7371"/>
                  </a:cubicBezTo>
                  <a:cubicBezTo>
                    <a:pt x="40853" y="7155"/>
                    <a:pt x="40691" y="6967"/>
                    <a:pt x="40481" y="6967"/>
                  </a:cubicBezTo>
                  <a:cubicBezTo>
                    <a:pt x="40464" y="6967"/>
                    <a:pt x="40447" y="6968"/>
                    <a:pt x="40430" y="6971"/>
                  </a:cubicBezTo>
                  <a:cubicBezTo>
                    <a:pt x="38328" y="7271"/>
                    <a:pt x="36193" y="7571"/>
                    <a:pt x="34092" y="7971"/>
                  </a:cubicBezTo>
                  <a:cubicBezTo>
                    <a:pt x="34025" y="8005"/>
                    <a:pt x="33992" y="8038"/>
                    <a:pt x="33992" y="8105"/>
                  </a:cubicBezTo>
                  <a:cubicBezTo>
                    <a:pt x="33925" y="8205"/>
                    <a:pt x="34025" y="8372"/>
                    <a:pt x="34158" y="8372"/>
                  </a:cubicBezTo>
                  <a:cubicBezTo>
                    <a:pt x="36093" y="8138"/>
                    <a:pt x="38028" y="7871"/>
                    <a:pt x="39963" y="7604"/>
                  </a:cubicBezTo>
                  <a:lnTo>
                    <a:pt x="39963" y="7604"/>
                  </a:lnTo>
                  <a:cubicBezTo>
                    <a:pt x="39029" y="9139"/>
                    <a:pt x="37995" y="10607"/>
                    <a:pt x="36827" y="12008"/>
                  </a:cubicBezTo>
                  <a:cubicBezTo>
                    <a:pt x="36193" y="10573"/>
                    <a:pt x="35159" y="9272"/>
                    <a:pt x="33825" y="8305"/>
                  </a:cubicBezTo>
                  <a:cubicBezTo>
                    <a:pt x="33858" y="8272"/>
                    <a:pt x="33858" y="8238"/>
                    <a:pt x="33892" y="8205"/>
                  </a:cubicBezTo>
                  <a:cubicBezTo>
                    <a:pt x="33892" y="8171"/>
                    <a:pt x="33892" y="8105"/>
                    <a:pt x="33925" y="8071"/>
                  </a:cubicBezTo>
                  <a:cubicBezTo>
                    <a:pt x="34559" y="6270"/>
                    <a:pt x="34926" y="4369"/>
                    <a:pt x="35193" y="2467"/>
                  </a:cubicBezTo>
                  <a:cubicBezTo>
                    <a:pt x="35193" y="2308"/>
                    <a:pt x="35066" y="2128"/>
                    <a:pt x="34897" y="2128"/>
                  </a:cubicBezTo>
                  <a:cubicBezTo>
                    <a:pt x="34853" y="2128"/>
                    <a:pt x="34807" y="2140"/>
                    <a:pt x="34759" y="2167"/>
                  </a:cubicBezTo>
                  <a:cubicBezTo>
                    <a:pt x="32824" y="3368"/>
                    <a:pt x="30856" y="4636"/>
                    <a:pt x="29055" y="6070"/>
                  </a:cubicBezTo>
                  <a:cubicBezTo>
                    <a:pt x="28755" y="4102"/>
                    <a:pt x="28221" y="2134"/>
                    <a:pt x="27654" y="199"/>
                  </a:cubicBezTo>
                  <a:cubicBezTo>
                    <a:pt x="27617" y="69"/>
                    <a:pt x="27507" y="1"/>
                    <a:pt x="2739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7"/>
            <p:cNvSpPr/>
            <p:nvPr/>
          </p:nvSpPr>
          <p:spPr>
            <a:xfrm>
              <a:off x="3087575" y="628400"/>
              <a:ext cx="163475" cy="94275"/>
            </a:xfrm>
            <a:custGeom>
              <a:avLst/>
              <a:gdLst/>
              <a:ahLst/>
              <a:cxnLst/>
              <a:rect l="l" t="t" r="r" b="b"/>
              <a:pathLst>
                <a:path w="6539" h="3771" extrusionOk="0">
                  <a:moveTo>
                    <a:pt x="1468" y="1"/>
                  </a:moveTo>
                  <a:cubicBezTo>
                    <a:pt x="1234" y="1068"/>
                    <a:pt x="801" y="2136"/>
                    <a:pt x="100" y="3170"/>
                  </a:cubicBezTo>
                  <a:cubicBezTo>
                    <a:pt x="67" y="3203"/>
                    <a:pt x="33" y="3236"/>
                    <a:pt x="0" y="3236"/>
                  </a:cubicBezTo>
                  <a:cubicBezTo>
                    <a:pt x="67" y="3403"/>
                    <a:pt x="100" y="3570"/>
                    <a:pt x="167" y="3770"/>
                  </a:cubicBezTo>
                  <a:cubicBezTo>
                    <a:pt x="2302" y="3703"/>
                    <a:pt x="4403" y="3670"/>
                    <a:pt x="6538" y="3637"/>
                  </a:cubicBezTo>
                  <a:cubicBezTo>
                    <a:pt x="4970" y="2269"/>
                    <a:pt x="3269" y="1068"/>
                    <a:pt x="1468"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7"/>
            <p:cNvSpPr/>
            <p:nvPr/>
          </p:nvSpPr>
          <p:spPr>
            <a:xfrm>
              <a:off x="2216100" y="556150"/>
              <a:ext cx="1052450" cy="630675"/>
            </a:xfrm>
            <a:custGeom>
              <a:avLst/>
              <a:gdLst/>
              <a:ahLst/>
              <a:cxnLst/>
              <a:rect l="l" t="t" r="r" b="b"/>
              <a:pathLst>
                <a:path w="42098" h="25227" extrusionOk="0">
                  <a:moveTo>
                    <a:pt x="17375" y="1"/>
                  </a:moveTo>
                  <a:cubicBezTo>
                    <a:pt x="16297" y="1"/>
                    <a:pt x="15165" y="442"/>
                    <a:pt x="14078" y="1490"/>
                  </a:cubicBezTo>
                  <a:cubicBezTo>
                    <a:pt x="12910" y="2657"/>
                    <a:pt x="12076" y="4292"/>
                    <a:pt x="11676" y="5893"/>
                  </a:cubicBezTo>
                  <a:cubicBezTo>
                    <a:pt x="11509" y="6493"/>
                    <a:pt x="11609" y="7961"/>
                    <a:pt x="11209" y="8528"/>
                  </a:cubicBezTo>
                  <a:cubicBezTo>
                    <a:pt x="10844" y="9067"/>
                    <a:pt x="10552" y="9225"/>
                    <a:pt x="10195" y="9225"/>
                  </a:cubicBezTo>
                  <a:cubicBezTo>
                    <a:pt x="9867" y="9225"/>
                    <a:pt x="9484" y="9091"/>
                    <a:pt x="8941" y="8995"/>
                  </a:cubicBezTo>
                  <a:cubicBezTo>
                    <a:pt x="8300" y="8879"/>
                    <a:pt x="7628" y="8791"/>
                    <a:pt x="6962" y="8791"/>
                  </a:cubicBezTo>
                  <a:cubicBezTo>
                    <a:pt x="5721" y="8791"/>
                    <a:pt x="4504" y="9097"/>
                    <a:pt x="3570" y="10096"/>
                  </a:cubicBezTo>
                  <a:cubicBezTo>
                    <a:pt x="2169" y="11597"/>
                    <a:pt x="2303" y="13965"/>
                    <a:pt x="3770" y="15366"/>
                  </a:cubicBezTo>
                  <a:cubicBezTo>
                    <a:pt x="3972" y="15568"/>
                    <a:pt x="3775" y="15820"/>
                    <a:pt x="3546" y="15820"/>
                  </a:cubicBezTo>
                  <a:cubicBezTo>
                    <a:pt x="3510" y="15820"/>
                    <a:pt x="3473" y="15813"/>
                    <a:pt x="3437" y="15800"/>
                  </a:cubicBezTo>
                  <a:cubicBezTo>
                    <a:pt x="2603" y="16567"/>
                    <a:pt x="1702" y="17368"/>
                    <a:pt x="1102" y="18302"/>
                  </a:cubicBezTo>
                  <a:cubicBezTo>
                    <a:pt x="1" y="20136"/>
                    <a:pt x="1369" y="23072"/>
                    <a:pt x="3337" y="23672"/>
                  </a:cubicBezTo>
                  <a:cubicBezTo>
                    <a:pt x="4074" y="23909"/>
                    <a:pt x="4825" y="24019"/>
                    <a:pt x="5571" y="24019"/>
                  </a:cubicBezTo>
                  <a:cubicBezTo>
                    <a:pt x="7663" y="24019"/>
                    <a:pt x="9720" y="23156"/>
                    <a:pt x="11342" y="21804"/>
                  </a:cubicBezTo>
                  <a:cubicBezTo>
                    <a:pt x="11410" y="21737"/>
                    <a:pt x="11504" y="21702"/>
                    <a:pt x="11597" y="21702"/>
                  </a:cubicBezTo>
                  <a:cubicBezTo>
                    <a:pt x="11735" y="21702"/>
                    <a:pt x="11870" y="21778"/>
                    <a:pt x="11909" y="21938"/>
                  </a:cubicBezTo>
                  <a:cubicBezTo>
                    <a:pt x="12330" y="23986"/>
                    <a:pt x="13880" y="25005"/>
                    <a:pt x="15451" y="25005"/>
                  </a:cubicBezTo>
                  <a:cubicBezTo>
                    <a:pt x="16874" y="25005"/>
                    <a:pt x="18314" y="24169"/>
                    <a:pt x="18948" y="22505"/>
                  </a:cubicBezTo>
                  <a:cubicBezTo>
                    <a:pt x="18914" y="22405"/>
                    <a:pt x="18948" y="22305"/>
                    <a:pt x="19014" y="22238"/>
                  </a:cubicBezTo>
                  <a:cubicBezTo>
                    <a:pt x="19068" y="22078"/>
                    <a:pt x="19196" y="22008"/>
                    <a:pt x="19324" y="22008"/>
                  </a:cubicBezTo>
                  <a:cubicBezTo>
                    <a:pt x="19516" y="22008"/>
                    <a:pt x="19708" y="22164"/>
                    <a:pt x="19648" y="22405"/>
                  </a:cubicBezTo>
                  <a:cubicBezTo>
                    <a:pt x="19615" y="22471"/>
                    <a:pt x="19615" y="22538"/>
                    <a:pt x="19582" y="22571"/>
                  </a:cubicBezTo>
                  <a:cubicBezTo>
                    <a:pt x="20970" y="24372"/>
                    <a:pt x="22890" y="25227"/>
                    <a:pt x="24764" y="25227"/>
                  </a:cubicBezTo>
                  <a:cubicBezTo>
                    <a:pt x="27439" y="25227"/>
                    <a:pt x="30019" y="23486"/>
                    <a:pt x="30823" y="20270"/>
                  </a:cubicBezTo>
                  <a:cubicBezTo>
                    <a:pt x="30865" y="20100"/>
                    <a:pt x="31030" y="19997"/>
                    <a:pt x="31196" y="19997"/>
                  </a:cubicBezTo>
                  <a:cubicBezTo>
                    <a:pt x="31290" y="19997"/>
                    <a:pt x="31384" y="20030"/>
                    <a:pt x="31457" y="20103"/>
                  </a:cubicBezTo>
                  <a:cubicBezTo>
                    <a:pt x="32323" y="21088"/>
                    <a:pt x="33385" y="21486"/>
                    <a:pt x="34492" y="21486"/>
                  </a:cubicBezTo>
                  <a:cubicBezTo>
                    <a:pt x="36795" y="21486"/>
                    <a:pt x="39290" y="19759"/>
                    <a:pt x="40597" y="18001"/>
                  </a:cubicBezTo>
                  <a:cubicBezTo>
                    <a:pt x="42098" y="16000"/>
                    <a:pt x="42098" y="13565"/>
                    <a:pt x="39796" y="12131"/>
                  </a:cubicBezTo>
                  <a:cubicBezTo>
                    <a:pt x="38922" y="11577"/>
                    <a:pt x="37961" y="11377"/>
                    <a:pt x="36992" y="11377"/>
                  </a:cubicBezTo>
                  <a:cubicBezTo>
                    <a:pt x="36149" y="11377"/>
                    <a:pt x="35299" y="11529"/>
                    <a:pt x="34492" y="11730"/>
                  </a:cubicBezTo>
                  <a:cubicBezTo>
                    <a:pt x="34451" y="11743"/>
                    <a:pt x="34413" y="11749"/>
                    <a:pt x="34377" y="11749"/>
                  </a:cubicBezTo>
                  <a:cubicBezTo>
                    <a:pt x="34032" y="11749"/>
                    <a:pt x="33930" y="11217"/>
                    <a:pt x="34292" y="11097"/>
                  </a:cubicBezTo>
                  <a:lnTo>
                    <a:pt x="34325" y="11097"/>
                  </a:lnTo>
                  <a:cubicBezTo>
                    <a:pt x="34325" y="11063"/>
                    <a:pt x="34325" y="11030"/>
                    <a:pt x="34325" y="10963"/>
                  </a:cubicBezTo>
                  <a:cubicBezTo>
                    <a:pt x="34726" y="9729"/>
                    <a:pt x="34759" y="8428"/>
                    <a:pt x="34492" y="7227"/>
                  </a:cubicBezTo>
                  <a:cubicBezTo>
                    <a:pt x="34359" y="7127"/>
                    <a:pt x="34325" y="6960"/>
                    <a:pt x="34359" y="6827"/>
                  </a:cubicBezTo>
                  <a:cubicBezTo>
                    <a:pt x="33892" y="5259"/>
                    <a:pt x="32824" y="3891"/>
                    <a:pt x="31156" y="3224"/>
                  </a:cubicBezTo>
                  <a:cubicBezTo>
                    <a:pt x="30370" y="2898"/>
                    <a:pt x="29608" y="2750"/>
                    <a:pt x="28879" y="2750"/>
                  </a:cubicBezTo>
                  <a:cubicBezTo>
                    <a:pt x="26701" y="2750"/>
                    <a:pt x="24809" y="4069"/>
                    <a:pt x="23384" y="5893"/>
                  </a:cubicBezTo>
                  <a:cubicBezTo>
                    <a:pt x="23326" y="5968"/>
                    <a:pt x="23251" y="5999"/>
                    <a:pt x="23174" y="5999"/>
                  </a:cubicBezTo>
                  <a:cubicBezTo>
                    <a:pt x="22944" y="5999"/>
                    <a:pt x="22700" y="5718"/>
                    <a:pt x="22851" y="5493"/>
                  </a:cubicBezTo>
                  <a:cubicBezTo>
                    <a:pt x="22851" y="5459"/>
                    <a:pt x="22884" y="5459"/>
                    <a:pt x="22884" y="5459"/>
                  </a:cubicBezTo>
                  <a:cubicBezTo>
                    <a:pt x="22316" y="2621"/>
                    <a:pt x="20004" y="1"/>
                    <a:pt x="17375"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7"/>
            <p:cNvSpPr/>
            <p:nvPr/>
          </p:nvSpPr>
          <p:spPr>
            <a:xfrm>
              <a:off x="3115075" y="513325"/>
              <a:ext cx="150975" cy="93425"/>
            </a:xfrm>
            <a:custGeom>
              <a:avLst/>
              <a:gdLst/>
              <a:ahLst/>
              <a:cxnLst/>
              <a:rect l="l" t="t" r="r" b="b"/>
              <a:pathLst>
                <a:path w="6039" h="3737" extrusionOk="0">
                  <a:moveTo>
                    <a:pt x="1" y="0"/>
                  </a:moveTo>
                  <a:cubicBezTo>
                    <a:pt x="435" y="1201"/>
                    <a:pt x="635" y="2469"/>
                    <a:pt x="501" y="3736"/>
                  </a:cubicBezTo>
                  <a:cubicBezTo>
                    <a:pt x="2503" y="3103"/>
                    <a:pt x="4337" y="2302"/>
                    <a:pt x="6039" y="1101"/>
                  </a:cubicBezTo>
                  <a:cubicBezTo>
                    <a:pt x="4004" y="834"/>
                    <a:pt x="1969" y="534"/>
                    <a:pt x="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77"/>
            <p:cNvSpPr/>
            <p:nvPr/>
          </p:nvSpPr>
          <p:spPr>
            <a:xfrm>
              <a:off x="3033350" y="387400"/>
              <a:ext cx="153475" cy="110100"/>
            </a:xfrm>
            <a:custGeom>
              <a:avLst/>
              <a:gdLst/>
              <a:ahLst/>
              <a:cxnLst/>
              <a:rect l="l" t="t" r="r" b="b"/>
              <a:pathLst>
                <a:path w="6139" h="4404" extrusionOk="0">
                  <a:moveTo>
                    <a:pt x="6139" y="0"/>
                  </a:moveTo>
                  <a:lnTo>
                    <a:pt x="6139" y="0"/>
                  </a:lnTo>
                  <a:cubicBezTo>
                    <a:pt x="4204" y="267"/>
                    <a:pt x="2269" y="534"/>
                    <a:pt x="334" y="768"/>
                  </a:cubicBezTo>
                  <a:cubicBezTo>
                    <a:pt x="201" y="768"/>
                    <a:pt x="101" y="634"/>
                    <a:pt x="168" y="501"/>
                  </a:cubicBezTo>
                  <a:lnTo>
                    <a:pt x="101" y="467"/>
                  </a:lnTo>
                  <a:cubicBezTo>
                    <a:pt x="68" y="501"/>
                    <a:pt x="68" y="567"/>
                    <a:pt x="68" y="601"/>
                  </a:cubicBezTo>
                  <a:cubicBezTo>
                    <a:pt x="34" y="634"/>
                    <a:pt x="34" y="668"/>
                    <a:pt x="1" y="701"/>
                  </a:cubicBezTo>
                  <a:cubicBezTo>
                    <a:pt x="1335" y="1668"/>
                    <a:pt x="2369" y="2969"/>
                    <a:pt x="3003" y="4404"/>
                  </a:cubicBezTo>
                  <a:cubicBezTo>
                    <a:pt x="4171" y="3003"/>
                    <a:pt x="5205" y="1535"/>
                    <a:pt x="6139"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77"/>
            <p:cNvSpPr/>
            <p:nvPr/>
          </p:nvSpPr>
          <p:spPr>
            <a:xfrm>
              <a:off x="2644750" y="366900"/>
              <a:ext cx="512900" cy="324900"/>
            </a:xfrm>
            <a:custGeom>
              <a:avLst/>
              <a:gdLst/>
              <a:ahLst/>
              <a:cxnLst/>
              <a:rect l="l" t="t" r="r" b="b"/>
              <a:pathLst>
                <a:path w="20516" h="12996" extrusionOk="0">
                  <a:moveTo>
                    <a:pt x="8985" y="1"/>
                  </a:moveTo>
                  <a:cubicBezTo>
                    <a:pt x="4822" y="1"/>
                    <a:pt x="981" y="2520"/>
                    <a:pt x="0" y="6891"/>
                  </a:cubicBezTo>
                  <a:cubicBezTo>
                    <a:pt x="125" y="6878"/>
                    <a:pt x="255" y="6870"/>
                    <a:pt x="388" y="6870"/>
                  </a:cubicBezTo>
                  <a:cubicBezTo>
                    <a:pt x="577" y="6870"/>
                    <a:pt x="772" y="6886"/>
                    <a:pt x="968" y="6925"/>
                  </a:cubicBezTo>
                  <a:cubicBezTo>
                    <a:pt x="3937" y="7292"/>
                    <a:pt x="5705" y="9760"/>
                    <a:pt x="6138" y="12529"/>
                  </a:cubicBezTo>
                  <a:cubicBezTo>
                    <a:pt x="7613" y="10739"/>
                    <a:pt x="9597" y="9546"/>
                    <a:pt x="11784" y="9546"/>
                  </a:cubicBezTo>
                  <a:cubicBezTo>
                    <a:pt x="12614" y="9546"/>
                    <a:pt x="13473" y="9718"/>
                    <a:pt x="14344" y="10094"/>
                  </a:cubicBezTo>
                  <a:cubicBezTo>
                    <a:pt x="15712" y="10694"/>
                    <a:pt x="16746" y="11728"/>
                    <a:pt x="17380" y="12996"/>
                  </a:cubicBezTo>
                  <a:cubicBezTo>
                    <a:pt x="20515" y="8092"/>
                    <a:pt x="17546" y="2221"/>
                    <a:pt x="12243" y="520"/>
                  </a:cubicBezTo>
                  <a:cubicBezTo>
                    <a:pt x="11165" y="170"/>
                    <a:pt x="10064" y="1"/>
                    <a:pt x="8985"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7"/>
            <p:cNvSpPr/>
            <p:nvPr/>
          </p:nvSpPr>
          <p:spPr>
            <a:xfrm>
              <a:off x="2919950" y="271475"/>
              <a:ext cx="130950" cy="125950"/>
            </a:xfrm>
            <a:custGeom>
              <a:avLst/>
              <a:gdLst/>
              <a:ahLst/>
              <a:cxnLst/>
              <a:rect l="l" t="t" r="r" b="b"/>
              <a:pathLst>
                <a:path w="5238" h="5038" extrusionOk="0">
                  <a:moveTo>
                    <a:pt x="5237" y="1"/>
                  </a:moveTo>
                  <a:lnTo>
                    <a:pt x="5237" y="1"/>
                  </a:lnTo>
                  <a:cubicBezTo>
                    <a:pt x="3503" y="1135"/>
                    <a:pt x="1768" y="2302"/>
                    <a:pt x="0" y="3403"/>
                  </a:cubicBezTo>
                  <a:cubicBezTo>
                    <a:pt x="601" y="3503"/>
                    <a:pt x="1201" y="3637"/>
                    <a:pt x="1802" y="3837"/>
                  </a:cubicBezTo>
                  <a:cubicBezTo>
                    <a:pt x="2636" y="4137"/>
                    <a:pt x="3403" y="4537"/>
                    <a:pt x="4137" y="5038"/>
                  </a:cubicBezTo>
                  <a:cubicBezTo>
                    <a:pt x="4570" y="3370"/>
                    <a:pt x="4971" y="1702"/>
                    <a:pt x="5237"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77"/>
            <p:cNvSpPr/>
            <p:nvPr/>
          </p:nvSpPr>
          <p:spPr>
            <a:xfrm>
              <a:off x="2799850" y="221450"/>
              <a:ext cx="102600" cy="140950"/>
            </a:xfrm>
            <a:custGeom>
              <a:avLst/>
              <a:gdLst/>
              <a:ahLst/>
              <a:cxnLst/>
              <a:rect l="l" t="t" r="r" b="b"/>
              <a:pathLst>
                <a:path w="4104" h="5638" extrusionOk="0">
                  <a:moveTo>
                    <a:pt x="2803" y="0"/>
                  </a:moveTo>
                  <a:cubicBezTo>
                    <a:pt x="1702" y="1802"/>
                    <a:pt x="835" y="3703"/>
                    <a:pt x="1" y="5638"/>
                  </a:cubicBezTo>
                  <a:cubicBezTo>
                    <a:pt x="961" y="5374"/>
                    <a:pt x="1957" y="5248"/>
                    <a:pt x="2949" y="5248"/>
                  </a:cubicBezTo>
                  <a:cubicBezTo>
                    <a:pt x="3335" y="5248"/>
                    <a:pt x="3721" y="5267"/>
                    <a:pt x="4104" y="5304"/>
                  </a:cubicBezTo>
                  <a:cubicBezTo>
                    <a:pt x="3670" y="3536"/>
                    <a:pt x="3270" y="1768"/>
                    <a:pt x="28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77"/>
            <p:cNvSpPr/>
            <p:nvPr/>
          </p:nvSpPr>
          <p:spPr>
            <a:xfrm>
              <a:off x="2683950" y="278150"/>
              <a:ext cx="94250" cy="128450"/>
            </a:xfrm>
            <a:custGeom>
              <a:avLst/>
              <a:gdLst/>
              <a:ahLst/>
              <a:cxnLst/>
              <a:rect l="l" t="t" r="r" b="b"/>
              <a:pathLst>
                <a:path w="3770" h="5138" extrusionOk="0">
                  <a:moveTo>
                    <a:pt x="0" y="1"/>
                  </a:moveTo>
                  <a:lnTo>
                    <a:pt x="0" y="1"/>
                  </a:lnTo>
                  <a:cubicBezTo>
                    <a:pt x="200" y="1735"/>
                    <a:pt x="567" y="3436"/>
                    <a:pt x="1034" y="5138"/>
                  </a:cubicBezTo>
                  <a:cubicBezTo>
                    <a:pt x="1835" y="4504"/>
                    <a:pt x="2769" y="3970"/>
                    <a:pt x="3770" y="3637"/>
                  </a:cubicBezTo>
                  <a:cubicBezTo>
                    <a:pt x="2402" y="2536"/>
                    <a:pt x="1168" y="1302"/>
                    <a:pt x="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7"/>
            <p:cNvSpPr/>
            <p:nvPr/>
          </p:nvSpPr>
          <p:spPr>
            <a:xfrm>
              <a:off x="2561350" y="386575"/>
              <a:ext cx="136800" cy="108425"/>
            </a:xfrm>
            <a:custGeom>
              <a:avLst/>
              <a:gdLst/>
              <a:ahLst/>
              <a:cxnLst/>
              <a:rect l="l" t="t" r="r" b="b"/>
              <a:pathLst>
                <a:path w="5472" h="4337" extrusionOk="0">
                  <a:moveTo>
                    <a:pt x="1" y="0"/>
                  </a:moveTo>
                  <a:lnTo>
                    <a:pt x="1" y="0"/>
                  </a:lnTo>
                  <a:cubicBezTo>
                    <a:pt x="868" y="1701"/>
                    <a:pt x="2102" y="2869"/>
                    <a:pt x="3403" y="4337"/>
                  </a:cubicBezTo>
                  <a:cubicBezTo>
                    <a:pt x="3837" y="3102"/>
                    <a:pt x="4571" y="2035"/>
                    <a:pt x="5471" y="1201"/>
                  </a:cubicBezTo>
                  <a:lnTo>
                    <a:pt x="5438" y="1201"/>
                  </a:lnTo>
                  <a:cubicBezTo>
                    <a:pt x="3670" y="667"/>
                    <a:pt x="1835" y="267"/>
                    <a:pt x="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77"/>
            <p:cNvSpPr/>
            <p:nvPr/>
          </p:nvSpPr>
          <p:spPr>
            <a:xfrm>
              <a:off x="2495475" y="510700"/>
              <a:ext cx="145975" cy="59350"/>
            </a:xfrm>
            <a:custGeom>
              <a:avLst/>
              <a:gdLst/>
              <a:ahLst/>
              <a:cxnLst/>
              <a:rect l="l" t="t" r="r" b="b"/>
              <a:pathLst>
                <a:path w="5839" h="2374" extrusionOk="0">
                  <a:moveTo>
                    <a:pt x="5249" y="0"/>
                  </a:moveTo>
                  <a:cubicBezTo>
                    <a:pt x="3483" y="0"/>
                    <a:pt x="1742" y="135"/>
                    <a:pt x="1" y="406"/>
                  </a:cubicBezTo>
                  <a:cubicBezTo>
                    <a:pt x="834" y="1173"/>
                    <a:pt x="1735" y="1807"/>
                    <a:pt x="2803" y="2240"/>
                  </a:cubicBezTo>
                  <a:cubicBezTo>
                    <a:pt x="2869" y="2274"/>
                    <a:pt x="2903" y="2340"/>
                    <a:pt x="2903" y="2374"/>
                  </a:cubicBezTo>
                  <a:cubicBezTo>
                    <a:pt x="3670" y="1740"/>
                    <a:pt x="4604" y="1306"/>
                    <a:pt x="5605" y="1173"/>
                  </a:cubicBezTo>
                  <a:cubicBezTo>
                    <a:pt x="5638" y="773"/>
                    <a:pt x="5738" y="372"/>
                    <a:pt x="5838" y="5"/>
                  </a:cubicBezTo>
                  <a:cubicBezTo>
                    <a:pt x="5641" y="2"/>
                    <a:pt x="5445" y="0"/>
                    <a:pt x="5249"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77"/>
            <p:cNvSpPr/>
            <p:nvPr/>
          </p:nvSpPr>
          <p:spPr>
            <a:xfrm>
              <a:off x="2289500" y="936750"/>
              <a:ext cx="132625" cy="171550"/>
            </a:xfrm>
            <a:custGeom>
              <a:avLst/>
              <a:gdLst/>
              <a:ahLst/>
              <a:cxnLst/>
              <a:rect l="l" t="t" r="r" b="b"/>
              <a:pathLst>
                <a:path w="5305" h="6862" extrusionOk="0">
                  <a:moveTo>
                    <a:pt x="3907" y="1"/>
                  </a:moveTo>
                  <a:cubicBezTo>
                    <a:pt x="2415" y="1"/>
                    <a:pt x="1047" y="1432"/>
                    <a:pt x="567" y="2711"/>
                  </a:cubicBezTo>
                  <a:cubicBezTo>
                    <a:pt x="0" y="4312"/>
                    <a:pt x="501" y="5680"/>
                    <a:pt x="1668" y="6780"/>
                  </a:cubicBezTo>
                  <a:cubicBezTo>
                    <a:pt x="1725" y="6837"/>
                    <a:pt x="1795" y="6862"/>
                    <a:pt x="1864" y="6862"/>
                  </a:cubicBezTo>
                  <a:cubicBezTo>
                    <a:pt x="2039" y="6862"/>
                    <a:pt x="2207" y="6705"/>
                    <a:pt x="2135" y="6513"/>
                  </a:cubicBezTo>
                  <a:cubicBezTo>
                    <a:pt x="1802" y="5613"/>
                    <a:pt x="1868" y="4379"/>
                    <a:pt x="2269" y="3511"/>
                  </a:cubicBezTo>
                  <a:cubicBezTo>
                    <a:pt x="2769" y="2444"/>
                    <a:pt x="3636" y="2210"/>
                    <a:pt x="4537" y="1643"/>
                  </a:cubicBezTo>
                  <a:cubicBezTo>
                    <a:pt x="5304" y="1176"/>
                    <a:pt x="4971" y="76"/>
                    <a:pt x="4103" y="9"/>
                  </a:cubicBezTo>
                  <a:cubicBezTo>
                    <a:pt x="4038" y="3"/>
                    <a:pt x="3972" y="1"/>
                    <a:pt x="3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77"/>
            <p:cNvSpPr/>
            <p:nvPr/>
          </p:nvSpPr>
          <p:spPr>
            <a:xfrm>
              <a:off x="2711100" y="382500"/>
              <a:ext cx="232800" cy="118850"/>
            </a:xfrm>
            <a:custGeom>
              <a:avLst/>
              <a:gdLst/>
              <a:ahLst/>
              <a:cxnLst/>
              <a:rect l="l" t="t" r="r" b="b"/>
              <a:pathLst>
                <a:path w="9312" h="4754" extrusionOk="0">
                  <a:moveTo>
                    <a:pt x="7070" y="0"/>
                  </a:moveTo>
                  <a:cubicBezTo>
                    <a:pt x="4142" y="0"/>
                    <a:pt x="1070" y="1719"/>
                    <a:pt x="48" y="4500"/>
                  </a:cubicBezTo>
                  <a:cubicBezTo>
                    <a:pt x="0" y="4644"/>
                    <a:pt x="143" y="4753"/>
                    <a:pt x="276" y="4753"/>
                  </a:cubicBezTo>
                  <a:cubicBezTo>
                    <a:pt x="328" y="4753"/>
                    <a:pt x="378" y="4737"/>
                    <a:pt x="415" y="4700"/>
                  </a:cubicBezTo>
                  <a:cubicBezTo>
                    <a:pt x="2539" y="2576"/>
                    <a:pt x="4749" y="1474"/>
                    <a:pt x="7646" y="1474"/>
                  </a:cubicBezTo>
                  <a:cubicBezTo>
                    <a:pt x="7888" y="1474"/>
                    <a:pt x="8135" y="1482"/>
                    <a:pt x="8388" y="1497"/>
                  </a:cubicBezTo>
                  <a:cubicBezTo>
                    <a:pt x="8398" y="1498"/>
                    <a:pt x="8409" y="1498"/>
                    <a:pt x="8419" y="1498"/>
                  </a:cubicBezTo>
                  <a:cubicBezTo>
                    <a:pt x="9159" y="1498"/>
                    <a:pt x="9312" y="328"/>
                    <a:pt x="8588" y="163"/>
                  </a:cubicBezTo>
                  <a:cubicBezTo>
                    <a:pt x="8094" y="53"/>
                    <a:pt x="7584" y="0"/>
                    <a:pt x="7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Oval Callout 2"/>
          <p:cNvSpPr/>
          <p:nvPr/>
        </p:nvSpPr>
        <p:spPr>
          <a:xfrm>
            <a:off x="1156430" y="575388"/>
            <a:ext cx="1257997" cy="780515"/>
          </a:xfrm>
          <a:prstGeom prst="wedgeEllipseCallout">
            <a:avLst>
              <a:gd name="adj1" fmla="val 46647"/>
              <a:gd name="adj2" fmla="val 39738"/>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 name="TextBox 3"/>
          <p:cNvSpPr txBox="1"/>
          <p:nvPr/>
        </p:nvSpPr>
        <p:spPr>
          <a:xfrm>
            <a:off x="1202672" y="759428"/>
            <a:ext cx="1219255" cy="400110"/>
          </a:xfrm>
          <a:prstGeom prst="rect">
            <a:avLst/>
          </a:prstGeom>
          <a:noFill/>
        </p:spPr>
        <p:txBody>
          <a:bodyPr wrap="square" rtlCol="0">
            <a:spAutoFit/>
          </a:bodyPr>
          <a:lstStyle/>
          <a:p>
            <a:r>
              <a:rPr lang="en-US" sz="2000" b="1" dirty="0" err="1"/>
              <a:t>Ghi</a:t>
            </a:r>
            <a:r>
              <a:rPr lang="en-US" sz="2000" b="1" dirty="0"/>
              <a:t> </a:t>
            </a:r>
            <a:r>
              <a:rPr lang="en-US" sz="2000" b="1" dirty="0" err="1"/>
              <a:t>nhớ</a:t>
            </a:r>
            <a:endParaRPr lang="en-US" sz="2000" b="1" dirty="0"/>
          </a:p>
        </p:txBody>
      </p:sp>
      <p:sp>
        <p:nvSpPr>
          <p:cNvPr id="5" name="Rectangle 4"/>
          <p:cNvSpPr/>
          <p:nvPr/>
        </p:nvSpPr>
        <p:spPr>
          <a:xfrm>
            <a:off x="767181" y="2015952"/>
            <a:ext cx="3490873" cy="1938992"/>
          </a:xfrm>
          <a:prstGeom prst="rect">
            <a:avLst/>
          </a:prstGeom>
        </p:spPr>
        <p:txBody>
          <a:bodyPr wrap="square">
            <a:spAutoFit/>
          </a:bodyPr>
          <a:lstStyle/>
          <a:p>
            <a:pPr algn="just">
              <a:lnSpc>
                <a:spcPct val="150000"/>
              </a:lnSpc>
            </a:pPr>
            <a:r>
              <a:rPr lang="vi-VN" sz="2000" dirty="0"/>
              <a:t>Không nên sử dụng máy tính thời gian dài, nghỉ ngơi và thư giãn sau khoảng 30 phút sử dụng máy tính.</a:t>
            </a:r>
            <a:endParaRPr lang="en-US" sz="2000" dirty="0"/>
          </a:p>
        </p:txBody>
      </p:sp>
      <p:sp>
        <p:nvSpPr>
          <p:cNvPr id="6" name="Rectangle 5"/>
          <p:cNvSpPr/>
          <p:nvPr/>
        </p:nvSpPr>
        <p:spPr>
          <a:xfrm>
            <a:off x="4720205" y="2140724"/>
            <a:ext cx="3596795" cy="1477328"/>
          </a:xfrm>
          <a:prstGeom prst="rect">
            <a:avLst/>
          </a:prstGeom>
        </p:spPr>
        <p:txBody>
          <a:bodyPr wrap="square">
            <a:spAutoFit/>
          </a:bodyPr>
          <a:lstStyle/>
          <a:p>
            <a:pPr algn="just">
              <a:lnSpc>
                <a:spcPct val="150000"/>
              </a:lnSpc>
            </a:pPr>
            <a:r>
              <a:rPr lang="en-US" sz="2000" dirty="0" err="1"/>
              <a:t>Đặt</a:t>
            </a:r>
            <a:r>
              <a:rPr lang="en-US" sz="2000" dirty="0"/>
              <a:t> </a:t>
            </a:r>
            <a:r>
              <a:rPr lang="en-US" sz="2000" dirty="0" err="1"/>
              <a:t>máy</a:t>
            </a:r>
            <a:r>
              <a:rPr lang="en-US" sz="2000" dirty="0"/>
              <a:t> </a:t>
            </a:r>
            <a:r>
              <a:rPr lang="en-US" sz="2000" dirty="0" err="1"/>
              <a:t>tính</a:t>
            </a:r>
            <a:r>
              <a:rPr lang="en-US" sz="2000" dirty="0"/>
              <a:t> ở </a:t>
            </a:r>
            <a:r>
              <a:rPr lang="en-US" sz="2000" dirty="0" err="1"/>
              <a:t>vị</a:t>
            </a:r>
            <a:r>
              <a:rPr lang="en-US" sz="2000" dirty="0"/>
              <a:t> </a:t>
            </a:r>
            <a:r>
              <a:rPr lang="en-US" sz="2000" dirty="0" err="1"/>
              <a:t>trí</a:t>
            </a:r>
            <a:r>
              <a:rPr lang="en-US" sz="2000" dirty="0"/>
              <a:t> </a:t>
            </a:r>
            <a:r>
              <a:rPr lang="en-US" sz="2000" dirty="0" err="1"/>
              <a:t>sao</a:t>
            </a:r>
            <a:r>
              <a:rPr lang="en-US" sz="2000" dirty="0"/>
              <a:t> </a:t>
            </a:r>
            <a:r>
              <a:rPr lang="en-US" sz="2000" dirty="0" err="1"/>
              <a:t>cho</a:t>
            </a:r>
            <a:r>
              <a:rPr lang="en-US" sz="2000" dirty="0"/>
              <a:t> </a:t>
            </a:r>
            <a:r>
              <a:rPr lang="en-US" sz="2000" dirty="0" err="1"/>
              <a:t>ánh</a:t>
            </a:r>
            <a:r>
              <a:rPr lang="en-US" sz="2000" dirty="0"/>
              <a:t> </a:t>
            </a:r>
            <a:r>
              <a:rPr lang="en-US" sz="2000" dirty="0" err="1"/>
              <a:t>sáng</a:t>
            </a:r>
            <a:r>
              <a:rPr lang="en-US" sz="2000" dirty="0"/>
              <a:t> </a:t>
            </a:r>
            <a:r>
              <a:rPr lang="en-US" sz="2000" dirty="0" err="1"/>
              <a:t>không</a:t>
            </a:r>
            <a:r>
              <a:rPr lang="en-US" sz="2000" dirty="0"/>
              <a:t> </a:t>
            </a:r>
            <a:r>
              <a:rPr lang="en-US" sz="2000" dirty="0" err="1"/>
              <a:t>trực</a:t>
            </a:r>
            <a:r>
              <a:rPr lang="en-US" sz="2000" dirty="0"/>
              <a:t> </a:t>
            </a:r>
            <a:r>
              <a:rPr lang="en-US" sz="2000" dirty="0" err="1"/>
              <a:t>tiếp</a:t>
            </a:r>
            <a:r>
              <a:rPr lang="en-US" sz="2000" dirty="0"/>
              <a:t> </a:t>
            </a:r>
            <a:r>
              <a:rPr lang="en-US" sz="2000" dirty="0" err="1"/>
              <a:t>chiếu</a:t>
            </a:r>
            <a:r>
              <a:rPr lang="en-US" sz="2000" dirty="0"/>
              <a:t> </a:t>
            </a:r>
            <a:r>
              <a:rPr lang="en-US" sz="2000" dirty="0" err="1"/>
              <a:t>vào</a:t>
            </a:r>
            <a:r>
              <a:rPr lang="en-US" sz="2000" dirty="0"/>
              <a:t> </a:t>
            </a:r>
            <a:r>
              <a:rPr lang="en-US" sz="2000" dirty="0" err="1"/>
              <a:t>màn</a:t>
            </a:r>
            <a:r>
              <a:rPr lang="en-US" sz="2000" dirty="0"/>
              <a:t> </a:t>
            </a:r>
            <a:r>
              <a:rPr lang="en-US" sz="2000" dirty="0" err="1"/>
              <a:t>hình</a:t>
            </a:r>
            <a:r>
              <a:rPr lang="en-US" sz="2000" dirty="0"/>
              <a:t> </a:t>
            </a:r>
            <a:r>
              <a:rPr lang="en-US" sz="2000" dirty="0" err="1"/>
              <a:t>hoặc</a:t>
            </a:r>
            <a:r>
              <a:rPr lang="en-US" sz="2000" dirty="0"/>
              <a:t> </a:t>
            </a:r>
            <a:r>
              <a:rPr lang="en-US" sz="2000" dirty="0" err="1"/>
              <a:t>mắt</a:t>
            </a:r>
            <a:r>
              <a:rPr lang="en-US" sz="2000" dirty="0"/>
              <a:t>.</a:t>
            </a:r>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434"/>
                                        </p:tgtEl>
                                        <p:attrNameLst>
                                          <p:attrName>style.visibility</p:attrName>
                                        </p:attrNameLst>
                                      </p:cBhvr>
                                      <p:to>
                                        <p:strVal val="visible"/>
                                      </p:to>
                                    </p:set>
                                    <p:anim calcmode="lin" valueType="num">
                                      <p:cBhvr>
                                        <p:cTn id="23" dur="500" fill="hold"/>
                                        <p:tgtEl>
                                          <p:spTgt spid="2434"/>
                                        </p:tgtEl>
                                        <p:attrNameLst>
                                          <p:attrName>ppt_w</p:attrName>
                                        </p:attrNameLst>
                                      </p:cBhvr>
                                      <p:tavLst>
                                        <p:tav tm="0">
                                          <p:val>
                                            <p:fltVal val="0"/>
                                          </p:val>
                                        </p:tav>
                                        <p:tav tm="100000">
                                          <p:val>
                                            <p:strVal val="#ppt_w"/>
                                          </p:val>
                                        </p:tav>
                                      </p:tavLst>
                                    </p:anim>
                                    <p:anim calcmode="lin" valueType="num">
                                      <p:cBhvr>
                                        <p:cTn id="24" dur="500" fill="hold"/>
                                        <p:tgtEl>
                                          <p:spTgt spid="243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par>
                                <p:cTn id="31" presetID="12" presetClass="entr" presetSubtype="4" fill="hold" nodeType="withEffect">
                                  <p:stCondLst>
                                    <p:cond delay="0"/>
                                  </p:stCondLst>
                                  <p:childTnLst>
                                    <p:set>
                                      <p:cBhvr>
                                        <p:cTn id="32" dur="1" fill="hold">
                                          <p:stCondLst>
                                            <p:cond delay="0"/>
                                          </p:stCondLst>
                                        </p:cTn>
                                        <p:tgtEl>
                                          <p:spTgt spid="2411"/>
                                        </p:tgtEl>
                                        <p:attrNameLst>
                                          <p:attrName>style.visibility</p:attrName>
                                        </p:attrNameLst>
                                      </p:cBhvr>
                                      <p:to>
                                        <p:strVal val="visible"/>
                                      </p:to>
                                    </p:set>
                                    <p:anim calcmode="lin" valueType="num">
                                      <p:cBhvr additive="base">
                                        <p:cTn id="33" dur="500"/>
                                        <p:tgtEl>
                                          <p:spTgt spid="2411"/>
                                        </p:tgtEl>
                                        <p:attrNameLst>
                                          <p:attrName>ppt_y</p:attrName>
                                        </p:attrNameLst>
                                      </p:cBhvr>
                                      <p:tavLst>
                                        <p:tav tm="0">
                                          <p:val>
                                            <p:strVal val="#ppt_y+#ppt_h*1.125000"/>
                                          </p:val>
                                        </p:tav>
                                        <p:tav tm="100000">
                                          <p:val>
                                            <p:strVal val="#ppt_y"/>
                                          </p:val>
                                        </p:tav>
                                      </p:tavLst>
                                    </p:anim>
                                    <p:animEffect transition="in" filter="wipe(up)">
                                      <p:cBhvr>
                                        <p:cTn id="34" dur="500"/>
                                        <p:tgtEl>
                                          <p:spTgt spid="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grpSp>
        <p:nvGrpSpPr>
          <p:cNvPr id="973" name="Google Shape;973;p57"/>
          <p:cNvGrpSpPr/>
          <p:nvPr/>
        </p:nvGrpSpPr>
        <p:grpSpPr>
          <a:xfrm rot="-303010">
            <a:off x="1166017" y="1734194"/>
            <a:ext cx="3866097" cy="2239926"/>
            <a:chOff x="1479875" y="2129600"/>
            <a:chExt cx="1677575" cy="1002275"/>
          </a:xfrm>
        </p:grpSpPr>
        <p:sp>
          <p:nvSpPr>
            <p:cNvPr id="974" name="Google Shape;974;p57"/>
            <p:cNvSpPr/>
            <p:nvPr/>
          </p:nvSpPr>
          <p:spPr>
            <a:xfrm>
              <a:off x="1491925" y="2141650"/>
              <a:ext cx="1663975" cy="984475"/>
            </a:xfrm>
            <a:custGeom>
              <a:avLst/>
              <a:gdLst/>
              <a:ahLst/>
              <a:cxnLst/>
              <a:rect l="l" t="t" r="r" b="b"/>
              <a:pathLst>
                <a:path w="66559" h="39379" extrusionOk="0">
                  <a:moveTo>
                    <a:pt x="0" y="0"/>
                  </a:moveTo>
                  <a:lnTo>
                    <a:pt x="0" y="39378"/>
                  </a:lnTo>
                  <a:lnTo>
                    <a:pt x="27201" y="38855"/>
                  </a:lnTo>
                  <a:lnTo>
                    <a:pt x="38834" y="38855"/>
                  </a:lnTo>
                  <a:lnTo>
                    <a:pt x="65512" y="39378"/>
                  </a:lnTo>
                  <a:lnTo>
                    <a:pt x="66558" y="0"/>
                  </a:lnTo>
                  <a:lnTo>
                    <a:pt x="61536" y="0"/>
                  </a:lnTo>
                  <a:cubicBezTo>
                    <a:pt x="62436" y="1109"/>
                    <a:pt x="61976" y="3222"/>
                    <a:pt x="60114" y="3222"/>
                  </a:cubicBezTo>
                  <a:cubicBezTo>
                    <a:pt x="58272" y="3222"/>
                    <a:pt x="57791" y="1109"/>
                    <a:pt x="58691" y="0"/>
                  </a:cubicBezTo>
                  <a:lnTo>
                    <a:pt x="54757" y="0"/>
                  </a:lnTo>
                  <a:cubicBezTo>
                    <a:pt x="55469" y="1088"/>
                    <a:pt x="54987" y="2992"/>
                    <a:pt x="53272" y="2992"/>
                  </a:cubicBezTo>
                  <a:cubicBezTo>
                    <a:pt x="51577" y="2992"/>
                    <a:pt x="51075" y="1088"/>
                    <a:pt x="51807" y="0"/>
                  </a:cubicBezTo>
                  <a:lnTo>
                    <a:pt x="47559" y="0"/>
                  </a:lnTo>
                  <a:cubicBezTo>
                    <a:pt x="47727" y="167"/>
                    <a:pt x="47894" y="356"/>
                    <a:pt x="47999" y="586"/>
                  </a:cubicBezTo>
                  <a:cubicBezTo>
                    <a:pt x="48166" y="858"/>
                    <a:pt x="48250" y="1172"/>
                    <a:pt x="48250" y="1486"/>
                  </a:cubicBezTo>
                  <a:cubicBezTo>
                    <a:pt x="48229" y="1653"/>
                    <a:pt x="48208" y="1820"/>
                    <a:pt x="48187" y="1967"/>
                  </a:cubicBezTo>
                  <a:cubicBezTo>
                    <a:pt x="48082" y="2281"/>
                    <a:pt x="47936" y="2532"/>
                    <a:pt x="47706" y="2762"/>
                  </a:cubicBezTo>
                  <a:cubicBezTo>
                    <a:pt x="47371" y="3118"/>
                    <a:pt x="46911" y="3306"/>
                    <a:pt x="46430" y="3306"/>
                  </a:cubicBezTo>
                  <a:cubicBezTo>
                    <a:pt x="46095" y="3306"/>
                    <a:pt x="45802" y="3222"/>
                    <a:pt x="45509" y="3055"/>
                  </a:cubicBezTo>
                  <a:cubicBezTo>
                    <a:pt x="45300" y="2950"/>
                    <a:pt x="45111" y="2783"/>
                    <a:pt x="44944" y="2615"/>
                  </a:cubicBezTo>
                  <a:cubicBezTo>
                    <a:pt x="44609" y="2239"/>
                    <a:pt x="44400" y="1799"/>
                    <a:pt x="44400" y="1297"/>
                  </a:cubicBezTo>
                  <a:cubicBezTo>
                    <a:pt x="44400" y="816"/>
                    <a:pt x="44588" y="356"/>
                    <a:pt x="44923" y="0"/>
                  </a:cubicBezTo>
                  <a:lnTo>
                    <a:pt x="40424" y="0"/>
                  </a:lnTo>
                  <a:cubicBezTo>
                    <a:pt x="41178" y="1046"/>
                    <a:pt x="40696" y="2908"/>
                    <a:pt x="39023" y="2908"/>
                  </a:cubicBezTo>
                  <a:lnTo>
                    <a:pt x="38834" y="2908"/>
                  </a:lnTo>
                  <a:cubicBezTo>
                    <a:pt x="37328" y="2783"/>
                    <a:pt x="36909" y="1004"/>
                    <a:pt x="37621" y="0"/>
                  </a:cubicBezTo>
                  <a:lnTo>
                    <a:pt x="34336" y="0"/>
                  </a:lnTo>
                  <a:cubicBezTo>
                    <a:pt x="35235" y="1109"/>
                    <a:pt x="34775" y="3222"/>
                    <a:pt x="32913" y="3222"/>
                  </a:cubicBezTo>
                  <a:cubicBezTo>
                    <a:pt x="32264" y="3222"/>
                    <a:pt x="31783" y="2971"/>
                    <a:pt x="31469" y="2574"/>
                  </a:cubicBezTo>
                  <a:cubicBezTo>
                    <a:pt x="30904" y="1862"/>
                    <a:pt x="30925" y="711"/>
                    <a:pt x="31490" y="0"/>
                  </a:cubicBezTo>
                  <a:lnTo>
                    <a:pt x="27556" y="0"/>
                  </a:lnTo>
                  <a:cubicBezTo>
                    <a:pt x="28079" y="795"/>
                    <a:pt x="27954" y="2030"/>
                    <a:pt x="27201" y="2615"/>
                  </a:cubicBezTo>
                  <a:cubicBezTo>
                    <a:pt x="26908" y="2846"/>
                    <a:pt x="26531" y="2992"/>
                    <a:pt x="26071" y="2992"/>
                  </a:cubicBezTo>
                  <a:cubicBezTo>
                    <a:pt x="24376" y="2992"/>
                    <a:pt x="23874" y="1088"/>
                    <a:pt x="24606" y="0"/>
                  </a:cubicBezTo>
                  <a:lnTo>
                    <a:pt x="20359" y="0"/>
                  </a:lnTo>
                  <a:cubicBezTo>
                    <a:pt x="20526" y="167"/>
                    <a:pt x="20693" y="356"/>
                    <a:pt x="20798" y="586"/>
                  </a:cubicBezTo>
                  <a:cubicBezTo>
                    <a:pt x="20965" y="858"/>
                    <a:pt x="21049" y="1172"/>
                    <a:pt x="21049" y="1486"/>
                  </a:cubicBezTo>
                  <a:cubicBezTo>
                    <a:pt x="21028" y="1653"/>
                    <a:pt x="21007" y="1820"/>
                    <a:pt x="20986" y="1967"/>
                  </a:cubicBezTo>
                  <a:cubicBezTo>
                    <a:pt x="20882" y="2281"/>
                    <a:pt x="20735" y="2532"/>
                    <a:pt x="20505" y="2762"/>
                  </a:cubicBezTo>
                  <a:cubicBezTo>
                    <a:pt x="20170" y="3118"/>
                    <a:pt x="19710" y="3306"/>
                    <a:pt x="19229" y="3306"/>
                  </a:cubicBezTo>
                  <a:cubicBezTo>
                    <a:pt x="18894" y="3306"/>
                    <a:pt x="18601" y="3222"/>
                    <a:pt x="18308" y="3055"/>
                  </a:cubicBezTo>
                  <a:cubicBezTo>
                    <a:pt x="18099" y="2950"/>
                    <a:pt x="17911" y="2783"/>
                    <a:pt x="17743" y="2615"/>
                  </a:cubicBezTo>
                  <a:cubicBezTo>
                    <a:pt x="17408" y="2239"/>
                    <a:pt x="17199" y="1799"/>
                    <a:pt x="17199" y="1297"/>
                  </a:cubicBezTo>
                  <a:cubicBezTo>
                    <a:pt x="17199" y="816"/>
                    <a:pt x="17388" y="356"/>
                    <a:pt x="17722" y="0"/>
                  </a:cubicBezTo>
                  <a:lnTo>
                    <a:pt x="13224" y="0"/>
                  </a:lnTo>
                  <a:cubicBezTo>
                    <a:pt x="13977" y="1046"/>
                    <a:pt x="13496" y="2908"/>
                    <a:pt x="11822" y="2908"/>
                  </a:cubicBezTo>
                  <a:cubicBezTo>
                    <a:pt x="10169" y="2908"/>
                    <a:pt x="9688" y="1046"/>
                    <a:pt x="10420" y="0"/>
                  </a:cubicBezTo>
                  <a:lnTo>
                    <a:pt x="7009" y="0"/>
                  </a:lnTo>
                  <a:cubicBezTo>
                    <a:pt x="7030" y="84"/>
                    <a:pt x="7072" y="167"/>
                    <a:pt x="7093" y="272"/>
                  </a:cubicBezTo>
                  <a:cubicBezTo>
                    <a:pt x="7156" y="607"/>
                    <a:pt x="7240" y="1004"/>
                    <a:pt x="7093" y="1339"/>
                  </a:cubicBezTo>
                  <a:cubicBezTo>
                    <a:pt x="6968" y="1653"/>
                    <a:pt x="6863" y="1967"/>
                    <a:pt x="6570" y="2197"/>
                  </a:cubicBezTo>
                  <a:cubicBezTo>
                    <a:pt x="6298" y="2448"/>
                    <a:pt x="6047" y="2657"/>
                    <a:pt x="5670" y="2741"/>
                  </a:cubicBezTo>
                  <a:cubicBezTo>
                    <a:pt x="5503" y="2783"/>
                    <a:pt x="5336" y="2804"/>
                    <a:pt x="5168" y="2804"/>
                  </a:cubicBezTo>
                  <a:cubicBezTo>
                    <a:pt x="5001" y="2804"/>
                    <a:pt x="4833" y="2783"/>
                    <a:pt x="4666" y="2741"/>
                  </a:cubicBezTo>
                  <a:cubicBezTo>
                    <a:pt x="4352" y="2636"/>
                    <a:pt x="4080" y="2490"/>
                    <a:pt x="3850" y="2260"/>
                  </a:cubicBezTo>
                  <a:cubicBezTo>
                    <a:pt x="3494" y="1904"/>
                    <a:pt x="3306" y="1423"/>
                    <a:pt x="3306" y="942"/>
                  </a:cubicBezTo>
                  <a:cubicBezTo>
                    <a:pt x="3306" y="607"/>
                    <a:pt x="3390" y="293"/>
                    <a:pt x="3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7"/>
            <p:cNvSpPr/>
            <p:nvPr/>
          </p:nvSpPr>
          <p:spPr>
            <a:xfrm>
              <a:off x="1486150" y="2135875"/>
              <a:ext cx="1671300" cy="996000"/>
            </a:xfrm>
            <a:custGeom>
              <a:avLst/>
              <a:gdLst/>
              <a:ahLst/>
              <a:cxnLst/>
              <a:rect l="l" t="t" r="r" b="b"/>
              <a:pathLst>
                <a:path w="66852" h="39840" extrusionOk="0">
                  <a:moveTo>
                    <a:pt x="61809" y="252"/>
                  </a:moveTo>
                  <a:lnTo>
                    <a:pt x="66724" y="293"/>
                  </a:lnTo>
                  <a:lnTo>
                    <a:pt x="66724" y="293"/>
                  </a:lnTo>
                  <a:lnTo>
                    <a:pt x="66412" y="10086"/>
                  </a:lnTo>
                  <a:lnTo>
                    <a:pt x="66119" y="19920"/>
                  </a:lnTo>
                  <a:lnTo>
                    <a:pt x="65520" y="39374"/>
                  </a:lnTo>
                  <a:lnTo>
                    <a:pt x="65520" y="39374"/>
                  </a:lnTo>
                  <a:lnTo>
                    <a:pt x="57562" y="39191"/>
                  </a:lnTo>
                  <a:lnTo>
                    <a:pt x="49360" y="39023"/>
                  </a:lnTo>
                  <a:lnTo>
                    <a:pt x="41179" y="38856"/>
                  </a:lnTo>
                  <a:lnTo>
                    <a:pt x="39128" y="38814"/>
                  </a:lnTo>
                  <a:lnTo>
                    <a:pt x="32976" y="38814"/>
                  </a:lnTo>
                  <a:cubicBezTo>
                    <a:pt x="32389" y="38810"/>
                    <a:pt x="31802" y="38808"/>
                    <a:pt x="31215" y="38808"/>
                  </a:cubicBezTo>
                  <a:cubicBezTo>
                    <a:pt x="26341" y="38808"/>
                    <a:pt x="21467" y="38951"/>
                    <a:pt x="16593" y="39044"/>
                  </a:cubicBezTo>
                  <a:lnTo>
                    <a:pt x="440" y="39395"/>
                  </a:lnTo>
                  <a:lnTo>
                    <a:pt x="440" y="39395"/>
                  </a:lnTo>
                  <a:lnTo>
                    <a:pt x="315" y="336"/>
                  </a:lnTo>
                  <a:lnTo>
                    <a:pt x="3629" y="336"/>
                  </a:lnTo>
                  <a:cubicBezTo>
                    <a:pt x="3372" y="894"/>
                    <a:pt x="3395" y="1555"/>
                    <a:pt x="3683" y="2093"/>
                  </a:cubicBezTo>
                  <a:cubicBezTo>
                    <a:pt x="3997" y="2679"/>
                    <a:pt x="4625" y="3077"/>
                    <a:pt x="5274" y="3118"/>
                  </a:cubicBezTo>
                  <a:cubicBezTo>
                    <a:pt x="5608" y="3118"/>
                    <a:pt x="5943" y="3077"/>
                    <a:pt x="6236" y="2930"/>
                  </a:cubicBezTo>
                  <a:cubicBezTo>
                    <a:pt x="6383" y="2867"/>
                    <a:pt x="6529" y="2763"/>
                    <a:pt x="6655" y="2679"/>
                  </a:cubicBezTo>
                  <a:cubicBezTo>
                    <a:pt x="6780" y="2574"/>
                    <a:pt x="6906" y="2470"/>
                    <a:pt x="7010" y="2344"/>
                  </a:cubicBezTo>
                  <a:cubicBezTo>
                    <a:pt x="7136" y="2219"/>
                    <a:pt x="7199" y="2051"/>
                    <a:pt x="7261" y="1905"/>
                  </a:cubicBezTo>
                  <a:cubicBezTo>
                    <a:pt x="7324" y="1758"/>
                    <a:pt x="7387" y="1633"/>
                    <a:pt x="7450" y="1466"/>
                  </a:cubicBezTo>
                  <a:cubicBezTo>
                    <a:pt x="7533" y="1131"/>
                    <a:pt x="7471" y="796"/>
                    <a:pt x="7408" y="482"/>
                  </a:cubicBezTo>
                  <a:cubicBezTo>
                    <a:pt x="7396" y="421"/>
                    <a:pt x="7376" y="367"/>
                    <a:pt x="7354" y="315"/>
                  </a:cubicBezTo>
                  <a:lnTo>
                    <a:pt x="7354" y="315"/>
                  </a:lnTo>
                  <a:lnTo>
                    <a:pt x="10494" y="335"/>
                  </a:lnTo>
                  <a:lnTo>
                    <a:pt x="10494" y="335"/>
                  </a:lnTo>
                  <a:cubicBezTo>
                    <a:pt x="10165" y="896"/>
                    <a:pt x="10150" y="1581"/>
                    <a:pt x="10400" y="2177"/>
                  </a:cubicBezTo>
                  <a:cubicBezTo>
                    <a:pt x="10525" y="2512"/>
                    <a:pt x="10756" y="2784"/>
                    <a:pt x="11049" y="2972"/>
                  </a:cubicBezTo>
                  <a:cubicBezTo>
                    <a:pt x="11362" y="3160"/>
                    <a:pt x="11718" y="3244"/>
                    <a:pt x="12053" y="3244"/>
                  </a:cubicBezTo>
                  <a:cubicBezTo>
                    <a:pt x="12409" y="3244"/>
                    <a:pt x="12764" y="3160"/>
                    <a:pt x="13057" y="2972"/>
                  </a:cubicBezTo>
                  <a:cubicBezTo>
                    <a:pt x="13371" y="2784"/>
                    <a:pt x="13601" y="2512"/>
                    <a:pt x="13727" y="2177"/>
                  </a:cubicBezTo>
                  <a:cubicBezTo>
                    <a:pt x="13970" y="1615"/>
                    <a:pt x="13962" y="918"/>
                    <a:pt x="13672" y="358"/>
                  </a:cubicBezTo>
                  <a:lnTo>
                    <a:pt x="13672" y="358"/>
                  </a:lnTo>
                  <a:lnTo>
                    <a:pt x="17675" y="376"/>
                  </a:lnTo>
                  <a:lnTo>
                    <a:pt x="17675" y="376"/>
                  </a:lnTo>
                  <a:cubicBezTo>
                    <a:pt x="17370" y="796"/>
                    <a:pt x="17235" y="1337"/>
                    <a:pt x="17305" y="1863"/>
                  </a:cubicBezTo>
                  <a:cubicBezTo>
                    <a:pt x="17409" y="2470"/>
                    <a:pt x="17828" y="3014"/>
                    <a:pt x="18330" y="3328"/>
                  </a:cubicBezTo>
                  <a:cubicBezTo>
                    <a:pt x="18581" y="3495"/>
                    <a:pt x="18895" y="3621"/>
                    <a:pt x="19188" y="3663"/>
                  </a:cubicBezTo>
                  <a:cubicBezTo>
                    <a:pt x="19287" y="3676"/>
                    <a:pt x="19389" y="3683"/>
                    <a:pt x="19490" y="3683"/>
                  </a:cubicBezTo>
                  <a:cubicBezTo>
                    <a:pt x="19709" y="3683"/>
                    <a:pt x="19929" y="3650"/>
                    <a:pt x="20129" y="3579"/>
                  </a:cubicBezTo>
                  <a:cubicBezTo>
                    <a:pt x="20715" y="3370"/>
                    <a:pt x="21196" y="2846"/>
                    <a:pt x="21364" y="2240"/>
                  </a:cubicBezTo>
                  <a:lnTo>
                    <a:pt x="21364" y="2219"/>
                  </a:lnTo>
                  <a:lnTo>
                    <a:pt x="21427" y="1738"/>
                  </a:lnTo>
                  <a:lnTo>
                    <a:pt x="21427" y="1717"/>
                  </a:lnTo>
                  <a:cubicBezTo>
                    <a:pt x="21427" y="1424"/>
                    <a:pt x="21364" y="1110"/>
                    <a:pt x="21238" y="838"/>
                  </a:cubicBezTo>
                  <a:cubicBezTo>
                    <a:pt x="21155" y="712"/>
                    <a:pt x="21092" y="587"/>
                    <a:pt x="21008" y="461"/>
                  </a:cubicBezTo>
                  <a:cubicBezTo>
                    <a:pt x="20999" y="448"/>
                    <a:pt x="20990" y="435"/>
                    <a:pt x="20981" y="421"/>
                  </a:cubicBezTo>
                  <a:lnTo>
                    <a:pt x="20981" y="421"/>
                  </a:lnTo>
                  <a:lnTo>
                    <a:pt x="24501" y="439"/>
                  </a:lnTo>
                  <a:lnTo>
                    <a:pt x="24501" y="439"/>
                  </a:lnTo>
                  <a:cubicBezTo>
                    <a:pt x="24241" y="1025"/>
                    <a:pt x="24237" y="1698"/>
                    <a:pt x="24502" y="2282"/>
                  </a:cubicBezTo>
                  <a:cubicBezTo>
                    <a:pt x="24649" y="2616"/>
                    <a:pt x="24900" y="2930"/>
                    <a:pt x="25214" y="3139"/>
                  </a:cubicBezTo>
                  <a:cubicBezTo>
                    <a:pt x="25549" y="3328"/>
                    <a:pt x="25925" y="3432"/>
                    <a:pt x="26302" y="3432"/>
                  </a:cubicBezTo>
                  <a:cubicBezTo>
                    <a:pt x="26678" y="3432"/>
                    <a:pt x="27055" y="3349"/>
                    <a:pt x="27390" y="3139"/>
                  </a:cubicBezTo>
                  <a:cubicBezTo>
                    <a:pt x="27725" y="2930"/>
                    <a:pt x="27976" y="2637"/>
                    <a:pt x="28122" y="2282"/>
                  </a:cubicBezTo>
                  <a:cubicBezTo>
                    <a:pt x="28383" y="1708"/>
                    <a:pt x="28398" y="1033"/>
                    <a:pt x="28156" y="461"/>
                  </a:cubicBezTo>
                  <a:lnTo>
                    <a:pt x="31320" y="461"/>
                  </a:lnTo>
                  <a:cubicBezTo>
                    <a:pt x="31006" y="1060"/>
                    <a:pt x="30976" y="1784"/>
                    <a:pt x="31219" y="2407"/>
                  </a:cubicBezTo>
                  <a:cubicBezTo>
                    <a:pt x="31365" y="2784"/>
                    <a:pt x="31616" y="3139"/>
                    <a:pt x="31972" y="3370"/>
                  </a:cubicBezTo>
                  <a:cubicBezTo>
                    <a:pt x="32328" y="3600"/>
                    <a:pt x="32746" y="3704"/>
                    <a:pt x="33144" y="3704"/>
                  </a:cubicBezTo>
                  <a:cubicBezTo>
                    <a:pt x="33541" y="3704"/>
                    <a:pt x="33981" y="3600"/>
                    <a:pt x="34316" y="3370"/>
                  </a:cubicBezTo>
                  <a:cubicBezTo>
                    <a:pt x="34671" y="3139"/>
                    <a:pt x="34943" y="2784"/>
                    <a:pt x="35090" y="2407"/>
                  </a:cubicBezTo>
                  <a:cubicBezTo>
                    <a:pt x="35331" y="1788"/>
                    <a:pt x="35303" y="1069"/>
                    <a:pt x="34994" y="461"/>
                  </a:cubicBezTo>
                  <a:lnTo>
                    <a:pt x="37472" y="461"/>
                  </a:lnTo>
                  <a:cubicBezTo>
                    <a:pt x="37234" y="1023"/>
                    <a:pt x="37235" y="1674"/>
                    <a:pt x="37475" y="2240"/>
                  </a:cubicBezTo>
                  <a:cubicBezTo>
                    <a:pt x="37622" y="2574"/>
                    <a:pt x="37873" y="2888"/>
                    <a:pt x="38186" y="3077"/>
                  </a:cubicBezTo>
                  <a:cubicBezTo>
                    <a:pt x="38521" y="3286"/>
                    <a:pt x="38898" y="3370"/>
                    <a:pt x="39254" y="3370"/>
                  </a:cubicBezTo>
                  <a:cubicBezTo>
                    <a:pt x="39630" y="3370"/>
                    <a:pt x="40007" y="3286"/>
                    <a:pt x="40321" y="3077"/>
                  </a:cubicBezTo>
                  <a:cubicBezTo>
                    <a:pt x="40655" y="2867"/>
                    <a:pt x="40886" y="2574"/>
                    <a:pt x="41032" y="2219"/>
                  </a:cubicBezTo>
                  <a:cubicBezTo>
                    <a:pt x="41274" y="1665"/>
                    <a:pt x="41273" y="1012"/>
                    <a:pt x="41030" y="459"/>
                  </a:cubicBezTo>
                  <a:lnTo>
                    <a:pt x="41030" y="459"/>
                  </a:lnTo>
                  <a:lnTo>
                    <a:pt x="44741" y="442"/>
                  </a:lnTo>
                  <a:lnTo>
                    <a:pt x="44741" y="442"/>
                  </a:lnTo>
                  <a:cubicBezTo>
                    <a:pt x="44482" y="857"/>
                    <a:pt x="44367" y="1379"/>
                    <a:pt x="44464" y="1863"/>
                  </a:cubicBezTo>
                  <a:cubicBezTo>
                    <a:pt x="44505" y="2177"/>
                    <a:pt x="44631" y="2491"/>
                    <a:pt x="44819" y="2742"/>
                  </a:cubicBezTo>
                  <a:cubicBezTo>
                    <a:pt x="45008" y="2993"/>
                    <a:pt x="45238" y="3202"/>
                    <a:pt x="45510" y="3370"/>
                  </a:cubicBezTo>
                  <a:cubicBezTo>
                    <a:pt x="45761" y="3537"/>
                    <a:pt x="46075" y="3663"/>
                    <a:pt x="46388" y="3704"/>
                  </a:cubicBezTo>
                  <a:cubicBezTo>
                    <a:pt x="46470" y="3715"/>
                    <a:pt x="46552" y="3720"/>
                    <a:pt x="46635" y="3720"/>
                  </a:cubicBezTo>
                  <a:cubicBezTo>
                    <a:pt x="46873" y="3720"/>
                    <a:pt x="47113" y="3677"/>
                    <a:pt x="47330" y="3600"/>
                  </a:cubicBezTo>
                  <a:cubicBezTo>
                    <a:pt x="47937" y="3391"/>
                    <a:pt x="48418" y="2867"/>
                    <a:pt x="48585" y="2261"/>
                  </a:cubicBezTo>
                  <a:lnTo>
                    <a:pt x="48585" y="2240"/>
                  </a:lnTo>
                  <a:lnTo>
                    <a:pt x="48585" y="2219"/>
                  </a:lnTo>
                  <a:lnTo>
                    <a:pt x="48648" y="1738"/>
                  </a:lnTo>
                  <a:lnTo>
                    <a:pt x="48648" y="1717"/>
                  </a:lnTo>
                  <a:cubicBezTo>
                    <a:pt x="48648" y="1424"/>
                    <a:pt x="48585" y="1110"/>
                    <a:pt x="48439" y="838"/>
                  </a:cubicBezTo>
                  <a:cubicBezTo>
                    <a:pt x="48376" y="712"/>
                    <a:pt x="48313" y="566"/>
                    <a:pt x="48209" y="440"/>
                  </a:cubicBezTo>
                  <a:cubicBezTo>
                    <a:pt x="48204" y="433"/>
                    <a:pt x="48198" y="425"/>
                    <a:pt x="48193" y="417"/>
                  </a:cubicBezTo>
                  <a:lnTo>
                    <a:pt x="48193" y="417"/>
                  </a:lnTo>
                  <a:lnTo>
                    <a:pt x="51755" y="400"/>
                  </a:lnTo>
                  <a:lnTo>
                    <a:pt x="51755" y="400"/>
                  </a:lnTo>
                  <a:cubicBezTo>
                    <a:pt x="51489" y="984"/>
                    <a:pt x="51490" y="1678"/>
                    <a:pt x="51745" y="2261"/>
                  </a:cubicBezTo>
                  <a:cubicBezTo>
                    <a:pt x="51891" y="2595"/>
                    <a:pt x="52142" y="2888"/>
                    <a:pt x="52456" y="3077"/>
                  </a:cubicBezTo>
                  <a:cubicBezTo>
                    <a:pt x="52770" y="3265"/>
                    <a:pt x="53147" y="3349"/>
                    <a:pt x="53503" y="3349"/>
                  </a:cubicBezTo>
                  <a:cubicBezTo>
                    <a:pt x="53858" y="3349"/>
                    <a:pt x="54235" y="3265"/>
                    <a:pt x="54549" y="3077"/>
                  </a:cubicBezTo>
                  <a:cubicBezTo>
                    <a:pt x="54863" y="2867"/>
                    <a:pt x="55114" y="2574"/>
                    <a:pt x="55260" y="2240"/>
                  </a:cubicBezTo>
                  <a:cubicBezTo>
                    <a:pt x="55505" y="1637"/>
                    <a:pt x="55496" y="933"/>
                    <a:pt x="55201" y="355"/>
                  </a:cubicBezTo>
                  <a:lnTo>
                    <a:pt x="55201" y="355"/>
                  </a:lnTo>
                  <a:lnTo>
                    <a:pt x="58753" y="337"/>
                  </a:lnTo>
                  <a:lnTo>
                    <a:pt x="58753" y="337"/>
                  </a:lnTo>
                  <a:cubicBezTo>
                    <a:pt x="58367" y="930"/>
                    <a:pt x="58315" y="1708"/>
                    <a:pt x="58566" y="2344"/>
                  </a:cubicBezTo>
                  <a:cubicBezTo>
                    <a:pt x="58713" y="2700"/>
                    <a:pt x="58943" y="3014"/>
                    <a:pt x="59277" y="3223"/>
                  </a:cubicBezTo>
                  <a:cubicBezTo>
                    <a:pt x="59591" y="3432"/>
                    <a:pt x="59968" y="3516"/>
                    <a:pt x="60345" y="3516"/>
                  </a:cubicBezTo>
                  <a:cubicBezTo>
                    <a:pt x="60721" y="3516"/>
                    <a:pt x="61119" y="3432"/>
                    <a:pt x="61433" y="3223"/>
                  </a:cubicBezTo>
                  <a:cubicBezTo>
                    <a:pt x="61746" y="3014"/>
                    <a:pt x="61977" y="2679"/>
                    <a:pt x="62102" y="2344"/>
                  </a:cubicBezTo>
                  <a:cubicBezTo>
                    <a:pt x="62249" y="1989"/>
                    <a:pt x="62290" y="1612"/>
                    <a:pt x="62228" y="1235"/>
                  </a:cubicBezTo>
                  <a:cubicBezTo>
                    <a:pt x="62207" y="1047"/>
                    <a:pt x="62165" y="880"/>
                    <a:pt x="62081" y="691"/>
                  </a:cubicBezTo>
                  <a:cubicBezTo>
                    <a:pt x="62039" y="608"/>
                    <a:pt x="61998" y="524"/>
                    <a:pt x="61956" y="440"/>
                  </a:cubicBezTo>
                  <a:lnTo>
                    <a:pt x="61872" y="336"/>
                  </a:lnTo>
                  <a:cubicBezTo>
                    <a:pt x="61851" y="294"/>
                    <a:pt x="61830" y="273"/>
                    <a:pt x="61809" y="252"/>
                  </a:cubicBezTo>
                  <a:close/>
                  <a:moveTo>
                    <a:pt x="34085" y="1"/>
                  </a:moveTo>
                  <a:lnTo>
                    <a:pt x="34399" y="378"/>
                  </a:lnTo>
                  <a:cubicBezTo>
                    <a:pt x="34797" y="880"/>
                    <a:pt x="34881" y="1633"/>
                    <a:pt x="34650" y="2240"/>
                  </a:cubicBezTo>
                  <a:cubicBezTo>
                    <a:pt x="34525" y="2533"/>
                    <a:pt x="34336" y="2805"/>
                    <a:pt x="34064" y="2972"/>
                  </a:cubicBezTo>
                  <a:cubicBezTo>
                    <a:pt x="33813" y="3160"/>
                    <a:pt x="33479" y="3223"/>
                    <a:pt x="33144" y="3223"/>
                  </a:cubicBezTo>
                  <a:cubicBezTo>
                    <a:pt x="32830" y="3223"/>
                    <a:pt x="32495" y="3160"/>
                    <a:pt x="32223" y="2972"/>
                  </a:cubicBezTo>
                  <a:cubicBezTo>
                    <a:pt x="31972" y="2805"/>
                    <a:pt x="31763" y="2533"/>
                    <a:pt x="31637" y="2240"/>
                  </a:cubicBezTo>
                  <a:cubicBezTo>
                    <a:pt x="31407" y="1633"/>
                    <a:pt x="31491" y="880"/>
                    <a:pt x="31909" y="378"/>
                  </a:cubicBezTo>
                  <a:lnTo>
                    <a:pt x="32202" y="22"/>
                  </a:lnTo>
                  <a:lnTo>
                    <a:pt x="27369" y="22"/>
                  </a:lnTo>
                  <a:lnTo>
                    <a:pt x="27599" y="357"/>
                  </a:lnTo>
                  <a:cubicBezTo>
                    <a:pt x="27934" y="859"/>
                    <a:pt x="27976" y="1549"/>
                    <a:pt x="27725" y="2093"/>
                  </a:cubicBezTo>
                  <a:cubicBezTo>
                    <a:pt x="27620" y="2386"/>
                    <a:pt x="27411" y="2616"/>
                    <a:pt x="27160" y="2763"/>
                  </a:cubicBezTo>
                  <a:cubicBezTo>
                    <a:pt x="26909" y="2930"/>
                    <a:pt x="26616" y="2993"/>
                    <a:pt x="26302" y="2993"/>
                  </a:cubicBezTo>
                  <a:cubicBezTo>
                    <a:pt x="25988" y="2993"/>
                    <a:pt x="25695" y="2930"/>
                    <a:pt x="25444" y="2784"/>
                  </a:cubicBezTo>
                  <a:cubicBezTo>
                    <a:pt x="25193" y="2616"/>
                    <a:pt x="24984" y="2386"/>
                    <a:pt x="24858" y="2114"/>
                  </a:cubicBezTo>
                  <a:cubicBezTo>
                    <a:pt x="24607" y="1549"/>
                    <a:pt x="24649" y="859"/>
                    <a:pt x="24984" y="336"/>
                  </a:cubicBezTo>
                  <a:lnTo>
                    <a:pt x="25193" y="43"/>
                  </a:lnTo>
                  <a:lnTo>
                    <a:pt x="24837" y="43"/>
                  </a:lnTo>
                  <a:lnTo>
                    <a:pt x="20590" y="64"/>
                  </a:lnTo>
                  <a:lnTo>
                    <a:pt x="20150" y="64"/>
                  </a:lnTo>
                  <a:lnTo>
                    <a:pt x="20464" y="357"/>
                  </a:lnTo>
                  <a:cubicBezTo>
                    <a:pt x="20569" y="461"/>
                    <a:pt x="20652" y="545"/>
                    <a:pt x="20736" y="650"/>
                  </a:cubicBezTo>
                  <a:cubicBezTo>
                    <a:pt x="20799" y="754"/>
                    <a:pt x="20862" y="859"/>
                    <a:pt x="20924" y="984"/>
                  </a:cubicBezTo>
                  <a:cubicBezTo>
                    <a:pt x="21047" y="1208"/>
                    <a:pt x="21109" y="1452"/>
                    <a:pt x="21113" y="1697"/>
                  </a:cubicBezTo>
                  <a:lnTo>
                    <a:pt x="21113" y="1697"/>
                  </a:lnTo>
                  <a:lnTo>
                    <a:pt x="21050" y="2177"/>
                  </a:lnTo>
                  <a:lnTo>
                    <a:pt x="21050" y="2156"/>
                  </a:lnTo>
                  <a:cubicBezTo>
                    <a:pt x="20904" y="2658"/>
                    <a:pt x="20527" y="3098"/>
                    <a:pt x="20025" y="3265"/>
                  </a:cubicBezTo>
                  <a:cubicBezTo>
                    <a:pt x="19830" y="3346"/>
                    <a:pt x="19623" y="3377"/>
                    <a:pt x="19413" y="3377"/>
                  </a:cubicBezTo>
                  <a:cubicBezTo>
                    <a:pt x="19352" y="3377"/>
                    <a:pt x="19291" y="3374"/>
                    <a:pt x="19230" y="3370"/>
                  </a:cubicBezTo>
                  <a:cubicBezTo>
                    <a:pt x="18979" y="3328"/>
                    <a:pt x="18727" y="3223"/>
                    <a:pt x="18497" y="3077"/>
                  </a:cubicBezTo>
                  <a:cubicBezTo>
                    <a:pt x="18037" y="2805"/>
                    <a:pt x="17681" y="2323"/>
                    <a:pt x="17598" y="1800"/>
                  </a:cubicBezTo>
                  <a:cubicBezTo>
                    <a:pt x="17493" y="1277"/>
                    <a:pt x="17681" y="712"/>
                    <a:pt x="18058" y="336"/>
                  </a:cubicBezTo>
                  <a:lnTo>
                    <a:pt x="18267" y="105"/>
                  </a:lnTo>
                  <a:lnTo>
                    <a:pt x="17953" y="105"/>
                  </a:lnTo>
                  <a:lnTo>
                    <a:pt x="13455" y="126"/>
                  </a:lnTo>
                  <a:lnTo>
                    <a:pt x="13245" y="126"/>
                  </a:lnTo>
                  <a:lnTo>
                    <a:pt x="13371" y="294"/>
                  </a:lnTo>
                  <a:cubicBezTo>
                    <a:pt x="13727" y="817"/>
                    <a:pt x="13790" y="1528"/>
                    <a:pt x="13538" y="2093"/>
                  </a:cubicBezTo>
                  <a:cubicBezTo>
                    <a:pt x="13413" y="2386"/>
                    <a:pt x="13225" y="2637"/>
                    <a:pt x="12953" y="2805"/>
                  </a:cubicBezTo>
                  <a:cubicBezTo>
                    <a:pt x="12701" y="2972"/>
                    <a:pt x="12367" y="3056"/>
                    <a:pt x="12053" y="3056"/>
                  </a:cubicBezTo>
                  <a:cubicBezTo>
                    <a:pt x="11739" y="3056"/>
                    <a:pt x="11425" y="2972"/>
                    <a:pt x="11153" y="2805"/>
                  </a:cubicBezTo>
                  <a:cubicBezTo>
                    <a:pt x="10902" y="2637"/>
                    <a:pt x="10693" y="2386"/>
                    <a:pt x="10567" y="2114"/>
                  </a:cubicBezTo>
                  <a:cubicBezTo>
                    <a:pt x="10316" y="1528"/>
                    <a:pt x="10379" y="817"/>
                    <a:pt x="10735" y="294"/>
                  </a:cubicBezTo>
                  <a:lnTo>
                    <a:pt x="10839" y="147"/>
                  </a:lnTo>
                  <a:lnTo>
                    <a:pt x="7094" y="147"/>
                  </a:lnTo>
                  <a:lnTo>
                    <a:pt x="7157" y="273"/>
                  </a:lnTo>
                  <a:cubicBezTo>
                    <a:pt x="7199" y="357"/>
                    <a:pt x="7219" y="440"/>
                    <a:pt x="7240" y="524"/>
                  </a:cubicBezTo>
                  <a:lnTo>
                    <a:pt x="7240" y="503"/>
                  </a:lnTo>
                  <a:cubicBezTo>
                    <a:pt x="7303" y="817"/>
                    <a:pt x="7345" y="1131"/>
                    <a:pt x="7282" y="1424"/>
                  </a:cubicBezTo>
                  <a:cubicBezTo>
                    <a:pt x="7178" y="1696"/>
                    <a:pt x="7073" y="2010"/>
                    <a:pt x="6906" y="2240"/>
                  </a:cubicBezTo>
                  <a:cubicBezTo>
                    <a:pt x="6801" y="2344"/>
                    <a:pt x="6675" y="2449"/>
                    <a:pt x="6550" y="2533"/>
                  </a:cubicBezTo>
                  <a:cubicBezTo>
                    <a:pt x="6445" y="2637"/>
                    <a:pt x="6320" y="2721"/>
                    <a:pt x="6173" y="2784"/>
                  </a:cubicBezTo>
                  <a:cubicBezTo>
                    <a:pt x="5936" y="2893"/>
                    <a:pt x="5667" y="2955"/>
                    <a:pt x="5407" y="2955"/>
                  </a:cubicBezTo>
                  <a:cubicBezTo>
                    <a:pt x="5369" y="2955"/>
                    <a:pt x="5332" y="2954"/>
                    <a:pt x="5295" y="2951"/>
                  </a:cubicBezTo>
                  <a:cubicBezTo>
                    <a:pt x="4688" y="2909"/>
                    <a:pt x="4123" y="2554"/>
                    <a:pt x="3830" y="2010"/>
                  </a:cubicBezTo>
                  <a:cubicBezTo>
                    <a:pt x="3537" y="1486"/>
                    <a:pt x="3558" y="796"/>
                    <a:pt x="3851" y="273"/>
                  </a:cubicBezTo>
                  <a:lnTo>
                    <a:pt x="3934" y="147"/>
                  </a:lnTo>
                  <a:lnTo>
                    <a:pt x="126" y="147"/>
                  </a:lnTo>
                  <a:lnTo>
                    <a:pt x="126" y="231"/>
                  </a:lnTo>
                  <a:lnTo>
                    <a:pt x="1" y="39609"/>
                  </a:lnTo>
                  <a:lnTo>
                    <a:pt x="1" y="39839"/>
                  </a:lnTo>
                  <a:lnTo>
                    <a:pt x="231" y="39839"/>
                  </a:lnTo>
                  <a:lnTo>
                    <a:pt x="16614" y="39547"/>
                  </a:lnTo>
                  <a:cubicBezTo>
                    <a:pt x="21415" y="39473"/>
                    <a:pt x="26216" y="39351"/>
                    <a:pt x="31003" y="39351"/>
                  </a:cubicBezTo>
                  <a:cubicBezTo>
                    <a:pt x="31661" y="39351"/>
                    <a:pt x="32319" y="39353"/>
                    <a:pt x="32976" y="39358"/>
                  </a:cubicBezTo>
                  <a:lnTo>
                    <a:pt x="39128" y="39358"/>
                  </a:lnTo>
                  <a:lnTo>
                    <a:pt x="41179" y="39400"/>
                  </a:lnTo>
                  <a:lnTo>
                    <a:pt x="49360" y="39567"/>
                  </a:lnTo>
                  <a:lnTo>
                    <a:pt x="57562" y="39714"/>
                  </a:lnTo>
                  <a:lnTo>
                    <a:pt x="65743" y="39839"/>
                  </a:lnTo>
                  <a:lnTo>
                    <a:pt x="65973" y="39839"/>
                  </a:lnTo>
                  <a:lnTo>
                    <a:pt x="65973" y="39630"/>
                  </a:lnTo>
                  <a:lnTo>
                    <a:pt x="66433" y="19941"/>
                  </a:lnTo>
                  <a:lnTo>
                    <a:pt x="66663" y="10086"/>
                  </a:lnTo>
                  <a:lnTo>
                    <a:pt x="66852" y="231"/>
                  </a:lnTo>
                  <a:lnTo>
                    <a:pt x="66852" y="168"/>
                  </a:lnTo>
                  <a:lnTo>
                    <a:pt x="66789" y="168"/>
                  </a:lnTo>
                  <a:lnTo>
                    <a:pt x="61746" y="231"/>
                  </a:lnTo>
                  <a:cubicBezTo>
                    <a:pt x="61767" y="273"/>
                    <a:pt x="61809" y="315"/>
                    <a:pt x="61830" y="357"/>
                  </a:cubicBezTo>
                  <a:lnTo>
                    <a:pt x="61914" y="482"/>
                  </a:lnTo>
                  <a:cubicBezTo>
                    <a:pt x="61956" y="566"/>
                    <a:pt x="61998" y="629"/>
                    <a:pt x="62018" y="712"/>
                  </a:cubicBezTo>
                  <a:cubicBezTo>
                    <a:pt x="62102" y="880"/>
                    <a:pt x="62144" y="1068"/>
                    <a:pt x="62165" y="1235"/>
                  </a:cubicBezTo>
                  <a:cubicBezTo>
                    <a:pt x="62207" y="1612"/>
                    <a:pt x="62165" y="1968"/>
                    <a:pt x="62039" y="2302"/>
                  </a:cubicBezTo>
                  <a:cubicBezTo>
                    <a:pt x="61893" y="2637"/>
                    <a:pt x="61663" y="2930"/>
                    <a:pt x="61370" y="3118"/>
                  </a:cubicBezTo>
                  <a:cubicBezTo>
                    <a:pt x="61077" y="3328"/>
                    <a:pt x="60700" y="3411"/>
                    <a:pt x="60345" y="3411"/>
                  </a:cubicBezTo>
                  <a:cubicBezTo>
                    <a:pt x="59989" y="3391"/>
                    <a:pt x="59633" y="3307"/>
                    <a:pt x="59340" y="3118"/>
                  </a:cubicBezTo>
                  <a:cubicBezTo>
                    <a:pt x="59047" y="2909"/>
                    <a:pt x="58838" y="2616"/>
                    <a:pt x="58713" y="2302"/>
                  </a:cubicBezTo>
                  <a:cubicBezTo>
                    <a:pt x="58461" y="1633"/>
                    <a:pt x="58545" y="838"/>
                    <a:pt x="59005" y="294"/>
                  </a:cubicBezTo>
                  <a:lnTo>
                    <a:pt x="59131" y="147"/>
                  </a:lnTo>
                  <a:lnTo>
                    <a:pt x="58922" y="147"/>
                  </a:lnTo>
                  <a:lnTo>
                    <a:pt x="54988" y="126"/>
                  </a:lnTo>
                  <a:lnTo>
                    <a:pt x="54758" y="105"/>
                  </a:lnTo>
                  <a:lnTo>
                    <a:pt x="54883" y="294"/>
                  </a:lnTo>
                  <a:cubicBezTo>
                    <a:pt x="55239" y="838"/>
                    <a:pt x="55281" y="1549"/>
                    <a:pt x="55009" y="2135"/>
                  </a:cubicBezTo>
                  <a:cubicBezTo>
                    <a:pt x="54883" y="2428"/>
                    <a:pt x="54674" y="2679"/>
                    <a:pt x="54402" y="2846"/>
                  </a:cubicBezTo>
                  <a:cubicBezTo>
                    <a:pt x="54151" y="2993"/>
                    <a:pt x="53816" y="3077"/>
                    <a:pt x="53503" y="3077"/>
                  </a:cubicBezTo>
                  <a:cubicBezTo>
                    <a:pt x="53189" y="3077"/>
                    <a:pt x="52875" y="2993"/>
                    <a:pt x="52603" y="2826"/>
                  </a:cubicBezTo>
                  <a:cubicBezTo>
                    <a:pt x="52352" y="2658"/>
                    <a:pt x="52142" y="2407"/>
                    <a:pt x="52017" y="2135"/>
                  </a:cubicBezTo>
                  <a:cubicBezTo>
                    <a:pt x="51766" y="1549"/>
                    <a:pt x="51808" y="838"/>
                    <a:pt x="52163" y="315"/>
                  </a:cubicBezTo>
                  <a:lnTo>
                    <a:pt x="52331" y="85"/>
                  </a:lnTo>
                  <a:lnTo>
                    <a:pt x="52038" y="85"/>
                  </a:lnTo>
                  <a:lnTo>
                    <a:pt x="47790" y="64"/>
                  </a:lnTo>
                  <a:lnTo>
                    <a:pt x="47351" y="64"/>
                  </a:lnTo>
                  <a:lnTo>
                    <a:pt x="47665" y="357"/>
                  </a:lnTo>
                  <a:cubicBezTo>
                    <a:pt x="47769" y="461"/>
                    <a:pt x="47853" y="545"/>
                    <a:pt x="47916" y="650"/>
                  </a:cubicBezTo>
                  <a:cubicBezTo>
                    <a:pt x="48000" y="754"/>
                    <a:pt x="48062" y="880"/>
                    <a:pt x="48125" y="984"/>
                  </a:cubicBezTo>
                  <a:cubicBezTo>
                    <a:pt x="48227" y="1208"/>
                    <a:pt x="48289" y="1452"/>
                    <a:pt x="48292" y="1697"/>
                  </a:cubicBezTo>
                  <a:lnTo>
                    <a:pt x="48292" y="1697"/>
                  </a:lnTo>
                  <a:lnTo>
                    <a:pt x="48230" y="2177"/>
                  </a:lnTo>
                  <a:lnTo>
                    <a:pt x="48230" y="2156"/>
                  </a:lnTo>
                  <a:cubicBezTo>
                    <a:pt x="48083" y="2658"/>
                    <a:pt x="47707" y="3077"/>
                    <a:pt x="47205" y="3244"/>
                  </a:cubicBezTo>
                  <a:cubicBezTo>
                    <a:pt x="47029" y="3308"/>
                    <a:pt x="46828" y="3335"/>
                    <a:pt x="46632" y="3335"/>
                  </a:cubicBezTo>
                  <a:cubicBezTo>
                    <a:pt x="46571" y="3335"/>
                    <a:pt x="46511" y="3333"/>
                    <a:pt x="46451" y="3328"/>
                  </a:cubicBezTo>
                  <a:cubicBezTo>
                    <a:pt x="46179" y="3286"/>
                    <a:pt x="45949" y="3181"/>
                    <a:pt x="45719" y="3035"/>
                  </a:cubicBezTo>
                  <a:cubicBezTo>
                    <a:pt x="45280" y="2763"/>
                    <a:pt x="44924" y="2302"/>
                    <a:pt x="44861" y="1800"/>
                  </a:cubicBezTo>
                  <a:cubicBezTo>
                    <a:pt x="44756" y="1298"/>
                    <a:pt x="44945" y="754"/>
                    <a:pt x="45300" y="378"/>
                  </a:cubicBezTo>
                  <a:lnTo>
                    <a:pt x="45656" y="43"/>
                  </a:lnTo>
                  <a:lnTo>
                    <a:pt x="45154" y="43"/>
                  </a:lnTo>
                  <a:lnTo>
                    <a:pt x="40655" y="22"/>
                  </a:lnTo>
                  <a:lnTo>
                    <a:pt x="40258" y="22"/>
                  </a:lnTo>
                  <a:lnTo>
                    <a:pt x="40488" y="357"/>
                  </a:lnTo>
                  <a:cubicBezTo>
                    <a:pt x="40823" y="838"/>
                    <a:pt x="40886" y="1507"/>
                    <a:pt x="40635" y="2051"/>
                  </a:cubicBezTo>
                  <a:cubicBezTo>
                    <a:pt x="40530" y="2323"/>
                    <a:pt x="40342" y="2554"/>
                    <a:pt x="40090" y="2700"/>
                  </a:cubicBezTo>
                  <a:cubicBezTo>
                    <a:pt x="39860" y="2867"/>
                    <a:pt x="39567" y="2930"/>
                    <a:pt x="39254" y="2930"/>
                  </a:cubicBezTo>
                  <a:cubicBezTo>
                    <a:pt x="38961" y="2930"/>
                    <a:pt x="38668" y="2867"/>
                    <a:pt x="38438" y="2700"/>
                  </a:cubicBezTo>
                  <a:cubicBezTo>
                    <a:pt x="38186" y="2554"/>
                    <a:pt x="37998" y="2323"/>
                    <a:pt x="37894" y="2051"/>
                  </a:cubicBezTo>
                  <a:cubicBezTo>
                    <a:pt x="37663" y="1507"/>
                    <a:pt x="37705" y="838"/>
                    <a:pt x="38040" y="378"/>
                  </a:cubicBezTo>
                  <a:lnTo>
                    <a:pt x="38291" y="22"/>
                  </a:lnTo>
                  <a:lnTo>
                    <a:pt x="37852" y="22"/>
                  </a:lnTo>
                  <a:lnTo>
                    <a:pt x="345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7"/>
            <p:cNvSpPr/>
            <p:nvPr/>
          </p:nvSpPr>
          <p:spPr>
            <a:xfrm>
              <a:off x="1576650" y="2425675"/>
              <a:ext cx="1490325" cy="25"/>
            </a:xfrm>
            <a:custGeom>
              <a:avLst/>
              <a:gdLst/>
              <a:ahLst/>
              <a:cxnLst/>
              <a:rect l="l" t="t" r="r" b="b"/>
              <a:pathLst>
                <a:path w="59613" h="1" extrusionOk="0">
                  <a:moveTo>
                    <a:pt x="59612" y="1"/>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7"/>
            <p:cNvSpPr/>
            <p:nvPr/>
          </p:nvSpPr>
          <p:spPr>
            <a:xfrm>
              <a:off x="1576650" y="2418350"/>
              <a:ext cx="1490325" cy="14150"/>
            </a:xfrm>
            <a:custGeom>
              <a:avLst/>
              <a:gdLst/>
              <a:ahLst/>
              <a:cxnLst/>
              <a:rect l="l" t="t" r="r" b="b"/>
              <a:pathLst>
                <a:path w="59613" h="566" extrusionOk="0">
                  <a:moveTo>
                    <a:pt x="14898" y="1"/>
                  </a:moveTo>
                  <a:cubicBezTo>
                    <a:pt x="9918" y="42"/>
                    <a:pt x="4960" y="84"/>
                    <a:pt x="1" y="252"/>
                  </a:cubicBezTo>
                  <a:lnTo>
                    <a:pt x="1" y="314"/>
                  </a:lnTo>
                  <a:cubicBezTo>
                    <a:pt x="4960" y="482"/>
                    <a:pt x="9918" y="545"/>
                    <a:pt x="14898" y="566"/>
                  </a:cubicBezTo>
                  <a:cubicBezTo>
                    <a:pt x="17388" y="566"/>
                    <a:pt x="19857" y="545"/>
                    <a:pt x="22347" y="524"/>
                  </a:cubicBezTo>
                  <a:cubicBezTo>
                    <a:pt x="24837" y="524"/>
                    <a:pt x="27327" y="482"/>
                    <a:pt x="29796" y="419"/>
                  </a:cubicBezTo>
                  <a:cubicBezTo>
                    <a:pt x="31619" y="388"/>
                    <a:pt x="33441" y="369"/>
                    <a:pt x="35264" y="369"/>
                  </a:cubicBezTo>
                  <a:cubicBezTo>
                    <a:pt x="35931" y="369"/>
                    <a:pt x="36598" y="372"/>
                    <a:pt x="37266" y="377"/>
                  </a:cubicBezTo>
                  <a:cubicBezTo>
                    <a:pt x="39735" y="398"/>
                    <a:pt x="42224" y="461"/>
                    <a:pt x="44714" y="503"/>
                  </a:cubicBezTo>
                  <a:cubicBezTo>
                    <a:pt x="45706" y="511"/>
                    <a:pt x="46699" y="515"/>
                    <a:pt x="47692" y="515"/>
                  </a:cubicBezTo>
                  <a:cubicBezTo>
                    <a:pt x="51664" y="515"/>
                    <a:pt x="55645" y="448"/>
                    <a:pt x="59612" y="314"/>
                  </a:cubicBezTo>
                  <a:lnTo>
                    <a:pt x="59612" y="252"/>
                  </a:lnTo>
                  <a:cubicBezTo>
                    <a:pt x="55645" y="118"/>
                    <a:pt x="51664" y="51"/>
                    <a:pt x="47692" y="51"/>
                  </a:cubicBezTo>
                  <a:cubicBezTo>
                    <a:pt x="46699" y="51"/>
                    <a:pt x="45706" y="55"/>
                    <a:pt x="44714" y="63"/>
                  </a:cubicBezTo>
                  <a:cubicBezTo>
                    <a:pt x="42224" y="105"/>
                    <a:pt x="39735" y="189"/>
                    <a:pt x="37266" y="210"/>
                  </a:cubicBezTo>
                  <a:cubicBezTo>
                    <a:pt x="34776" y="210"/>
                    <a:pt x="32286" y="189"/>
                    <a:pt x="29796" y="147"/>
                  </a:cubicBezTo>
                  <a:cubicBezTo>
                    <a:pt x="27327" y="84"/>
                    <a:pt x="24837" y="63"/>
                    <a:pt x="22347" y="42"/>
                  </a:cubicBezTo>
                  <a:cubicBezTo>
                    <a:pt x="19857" y="22"/>
                    <a:pt x="17388" y="1"/>
                    <a:pt x="14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7"/>
            <p:cNvSpPr/>
            <p:nvPr/>
          </p:nvSpPr>
          <p:spPr>
            <a:xfrm>
              <a:off x="1576650" y="2536575"/>
              <a:ext cx="1490325" cy="25"/>
            </a:xfrm>
            <a:custGeom>
              <a:avLst/>
              <a:gdLst/>
              <a:ahLst/>
              <a:cxnLst/>
              <a:rect l="l" t="t" r="r" b="b"/>
              <a:pathLst>
                <a:path w="59613" h="1" extrusionOk="0">
                  <a:moveTo>
                    <a:pt x="1" y="0"/>
                  </a:moveTo>
                  <a:lnTo>
                    <a:pt x="5961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7"/>
            <p:cNvSpPr/>
            <p:nvPr/>
          </p:nvSpPr>
          <p:spPr>
            <a:xfrm>
              <a:off x="1576650" y="2529625"/>
              <a:ext cx="1490325" cy="14000"/>
            </a:xfrm>
            <a:custGeom>
              <a:avLst/>
              <a:gdLst/>
              <a:ahLst/>
              <a:cxnLst/>
              <a:rect l="l" t="t" r="r" b="b"/>
              <a:pathLst>
                <a:path w="59613" h="560" extrusionOk="0">
                  <a:moveTo>
                    <a:pt x="43221" y="1"/>
                  </a:moveTo>
                  <a:cubicBezTo>
                    <a:pt x="41229" y="1"/>
                    <a:pt x="39241" y="27"/>
                    <a:pt x="37266" y="27"/>
                  </a:cubicBezTo>
                  <a:cubicBezTo>
                    <a:pt x="34776" y="48"/>
                    <a:pt x="32286" y="90"/>
                    <a:pt x="29796" y="132"/>
                  </a:cubicBezTo>
                  <a:cubicBezTo>
                    <a:pt x="27780" y="166"/>
                    <a:pt x="25750" y="200"/>
                    <a:pt x="23718" y="200"/>
                  </a:cubicBezTo>
                  <a:cubicBezTo>
                    <a:pt x="23261" y="200"/>
                    <a:pt x="22804" y="199"/>
                    <a:pt x="22347" y="195"/>
                  </a:cubicBezTo>
                  <a:cubicBezTo>
                    <a:pt x="19857" y="174"/>
                    <a:pt x="17388" y="111"/>
                    <a:pt x="14898" y="69"/>
                  </a:cubicBezTo>
                  <a:cubicBezTo>
                    <a:pt x="13902" y="61"/>
                    <a:pt x="12907" y="57"/>
                    <a:pt x="11913" y="57"/>
                  </a:cubicBezTo>
                  <a:cubicBezTo>
                    <a:pt x="7935" y="57"/>
                    <a:pt x="3968" y="124"/>
                    <a:pt x="1" y="257"/>
                  </a:cubicBezTo>
                  <a:lnTo>
                    <a:pt x="1" y="299"/>
                  </a:lnTo>
                  <a:cubicBezTo>
                    <a:pt x="3987" y="451"/>
                    <a:pt x="7973" y="521"/>
                    <a:pt x="11970" y="521"/>
                  </a:cubicBezTo>
                  <a:cubicBezTo>
                    <a:pt x="12945" y="521"/>
                    <a:pt x="13921" y="517"/>
                    <a:pt x="14898" y="509"/>
                  </a:cubicBezTo>
                  <a:cubicBezTo>
                    <a:pt x="17388" y="467"/>
                    <a:pt x="19857" y="383"/>
                    <a:pt x="22347" y="362"/>
                  </a:cubicBezTo>
                  <a:cubicBezTo>
                    <a:pt x="22804" y="358"/>
                    <a:pt x="23261" y="356"/>
                    <a:pt x="23718" y="356"/>
                  </a:cubicBezTo>
                  <a:cubicBezTo>
                    <a:pt x="25750" y="356"/>
                    <a:pt x="27780" y="391"/>
                    <a:pt x="29796" y="425"/>
                  </a:cubicBezTo>
                  <a:cubicBezTo>
                    <a:pt x="32286" y="467"/>
                    <a:pt x="34776" y="509"/>
                    <a:pt x="37266" y="529"/>
                  </a:cubicBezTo>
                  <a:cubicBezTo>
                    <a:pt x="39011" y="544"/>
                    <a:pt x="40768" y="559"/>
                    <a:pt x="42527" y="559"/>
                  </a:cubicBezTo>
                  <a:cubicBezTo>
                    <a:pt x="43256" y="559"/>
                    <a:pt x="43985" y="557"/>
                    <a:pt x="44714" y="550"/>
                  </a:cubicBezTo>
                  <a:cubicBezTo>
                    <a:pt x="49673" y="529"/>
                    <a:pt x="54653" y="467"/>
                    <a:pt x="59612" y="299"/>
                  </a:cubicBezTo>
                  <a:lnTo>
                    <a:pt x="59612" y="257"/>
                  </a:lnTo>
                  <a:cubicBezTo>
                    <a:pt x="54653" y="90"/>
                    <a:pt x="49673" y="27"/>
                    <a:pt x="44714" y="6"/>
                  </a:cubicBezTo>
                  <a:cubicBezTo>
                    <a:pt x="44216" y="2"/>
                    <a:pt x="43718" y="1"/>
                    <a:pt x="43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7"/>
            <p:cNvSpPr/>
            <p:nvPr/>
          </p:nvSpPr>
          <p:spPr>
            <a:xfrm>
              <a:off x="1576650" y="2648000"/>
              <a:ext cx="1490325" cy="25"/>
            </a:xfrm>
            <a:custGeom>
              <a:avLst/>
              <a:gdLst/>
              <a:ahLst/>
              <a:cxnLst/>
              <a:rect l="l" t="t" r="r" b="b"/>
              <a:pathLst>
                <a:path w="59613" h="1" extrusionOk="0">
                  <a:moveTo>
                    <a:pt x="1" y="0"/>
                  </a:moveTo>
                  <a:lnTo>
                    <a:pt x="5961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7"/>
            <p:cNvSpPr/>
            <p:nvPr/>
          </p:nvSpPr>
          <p:spPr>
            <a:xfrm>
              <a:off x="1576650" y="2640675"/>
              <a:ext cx="1490325" cy="14150"/>
            </a:xfrm>
            <a:custGeom>
              <a:avLst/>
              <a:gdLst/>
              <a:ahLst/>
              <a:cxnLst/>
              <a:rect l="l" t="t" r="r" b="b"/>
              <a:pathLst>
                <a:path w="59613" h="566" extrusionOk="0">
                  <a:moveTo>
                    <a:pt x="44714" y="0"/>
                  </a:moveTo>
                  <a:cubicBezTo>
                    <a:pt x="42224" y="0"/>
                    <a:pt x="39735" y="21"/>
                    <a:pt x="37266" y="42"/>
                  </a:cubicBezTo>
                  <a:cubicBezTo>
                    <a:pt x="34776" y="63"/>
                    <a:pt x="32286" y="84"/>
                    <a:pt x="29796" y="147"/>
                  </a:cubicBezTo>
                  <a:cubicBezTo>
                    <a:pt x="27327" y="188"/>
                    <a:pt x="24837" y="209"/>
                    <a:pt x="22347" y="209"/>
                  </a:cubicBezTo>
                  <a:cubicBezTo>
                    <a:pt x="19857" y="188"/>
                    <a:pt x="17388" y="105"/>
                    <a:pt x="14898" y="63"/>
                  </a:cubicBezTo>
                  <a:cubicBezTo>
                    <a:pt x="13902" y="55"/>
                    <a:pt x="12907" y="50"/>
                    <a:pt x="11913" y="50"/>
                  </a:cubicBezTo>
                  <a:cubicBezTo>
                    <a:pt x="7935" y="50"/>
                    <a:pt x="3968" y="117"/>
                    <a:pt x="1" y="251"/>
                  </a:cubicBezTo>
                  <a:lnTo>
                    <a:pt x="1" y="314"/>
                  </a:lnTo>
                  <a:cubicBezTo>
                    <a:pt x="3968" y="448"/>
                    <a:pt x="7948" y="515"/>
                    <a:pt x="11921" y="515"/>
                  </a:cubicBezTo>
                  <a:cubicBezTo>
                    <a:pt x="12914" y="515"/>
                    <a:pt x="13906" y="511"/>
                    <a:pt x="14898" y="502"/>
                  </a:cubicBezTo>
                  <a:cubicBezTo>
                    <a:pt x="17388" y="460"/>
                    <a:pt x="19857" y="398"/>
                    <a:pt x="22347" y="377"/>
                  </a:cubicBezTo>
                  <a:cubicBezTo>
                    <a:pt x="23014" y="371"/>
                    <a:pt x="23681" y="369"/>
                    <a:pt x="24348" y="369"/>
                  </a:cubicBezTo>
                  <a:cubicBezTo>
                    <a:pt x="26170" y="369"/>
                    <a:pt x="27988" y="388"/>
                    <a:pt x="29796" y="419"/>
                  </a:cubicBezTo>
                  <a:cubicBezTo>
                    <a:pt x="32286" y="481"/>
                    <a:pt x="34776" y="523"/>
                    <a:pt x="37266" y="523"/>
                  </a:cubicBezTo>
                  <a:cubicBezTo>
                    <a:pt x="39735" y="544"/>
                    <a:pt x="42224" y="565"/>
                    <a:pt x="44714" y="565"/>
                  </a:cubicBezTo>
                  <a:cubicBezTo>
                    <a:pt x="49673" y="544"/>
                    <a:pt x="54653" y="481"/>
                    <a:pt x="59612" y="314"/>
                  </a:cubicBezTo>
                  <a:lnTo>
                    <a:pt x="59612" y="251"/>
                  </a:lnTo>
                  <a:cubicBezTo>
                    <a:pt x="54653" y="84"/>
                    <a:pt x="49673" y="42"/>
                    <a:pt x="44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7"/>
            <p:cNvSpPr/>
            <p:nvPr/>
          </p:nvSpPr>
          <p:spPr>
            <a:xfrm>
              <a:off x="1576650" y="2758875"/>
              <a:ext cx="1490325" cy="25"/>
            </a:xfrm>
            <a:custGeom>
              <a:avLst/>
              <a:gdLst/>
              <a:ahLst/>
              <a:cxnLst/>
              <a:rect l="l" t="t" r="r" b="b"/>
              <a:pathLst>
                <a:path w="59613" h="1" extrusionOk="0">
                  <a:moveTo>
                    <a:pt x="1" y="1"/>
                  </a:moveTo>
                  <a:lnTo>
                    <a:pt x="59612"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7"/>
            <p:cNvSpPr/>
            <p:nvPr/>
          </p:nvSpPr>
          <p:spPr>
            <a:xfrm>
              <a:off x="1576650" y="2751950"/>
              <a:ext cx="1490325" cy="13975"/>
            </a:xfrm>
            <a:custGeom>
              <a:avLst/>
              <a:gdLst/>
              <a:ahLst/>
              <a:cxnLst/>
              <a:rect l="l" t="t" r="r" b="b"/>
              <a:pathLst>
                <a:path w="59613" h="559" extrusionOk="0">
                  <a:moveTo>
                    <a:pt x="43221" y="0"/>
                  </a:moveTo>
                  <a:cubicBezTo>
                    <a:pt x="41229" y="0"/>
                    <a:pt x="39241" y="27"/>
                    <a:pt x="37266" y="27"/>
                  </a:cubicBezTo>
                  <a:cubicBezTo>
                    <a:pt x="34776" y="48"/>
                    <a:pt x="32286" y="90"/>
                    <a:pt x="29796" y="131"/>
                  </a:cubicBezTo>
                  <a:cubicBezTo>
                    <a:pt x="27780" y="166"/>
                    <a:pt x="25750" y="200"/>
                    <a:pt x="23718" y="200"/>
                  </a:cubicBezTo>
                  <a:cubicBezTo>
                    <a:pt x="23261" y="200"/>
                    <a:pt x="22804" y="198"/>
                    <a:pt x="22347" y="194"/>
                  </a:cubicBezTo>
                  <a:cubicBezTo>
                    <a:pt x="19857" y="173"/>
                    <a:pt x="17388" y="111"/>
                    <a:pt x="14898" y="69"/>
                  </a:cubicBezTo>
                  <a:cubicBezTo>
                    <a:pt x="13757" y="59"/>
                    <a:pt x="12615" y="54"/>
                    <a:pt x="11472" y="54"/>
                  </a:cubicBezTo>
                  <a:cubicBezTo>
                    <a:pt x="7648" y="54"/>
                    <a:pt x="3818" y="112"/>
                    <a:pt x="1" y="257"/>
                  </a:cubicBezTo>
                  <a:lnTo>
                    <a:pt x="1" y="299"/>
                  </a:lnTo>
                  <a:cubicBezTo>
                    <a:pt x="3987" y="450"/>
                    <a:pt x="7987" y="520"/>
                    <a:pt x="11978" y="520"/>
                  </a:cubicBezTo>
                  <a:cubicBezTo>
                    <a:pt x="12952" y="520"/>
                    <a:pt x="13926" y="516"/>
                    <a:pt x="14898" y="508"/>
                  </a:cubicBezTo>
                  <a:cubicBezTo>
                    <a:pt x="17388" y="466"/>
                    <a:pt x="19857" y="383"/>
                    <a:pt x="22347" y="362"/>
                  </a:cubicBezTo>
                  <a:cubicBezTo>
                    <a:pt x="22804" y="358"/>
                    <a:pt x="23261" y="356"/>
                    <a:pt x="23718" y="356"/>
                  </a:cubicBezTo>
                  <a:cubicBezTo>
                    <a:pt x="25750" y="356"/>
                    <a:pt x="27780" y="390"/>
                    <a:pt x="29796" y="424"/>
                  </a:cubicBezTo>
                  <a:cubicBezTo>
                    <a:pt x="32286" y="466"/>
                    <a:pt x="34776" y="508"/>
                    <a:pt x="37266" y="529"/>
                  </a:cubicBezTo>
                  <a:cubicBezTo>
                    <a:pt x="39011" y="544"/>
                    <a:pt x="40768" y="559"/>
                    <a:pt x="42527" y="559"/>
                  </a:cubicBezTo>
                  <a:cubicBezTo>
                    <a:pt x="43256" y="559"/>
                    <a:pt x="43985" y="556"/>
                    <a:pt x="44714" y="550"/>
                  </a:cubicBezTo>
                  <a:cubicBezTo>
                    <a:pt x="49673" y="529"/>
                    <a:pt x="54653" y="466"/>
                    <a:pt x="59612" y="299"/>
                  </a:cubicBezTo>
                  <a:lnTo>
                    <a:pt x="59612" y="257"/>
                  </a:lnTo>
                  <a:cubicBezTo>
                    <a:pt x="54653" y="90"/>
                    <a:pt x="49673" y="27"/>
                    <a:pt x="44714" y="6"/>
                  </a:cubicBezTo>
                  <a:cubicBezTo>
                    <a:pt x="44216" y="2"/>
                    <a:pt x="43718" y="0"/>
                    <a:pt x="43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7"/>
            <p:cNvSpPr/>
            <p:nvPr/>
          </p:nvSpPr>
          <p:spPr>
            <a:xfrm>
              <a:off x="1576650" y="2870300"/>
              <a:ext cx="1490325" cy="25"/>
            </a:xfrm>
            <a:custGeom>
              <a:avLst/>
              <a:gdLst/>
              <a:ahLst/>
              <a:cxnLst/>
              <a:rect l="l" t="t" r="r" b="b"/>
              <a:pathLst>
                <a:path w="59613" h="1" extrusionOk="0">
                  <a:moveTo>
                    <a:pt x="1" y="1"/>
                  </a:moveTo>
                  <a:lnTo>
                    <a:pt x="59612"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7"/>
            <p:cNvSpPr/>
            <p:nvPr/>
          </p:nvSpPr>
          <p:spPr>
            <a:xfrm>
              <a:off x="1576125" y="2862975"/>
              <a:ext cx="1490850" cy="14150"/>
            </a:xfrm>
            <a:custGeom>
              <a:avLst/>
              <a:gdLst/>
              <a:ahLst/>
              <a:cxnLst/>
              <a:rect l="l" t="t" r="r" b="b"/>
              <a:pathLst>
                <a:path w="59634" h="566" extrusionOk="0">
                  <a:moveTo>
                    <a:pt x="44735" y="1"/>
                  </a:moveTo>
                  <a:cubicBezTo>
                    <a:pt x="42245" y="1"/>
                    <a:pt x="39756" y="22"/>
                    <a:pt x="37287" y="43"/>
                  </a:cubicBezTo>
                  <a:cubicBezTo>
                    <a:pt x="34797" y="63"/>
                    <a:pt x="32307" y="84"/>
                    <a:pt x="29817" y="147"/>
                  </a:cubicBezTo>
                  <a:cubicBezTo>
                    <a:pt x="27348" y="189"/>
                    <a:pt x="24858" y="210"/>
                    <a:pt x="22368" y="210"/>
                  </a:cubicBezTo>
                  <a:cubicBezTo>
                    <a:pt x="19878" y="189"/>
                    <a:pt x="17409" y="105"/>
                    <a:pt x="14919" y="63"/>
                  </a:cubicBezTo>
                  <a:cubicBezTo>
                    <a:pt x="13923" y="55"/>
                    <a:pt x="12928" y="51"/>
                    <a:pt x="11934" y="51"/>
                  </a:cubicBezTo>
                  <a:cubicBezTo>
                    <a:pt x="7956" y="51"/>
                    <a:pt x="3989" y="118"/>
                    <a:pt x="22" y="252"/>
                  </a:cubicBezTo>
                  <a:lnTo>
                    <a:pt x="1" y="252"/>
                  </a:lnTo>
                  <a:lnTo>
                    <a:pt x="1" y="315"/>
                  </a:lnTo>
                  <a:cubicBezTo>
                    <a:pt x="3985" y="448"/>
                    <a:pt x="7955" y="515"/>
                    <a:pt x="11934" y="515"/>
                  </a:cubicBezTo>
                  <a:cubicBezTo>
                    <a:pt x="12928" y="515"/>
                    <a:pt x="13923" y="511"/>
                    <a:pt x="14919" y="503"/>
                  </a:cubicBezTo>
                  <a:cubicBezTo>
                    <a:pt x="17409" y="461"/>
                    <a:pt x="19878" y="398"/>
                    <a:pt x="22368" y="377"/>
                  </a:cubicBezTo>
                  <a:cubicBezTo>
                    <a:pt x="22991" y="372"/>
                    <a:pt x="23613" y="369"/>
                    <a:pt x="24235" y="369"/>
                  </a:cubicBezTo>
                  <a:cubicBezTo>
                    <a:pt x="26102" y="369"/>
                    <a:pt x="27965" y="393"/>
                    <a:pt x="29817" y="440"/>
                  </a:cubicBezTo>
                  <a:cubicBezTo>
                    <a:pt x="32307" y="482"/>
                    <a:pt x="34797" y="524"/>
                    <a:pt x="37287" y="524"/>
                  </a:cubicBezTo>
                  <a:cubicBezTo>
                    <a:pt x="39756" y="545"/>
                    <a:pt x="42245" y="566"/>
                    <a:pt x="44735" y="566"/>
                  </a:cubicBezTo>
                  <a:cubicBezTo>
                    <a:pt x="49694" y="545"/>
                    <a:pt x="54674" y="482"/>
                    <a:pt x="59633" y="315"/>
                  </a:cubicBezTo>
                  <a:lnTo>
                    <a:pt x="59633" y="252"/>
                  </a:lnTo>
                  <a:cubicBezTo>
                    <a:pt x="54674" y="84"/>
                    <a:pt x="49694" y="43"/>
                    <a:pt x="447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7"/>
            <p:cNvSpPr/>
            <p:nvPr/>
          </p:nvSpPr>
          <p:spPr>
            <a:xfrm>
              <a:off x="1576650" y="2981200"/>
              <a:ext cx="1490325" cy="25"/>
            </a:xfrm>
            <a:custGeom>
              <a:avLst/>
              <a:gdLst/>
              <a:ahLst/>
              <a:cxnLst/>
              <a:rect l="l" t="t" r="r" b="b"/>
              <a:pathLst>
                <a:path w="59613" h="1" extrusionOk="0">
                  <a:moveTo>
                    <a:pt x="1" y="0"/>
                  </a:moveTo>
                  <a:lnTo>
                    <a:pt x="5961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7"/>
            <p:cNvSpPr/>
            <p:nvPr/>
          </p:nvSpPr>
          <p:spPr>
            <a:xfrm>
              <a:off x="1576650" y="2974250"/>
              <a:ext cx="1490325" cy="14000"/>
            </a:xfrm>
            <a:custGeom>
              <a:avLst/>
              <a:gdLst/>
              <a:ahLst/>
              <a:cxnLst/>
              <a:rect l="l" t="t" r="r" b="b"/>
              <a:pathLst>
                <a:path w="59613" h="560" extrusionOk="0">
                  <a:moveTo>
                    <a:pt x="43221" y="1"/>
                  </a:moveTo>
                  <a:cubicBezTo>
                    <a:pt x="41229" y="1"/>
                    <a:pt x="39241" y="27"/>
                    <a:pt x="37266" y="27"/>
                  </a:cubicBezTo>
                  <a:cubicBezTo>
                    <a:pt x="34776" y="48"/>
                    <a:pt x="32286" y="90"/>
                    <a:pt x="29796" y="132"/>
                  </a:cubicBezTo>
                  <a:cubicBezTo>
                    <a:pt x="27780" y="166"/>
                    <a:pt x="25750" y="200"/>
                    <a:pt x="23718" y="200"/>
                  </a:cubicBezTo>
                  <a:cubicBezTo>
                    <a:pt x="23261" y="200"/>
                    <a:pt x="22804" y="199"/>
                    <a:pt x="22347" y="195"/>
                  </a:cubicBezTo>
                  <a:cubicBezTo>
                    <a:pt x="19857" y="174"/>
                    <a:pt x="17388" y="111"/>
                    <a:pt x="14898" y="69"/>
                  </a:cubicBezTo>
                  <a:cubicBezTo>
                    <a:pt x="13906" y="61"/>
                    <a:pt x="12914" y="57"/>
                    <a:pt x="11921" y="57"/>
                  </a:cubicBezTo>
                  <a:cubicBezTo>
                    <a:pt x="7948" y="57"/>
                    <a:pt x="3968" y="124"/>
                    <a:pt x="1" y="258"/>
                  </a:cubicBezTo>
                  <a:lnTo>
                    <a:pt x="1" y="299"/>
                  </a:lnTo>
                  <a:cubicBezTo>
                    <a:pt x="3987" y="451"/>
                    <a:pt x="7987" y="521"/>
                    <a:pt x="11978" y="521"/>
                  </a:cubicBezTo>
                  <a:cubicBezTo>
                    <a:pt x="12952" y="521"/>
                    <a:pt x="13926" y="517"/>
                    <a:pt x="14898" y="509"/>
                  </a:cubicBezTo>
                  <a:cubicBezTo>
                    <a:pt x="17388" y="467"/>
                    <a:pt x="19857" y="383"/>
                    <a:pt x="22347" y="362"/>
                  </a:cubicBezTo>
                  <a:cubicBezTo>
                    <a:pt x="22804" y="358"/>
                    <a:pt x="23261" y="357"/>
                    <a:pt x="23718" y="357"/>
                  </a:cubicBezTo>
                  <a:cubicBezTo>
                    <a:pt x="25750" y="357"/>
                    <a:pt x="27780" y="391"/>
                    <a:pt x="29796" y="425"/>
                  </a:cubicBezTo>
                  <a:cubicBezTo>
                    <a:pt x="32286" y="467"/>
                    <a:pt x="34776" y="509"/>
                    <a:pt x="37266" y="530"/>
                  </a:cubicBezTo>
                  <a:cubicBezTo>
                    <a:pt x="39011" y="544"/>
                    <a:pt x="40768" y="559"/>
                    <a:pt x="42527" y="559"/>
                  </a:cubicBezTo>
                  <a:cubicBezTo>
                    <a:pt x="43256" y="559"/>
                    <a:pt x="43985" y="557"/>
                    <a:pt x="44714" y="550"/>
                  </a:cubicBezTo>
                  <a:cubicBezTo>
                    <a:pt x="49673" y="530"/>
                    <a:pt x="54653" y="467"/>
                    <a:pt x="59612" y="299"/>
                  </a:cubicBezTo>
                  <a:lnTo>
                    <a:pt x="59612" y="258"/>
                  </a:lnTo>
                  <a:cubicBezTo>
                    <a:pt x="54653" y="90"/>
                    <a:pt x="49673" y="27"/>
                    <a:pt x="44714" y="6"/>
                  </a:cubicBezTo>
                  <a:cubicBezTo>
                    <a:pt x="44216" y="2"/>
                    <a:pt x="43718" y="1"/>
                    <a:pt x="43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7"/>
            <p:cNvSpPr/>
            <p:nvPr/>
          </p:nvSpPr>
          <p:spPr>
            <a:xfrm>
              <a:off x="1485100" y="2135350"/>
              <a:ext cx="1664500" cy="984500"/>
            </a:xfrm>
            <a:custGeom>
              <a:avLst/>
              <a:gdLst/>
              <a:ahLst/>
              <a:cxnLst/>
              <a:rect l="l" t="t" r="r" b="b"/>
              <a:pathLst>
                <a:path w="66580" h="39380" extrusionOk="0">
                  <a:moveTo>
                    <a:pt x="1" y="1"/>
                  </a:moveTo>
                  <a:lnTo>
                    <a:pt x="1" y="39379"/>
                  </a:lnTo>
                  <a:lnTo>
                    <a:pt x="27202" y="38856"/>
                  </a:lnTo>
                  <a:lnTo>
                    <a:pt x="38856" y="38856"/>
                  </a:lnTo>
                  <a:lnTo>
                    <a:pt x="65534" y="39379"/>
                  </a:lnTo>
                  <a:lnTo>
                    <a:pt x="66580" y="1"/>
                  </a:lnTo>
                  <a:lnTo>
                    <a:pt x="61558" y="1"/>
                  </a:lnTo>
                  <a:cubicBezTo>
                    <a:pt x="62458" y="1089"/>
                    <a:pt x="61977" y="3223"/>
                    <a:pt x="60135" y="3223"/>
                  </a:cubicBezTo>
                  <a:cubicBezTo>
                    <a:pt x="58294" y="3223"/>
                    <a:pt x="57813" y="1089"/>
                    <a:pt x="58713" y="1"/>
                  </a:cubicBezTo>
                  <a:lnTo>
                    <a:pt x="54758" y="1"/>
                  </a:lnTo>
                  <a:cubicBezTo>
                    <a:pt x="55490" y="1089"/>
                    <a:pt x="54988" y="2972"/>
                    <a:pt x="53293" y="2972"/>
                  </a:cubicBezTo>
                  <a:cubicBezTo>
                    <a:pt x="51578" y="2972"/>
                    <a:pt x="51096" y="1089"/>
                    <a:pt x="51808" y="1"/>
                  </a:cubicBezTo>
                  <a:lnTo>
                    <a:pt x="47581" y="1"/>
                  </a:lnTo>
                  <a:cubicBezTo>
                    <a:pt x="47749" y="168"/>
                    <a:pt x="47895" y="357"/>
                    <a:pt x="48000" y="566"/>
                  </a:cubicBezTo>
                  <a:cubicBezTo>
                    <a:pt x="48167" y="838"/>
                    <a:pt x="48251" y="1152"/>
                    <a:pt x="48251" y="1487"/>
                  </a:cubicBezTo>
                  <a:cubicBezTo>
                    <a:pt x="48230" y="1633"/>
                    <a:pt x="48209" y="1800"/>
                    <a:pt x="48188" y="1968"/>
                  </a:cubicBezTo>
                  <a:cubicBezTo>
                    <a:pt x="48104" y="2261"/>
                    <a:pt x="47937" y="2533"/>
                    <a:pt x="47728" y="2763"/>
                  </a:cubicBezTo>
                  <a:cubicBezTo>
                    <a:pt x="47393" y="3098"/>
                    <a:pt x="46912" y="3286"/>
                    <a:pt x="46451" y="3286"/>
                  </a:cubicBezTo>
                  <a:cubicBezTo>
                    <a:pt x="46117" y="3286"/>
                    <a:pt x="45803" y="3202"/>
                    <a:pt x="45531" y="3035"/>
                  </a:cubicBezTo>
                  <a:cubicBezTo>
                    <a:pt x="45301" y="2930"/>
                    <a:pt x="45112" y="2784"/>
                    <a:pt x="44945" y="2595"/>
                  </a:cubicBezTo>
                  <a:cubicBezTo>
                    <a:pt x="44610" y="2240"/>
                    <a:pt x="44401" y="1800"/>
                    <a:pt x="44401" y="1298"/>
                  </a:cubicBezTo>
                  <a:cubicBezTo>
                    <a:pt x="44401" y="817"/>
                    <a:pt x="44610" y="336"/>
                    <a:pt x="44945" y="1"/>
                  </a:cubicBezTo>
                  <a:lnTo>
                    <a:pt x="40446" y="1"/>
                  </a:lnTo>
                  <a:cubicBezTo>
                    <a:pt x="41179" y="1047"/>
                    <a:pt x="40718" y="2909"/>
                    <a:pt x="39044" y="2909"/>
                  </a:cubicBezTo>
                  <a:lnTo>
                    <a:pt x="38856" y="2909"/>
                  </a:lnTo>
                  <a:cubicBezTo>
                    <a:pt x="37329" y="2763"/>
                    <a:pt x="36931" y="1005"/>
                    <a:pt x="37643" y="1"/>
                  </a:cubicBezTo>
                  <a:lnTo>
                    <a:pt x="34358" y="1"/>
                  </a:lnTo>
                  <a:cubicBezTo>
                    <a:pt x="35257" y="1089"/>
                    <a:pt x="34776" y="3223"/>
                    <a:pt x="32935" y="3223"/>
                  </a:cubicBezTo>
                  <a:cubicBezTo>
                    <a:pt x="32286" y="3223"/>
                    <a:pt x="31805" y="2951"/>
                    <a:pt x="31491" y="2554"/>
                  </a:cubicBezTo>
                  <a:cubicBezTo>
                    <a:pt x="30926" y="1842"/>
                    <a:pt x="30926" y="712"/>
                    <a:pt x="31512" y="1"/>
                  </a:cubicBezTo>
                  <a:lnTo>
                    <a:pt x="27557" y="1"/>
                  </a:lnTo>
                  <a:cubicBezTo>
                    <a:pt x="28101" y="796"/>
                    <a:pt x="27976" y="2010"/>
                    <a:pt x="27202" y="2616"/>
                  </a:cubicBezTo>
                  <a:cubicBezTo>
                    <a:pt x="26930" y="2847"/>
                    <a:pt x="26553" y="2972"/>
                    <a:pt x="26093" y="2972"/>
                  </a:cubicBezTo>
                  <a:cubicBezTo>
                    <a:pt x="24377" y="2972"/>
                    <a:pt x="23896" y="1089"/>
                    <a:pt x="24607" y="1"/>
                  </a:cubicBezTo>
                  <a:lnTo>
                    <a:pt x="20381" y="1"/>
                  </a:lnTo>
                  <a:cubicBezTo>
                    <a:pt x="20548" y="168"/>
                    <a:pt x="20694" y="357"/>
                    <a:pt x="20799" y="566"/>
                  </a:cubicBezTo>
                  <a:cubicBezTo>
                    <a:pt x="20966" y="838"/>
                    <a:pt x="21050" y="1152"/>
                    <a:pt x="21050" y="1487"/>
                  </a:cubicBezTo>
                  <a:cubicBezTo>
                    <a:pt x="21029" y="1633"/>
                    <a:pt x="21008" y="1800"/>
                    <a:pt x="20987" y="1968"/>
                  </a:cubicBezTo>
                  <a:cubicBezTo>
                    <a:pt x="20904" y="2261"/>
                    <a:pt x="20736" y="2533"/>
                    <a:pt x="20527" y="2763"/>
                  </a:cubicBezTo>
                  <a:cubicBezTo>
                    <a:pt x="20192" y="3098"/>
                    <a:pt x="19711" y="3286"/>
                    <a:pt x="19251" y="3286"/>
                  </a:cubicBezTo>
                  <a:cubicBezTo>
                    <a:pt x="18916" y="3286"/>
                    <a:pt x="18602" y="3202"/>
                    <a:pt x="18330" y="3035"/>
                  </a:cubicBezTo>
                  <a:cubicBezTo>
                    <a:pt x="18100" y="2930"/>
                    <a:pt x="17912" y="2784"/>
                    <a:pt x="17744" y="2595"/>
                  </a:cubicBezTo>
                  <a:cubicBezTo>
                    <a:pt x="17409" y="2240"/>
                    <a:pt x="17200" y="1800"/>
                    <a:pt x="17200" y="1298"/>
                  </a:cubicBezTo>
                  <a:cubicBezTo>
                    <a:pt x="17200" y="817"/>
                    <a:pt x="17409" y="336"/>
                    <a:pt x="17744" y="1"/>
                  </a:cubicBezTo>
                  <a:lnTo>
                    <a:pt x="13246" y="1"/>
                  </a:lnTo>
                  <a:cubicBezTo>
                    <a:pt x="13978" y="1047"/>
                    <a:pt x="13518" y="2909"/>
                    <a:pt x="11844" y="2909"/>
                  </a:cubicBezTo>
                  <a:cubicBezTo>
                    <a:pt x="10170" y="2909"/>
                    <a:pt x="9710" y="1047"/>
                    <a:pt x="10442" y="1"/>
                  </a:cubicBezTo>
                  <a:lnTo>
                    <a:pt x="7010" y="1"/>
                  </a:lnTo>
                  <a:cubicBezTo>
                    <a:pt x="7052" y="85"/>
                    <a:pt x="7073" y="168"/>
                    <a:pt x="7115" y="252"/>
                  </a:cubicBezTo>
                  <a:cubicBezTo>
                    <a:pt x="7157" y="608"/>
                    <a:pt x="7241" y="984"/>
                    <a:pt x="7115" y="1319"/>
                  </a:cubicBezTo>
                  <a:cubicBezTo>
                    <a:pt x="6969" y="1654"/>
                    <a:pt x="6864" y="1968"/>
                    <a:pt x="6592" y="2198"/>
                  </a:cubicBezTo>
                  <a:cubicBezTo>
                    <a:pt x="6320" y="2428"/>
                    <a:pt x="6048" y="2637"/>
                    <a:pt x="5671" y="2721"/>
                  </a:cubicBezTo>
                  <a:cubicBezTo>
                    <a:pt x="5514" y="2763"/>
                    <a:pt x="5352" y="2784"/>
                    <a:pt x="5187" y="2784"/>
                  </a:cubicBezTo>
                  <a:cubicBezTo>
                    <a:pt x="5023" y="2784"/>
                    <a:pt x="4855" y="2763"/>
                    <a:pt x="4688" y="2721"/>
                  </a:cubicBezTo>
                  <a:cubicBezTo>
                    <a:pt x="4374" y="2637"/>
                    <a:pt x="4102" y="2470"/>
                    <a:pt x="3851" y="2240"/>
                  </a:cubicBezTo>
                  <a:cubicBezTo>
                    <a:pt x="3516" y="1905"/>
                    <a:pt x="3307" y="1424"/>
                    <a:pt x="3307" y="922"/>
                  </a:cubicBezTo>
                  <a:cubicBezTo>
                    <a:pt x="3307" y="587"/>
                    <a:pt x="3412" y="273"/>
                    <a:pt x="3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7"/>
            <p:cNvSpPr/>
            <p:nvPr/>
          </p:nvSpPr>
          <p:spPr>
            <a:xfrm>
              <a:off x="1479875" y="2129600"/>
              <a:ext cx="1671300" cy="996000"/>
            </a:xfrm>
            <a:custGeom>
              <a:avLst/>
              <a:gdLst/>
              <a:ahLst/>
              <a:cxnLst/>
              <a:rect l="l" t="t" r="r" b="b"/>
              <a:pathLst>
                <a:path w="66852" h="39840" extrusionOk="0">
                  <a:moveTo>
                    <a:pt x="61788" y="231"/>
                  </a:moveTo>
                  <a:lnTo>
                    <a:pt x="66724" y="293"/>
                  </a:lnTo>
                  <a:lnTo>
                    <a:pt x="66724" y="293"/>
                  </a:lnTo>
                  <a:lnTo>
                    <a:pt x="66391" y="10065"/>
                  </a:lnTo>
                  <a:lnTo>
                    <a:pt x="66098" y="19920"/>
                  </a:lnTo>
                  <a:lnTo>
                    <a:pt x="65519" y="39374"/>
                  </a:lnTo>
                  <a:lnTo>
                    <a:pt x="65519" y="39374"/>
                  </a:lnTo>
                  <a:lnTo>
                    <a:pt x="57541" y="39191"/>
                  </a:lnTo>
                  <a:lnTo>
                    <a:pt x="49360" y="39023"/>
                  </a:lnTo>
                  <a:lnTo>
                    <a:pt x="41158" y="38856"/>
                  </a:lnTo>
                  <a:lnTo>
                    <a:pt x="39128" y="38814"/>
                  </a:lnTo>
                  <a:lnTo>
                    <a:pt x="32976" y="38814"/>
                  </a:lnTo>
                  <a:cubicBezTo>
                    <a:pt x="32225" y="38805"/>
                    <a:pt x="31473" y="38802"/>
                    <a:pt x="30722" y="38802"/>
                  </a:cubicBezTo>
                  <a:cubicBezTo>
                    <a:pt x="26012" y="38802"/>
                    <a:pt x="21303" y="38954"/>
                    <a:pt x="16593" y="39044"/>
                  </a:cubicBezTo>
                  <a:lnTo>
                    <a:pt x="419" y="39375"/>
                  </a:lnTo>
                  <a:lnTo>
                    <a:pt x="419" y="39375"/>
                  </a:lnTo>
                  <a:lnTo>
                    <a:pt x="315" y="335"/>
                  </a:lnTo>
                  <a:lnTo>
                    <a:pt x="315" y="335"/>
                  </a:lnTo>
                  <a:lnTo>
                    <a:pt x="3615" y="316"/>
                  </a:lnTo>
                  <a:lnTo>
                    <a:pt x="3615" y="316"/>
                  </a:lnTo>
                  <a:cubicBezTo>
                    <a:pt x="3350" y="863"/>
                    <a:pt x="3371" y="1550"/>
                    <a:pt x="3662" y="2093"/>
                  </a:cubicBezTo>
                  <a:cubicBezTo>
                    <a:pt x="3976" y="2658"/>
                    <a:pt x="4604" y="3077"/>
                    <a:pt x="5274" y="3097"/>
                  </a:cubicBezTo>
                  <a:cubicBezTo>
                    <a:pt x="5316" y="3100"/>
                    <a:pt x="5358" y="3101"/>
                    <a:pt x="5400" y="3101"/>
                  </a:cubicBezTo>
                  <a:cubicBezTo>
                    <a:pt x="5688" y="3101"/>
                    <a:pt x="5962" y="3040"/>
                    <a:pt x="6236" y="2930"/>
                  </a:cubicBezTo>
                  <a:cubicBezTo>
                    <a:pt x="6382" y="2846"/>
                    <a:pt x="6529" y="2763"/>
                    <a:pt x="6654" y="2658"/>
                  </a:cubicBezTo>
                  <a:cubicBezTo>
                    <a:pt x="6780" y="2553"/>
                    <a:pt x="6906" y="2470"/>
                    <a:pt x="7010" y="2323"/>
                  </a:cubicBezTo>
                  <a:cubicBezTo>
                    <a:pt x="7115" y="2198"/>
                    <a:pt x="7198" y="2051"/>
                    <a:pt x="7261" y="1905"/>
                  </a:cubicBezTo>
                  <a:cubicBezTo>
                    <a:pt x="7324" y="1758"/>
                    <a:pt x="7387" y="1612"/>
                    <a:pt x="7429" y="1445"/>
                  </a:cubicBezTo>
                  <a:cubicBezTo>
                    <a:pt x="7512" y="1110"/>
                    <a:pt x="7450" y="775"/>
                    <a:pt x="7408" y="482"/>
                  </a:cubicBezTo>
                  <a:lnTo>
                    <a:pt x="7408" y="461"/>
                  </a:lnTo>
                  <a:cubicBezTo>
                    <a:pt x="7385" y="416"/>
                    <a:pt x="7369" y="365"/>
                    <a:pt x="7352" y="315"/>
                  </a:cubicBezTo>
                  <a:lnTo>
                    <a:pt x="10477" y="315"/>
                  </a:lnTo>
                  <a:cubicBezTo>
                    <a:pt x="10162" y="879"/>
                    <a:pt x="10129" y="1581"/>
                    <a:pt x="10379" y="2177"/>
                  </a:cubicBezTo>
                  <a:cubicBezTo>
                    <a:pt x="10525" y="2491"/>
                    <a:pt x="10756" y="2784"/>
                    <a:pt x="11048" y="2972"/>
                  </a:cubicBezTo>
                  <a:cubicBezTo>
                    <a:pt x="11341" y="3160"/>
                    <a:pt x="11697" y="3244"/>
                    <a:pt x="12053" y="3244"/>
                  </a:cubicBezTo>
                  <a:cubicBezTo>
                    <a:pt x="12388" y="3244"/>
                    <a:pt x="12743" y="3160"/>
                    <a:pt x="13057" y="2972"/>
                  </a:cubicBezTo>
                  <a:cubicBezTo>
                    <a:pt x="13350" y="2784"/>
                    <a:pt x="13580" y="2491"/>
                    <a:pt x="13727" y="2177"/>
                  </a:cubicBezTo>
                  <a:cubicBezTo>
                    <a:pt x="13973" y="1589"/>
                    <a:pt x="13945" y="897"/>
                    <a:pt x="13641" y="336"/>
                  </a:cubicBezTo>
                  <a:lnTo>
                    <a:pt x="13641" y="336"/>
                  </a:lnTo>
                  <a:lnTo>
                    <a:pt x="17664" y="355"/>
                  </a:lnTo>
                  <a:lnTo>
                    <a:pt x="17664" y="355"/>
                  </a:lnTo>
                  <a:cubicBezTo>
                    <a:pt x="17353" y="769"/>
                    <a:pt x="17216" y="1328"/>
                    <a:pt x="17305" y="1842"/>
                  </a:cubicBezTo>
                  <a:cubicBezTo>
                    <a:pt x="17409" y="2470"/>
                    <a:pt x="17807" y="2993"/>
                    <a:pt x="18330" y="3328"/>
                  </a:cubicBezTo>
                  <a:cubicBezTo>
                    <a:pt x="18581" y="3474"/>
                    <a:pt x="18874" y="3621"/>
                    <a:pt x="19188" y="3662"/>
                  </a:cubicBezTo>
                  <a:cubicBezTo>
                    <a:pt x="19269" y="3673"/>
                    <a:pt x="19350" y="3678"/>
                    <a:pt x="19431" y="3678"/>
                  </a:cubicBezTo>
                  <a:cubicBezTo>
                    <a:pt x="19662" y="3678"/>
                    <a:pt x="19891" y="3635"/>
                    <a:pt x="20108" y="3558"/>
                  </a:cubicBezTo>
                  <a:cubicBezTo>
                    <a:pt x="20715" y="3349"/>
                    <a:pt x="21175" y="2846"/>
                    <a:pt x="21343" y="2240"/>
                  </a:cubicBezTo>
                  <a:lnTo>
                    <a:pt x="21364" y="2219"/>
                  </a:lnTo>
                  <a:lnTo>
                    <a:pt x="21427" y="1737"/>
                  </a:lnTo>
                  <a:lnTo>
                    <a:pt x="21427" y="1717"/>
                  </a:lnTo>
                  <a:cubicBezTo>
                    <a:pt x="21427" y="1403"/>
                    <a:pt x="21364" y="1089"/>
                    <a:pt x="21217" y="817"/>
                  </a:cubicBezTo>
                  <a:cubicBezTo>
                    <a:pt x="21155" y="691"/>
                    <a:pt x="21092" y="566"/>
                    <a:pt x="20987" y="440"/>
                  </a:cubicBezTo>
                  <a:cubicBezTo>
                    <a:pt x="20978" y="427"/>
                    <a:pt x="20969" y="413"/>
                    <a:pt x="20959" y="400"/>
                  </a:cubicBezTo>
                  <a:lnTo>
                    <a:pt x="20959" y="400"/>
                  </a:lnTo>
                  <a:lnTo>
                    <a:pt x="24487" y="418"/>
                  </a:lnTo>
                  <a:lnTo>
                    <a:pt x="24487" y="418"/>
                  </a:lnTo>
                  <a:cubicBezTo>
                    <a:pt x="24225" y="994"/>
                    <a:pt x="24232" y="1673"/>
                    <a:pt x="24481" y="2261"/>
                  </a:cubicBezTo>
                  <a:cubicBezTo>
                    <a:pt x="24628" y="2616"/>
                    <a:pt x="24879" y="2909"/>
                    <a:pt x="25214" y="3118"/>
                  </a:cubicBezTo>
                  <a:cubicBezTo>
                    <a:pt x="25548" y="3328"/>
                    <a:pt x="25925" y="3411"/>
                    <a:pt x="26302" y="3411"/>
                  </a:cubicBezTo>
                  <a:cubicBezTo>
                    <a:pt x="26657" y="3411"/>
                    <a:pt x="27055" y="3328"/>
                    <a:pt x="27390" y="3118"/>
                  </a:cubicBezTo>
                  <a:cubicBezTo>
                    <a:pt x="27704" y="2930"/>
                    <a:pt x="27976" y="2616"/>
                    <a:pt x="28122" y="2261"/>
                  </a:cubicBezTo>
                  <a:cubicBezTo>
                    <a:pt x="28366" y="1685"/>
                    <a:pt x="28378" y="1022"/>
                    <a:pt x="28133" y="442"/>
                  </a:cubicBezTo>
                  <a:lnTo>
                    <a:pt x="28133" y="442"/>
                  </a:lnTo>
                  <a:lnTo>
                    <a:pt x="31291" y="459"/>
                  </a:lnTo>
                  <a:lnTo>
                    <a:pt x="31291" y="459"/>
                  </a:lnTo>
                  <a:cubicBezTo>
                    <a:pt x="30991" y="1054"/>
                    <a:pt x="30975" y="1773"/>
                    <a:pt x="31198" y="2407"/>
                  </a:cubicBezTo>
                  <a:cubicBezTo>
                    <a:pt x="31365" y="2784"/>
                    <a:pt x="31616" y="3118"/>
                    <a:pt x="31972" y="3349"/>
                  </a:cubicBezTo>
                  <a:cubicBezTo>
                    <a:pt x="32328" y="3579"/>
                    <a:pt x="32746" y="3683"/>
                    <a:pt x="33144" y="3683"/>
                  </a:cubicBezTo>
                  <a:cubicBezTo>
                    <a:pt x="33541" y="3683"/>
                    <a:pt x="33960" y="3579"/>
                    <a:pt x="34315" y="3349"/>
                  </a:cubicBezTo>
                  <a:cubicBezTo>
                    <a:pt x="34671" y="3118"/>
                    <a:pt x="34922" y="2784"/>
                    <a:pt x="35069" y="2407"/>
                  </a:cubicBezTo>
                  <a:cubicBezTo>
                    <a:pt x="35308" y="1774"/>
                    <a:pt x="35296" y="1056"/>
                    <a:pt x="34986" y="461"/>
                  </a:cubicBezTo>
                  <a:lnTo>
                    <a:pt x="37463" y="461"/>
                  </a:lnTo>
                  <a:cubicBezTo>
                    <a:pt x="37220" y="1018"/>
                    <a:pt x="37235" y="1653"/>
                    <a:pt x="37475" y="2219"/>
                  </a:cubicBezTo>
                  <a:cubicBezTo>
                    <a:pt x="37621" y="2553"/>
                    <a:pt x="37852" y="2867"/>
                    <a:pt x="38186" y="3077"/>
                  </a:cubicBezTo>
                  <a:cubicBezTo>
                    <a:pt x="38474" y="3249"/>
                    <a:pt x="38814" y="3351"/>
                    <a:pt x="39158" y="3351"/>
                  </a:cubicBezTo>
                  <a:cubicBezTo>
                    <a:pt x="39190" y="3351"/>
                    <a:pt x="39222" y="3350"/>
                    <a:pt x="39253" y="3349"/>
                  </a:cubicBezTo>
                  <a:cubicBezTo>
                    <a:pt x="39609" y="3349"/>
                    <a:pt x="39986" y="3265"/>
                    <a:pt x="40321" y="3077"/>
                  </a:cubicBezTo>
                  <a:cubicBezTo>
                    <a:pt x="40634" y="2867"/>
                    <a:pt x="40886" y="2553"/>
                    <a:pt x="41032" y="2219"/>
                  </a:cubicBezTo>
                  <a:cubicBezTo>
                    <a:pt x="41258" y="1646"/>
                    <a:pt x="41267" y="1002"/>
                    <a:pt x="41013" y="440"/>
                  </a:cubicBezTo>
                  <a:lnTo>
                    <a:pt x="44726" y="440"/>
                  </a:lnTo>
                  <a:cubicBezTo>
                    <a:pt x="44466" y="858"/>
                    <a:pt x="44362" y="1367"/>
                    <a:pt x="44443" y="1863"/>
                  </a:cubicBezTo>
                  <a:cubicBezTo>
                    <a:pt x="44505" y="2177"/>
                    <a:pt x="44631" y="2470"/>
                    <a:pt x="44819" y="2721"/>
                  </a:cubicBezTo>
                  <a:cubicBezTo>
                    <a:pt x="45007" y="2972"/>
                    <a:pt x="45238" y="3202"/>
                    <a:pt x="45510" y="3369"/>
                  </a:cubicBezTo>
                  <a:cubicBezTo>
                    <a:pt x="45761" y="3516"/>
                    <a:pt x="46075" y="3662"/>
                    <a:pt x="46388" y="3704"/>
                  </a:cubicBezTo>
                  <a:cubicBezTo>
                    <a:pt x="46469" y="3715"/>
                    <a:pt x="46552" y="3720"/>
                    <a:pt x="46635" y="3720"/>
                  </a:cubicBezTo>
                  <a:cubicBezTo>
                    <a:pt x="46872" y="3720"/>
                    <a:pt x="47113" y="3677"/>
                    <a:pt x="47330" y="3600"/>
                  </a:cubicBezTo>
                  <a:cubicBezTo>
                    <a:pt x="47937" y="3369"/>
                    <a:pt x="48418" y="2846"/>
                    <a:pt x="48585" y="2240"/>
                  </a:cubicBezTo>
                  <a:lnTo>
                    <a:pt x="48585" y="2219"/>
                  </a:lnTo>
                  <a:lnTo>
                    <a:pt x="48648" y="1737"/>
                  </a:lnTo>
                  <a:lnTo>
                    <a:pt x="48648" y="1717"/>
                  </a:lnTo>
                  <a:cubicBezTo>
                    <a:pt x="48648" y="1403"/>
                    <a:pt x="48564" y="1089"/>
                    <a:pt x="48439" y="817"/>
                  </a:cubicBezTo>
                  <a:cubicBezTo>
                    <a:pt x="48355" y="691"/>
                    <a:pt x="48292" y="566"/>
                    <a:pt x="48209" y="440"/>
                  </a:cubicBezTo>
                  <a:cubicBezTo>
                    <a:pt x="48196" y="425"/>
                    <a:pt x="48184" y="411"/>
                    <a:pt x="48172" y="396"/>
                  </a:cubicBezTo>
                  <a:lnTo>
                    <a:pt x="48172" y="396"/>
                  </a:lnTo>
                  <a:lnTo>
                    <a:pt x="51757" y="379"/>
                  </a:lnTo>
                  <a:lnTo>
                    <a:pt x="51757" y="379"/>
                  </a:lnTo>
                  <a:cubicBezTo>
                    <a:pt x="51468" y="963"/>
                    <a:pt x="51466" y="1650"/>
                    <a:pt x="51724" y="2240"/>
                  </a:cubicBezTo>
                  <a:cubicBezTo>
                    <a:pt x="51891" y="2574"/>
                    <a:pt x="52121" y="2867"/>
                    <a:pt x="52456" y="3056"/>
                  </a:cubicBezTo>
                  <a:cubicBezTo>
                    <a:pt x="52770" y="3265"/>
                    <a:pt x="53147" y="3349"/>
                    <a:pt x="53502" y="3349"/>
                  </a:cubicBezTo>
                  <a:cubicBezTo>
                    <a:pt x="53858" y="3349"/>
                    <a:pt x="54235" y="3265"/>
                    <a:pt x="54549" y="3056"/>
                  </a:cubicBezTo>
                  <a:cubicBezTo>
                    <a:pt x="54862" y="2867"/>
                    <a:pt x="55093" y="2574"/>
                    <a:pt x="55239" y="2240"/>
                  </a:cubicBezTo>
                  <a:cubicBezTo>
                    <a:pt x="55503" y="1637"/>
                    <a:pt x="55478" y="932"/>
                    <a:pt x="55180" y="354"/>
                  </a:cubicBezTo>
                  <a:lnTo>
                    <a:pt x="55180" y="354"/>
                  </a:lnTo>
                  <a:lnTo>
                    <a:pt x="58731" y="317"/>
                  </a:lnTo>
                  <a:lnTo>
                    <a:pt x="58731" y="317"/>
                  </a:lnTo>
                  <a:cubicBezTo>
                    <a:pt x="58346" y="910"/>
                    <a:pt x="58295" y="1689"/>
                    <a:pt x="58545" y="2344"/>
                  </a:cubicBezTo>
                  <a:cubicBezTo>
                    <a:pt x="58692" y="2700"/>
                    <a:pt x="58943" y="3014"/>
                    <a:pt x="59256" y="3223"/>
                  </a:cubicBezTo>
                  <a:cubicBezTo>
                    <a:pt x="59570" y="3432"/>
                    <a:pt x="59968" y="3516"/>
                    <a:pt x="60344" y="3516"/>
                  </a:cubicBezTo>
                  <a:cubicBezTo>
                    <a:pt x="60721" y="3516"/>
                    <a:pt x="61098" y="3411"/>
                    <a:pt x="61412" y="3202"/>
                  </a:cubicBezTo>
                  <a:cubicBezTo>
                    <a:pt x="61725" y="2993"/>
                    <a:pt x="61956" y="2679"/>
                    <a:pt x="62102" y="2323"/>
                  </a:cubicBezTo>
                  <a:cubicBezTo>
                    <a:pt x="62228" y="1968"/>
                    <a:pt x="62269" y="1591"/>
                    <a:pt x="62228" y="1235"/>
                  </a:cubicBezTo>
                  <a:cubicBezTo>
                    <a:pt x="62186" y="1047"/>
                    <a:pt x="62144" y="859"/>
                    <a:pt x="62081" y="691"/>
                  </a:cubicBezTo>
                  <a:cubicBezTo>
                    <a:pt x="62039" y="608"/>
                    <a:pt x="61997" y="524"/>
                    <a:pt x="61956" y="440"/>
                  </a:cubicBezTo>
                  <a:lnTo>
                    <a:pt x="61872" y="315"/>
                  </a:lnTo>
                  <a:cubicBezTo>
                    <a:pt x="61851" y="294"/>
                    <a:pt x="61830" y="273"/>
                    <a:pt x="61788" y="231"/>
                  </a:cubicBezTo>
                  <a:close/>
                  <a:moveTo>
                    <a:pt x="27369" y="1"/>
                  </a:moveTo>
                  <a:lnTo>
                    <a:pt x="27599" y="356"/>
                  </a:lnTo>
                  <a:cubicBezTo>
                    <a:pt x="27913" y="838"/>
                    <a:pt x="27976" y="1549"/>
                    <a:pt x="27725" y="2093"/>
                  </a:cubicBezTo>
                  <a:cubicBezTo>
                    <a:pt x="27599" y="2365"/>
                    <a:pt x="27411" y="2595"/>
                    <a:pt x="27160" y="2763"/>
                  </a:cubicBezTo>
                  <a:cubicBezTo>
                    <a:pt x="26909" y="2909"/>
                    <a:pt x="26595" y="2993"/>
                    <a:pt x="26302" y="2993"/>
                  </a:cubicBezTo>
                  <a:cubicBezTo>
                    <a:pt x="25988" y="2993"/>
                    <a:pt x="25695" y="2930"/>
                    <a:pt x="25423" y="2763"/>
                  </a:cubicBezTo>
                  <a:cubicBezTo>
                    <a:pt x="25172" y="2616"/>
                    <a:pt x="24984" y="2365"/>
                    <a:pt x="24858" y="2093"/>
                  </a:cubicBezTo>
                  <a:cubicBezTo>
                    <a:pt x="24607" y="1549"/>
                    <a:pt x="24649" y="838"/>
                    <a:pt x="24984" y="336"/>
                  </a:cubicBezTo>
                  <a:lnTo>
                    <a:pt x="25172" y="43"/>
                  </a:lnTo>
                  <a:lnTo>
                    <a:pt x="24816" y="43"/>
                  </a:lnTo>
                  <a:lnTo>
                    <a:pt x="20590" y="64"/>
                  </a:lnTo>
                  <a:lnTo>
                    <a:pt x="20150" y="64"/>
                  </a:lnTo>
                  <a:lnTo>
                    <a:pt x="20464" y="356"/>
                  </a:lnTo>
                  <a:cubicBezTo>
                    <a:pt x="20548" y="440"/>
                    <a:pt x="20652" y="545"/>
                    <a:pt x="20715" y="649"/>
                  </a:cubicBezTo>
                  <a:cubicBezTo>
                    <a:pt x="20799" y="733"/>
                    <a:pt x="20862" y="859"/>
                    <a:pt x="20924" y="984"/>
                  </a:cubicBezTo>
                  <a:cubicBezTo>
                    <a:pt x="21026" y="1188"/>
                    <a:pt x="21089" y="1432"/>
                    <a:pt x="21092" y="1696"/>
                  </a:cubicBezTo>
                  <a:lnTo>
                    <a:pt x="21092" y="1696"/>
                  </a:lnTo>
                  <a:lnTo>
                    <a:pt x="21029" y="2177"/>
                  </a:lnTo>
                  <a:lnTo>
                    <a:pt x="21029" y="2135"/>
                  </a:lnTo>
                  <a:cubicBezTo>
                    <a:pt x="20903" y="2658"/>
                    <a:pt x="20506" y="3077"/>
                    <a:pt x="20004" y="3265"/>
                  </a:cubicBezTo>
                  <a:cubicBezTo>
                    <a:pt x="19820" y="3326"/>
                    <a:pt x="19636" y="3365"/>
                    <a:pt x="19444" y="3365"/>
                  </a:cubicBezTo>
                  <a:cubicBezTo>
                    <a:pt x="19374" y="3365"/>
                    <a:pt x="19302" y="3360"/>
                    <a:pt x="19230" y="3349"/>
                  </a:cubicBezTo>
                  <a:cubicBezTo>
                    <a:pt x="18958" y="3328"/>
                    <a:pt x="18727" y="3223"/>
                    <a:pt x="18476" y="3077"/>
                  </a:cubicBezTo>
                  <a:cubicBezTo>
                    <a:pt x="18037" y="2784"/>
                    <a:pt x="17660" y="2323"/>
                    <a:pt x="17577" y="1800"/>
                  </a:cubicBezTo>
                  <a:cubicBezTo>
                    <a:pt x="17493" y="1277"/>
                    <a:pt x="17660" y="712"/>
                    <a:pt x="18037" y="315"/>
                  </a:cubicBezTo>
                  <a:lnTo>
                    <a:pt x="18267" y="105"/>
                  </a:lnTo>
                  <a:lnTo>
                    <a:pt x="17953" y="105"/>
                  </a:lnTo>
                  <a:lnTo>
                    <a:pt x="13455" y="126"/>
                  </a:lnTo>
                  <a:lnTo>
                    <a:pt x="13245" y="126"/>
                  </a:lnTo>
                  <a:lnTo>
                    <a:pt x="13371" y="294"/>
                  </a:lnTo>
                  <a:cubicBezTo>
                    <a:pt x="13727" y="796"/>
                    <a:pt x="13789" y="1507"/>
                    <a:pt x="13538" y="2093"/>
                  </a:cubicBezTo>
                  <a:cubicBezTo>
                    <a:pt x="13413" y="2386"/>
                    <a:pt x="13204" y="2637"/>
                    <a:pt x="12952" y="2805"/>
                  </a:cubicBezTo>
                  <a:cubicBezTo>
                    <a:pt x="12680" y="2972"/>
                    <a:pt x="12367" y="3035"/>
                    <a:pt x="12053" y="3035"/>
                  </a:cubicBezTo>
                  <a:cubicBezTo>
                    <a:pt x="11739" y="3035"/>
                    <a:pt x="11425" y="2972"/>
                    <a:pt x="11153" y="2805"/>
                  </a:cubicBezTo>
                  <a:cubicBezTo>
                    <a:pt x="10881" y="2637"/>
                    <a:pt x="10672" y="2386"/>
                    <a:pt x="10567" y="2093"/>
                  </a:cubicBezTo>
                  <a:cubicBezTo>
                    <a:pt x="10316" y="1507"/>
                    <a:pt x="10358" y="796"/>
                    <a:pt x="10714" y="273"/>
                  </a:cubicBezTo>
                  <a:lnTo>
                    <a:pt x="10818" y="126"/>
                  </a:lnTo>
                  <a:lnTo>
                    <a:pt x="10651" y="126"/>
                  </a:lnTo>
                  <a:lnTo>
                    <a:pt x="7219" y="147"/>
                  </a:lnTo>
                  <a:lnTo>
                    <a:pt x="7094" y="147"/>
                  </a:lnTo>
                  <a:lnTo>
                    <a:pt x="7136" y="252"/>
                  </a:lnTo>
                  <a:cubicBezTo>
                    <a:pt x="7178" y="336"/>
                    <a:pt x="7219" y="419"/>
                    <a:pt x="7240" y="503"/>
                  </a:cubicBezTo>
                  <a:cubicBezTo>
                    <a:pt x="7282" y="817"/>
                    <a:pt x="7345" y="1131"/>
                    <a:pt x="7282" y="1403"/>
                  </a:cubicBezTo>
                  <a:cubicBezTo>
                    <a:pt x="7178" y="1675"/>
                    <a:pt x="7073" y="2009"/>
                    <a:pt x="6885" y="2219"/>
                  </a:cubicBezTo>
                  <a:cubicBezTo>
                    <a:pt x="6801" y="2344"/>
                    <a:pt x="6675" y="2428"/>
                    <a:pt x="6550" y="2533"/>
                  </a:cubicBezTo>
                  <a:cubicBezTo>
                    <a:pt x="6424" y="2616"/>
                    <a:pt x="6299" y="2721"/>
                    <a:pt x="6173" y="2784"/>
                  </a:cubicBezTo>
                  <a:cubicBezTo>
                    <a:pt x="5936" y="2875"/>
                    <a:pt x="5668" y="2934"/>
                    <a:pt x="5395" y="2934"/>
                  </a:cubicBezTo>
                  <a:cubicBezTo>
                    <a:pt x="5355" y="2934"/>
                    <a:pt x="5314" y="2933"/>
                    <a:pt x="5274" y="2930"/>
                  </a:cubicBezTo>
                  <a:cubicBezTo>
                    <a:pt x="4667" y="2909"/>
                    <a:pt x="4102" y="2533"/>
                    <a:pt x="3830" y="2009"/>
                  </a:cubicBezTo>
                  <a:cubicBezTo>
                    <a:pt x="3537" y="1465"/>
                    <a:pt x="3537" y="796"/>
                    <a:pt x="3851" y="273"/>
                  </a:cubicBezTo>
                  <a:lnTo>
                    <a:pt x="3913" y="147"/>
                  </a:lnTo>
                  <a:lnTo>
                    <a:pt x="3767" y="147"/>
                  </a:lnTo>
                  <a:lnTo>
                    <a:pt x="210" y="126"/>
                  </a:lnTo>
                  <a:lnTo>
                    <a:pt x="105" y="126"/>
                  </a:lnTo>
                  <a:lnTo>
                    <a:pt x="105" y="231"/>
                  </a:lnTo>
                  <a:lnTo>
                    <a:pt x="1" y="39609"/>
                  </a:lnTo>
                  <a:lnTo>
                    <a:pt x="1" y="39818"/>
                  </a:lnTo>
                  <a:lnTo>
                    <a:pt x="210" y="39818"/>
                  </a:lnTo>
                  <a:lnTo>
                    <a:pt x="16593" y="39546"/>
                  </a:lnTo>
                  <a:cubicBezTo>
                    <a:pt x="21394" y="39473"/>
                    <a:pt x="26195" y="39351"/>
                    <a:pt x="30997" y="39351"/>
                  </a:cubicBezTo>
                  <a:cubicBezTo>
                    <a:pt x="31656" y="39351"/>
                    <a:pt x="32316" y="39353"/>
                    <a:pt x="32976" y="39358"/>
                  </a:cubicBezTo>
                  <a:lnTo>
                    <a:pt x="39107" y="39358"/>
                  </a:lnTo>
                  <a:lnTo>
                    <a:pt x="41158" y="39400"/>
                  </a:lnTo>
                  <a:lnTo>
                    <a:pt x="49360" y="39546"/>
                  </a:lnTo>
                  <a:lnTo>
                    <a:pt x="57541" y="39714"/>
                  </a:lnTo>
                  <a:lnTo>
                    <a:pt x="65743" y="39839"/>
                  </a:lnTo>
                  <a:lnTo>
                    <a:pt x="65952" y="39839"/>
                  </a:lnTo>
                  <a:lnTo>
                    <a:pt x="65973" y="39609"/>
                  </a:lnTo>
                  <a:lnTo>
                    <a:pt x="66412" y="19920"/>
                  </a:lnTo>
                  <a:lnTo>
                    <a:pt x="66642" y="10086"/>
                  </a:lnTo>
                  <a:lnTo>
                    <a:pt x="66852" y="231"/>
                  </a:lnTo>
                  <a:lnTo>
                    <a:pt x="66852" y="168"/>
                  </a:lnTo>
                  <a:lnTo>
                    <a:pt x="66789" y="168"/>
                  </a:lnTo>
                  <a:lnTo>
                    <a:pt x="61746" y="210"/>
                  </a:lnTo>
                  <a:cubicBezTo>
                    <a:pt x="61767" y="252"/>
                    <a:pt x="61788" y="315"/>
                    <a:pt x="61830" y="356"/>
                  </a:cubicBezTo>
                  <a:lnTo>
                    <a:pt x="61893" y="461"/>
                  </a:lnTo>
                  <a:cubicBezTo>
                    <a:pt x="61935" y="545"/>
                    <a:pt x="61977" y="629"/>
                    <a:pt x="62018" y="712"/>
                  </a:cubicBezTo>
                  <a:cubicBezTo>
                    <a:pt x="62081" y="880"/>
                    <a:pt x="62123" y="1047"/>
                    <a:pt x="62144" y="1235"/>
                  </a:cubicBezTo>
                  <a:cubicBezTo>
                    <a:pt x="62207" y="1591"/>
                    <a:pt x="62165" y="1968"/>
                    <a:pt x="62018" y="2302"/>
                  </a:cubicBezTo>
                  <a:cubicBezTo>
                    <a:pt x="61893" y="2637"/>
                    <a:pt x="61663" y="2930"/>
                    <a:pt x="61370" y="3118"/>
                  </a:cubicBezTo>
                  <a:cubicBezTo>
                    <a:pt x="61056" y="3307"/>
                    <a:pt x="60700" y="3390"/>
                    <a:pt x="60344" y="3390"/>
                  </a:cubicBezTo>
                  <a:cubicBezTo>
                    <a:pt x="59989" y="3390"/>
                    <a:pt x="59633" y="3307"/>
                    <a:pt x="59340" y="3097"/>
                  </a:cubicBezTo>
                  <a:cubicBezTo>
                    <a:pt x="59047" y="2909"/>
                    <a:pt x="58817" y="2616"/>
                    <a:pt x="58692" y="2281"/>
                  </a:cubicBezTo>
                  <a:cubicBezTo>
                    <a:pt x="58440" y="1633"/>
                    <a:pt x="58545" y="817"/>
                    <a:pt x="58984" y="294"/>
                  </a:cubicBezTo>
                  <a:lnTo>
                    <a:pt x="59110" y="147"/>
                  </a:lnTo>
                  <a:lnTo>
                    <a:pt x="58922" y="126"/>
                  </a:lnTo>
                  <a:lnTo>
                    <a:pt x="54967" y="105"/>
                  </a:lnTo>
                  <a:lnTo>
                    <a:pt x="54758" y="105"/>
                  </a:lnTo>
                  <a:lnTo>
                    <a:pt x="54883" y="294"/>
                  </a:lnTo>
                  <a:cubicBezTo>
                    <a:pt x="55218" y="838"/>
                    <a:pt x="55260" y="1549"/>
                    <a:pt x="55009" y="2135"/>
                  </a:cubicBezTo>
                  <a:cubicBezTo>
                    <a:pt x="54883" y="2407"/>
                    <a:pt x="54674" y="2658"/>
                    <a:pt x="54402" y="2825"/>
                  </a:cubicBezTo>
                  <a:cubicBezTo>
                    <a:pt x="54130" y="2993"/>
                    <a:pt x="53816" y="3056"/>
                    <a:pt x="53502" y="3056"/>
                  </a:cubicBezTo>
                  <a:cubicBezTo>
                    <a:pt x="53168" y="3056"/>
                    <a:pt x="52854" y="2993"/>
                    <a:pt x="52603" y="2825"/>
                  </a:cubicBezTo>
                  <a:cubicBezTo>
                    <a:pt x="52331" y="2658"/>
                    <a:pt x="52142" y="2407"/>
                    <a:pt x="52017" y="2114"/>
                  </a:cubicBezTo>
                  <a:cubicBezTo>
                    <a:pt x="51766" y="1549"/>
                    <a:pt x="51808" y="838"/>
                    <a:pt x="52142" y="315"/>
                  </a:cubicBezTo>
                  <a:lnTo>
                    <a:pt x="52310" y="64"/>
                  </a:lnTo>
                  <a:lnTo>
                    <a:pt x="52017" y="64"/>
                  </a:lnTo>
                  <a:lnTo>
                    <a:pt x="47790" y="43"/>
                  </a:lnTo>
                  <a:lnTo>
                    <a:pt x="47351" y="43"/>
                  </a:lnTo>
                  <a:lnTo>
                    <a:pt x="47665" y="356"/>
                  </a:lnTo>
                  <a:cubicBezTo>
                    <a:pt x="47748" y="440"/>
                    <a:pt x="47832" y="545"/>
                    <a:pt x="47916" y="649"/>
                  </a:cubicBezTo>
                  <a:cubicBezTo>
                    <a:pt x="48000" y="754"/>
                    <a:pt x="48041" y="859"/>
                    <a:pt x="48104" y="984"/>
                  </a:cubicBezTo>
                  <a:cubicBezTo>
                    <a:pt x="48223" y="1202"/>
                    <a:pt x="48267" y="1439"/>
                    <a:pt x="48271" y="1677"/>
                  </a:cubicBezTo>
                  <a:lnTo>
                    <a:pt x="48271" y="1677"/>
                  </a:lnTo>
                  <a:lnTo>
                    <a:pt x="48209" y="2156"/>
                  </a:lnTo>
                  <a:lnTo>
                    <a:pt x="48230" y="2135"/>
                  </a:lnTo>
                  <a:lnTo>
                    <a:pt x="48230" y="2135"/>
                  </a:lnTo>
                  <a:cubicBezTo>
                    <a:pt x="48083" y="2637"/>
                    <a:pt x="47686" y="3056"/>
                    <a:pt x="47204" y="3223"/>
                  </a:cubicBezTo>
                  <a:cubicBezTo>
                    <a:pt x="47021" y="3284"/>
                    <a:pt x="46826" y="3323"/>
                    <a:pt x="46636" y="3323"/>
                  </a:cubicBezTo>
                  <a:cubicBezTo>
                    <a:pt x="46566" y="3323"/>
                    <a:pt x="46498" y="3318"/>
                    <a:pt x="46430" y="3307"/>
                  </a:cubicBezTo>
                  <a:cubicBezTo>
                    <a:pt x="46179" y="3265"/>
                    <a:pt x="45949" y="3181"/>
                    <a:pt x="45719" y="3035"/>
                  </a:cubicBezTo>
                  <a:cubicBezTo>
                    <a:pt x="45279" y="2763"/>
                    <a:pt x="44924" y="2281"/>
                    <a:pt x="44840" y="1779"/>
                  </a:cubicBezTo>
                  <a:cubicBezTo>
                    <a:pt x="44756" y="1277"/>
                    <a:pt x="44924" y="733"/>
                    <a:pt x="45300" y="377"/>
                  </a:cubicBezTo>
                  <a:lnTo>
                    <a:pt x="45635" y="22"/>
                  </a:lnTo>
                  <a:lnTo>
                    <a:pt x="40258" y="22"/>
                  </a:lnTo>
                  <a:lnTo>
                    <a:pt x="40488" y="356"/>
                  </a:lnTo>
                  <a:cubicBezTo>
                    <a:pt x="40823" y="838"/>
                    <a:pt x="40865" y="1507"/>
                    <a:pt x="40634" y="2051"/>
                  </a:cubicBezTo>
                  <a:cubicBezTo>
                    <a:pt x="40509" y="2323"/>
                    <a:pt x="40321" y="2553"/>
                    <a:pt x="40090" y="2700"/>
                  </a:cubicBezTo>
                  <a:cubicBezTo>
                    <a:pt x="39839" y="2846"/>
                    <a:pt x="39546" y="2909"/>
                    <a:pt x="39253" y="2909"/>
                  </a:cubicBezTo>
                  <a:cubicBezTo>
                    <a:pt x="38961" y="2909"/>
                    <a:pt x="38668" y="2846"/>
                    <a:pt x="38417" y="2700"/>
                  </a:cubicBezTo>
                  <a:cubicBezTo>
                    <a:pt x="38186" y="2553"/>
                    <a:pt x="37998" y="2302"/>
                    <a:pt x="37873" y="2051"/>
                  </a:cubicBezTo>
                  <a:cubicBezTo>
                    <a:pt x="37642" y="1507"/>
                    <a:pt x="37705" y="838"/>
                    <a:pt x="38040" y="356"/>
                  </a:cubicBezTo>
                  <a:lnTo>
                    <a:pt x="38291" y="1"/>
                  </a:lnTo>
                  <a:lnTo>
                    <a:pt x="34085" y="1"/>
                  </a:lnTo>
                  <a:lnTo>
                    <a:pt x="34378" y="377"/>
                  </a:lnTo>
                  <a:cubicBezTo>
                    <a:pt x="34797" y="880"/>
                    <a:pt x="34880" y="1633"/>
                    <a:pt x="34650" y="2219"/>
                  </a:cubicBezTo>
                  <a:cubicBezTo>
                    <a:pt x="34525" y="2533"/>
                    <a:pt x="34315" y="2784"/>
                    <a:pt x="34064" y="2972"/>
                  </a:cubicBezTo>
                  <a:cubicBezTo>
                    <a:pt x="33792" y="3139"/>
                    <a:pt x="33479" y="3223"/>
                    <a:pt x="33144" y="3223"/>
                  </a:cubicBezTo>
                  <a:cubicBezTo>
                    <a:pt x="32809" y="3223"/>
                    <a:pt x="32495" y="3139"/>
                    <a:pt x="32223" y="2972"/>
                  </a:cubicBezTo>
                  <a:cubicBezTo>
                    <a:pt x="31951" y="2805"/>
                    <a:pt x="31763" y="2533"/>
                    <a:pt x="31637" y="2219"/>
                  </a:cubicBezTo>
                  <a:cubicBezTo>
                    <a:pt x="31407" y="1633"/>
                    <a:pt x="31491" y="880"/>
                    <a:pt x="31888" y="377"/>
                  </a:cubicBezTo>
                  <a:lnTo>
                    <a:pt x="321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7"/>
            <p:cNvSpPr/>
            <p:nvPr/>
          </p:nvSpPr>
          <p:spPr>
            <a:xfrm>
              <a:off x="1569850" y="2418875"/>
              <a:ext cx="1490825" cy="25"/>
            </a:xfrm>
            <a:custGeom>
              <a:avLst/>
              <a:gdLst/>
              <a:ahLst/>
              <a:cxnLst/>
              <a:rect l="l" t="t" r="r" b="b"/>
              <a:pathLst>
                <a:path w="59633" h="1" extrusionOk="0">
                  <a:moveTo>
                    <a:pt x="59633" y="1"/>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7"/>
            <p:cNvSpPr/>
            <p:nvPr/>
          </p:nvSpPr>
          <p:spPr>
            <a:xfrm>
              <a:off x="1569850" y="2530300"/>
              <a:ext cx="1490825" cy="25"/>
            </a:xfrm>
            <a:custGeom>
              <a:avLst/>
              <a:gdLst/>
              <a:ahLst/>
              <a:cxnLst/>
              <a:rect l="l" t="t" r="r" b="b"/>
              <a:pathLst>
                <a:path w="59633" h="1" extrusionOk="0">
                  <a:moveTo>
                    <a:pt x="1" y="0"/>
                  </a:moveTo>
                  <a:lnTo>
                    <a:pt x="59633"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7"/>
            <p:cNvSpPr/>
            <p:nvPr/>
          </p:nvSpPr>
          <p:spPr>
            <a:xfrm>
              <a:off x="1569850" y="2641200"/>
              <a:ext cx="1490825" cy="25"/>
            </a:xfrm>
            <a:custGeom>
              <a:avLst/>
              <a:gdLst/>
              <a:ahLst/>
              <a:cxnLst/>
              <a:rect l="l" t="t" r="r" b="b"/>
              <a:pathLst>
                <a:path w="59633" h="1" extrusionOk="0">
                  <a:moveTo>
                    <a:pt x="1" y="0"/>
                  </a:moveTo>
                  <a:lnTo>
                    <a:pt x="59633"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7"/>
            <p:cNvSpPr/>
            <p:nvPr/>
          </p:nvSpPr>
          <p:spPr>
            <a:xfrm>
              <a:off x="1569850" y="2752600"/>
              <a:ext cx="1490825" cy="25"/>
            </a:xfrm>
            <a:custGeom>
              <a:avLst/>
              <a:gdLst/>
              <a:ahLst/>
              <a:cxnLst/>
              <a:rect l="l" t="t" r="r" b="b"/>
              <a:pathLst>
                <a:path w="59633" h="1" extrusionOk="0">
                  <a:moveTo>
                    <a:pt x="1" y="1"/>
                  </a:moveTo>
                  <a:lnTo>
                    <a:pt x="5963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7"/>
            <p:cNvSpPr/>
            <p:nvPr/>
          </p:nvSpPr>
          <p:spPr>
            <a:xfrm>
              <a:off x="1569850" y="2863500"/>
              <a:ext cx="1490825" cy="25"/>
            </a:xfrm>
            <a:custGeom>
              <a:avLst/>
              <a:gdLst/>
              <a:ahLst/>
              <a:cxnLst/>
              <a:rect l="l" t="t" r="r" b="b"/>
              <a:pathLst>
                <a:path w="59633" h="1" extrusionOk="0">
                  <a:moveTo>
                    <a:pt x="1" y="1"/>
                  </a:moveTo>
                  <a:lnTo>
                    <a:pt x="5963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7"/>
            <p:cNvSpPr/>
            <p:nvPr/>
          </p:nvSpPr>
          <p:spPr>
            <a:xfrm>
              <a:off x="1569850" y="2974925"/>
              <a:ext cx="1490825" cy="25"/>
            </a:xfrm>
            <a:custGeom>
              <a:avLst/>
              <a:gdLst/>
              <a:ahLst/>
              <a:cxnLst/>
              <a:rect l="l" t="t" r="r" b="b"/>
              <a:pathLst>
                <a:path w="59633" h="1" extrusionOk="0">
                  <a:moveTo>
                    <a:pt x="1" y="0"/>
                  </a:moveTo>
                  <a:lnTo>
                    <a:pt x="59633"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57"/>
          <p:cNvGrpSpPr/>
          <p:nvPr/>
        </p:nvGrpSpPr>
        <p:grpSpPr>
          <a:xfrm rot="-899960">
            <a:off x="4452920" y="973873"/>
            <a:ext cx="822250" cy="403738"/>
            <a:chOff x="2595463" y="4500650"/>
            <a:chExt cx="822275" cy="403750"/>
          </a:xfrm>
        </p:grpSpPr>
        <p:sp>
          <p:nvSpPr>
            <p:cNvPr id="1037" name="Google Shape;1037;p57"/>
            <p:cNvSpPr/>
            <p:nvPr/>
          </p:nvSpPr>
          <p:spPr>
            <a:xfrm>
              <a:off x="3221088" y="4511375"/>
              <a:ext cx="196650" cy="198900"/>
            </a:xfrm>
            <a:custGeom>
              <a:avLst/>
              <a:gdLst/>
              <a:ahLst/>
              <a:cxnLst/>
              <a:rect l="l" t="t" r="r" b="b"/>
              <a:pathLst>
                <a:path w="7866" h="7956" extrusionOk="0">
                  <a:moveTo>
                    <a:pt x="5097" y="774"/>
                  </a:moveTo>
                  <a:lnTo>
                    <a:pt x="5097" y="774"/>
                  </a:lnTo>
                  <a:cubicBezTo>
                    <a:pt x="4997" y="1374"/>
                    <a:pt x="4963" y="1975"/>
                    <a:pt x="5063" y="2542"/>
                  </a:cubicBezTo>
                  <a:cubicBezTo>
                    <a:pt x="4763" y="2542"/>
                    <a:pt x="4663" y="2942"/>
                    <a:pt x="4963" y="3009"/>
                  </a:cubicBezTo>
                  <a:cubicBezTo>
                    <a:pt x="5730" y="3142"/>
                    <a:pt x="6464" y="3342"/>
                    <a:pt x="7198" y="3643"/>
                  </a:cubicBezTo>
                  <a:cubicBezTo>
                    <a:pt x="6598" y="4176"/>
                    <a:pt x="5964" y="4477"/>
                    <a:pt x="5197" y="4643"/>
                  </a:cubicBezTo>
                  <a:cubicBezTo>
                    <a:pt x="5141" y="4610"/>
                    <a:pt x="5074" y="4591"/>
                    <a:pt x="5010" y="4591"/>
                  </a:cubicBezTo>
                  <a:cubicBezTo>
                    <a:pt x="4882" y="4591"/>
                    <a:pt x="4763" y="4666"/>
                    <a:pt x="4763" y="4844"/>
                  </a:cubicBezTo>
                  <a:cubicBezTo>
                    <a:pt x="4830" y="5644"/>
                    <a:pt x="4730" y="6411"/>
                    <a:pt x="4530" y="7145"/>
                  </a:cubicBezTo>
                  <a:cubicBezTo>
                    <a:pt x="4063" y="6545"/>
                    <a:pt x="3696" y="5878"/>
                    <a:pt x="3295" y="5244"/>
                  </a:cubicBezTo>
                  <a:cubicBezTo>
                    <a:pt x="3274" y="5180"/>
                    <a:pt x="3240" y="5157"/>
                    <a:pt x="3200" y="5157"/>
                  </a:cubicBezTo>
                  <a:cubicBezTo>
                    <a:pt x="3177" y="5157"/>
                    <a:pt x="3153" y="5165"/>
                    <a:pt x="3129" y="5177"/>
                  </a:cubicBezTo>
                  <a:cubicBezTo>
                    <a:pt x="3084" y="5088"/>
                    <a:pt x="2980" y="5029"/>
                    <a:pt x="2877" y="5029"/>
                  </a:cubicBezTo>
                  <a:cubicBezTo>
                    <a:pt x="2825" y="5029"/>
                    <a:pt x="2773" y="5044"/>
                    <a:pt x="2728" y="5077"/>
                  </a:cubicBezTo>
                  <a:cubicBezTo>
                    <a:pt x="2261" y="5444"/>
                    <a:pt x="1728" y="5744"/>
                    <a:pt x="1194" y="5978"/>
                  </a:cubicBezTo>
                  <a:cubicBezTo>
                    <a:pt x="1494" y="5444"/>
                    <a:pt x="1661" y="4877"/>
                    <a:pt x="1728" y="4243"/>
                  </a:cubicBezTo>
                  <a:cubicBezTo>
                    <a:pt x="1828" y="4210"/>
                    <a:pt x="1894" y="4143"/>
                    <a:pt x="1828" y="4043"/>
                  </a:cubicBezTo>
                  <a:cubicBezTo>
                    <a:pt x="1527" y="3276"/>
                    <a:pt x="1161" y="2575"/>
                    <a:pt x="827" y="1841"/>
                  </a:cubicBezTo>
                  <a:lnTo>
                    <a:pt x="827" y="1841"/>
                  </a:lnTo>
                  <a:cubicBezTo>
                    <a:pt x="1594" y="2008"/>
                    <a:pt x="2361" y="2242"/>
                    <a:pt x="3095" y="2575"/>
                  </a:cubicBezTo>
                  <a:cubicBezTo>
                    <a:pt x="3119" y="2581"/>
                    <a:pt x="3141" y="2584"/>
                    <a:pt x="3163" y="2584"/>
                  </a:cubicBezTo>
                  <a:cubicBezTo>
                    <a:pt x="3262" y="2584"/>
                    <a:pt x="3335" y="2524"/>
                    <a:pt x="3362" y="2442"/>
                  </a:cubicBezTo>
                  <a:cubicBezTo>
                    <a:pt x="3429" y="2442"/>
                    <a:pt x="3462" y="2408"/>
                    <a:pt x="3496" y="2375"/>
                  </a:cubicBezTo>
                  <a:cubicBezTo>
                    <a:pt x="3963" y="1808"/>
                    <a:pt x="4496" y="1274"/>
                    <a:pt x="5097" y="774"/>
                  </a:cubicBezTo>
                  <a:close/>
                  <a:moveTo>
                    <a:pt x="5436" y="1"/>
                  </a:moveTo>
                  <a:cubicBezTo>
                    <a:pt x="5401" y="1"/>
                    <a:pt x="5365" y="12"/>
                    <a:pt x="5330" y="40"/>
                  </a:cubicBezTo>
                  <a:cubicBezTo>
                    <a:pt x="4563" y="641"/>
                    <a:pt x="3862" y="1308"/>
                    <a:pt x="3295" y="2108"/>
                  </a:cubicBezTo>
                  <a:cubicBezTo>
                    <a:pt x="3295" y="2108"/>
                    <a:pt x="3295" y="2108"/>
                    <a:pt x="3295" y="2075"/>
                  </a:cubicBezTo>
                  <a:cubicBezTo>
                    <a:pt x="2361" y="1675"/>
                    <a:pt x="1394" y="1408"/>
                    <a:pt x="393" y="1241"/>
                  </a:cubicBezTo>
                  <a:cubicBezTo>
                    <a:pt x="376" y="1238"/>
                    <a:pt x="359" y="1237"/>
                    <a:pt x="343" y="1237"/>
                  </a:cubicBezTo>
                  <a:cubicBezTo>
                    <a:pt x="137" y="1237"/>
                    <a:pt x="0" y="1425"/>
                    <a:pt x="93" y="1641"/>
                  </a:cubicBezTo>
                  <a:cubicBezTo>
                    <a:pt x="527" y="2475"/>
                    <a:pt x="960" y="3342"/>
                    <a:pt x="1461" y="4143"/>
                  </a:cubicBezTo>
                  <a:cubicBezTo>
                    <a:pt x="1227" y="4910"/>
                    <a:pt x="894" y="5677"/>
                    <a:pt x="393" y="6311"/>
                  </a:cubicBezTo>
                  <a:cubicBezTo>
                    <a:pt x="276" y="6488"/>
                    <a:pt x="443" y="6690"/>
                    <a:pt x="621" y="6690"/>
                  </a:cubicBezTo>
                  <a:cubicBezTo>
                    <a:pt x="645" y="6690"/>
                    <a:pt x="670" y="6686"/>
                    <a:pt x="694" y="6678"/>
                  </a:cubicBezTo>
                  <a:cubicBezTo>
                    <a:pt x="1561" y="6445"/>
                    <a:pt x="2361" y="6044"/>
                    <a:pt x="3062" y="5444"/>
                  </a:cubicBezTo>
                  <a:cubicBezTo>
                    <a:pt x="3295" y="6345"/>
                    <a:pt x="3862" y="7179"/>
                    <a:pt x="4430" y="7879"/>
                  </a:cubicBezTo>
                  <a:cubicBezTo>
                    <a:pt x="4473" y="7933"/>
                    <a:pt x="4527" y="7956"/>
                    <a:pt x="4582" y="7956"/>
                  </a:cubicBezTo>
                  <a:cubicBezTo>
                    <a:pt x="4697" y="7956"/>
                    <a:pt x="4818" y="7858"/>
                    <a:pt x="4863" y="7746"/>
                  </a:cubicBezTo>
                  <a:cubicBezTo>
                    <a:pt x="5197" y="6845"/>
                    <a:pt x="5330" y="5911"/>
                    <a:pt x="5297" y="4944"/>
                  </a:cubicBezTo>
                  <a:cubicBezTo>
                    <a:pt x="6231" y="4844"/>
                    <a:pt x="7098" y="4410"/>
                    <a:pt x="7765" y="3743"/>
                  </a:cubicBezTo>
                  <a:cubicBezTo>
                    <a:pt x="7865" y="3643"/>
                    <a:pt x="7865" y="3443"/>
                    <a:pt x="7732" y="3376"/>
                  </a:cubicBezTo>
                  <a:cubicBezTo>
                    <a:pt x="7031" y="3042"/>
                    <a:pt x="6264" y="2775"/>
                    <a:pt x="5497" y="2609"/>
                  </a:cubicBezTo>
                  <a:cubicBezTo>
                    <a:pt x="5497" y="2575"/>
                    <a:pt x="5497" y="2542"/>
                    <a:pt x="5497" y="2509"/>
                  </a:cubicBezTo>
                  <a:cubicBezTo>
                    <a:pt x="5497" y="1775"/>
                    <a:pt x="5497" y="1041"/>
                    <a:pt x="5664" y="307"/>
                  </a:cubicBezTo>
                  <a:cubicBezTo>
                    <a:pt x="5690" y="175"/>
                    <a:pt x="5570" y="1"/>
                    <a:pt x="543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7"/>
            <p:cNvSpPr/>
            <p:nvPr/>
          </p:nvSpPr>
          <p:spPr>
            <a:xfrm>
              <a:off x="3241738" y="4530700"/>
              <a:ext cx="159325" cy="159325"/>
            </a:xfrm>
            <a:custGeom>
              <a:avLst/>
              <a:gdLst/>
              <a:ahLst/>
              <a:cxnLst/>
              <a:rect l="l" t="t" r="r" b="b"/>
              <a:pathLst>
                <a:path w="6373" h="6373" extrusionOk="0">
                  <a:moveTo>
                    <a:pt x="4271" y="1"/>
                  </a:moveTo>
                  <a:lnTo>
                    <a:pt x="4271" y="1"/>
                  </a:lnTo>
                  <a:cubicBezTo>
                    <a:pt x="3670" y="501"/>
                    <a:pt x="3137" y="1035"/>
                    <a:pt x="2670" y="1602"/>
                  </a:cubicBezTo>
                  <a:cubicBezTo>
                    <a:pt x="2636" y="1635"/>
                    <a:pt x="2603" y="1669"/>
                    <a:pt x="2536" y="1669"/>
                  </a:cubicBezTo>
                  <a:cubicBezTo>
                    <a:pt x="2509" y="1751"/>
                    <a:pt x="2436" y="1811"/>
                    <a:pt x="2337" y="1811"/>
                  </a:cubicBezTo>
                  <a:cubicBezTo>
                    <a:pt x="2315" y="1811"/>
                    <a:pt x="2293" y="1808"/>
                    <a:pt x="2269" y="1802"/>
                  </a:cubicBezTo>
                  <a:cubicBezTo>
                    <a:pt x="1535" y="1469"/>
                    <a:pt x="768" y="1235"/>
                    <a:pt x="1" y="1068"/>
                  </a:cubicBezTo>
                  <a:lnTo>
                    <a:pt x="1" y="1068"/>
                  </a:lnTo>
                  <a:cubicBezTo>
                    <a:pt x="335" y="1802"/>
                    <a:pt x="701" y="2503"/>
                    <a:pt x="1002" y="3270"/>
                  </a:cubicBezTo>
                  <a:cubicBezTo>
                    <a:pt x="1068" y="3370"/>
                    <a:pt x="1002" y="3437"/>
                    <a:pt x="902" y="3470"/>
                  </a:cubicBezTo>
                  <a:cubicBezTo>
                    <a:pt x="835" y="4104"/>
                    <a:pt x="668" y="4671"/>
                    <a:pt x="368" y="5205"/>
                  </a:cubicBezTo>
                  <a:cubicBezTo>
                    <a:pt x="902" y="4971"/>
                    <a:pt x="1435" y="4671"/>
                    <a:pt x="1902" y="4304"/>
                  </a:cubicBezTo>
                  <a:cubicBezTo>
                    <a:pt x="1947" y="4271"/>
                    <a:pt x="1999" y="4256"/>
                    <a:pt x="2051" y="4256"/>
                  </a:cubicBezTo>
                  <a:cubicBezTo>
                    <a:pt x="2154" y="4256"/>
                    <a:pt x="2258" y="4315"/>
                    <a:pt x="2303" y="4404"/>
                  </a:cubicBezTo>
                  <a:cubicBezTo>
                    <a:pt x="2327" y="4392"/>
                    <a:pt x="2351" y="4384"/>
                    <a:pt x="2374" y="4384"/>
                  </a:cubicBezTo>
                  <a:cubicBezTo>
                    <a:pt x="2414" y="4384"/>
                    <a:pt x="2448" y="4407"/>
                    <a:pt x="2469" y="4471"/>
                  </a:cubicBezTo>
                  <a:cubicBezTo>
                    <a:pt x="2870" y="5105"/>
                    <a:pt x="3237" y="5772"/>
                    <a:pt x="3704" y="6372"/>
                  </a:cubicBezTo>
                  <a:cubicBezTo>
                    <a:pt x="3904" y="5638"/>
                    <a:pt x="4004" y="4871"/>
                    <a:pt x="3937" y="4071"/>
                  </a:cubicBezTo>
                  <a:cubicBezTo>
                    <a:pt x="3937" y="3893"/>
                    <a:pt x="4056" y="3818"/>
                    <a:pt x="4184" y="3818"/>
                  </a:cubicBezTo>
                  <a:cubicBezTo>
                    <a:pt x="4248" y="3818"/>
                    <a:pt x="4315" y="3837"/>
                    <a:pt x="4371" y="3870"/>
                  </a:cubicBezTo>
                  <a:cubicBezTo>
                    <a:pt x="5138" y="3704"/>
                    <a:pt x="5772" y="3403"/>
                    <a:pt x="6372" y="2870"/>
                  </a:cubicBezTo>
                  <a:cubicBezTo>
                    <a:pt x="5638" y="2569"/>
                    <a:pt x="4904" y="2369"/>
                    <a:pt x="4137" y="2236"/>
                  </a:cubicBezTo>
                  <a:cubicBezTo>
                    <a:pt x="3837" y="2169"/>
                    <a:pt x="3937" y="1769"/>
                    <a:pt x="4237" y="1769"/>
                  </a:cubicBezTo>
                  <a:cubicBezTo>
                    <a:pt x="4137" y="1202"/>
                    <a:pt x="4171" y="601"/>
                    <a:pt x="4271"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7"/>
            <p:cNvSpPr/>
            <p:nvPr/>
          </p:nvSpPr>
          <p:spPr>
            <a:xfrm>
              <a:off x="2595463" y="4500650"/>
              <a:ext cx="230175" cy="403750"/>
            </a:xfrm>
            <a:custGeom>
              <a:avLst/>
              <a:gdLst/>
              <a:ahLst/>
              <a:cxnLst/>
              <a:rect l="l" t="t" r="r" b="b"/>
              <a:pathLst>
                <a:path w="9207" h="16150" extrusionOk="0">
                  <a:moveTo>
                    <a:pt x="6519" y="1"/>
                  </a:moveTo>
                  <a:cubicBezTo>
                    <a:pt x="6491" y="1"/>
                    <a:pt x="6463" y="11"/>
                    <a:pt x="6438" y="35"/>
                  </a:cubicBezTo>
                  <a:cubicBezTo>
                    <a:pt x="4170" y="2604"/>
                    <a:pt x="2135" y="5339"/>
                    <a:pt x="134" y="8108"/>
                  </a:cubicBezTo>
                  <a:cubicBezTo>
                    <a:pt x="0" y="8341"/>
                    <a:pt x="200" y="8542"/>
                    <a:pt x="400" y="8575"/>
                  </a:cubicBezTo>
                  <a:cubicBezTo>
                    <a:pt x="1358" y="8689"/>
                    <a:pt x="2284" y="8741"/>
                    <a:pt x="3222" y="8741"/>
                  </a:cubicBezTo>
                  <a:cubicBezTo>
                    <a:pt x="3656" y="8741"/>
                    <a:pt x="4093" y="8729"/>
                    <a:pt x="4537" y="8708"/>
                  </a:cubicBezTo>
                  <a:lnTo>
                    <a:pt x="4537" y="8708"/>
                  </a:lnTo>
                  <a:cubicBezTo>
                    <a:pt x="3136" y="11010"/>
                    <a:pt x="1868" y="13378"/>
                    <a:pt x="567" y="15713"/>
                  </a:cubicBezTo>
                  <a:cubicBezTo>
                    <a:pt x="441" y="15941"/>
                    <a:pt x="621" y="16150"/>
                    <a:pt x="818" y="16150"/>
                  </a:cubicBezTo>
                  <a:cubicBezTo>
                    <a:pt x="880" y="16150"/>
                    <a:pt x="945" y="16129"/>
                    <a:pt x="1001" y="16080"/>
                  </a:cubicBezTo>
                  <a:cubicBezTo>
                    <a:pt x="3970" y="13478"/>
                    <a:pt x="6672" y="10643"/>
                    <a:pt x="9107" y="7541"/>
                  </a:cubicBezTo>
                  <a:cubicBezTo>
                    <a:pt x="9207" y="7407"/>
                    <a:pt x="9173" y="7241"/>
                    <a:pt x="9073" y="7141"/>
                  </a:cubicBezTo>
                  <a:cubicBezTo>
                    <a:pt x="9140" y="7074"/>
                    <a:pt x="9140" y="6974"/>
                    <a:pt x="9040" y="6940"/>
                  </a:cubicBezTo>
                  <a:cubicBezTo>
                    <a:pt x="7506" y="6507"/>
                    <a:pt x="5771" y="6440"/>
                    <a:pt x="4170" y="6340"/>
                  </a:cubicBezTo>
                  <a:cubicBezTo>
                    <a:pt x="5604" y="4806"/>
                    <a:pt x="6538" y="2804"/>
                    <a:pt x="7005" y="769"/>
                  </a:cubicBezTo>
                  <a:cubicBezTo>
                    <a:pt x="7049" y="615"/>
                    <a:pt x="6919" y="505"/>
                    <a:pt x="6787" y="505"/>
                  </a:cubicBezTo>
                  <a:cubicBezTo>
                    <a:pt x="6719" y="505"/>
                    <a:pt x="6650" y="534"/>
                    <a:pt x="6605" y="603"/>
                  </a:cubicBezTo>
                  <a:cubicBezTo>
                    <a:pt x="6605" y="603"/>
                    <a:pt x="6605" y="636"/>
                    <a:pt x="6572" y="669"/>
                  </a:cubicBezTo>
                  <a:cubicBezTo>
                    <a:pt x="6038" y="2804"/>
                    <a:pt x="5070" y="4572"/>
                    <a:pt x="3803" y="6340"/>
                  </a:cubicBezTo>
                  <a:cubicBezTo>
                    <a:pt x="3770" y="6340"/>
                    <a:pt x="3703" y="6307"/>
                    <a:pt x="3669" y="6307"/>
                  </a:cubicBezTo>
                  <a:cubicBezTo>
                    <a:pt x="3336" y="6307"/>
                    <a:pt x="3336" y="6807"/>
                    <a:pt x="3669" y="6840"/>
                  </a:cubicBezTo>
                  <a:cubicBezTo>
                    <a:pt x="5003" y="7011"/>
                    <a:pt x="6481" y="7229"/>
                    <a:pt x="7878" y="7229"/>
                  </a:cubicBezTo>
                  <a:cubicBezTo>
                    <a:pt x="8124" y="7229"/>
                    <a:pt x="8367" y="7222"/>
                    <a:pt x="8606" y="7207"/>
                  </a:cubicBezTo>
                  <a:lnTo>
                    <a:pt x="8606" y="7207"/>
                  </a:lnTo>
                  <a:cubicBezTo>
                    <a:pt x="6572" y="9776"/>
                    <a:pt x="4370" y="12177"/>
                    <a:pt x="1968" y="14412"/>
                  </a:cubicBezTo>
                  <a:cubicBezTo>
                    <a:pt x="3069" y="12411"/>
                    <a:pt x="4170" y="10410"/>
                    <a:pt x="5070" y="8308"/>
                  </a:cubicBezTo>
                  <a:cubicBezTo>
                    <a:pt x="5118" y="8214"/>
                    <a:pt x="5031" y="8119"/>
                    <a:pt x="4941" y="8119"/>
                  </a:cubicBezTo>
                  <a:cubicBezTo>
                    <a:pt x="4904" y="8119"/>
                    <a:pt x="4866" y="8136"/>
                    <a:pt x="4837" y="8175"/>
                  </a:cubicBezTo>
                  <a:cubicBezTo>
                    <a:pt x="4837" y="8208"/>
                    <a:pt x="4837" y="8208"/>
                    <a:pt x="4837" y="8208"/>
                  </a:cubicBezTo>
                  <a:cubicBezTo>
                    <a:pt x="4770" y="8141"/>
                    <a:pt x="4704" y="8075"/>
                    <a:pt x="4603" y="8075"/>
                  </a:cubicBezTo>
                  <a:cubicBezTo>
                    <a:pt x="4092" y="8102"/>
                    <a:pt x="3587" y="8118"/>
                    <a:pt x="3085" y="8118"/>
                  </a:cubicBezTo>
                  <a:cubicBezTo>
                    <a:pt x="2374" y="8118"/>
                    <a:pt x="1671" y="8086"/>
                    <a:pt x="968" y="8008"/>
                  </a:cubicBezTo>
                  <a:cubicBezTo>
                    <a:pt x="2769" y="5473"/>
                    <a:pt x="4603" y="2971"/>
                    <a:pt x="6438" y="469"/>
                  </a:cubicBezTo>
                  <a:cubicBezTo>
                    <a:pt x="6505" y="369"/>
                    <a:pt x="6572" y="269"/>
                    <a:pt x="6638" y="202"/>
                  </a:cubicBezTo>
                  <a:cubicBezTo>
                    <a:pt x="6689" y="101"/>
                    <a:pt x="6606" y="1"/>
                    <a:pt x="651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7"/>
            <p:cNvSpPr/>
            <p:nvPr/>
          </p:nvSpPr>
          <p:spPr>
            <a:xfrm>
              <a:off x="2619638" y="4512375"/>
              <a:ext cx="191000" cy="348600"/>
            </a:xfrm>
            <a:custGeom>
              <a:avLst/>
              <a:gdLst/>
              <a:ahLst/>
              <a:cxnLst/>
              <a:rect l="l" t="t" r="r" b="b"/>
              <a:pathLst>
                <a:path w="7640" h="13944" extrusionOk="0">
                  <a:moveTo>
                    <a:pt x="5471" y="0"/>
                  </a:moveTo>
                  <a:cubicBezTo>
                    <a:pt x="3636" y="2502"/>
                    <a:pt x="1802" y="5004"/>
                    <a:pt x="1" y="7539"/>
                  </a:cubicBezTo>
                  <a:cubicBezTo>
                    <a:pt x="704" y="7617"/>
                    <a:pt x="1407" y="7649"/>
                    <a:pt x="2118" y="7649"/>
                  </a:cubicBezTo>
                  <a:cubicBezTo>
                    <a:pt x="2620" y="7649"/>
                    <a:pt x="3125" y="7633"/>
                    <a:pt x="3636" y="7606"/>
                  </a:cubicBezTo>
                  <a:cubicBezTo>
                    <a:pt x="3737" y="7606"/>
                    <a:pt x="3803" y="7672"/>
                    <a:pt x="3870" y="7739"/>
                  </a:cubicBezTo>
                  <a:cubicBezTo>
                    <a:pt x="3870" y="7739"/>
                    <a:pt x="3870" y="7739"/>
                    <a:pt x="3870" y="7706"/>
                  </a:cubicBezTo>
                  <a:cubicBezTo>
                    <a:pt x="3899" y="7667"/>
                    <a:pt x="3937" y="7650"/>
                    <a:pt x="3974" y="7650"/>
                  </a:cubicBezTo>
                  <a:cubicBezTo>
                    <a:pt x="4064" y="7650"/>
                    <a:pt x="4151" y="7745"/>
                    <a:pt x="4103" y="7839"/>
                  </a:cubicBezTo>
                  <a:cubicBezTo>
                    <a:pt x="3203" y="9941"/>
                    <a:pt x="2102" y="11942"/>
                    <a:pt x="1001" y="13943"/>
                  </a:cubicBezTo>
                  <a:cubicBezTo>
                    <a:pt x="3403" y="11708"/>
                    <a:pt x="5605" y="9307"/>
                    <a:pt x="7639" y="6738"/>
                  </a:cubicBezTo>
                  <a:lnTo>
                    <a:pt x="7639" y="6738"/>
                  </a:lnTo>
                  <a:cubicBezTo>
                    <a:pt x="7400" y="6753"/>
                    <a:pt x="7157" y="6760"/>
                    <a:pt x="6911" y="6760"/>
                  </a:cubicBezTo>
                  <a:cubicBezTo>
                    <a:pt x="5514" y="6760"/>
                    <a:pt x="4036" y="6542"/>
                    <a:pt x="2702" y="6371"/>
                  </a:cubicBezTo>
                  <a:cubicBezTo>
                    <a:pt x="2369" y="6338"/>
                    <a:pt x="2369" y="5838"/>
                    <a:pt x="2702" y="5838"/>
                  </a:cubicBezTo>
                  <a:cubicBezTo>
                    <a:pt x="2736" y="5838"/>
                    <a:pt x="2803" y="5871"/>
                    <a:pt x="2836" y="5871"/>
                  </a:cubicBezTo>
                  <a:cubicBezTo>
                    <a:pt x="4103" y="4103"/>
                    <a:pt x="5071" y="2335"/>
                    <a:pt x="5605" y="200"/>
                  </a:cubicBezTo>
                  <a:cubicBezTo>
                    <a:pt x="5638" y="167"/>
                    <a:pt x="5638" y="134"/>
                    <a:pt x="5638" y="134"/>
                  </a:cubicBezTo>
                  <a:lnTo>
                    <a:pt x="5471" y="0"/>
                  </a:ln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Pentagon 4"/>
          <p:cNvSpPr/>
          <p:nvPr/>
        </p:nvSpPr>
        <p:spPr>
          <a:xfrm>
            <a:off x="380144" y="825353"/>
            <a:ext cx="2024009" cy="569447"/>
          </a:xfrm>
          <a:prstGeom prst="homePlat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solidFill>
              </a:rPr>
              <a:t>KẾT LUẬN</a:t>
            </a:r>
          </a:p>
        </p:txBody>
      </p:sp>
      <p:sp>
        <p:nvSpPr>
          <p:cNvPr id="6" name="Rectangle 5"/>
          <p:cNvSpPr/>
          <p:nvPr/>
        </p:nvSpPr>
        <p:spPr>
          <a:xfrm rot="21324436">
            <a:off x="1496282" y="1875727"/>
            <a:ext cx="3215218" cy="2031325"/>
          </a:xfrm>
          <a:prstGeom prst="rect">
            <a:avLst/>
          </a:prstGeom>
        </p:spPr>
        <p:txBody>
          <a:bodyPr wrap="square">
            <a:spAutoFit/>
          </a:bodyPr>
          <a:lstStyle/>
          <a:p>
            <a:pPr algn="just">
              <a:lnSpc>
                <a:spcPct val="150000"/>
              </a:lnSpc>
            </a:pPr>
            <a:r>
              <a:rPr lang="vi-VN" sz="2100" dirty="0"/>
              <a:t>Khi sử dụng máy tính cần ngồi đúng tư thế và giữ đúng khoảng cách để bảo vệ sức khỏe.</a:t>
            </a:r>
            <a:endParaRPr lang="en-US" sz="21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858" t="6465" b="6285"/>
          <a:stretch/>
        </p:blipFill>
        <p:spPr>
          <a:xfrm>
            <a:off x="5771558" y="967417"/>
            <a:ext cx="2058875" cy="3655407"/>
          </a:xfrm>
          <a:prstGeom prst="rect">
            <a:avLst/>
          </a:prstGeom>
        </p:spPr>
      </p:pic>
      <p:grpSp>
        <p:nvGrpSpPr>
          <p:cNvPr id="78" name="Google Shape;1005;p57"/>
          <p:cNvGrpSpPr/>
          <p:nvPr/>
        </p:nvGrpSpPr>
        <p:grpSpPr>
          <a:xfrm rot="899960">
            <a:off x="7423416" y="550473"/>
            <a:ext cx="1136591" cy="989820"/>
            <a:chOff x="4696925" y="4062125"/>
            <a:chExt cx="1136625" cy="989850"/>
          </a:xfrm>
        </p:grpSpPr>
        <p:sp>
          <p:nvSpPr>
            <p:cNvPr id="79" name="Google Shape;1006;p57"/>
            <p:cNvSpPr/>
            <p:nvPr/>
          </p:nvSpPr>
          <p:spPr>
            <a:xfrm>
              <a:off x="4696925" y="4062125"/>
              <a:ext cx="1136625" cy="624600"/>
            </a:xfrm>
            <a:custGeom>
              <a:avLst/>
              <a:gdLst/>
              <a:ahLst/>
              <a:cxnLst/>
              <a:rect l="l" t="t" r="r" b="b"/>
              <a:pathLst>
                <a:path w="45465" h="24984" extrusionOk="0">
                  <a:moveTo>
                    <a:pt x="30626" y="652"/>
                  </a:moveTo>
                  <a:cubicBezTo>
                    <a:pt x="30707" y="652"/>
                    <a:pt x="30789" y="654"/>
                    <a:pt x="30872" y="657"/>
                  </a:cubicBezTo>
                  <a:cubicBezTo>
                    <a:pt x="33941" y="724"/>
                    <a:pt x="36977" y="3860"/>
                    <a:pt x="34475" y="6728"/>
                  </a:cubicBezTo>
                  <a:cubicBezTo>
                    <a:pt x="34275" y="6985"/>
                    <a:pt x="34466" y="7290"/>
                    <a:pt x="34713" y="7290"/>
                  </a:cubicBezTo>
                  <a:cubicBezTo>
                    <a:pt x="34755" y="7290"/>
                    <a:pt x="34798" y="7281"/>
                    <a:pt x="34842" y="7262"/>
                  </a:cubicBezTo>
                  <a:cubicBezTo>
                    <a:pt x="34901" y="7301"/>
                    <a:pt x="34959" y="7317"/>
                    <a:pt x="35024" y="7317"/>
                  </a:cubicBezTo>
                  <a:cubicBezTo>
                    <a:pt x="35071" y="7317"/>
                    <a:pt x="35120" y="7309"/>
                    <a:pt x="35175" y="7295"/>
                  </a:cubicBezTo>
                  <a:cubicBezTo>
                    <a:pt x="36000" y="6937"/>
                    <a:pt x="36949" y="6763"/>
                    <a:pt x="37920" y="6763"/>
                  </a:cubicBezTo>
                  <a:cubicBezTo>
                    <a:pt x="41195" y="6763"/>
                    <a:pt x="44734" y="8734"/>
                    <a:pt x="44682" y="12232"/>
                  </a:cubicBezTo>
                  <a:cubicBezTo>
                    <a:pt x="44603" y="15623"/>
                    <a:pt x="41873" y="17352"/>
                    <a:pt x="38964" y="17352"/>
                  </a:cubicBezTo>
                  <a:cubicBezTo>
                    <a:pt x="38210" y="17352"/>
                    <a:pt x="37445" y="17236"/>
                    <a:pt x="36710" y="17002"/>
                  </a:cubicBezTo>
                  <a:cubicBezTo>
                    <a:pt x="36576" y="16702"/>
                    <a:pt x="36376" y="16369"/>
                    <a:pt x="36143" y="16068"/>
                  </a:cubicBezTo>
                  <a:cubicBezTo>
                    <a:pt x="36075" y="15984"/>
                    <a:pt x="35986" y="15948"/>
                    <a:pt x="35895" y="15948"/>
                  </a:cubicBezTo>
                  <a:cubicBezTo>
                    <a:pt x="35627" y="15948"/>
                    <a:pt x="35343" y="16253"/>
                    <a:pt x="35542" y="16502"/>
                  </a:cubicBezTo>
                  <a:cubicBezTo>
                    <a:pt x="35609" y="16569"/>
                    <a:pt x="35642" y="16635"/>
                    <a:pt x="35676" y="16702"/>
                  </a:cubicBezTo>
                  <a:cubicBezTo>
                    <a:pt x="35576" y="16802"/>
                    <a:pt x="35542" y="16969"/>
                    <a:pt x="35676" y="17036"/>
                  </a:cubicBezTo>
                  <a:cubicBezTo>
                    <a:pt x="35776" y="17102"/>
                    <a:pt x="35876" y="17136"/>
                    <a:pt x="35976" y="17202"/>
                  </a:cubicBezTo>
                  <a:cubicBezTo>
                    <a:pt x="37899" y="20805"/>
                    <a:pt x="33349" y="24203"/>
                    <a:pt x="29166" y="24203"/>
                  </a:cubicBezTo>
                  <a:cubicBezTo>
                    <a:pt x="27037" y="24203"/>
                    <a:pt x="25003" y="23322"/>
                    <a:pt x="23967" y="21139"/>
                  </a:cubicBezTo>
                  <a:cubicBezTo>
                    <a:pt x="24001" y="21072"/>
                    <a:pt x="24034" y="21005"/>
                    <a:pt x="24068" y="20938"/>
                  </a:cubicBezTo>
                  <a:cubicBezTo>
                    <a:pt x="24181" y="20666"/>
                    <a:pt x="23970" y="20424"/>
                    <a:pt x="23760" y="20424"/>
                  </a:cubicBezTo>
                  <a:cubicBezTo>
                    <a:pt x="23662" y="20424"/>
                    <a:pt x="23564" y="20477"/>
                    <a:pt x="23500" y="20605"/>
                  </a:cubicBezTo>
                  <a:cubicBezTo>
                    <a:pt x="22466" y="22540"/>
                    <a:pt x="20632" y="24074"/>
                    <a:pt x="18330" y="24174"/>
                  </a:cubicBezTo>
                  <a:cubicBezTo>
                    <a:pt x="18223" y="24181"/>
                    <a:pt x="18114" y="24185"/>
                    <a:pt x="18002" y="24185"/>
                  </a:cubicBezTo>
                  <a:cubicBezTo>
                    <a:pt x="17065" y="24185"/>
                    <a:pt x="15980" y="23925"/>
                    <a:pt x="15295" y="23240"/>
                  </a:cubicBezTo>
                  <a:cubicBezTo>
                    <a:pt x="14027" y="21973"/>
                    <a:pt x="14627" y="20105"/>
                    <a:pt x="15028" y="18570"/>
                  </a:cubicBezTo>
                  <a:cubicBezTo>
                    <a:pt x="15161" y="18470"/>
                    <a:pt x="15261" y="18403"/>
                    <a:pt x="15361" y="18303"/>
                  </a:cubicBezTo>
                  <a:cubicBezTo>
                    <a:pt x="15596" y="18069"/>
                    <a:pt x="15383" y="17753"/>
                    <a:pt x="15119" y="17753"/>
                  </a:cubicBezTo>
                  <a:cubicBezTo>
                    <a:pt x="15045" y="17753"/>
                    <a:pt x="14967" y="17778"/>
                    <a:pt x="14894" y="17836"/>
                  </a:cubicBezTo>
                  <a:cubicBezTo>
                    <a:pt x="12943" y="19412"/>
                    <a:pt x="9914" y="20971"/>
                    <a:pt x="7093" y="20971"/>
                  </a:cubicBezTo>
                  <a:cubicBezTo>
                    <a:pt x="5912" y="20971"/>
                    <a:pt x="4767" y="20697"/>
                    <a:pt x="3753" y="20038"/>
                  </a:cubicBezTo>
                  <a:cubicBezTo>
                    <a:pt x="1218" y="18337"/>
                    <a:pt x="2652" y="14801"/>
                    <a:pt x="4620" y="13266"/>
                  </a:cubicBezTo>
                  <a:cubicBezTo>
                    <a:pt x="6121" y="12065"/>
                    <a:pt x="7856" y="11732"/>
                    <a:pt x="9757" y="11732"/>
                  </a:cubicBezTo>
                  <a:cubicBezTo>
                    <a:pt x="9791" y="11765"/>
                    <a:pt x="9857" y="11765"/>
                    <a:pt x="9924" y="11799"/>
                  </a:cubicBezTo>
                  <a:cubicBezTo>
                    <a:pt x="9943" y="11803"/>
                    <a:pt x="9962" y="11806"/>
                    <a:pt x="9980" y="11806"/>
                  </a:cubicBezTo>
                  <a:cubicBezTo>
                    <a:pt x="10221" y="11806"/>
                    <a:pt x="10403" y="11422"/>
                    <a:pt x="10124" y="11298"/>
                  </a:cubicBezTo>
                  <a:cubicBezTo>
                    <a:pt x="7756" y="10131"/>
                    <a:pt x="7256" y="7129"/>
                    <a:pt x="9290" y="5327"/>
                  </a:cubicBezTo>
                  <a:cubicBezTo>
                    <a:pt x="10149" y="4569"/>
                    <a:pt x="11320" y="4173"/>
                    <a:pt x="12465" y="4173"/>
                  </a:cubicBezTo>
                  <a:cubicBezTo>
                    <a:pt x="13989" y="4173"/>
                    <a:pt x="15467" y="4875"/>
                    <a:pt x="16095" y="6361"/>
                  </a:cubicBezTo>
                  <a:cubicBezTo>
                    <a:pt x="16095" y="6461"/>
                    <a:pt x="16129" y="6562"/>
                    <a:pt x="16129" y="6662"/>
                  </a:cubicBezTo>
                  <a:cubicBezTo>
                    <a:pt x="16145" y="6895"/>
                    <a:pt x="16312" y="7012"/>
                    <a:pt x="16479" y="7012"/>
                  </a:cubicBezTo>
                  <a:cubicBezTo>
                    <a:pt x="16646" y="7012"/>
                    <a:pt x="16812" y="6895"/>
                    <a:pt x="16829" y="6662"/>
                  </a:cubicBezTo>
                  <a:cubicBezTo>
                    <a:pt x="17029" y="4593"/>
                    <a:pt x="17429" y="2492"/>
                    <a:pt x="19364" y="1358"/>
                  </a:cubicBezTo>
                  <a:cubicBezTo>
                    <a:pt x="19957" y="1004"/>
                    <a:pt x="20601" y="837"/>
                    <a:pt x="21227" y="837"/>
                  </a:cubicBezTo>
                  <a:cubicBezTo>
                    <a:pt x="22784" y="837"/>
                    <a:pt x="24220" y="1875"/>
                    <a:pt x="24434" y="3659"/>
                  </a:cubicBezTo>
                  <a:cubicBezTo>
                    <a:pt x="24468" y="3726"/>
                    <a:pt x="24501" y="3793"/>
                    <a:pt x="24568" y="3826"/>
                  </a:cubicBezTo>
                  <a:cubicBezTo>
                    <a:pt x="24590" y="3915"/>
                    <a:pt x="24672" y="3974"/>
                    <a:pt x="24753" y="3974"/>
                  </a:cubicBezTo>
                  <a:cubicBezTo>
                    <a:pt x="24794" y="3974"/>
                    <a:pt x="24835" y="3960"/>
                    <a:pt x="24868" y="3926"/>
                  </a:cubicBezTo>
                  <a:cubicBezTo>
                    <a:pt x="26321" y="2086"/>
                    <a:pt x="28179" y="652"/>
                    <a:pt x="30626" y="652"/>
                  </a:cubicBezTo>
                  <a:close/>
                  <a:moveTo>
                    <a:pt x="21165" y="0"/>
                  </a:moveTo>
                  <a:cubicBezTo>
                    <a:pt x="20889" y="0"/>
                    <a:pt x="20609" y="29"/>
                    <a:pt x="20332" y="90"/>
                  </a:cubicBezTo>
                  <a:cubicBezTo>
                    <a:pt x="17896" y="624"/>
                    <a:pt x="16429" y="2926"/>
                    <a:pt x="16162" y="5294"/>
                  </a:cubicBezTo>
                  <a:cubicBezTo>
                    <a:pt x="15531" y="4086"/>
                    <a:pt x="14082" y="3580"/>
                    <a:pt x="12589" y="3580"/>
                  </a:cubicBezTo>
                  <a:cubicBezTo>
                    <a:pt x="11319" y="3580"/>
                    <a:pt x="10016" y="3947"/>
                    <a:pt x="9157" y="4560"/>
                  </a:cubicBezTo>
                  <a:cubicBezTo>
                    <a:pt x="6989" y="6128"/>
                    <a:pt x="6622" y="9764"/>
                    <a:pt x="8790" y="11298"/>
                  </a:cubicBezTo>
                  <a:cubicBezTo>
                    <a:pt x="8755" y="11298"/>
                    <a:pt x="8719" y="11297"/>
                    <a:pt x="8684" y="11297"/>
                  </a:cubicBezTo>
                  <a:cubicBezTo>
                    <a:pt x="4927" y="11297"/>
                    <a:pt x="0" y="14772"/>
                    <a:pt x="1752" y="18770"/>
                  </a:cubicBezTo>
                  <a:cubicBezTo>
                    <a:pt x="2666" y="20878"/>
                    <a:pt x="4570" y="21657"/>
                    <a:pt x="6713" y="21657"/>
                  </a:cubicBezTo>
                  <a:cubicBezTo>
                    <a:pt x="9419" y="21657"/>
                    <a:pt x="12506" y="20415"/>
                    <a:pt x="14461" y="19037"/>
                  </a:cubicBezTo>
                  <a:lnTo>
                    <a:pt x="14461" y="19037"/>
                  </a:lnTo>
                  <a:cubicBezTo>
                    <a:pt x="13527" y="21506"/>
                    <a:pt x="13860" y="24141"/>
                    <a:pt x="16962" y="24775"/>
                  </a:cubicBezTo>
                  <a:cubicBezTo>
                    <a:pt x="17352" y="24857"/>
                    <a:pt x="17743" y="24897"/>
                    <a:pt x="18131" y="24897"/>
                  </a:cubicBezTo>
                  <a:cubicBezTo>
                    <a:pt x="20408" y="24897"/>
                    <a:pt x="22594" y="23543"/>
                    <a:pt x="23734" y="21606"/>
                  </a:cubicBezTo>
                  <a:cubicBezTo>
                    <a:pt x="24557" y="24006"/>
                    <a:pt x="26659" y="24983"/>
                    <a:pt x="28963" y="24983"/>
                  </a:cubicBezTo>
                  <a:cubicBezTo>
                    <a:pt x="33287" y="24983"/>
                    <a:pt x="38326" y="21541"/>
                    <a:pt x="36977" y="17603"/>
                  </a:cubicBezTo>
                  <a:lnTo>
                    <a:pt x="36977" y="17603"/>
                  </a:lnTo>
                  <a:cubicBezTo>
                    <a:pt x="37694" y="17836"/>
                    <a:pt x="38436" y="17948"/>
                    <a:pt x="39169" y="17948"/>
                  </a:cubicBezTo>
                  <a:cubicBezTo>
                    <a:pt x="42322" y="17948"/>
                    <a:pt x="45302" y="15859"/>
                    <a:pt x="45383" y="12232"/>
                  </a:cubicBezTo>
                  <a:cubicBezTo>
                    <a:pt x="45465" y="8306"/>
                    <a:pt x="41601" y="6051"/>
                    <a:pt x="37947" y="6051"/>
                  </a:cubicBezTo>
                  <a:cubicBezTo>
                    <a:pt x="37130" y="6051"/>
                    <a:pt x="36325" y="6163"/>
                    <a:pt x="35576" y="6395"/>
                  </a:cubicBezTo>
                  <a:cubicBezTo>
                    <a:pt x="36877" y="4193"/>
                    <a:pt x="35376" y="1324"/>
                    <a:pt x="32974" y="424"/>
                  </a:cubicBezTo>
                  <a:cubicBezTo>
                    <a:pt x="32248" y="140"/>
                    <a:pt x="31481" y="7"/>
                    <a:pt x="30713" y="7"/>
                  </a:cubicBezTo>
                  <a:cubicBezTo>
                    <a:pt x="28408" y="7"/>
                    <a:pt x="26094" y="1208"/>
                    <a:pt x="24868" y="3159"/>
                  </a:cubicBezTo>
                  <a:cubicBezTo>
                    <a:pt x="24723" y="1302"/>
                    <a:pt x="23013" y="0"/>
                    <a:pt x="2116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07;p57"/>
            <p:cNvSpPr/>
            <p:nvPr/>
          </p:nvSpPr>
          <p:spPr>
            <a:xfrm>
              <a:off x="4727350" y="4077650"/>
              <a:ext cx="1087925" cy="589375"/>
            </a:xfrm>
            <a:custGeom>
              <a:avLst/>
              <a:gdLst/>
              <a:ahLst/>
              <a:cxnLst/>
              <a:rect l="l" t="t" r="r" b="b"/>
              <a:pathLst>
                <a:path w="43517" h="23575" extrusionOk="0">
                  <a:moveTo>
                    <a:pt x="29487" y="1"/>
                  </a:moveTo>
                  <a:cubicBezTo>
                    <a:pt x="27002" y="1"/>
                    <a:pt x="25119" y="1446"/>
                    <a:pt x="23651" y="3305"/>
                  </a:cubicBezTo>
                  <a:cubicBezTo>
                    <a:pt x="23618" y="3339"/>
                    <a:pt x="23577" y="3353"/>
                    <a:pt x="23536" y="3353"/>
                  </a:cubicBezTo>
                  <a:cubicBezTo>
                    <a:pt x="23455" y="3353"/>
                    <a:pt x="23373" y="3294"/>
                    <a:pt x="23351" y="3205"/>
                  </a:cubicBezTo>
                  <a:cubicBezTo>
                    <a:pt x="23284" y="3172"/>
                    <a:pt x="23251" y="3105"/>
                    <a:pt x="23217" y="3038"/>
                  </a:cubicBezTo>
                  <a:cubicBezTo>
                    <a:pt x="23002" y="1243"/>
                    <a:pt x="21550" y="203"/>
                    <a:pt x="19982" y="203"/>
                  </a:cubicBezTo>
                  <a:cubicBezTo>
                    <a:pt x="19366" y="203"/>
                    <a:pt x="18731" y="364"/>
                    <a:pt x="18147" y="703"/>
                  </a:cubicBezTo>
                  <a:cubicBezTo>
                    <a:pt x="16212" y="1871"/>
                    <a:pt x="15812" y="3972"/>
                    <a:pt x="15612" y="6041"/>
                  </a:cubicBezTo>
                  <a:cubicBezTo>
                    <a:pt x="15595" y="6274"/>
                    <a:pt x="15429" y="6391"/>
                    <a:pt x="15262" y="6391"/>
                  </a:cubicBezTo>
                  <a:cubicBezTo>
                    <a:pt x="15095" y="6391"/>
                    <a:pt x="14928" y="6274"/>
                    <a:pt x="14912" y="6041"/>
                  </a:cubicBezTo>
                  <a:cubicBezTo>
                    <a:pt x="14912" y="5941"/>
                    <a:pt x="14878" y="5840"/>
                    <a:pt x="14878" y="5740"/>
                  </a:cubicBezTo>
                  <a:cubicBezTo>
                    <a:pt x="14250" y="4254"/>
                    <a:pt x="12772" y="3552"/>
                    <a:pt x="11248" y="3552"/>
                  </a:cubicBezTo>
                  <a:cubicBezTo>
                    <a:pt x="10103" y="3552"/>
                    <a:pt x="8932" y="3948"/>
                    <a:pt x="8073" y="4706"/>
                  </a:cubicBezTo>
                  <a:cubicBezTo>
                    <a:pt x="6039" y="6508"/>
                    <a:pt x="6539" y="9510"/>
                    <a:pt x="8907" y="10677"/>
                  </a:cubicBezTo>
                  <a:cubicBezTo>
                    <a:pt x="9186" y="10801"/>
                    <a:pt x="9004" y="11185"/>
                    <a:pt x="8763" y="11185"/>
                  </a:cubicBezTo>
                  <a:cubicBezTo>
                    <a:pt x="8745" y="11185"/>
                    <a:pt x="8726" y="11182"/>
                    <a:pt x="8707" y="11178"/>
                  </a:cubicBezTo>
                  <a:cubicBezTo>
                    <a:pt x="8640" y="11144"/>
                    <a:pt x="8574" y="11144"/>
                    <a:pt x="8540" y="11111"/>
                  </a:cubicBezTo>
                  <a:cubicBezTo>
                    <a:pt x="6639" y="11111"/>
                    <a:pt x="4904" y="11444"/>
                    <a:pt x="3403" y="12645"/>
                  </a:cubicBezTo>
                  <a:cubicBezTo>
                    <a:pt x="1435" y="14180"/>
                    <a:pt x="1" y="17716"/>
                    <a:pt x="2536" y="19417"/>
                  </a:cubicBezTo>
                  <a:cubicBezTo>
                    <a:pt x="3550" y="20076"/>
                    <a:pt x="4695" y="20350"/>
                    <a:pt x="5876" y="20350"/>
                  </a:cubicBezTo>
                  <a:cubicBezTo>
                    <a:pt x="8697" y="20350"/>
                    <a:pt x="11726" y="18791"/>
                    <a:pt x="13677" y="17215"/>
                  </a:cubicBezTo>
                  <a:cubicBezTo>
                    <a:pt x="13750" y="17157"/>
                    <a:pt x="13828" y="17132"/>
                    <a:pt x="13902" y="17132"/>
                  </a:cubicBezTo>
                  <a:cubicBezTo>
                    <a:pt x="14166" y="17132"/>
                    <a:pt x="14379" y="17448"/>
                    <a:pt x="14144" y="17682"/>
                  </a:cubicBezTo>
                  <a:cubicBezTo>
                    <a:pt x="14044" y="17782"/>
                    <a:pt x="13944" y="17849"/>
                    <a:pt x="13811" y="17949"/>
                  </a:cubicBezTo>
                  <a:cubicBezTo>
                    <a:pt x="13410" y="19484"/>
                    <a:pt x="12810" y="21352"/>
                    <a:pt x="14078" y="22619"/>
                  </a:cubicBezTo>
                  <a:cubicBezTo>
                    <a:pt x="14793" y="23334"/>
                    <a:pt x="15942" y="23557"/>
                    <a:pt x="16905" y="23557"/>
                  </a:cubicBezTo>
                  <a:cubicBezTo>
                    <a:pt x="16976" y="23557"/>
                    <a:pt x="17045" y="23555"/>
                    <a:pt x="17113" y="23553"/>
                  </a:cubicBezTo>
                  <a:cubicBezTo>
                    <a:pt x="19415" y="23453"/>
                    <a:pt x="21249" y="21919"/>
                    <a:pt x="22283" y="19984"/>
                  </a:cubicBezTo>
                  <a:cubicBezTo>
                    <a:pt x="22347" y="19856"/>
                    <a:pt x="22445" y="19803"/>
                    <a:pt x="22543" y="19803"/>
                  </a:cubicBezTo>
                  <a:cubicBezTo>
                    <a:pt x="22753" y="19803"/>
                    <a:pt x="22964" y="20045"/>
                    <a:pt x="22851" y="20317"/>
                  </a:cubicBezTo>
                  <a:cubicBezTo>
                    <a:pt x="22817" y="20384"/>
                    <a:pt x="22784" y="20451"/>
                    <a:pt x="22750" y="20518"/>
                  </a:cubicBezTo>
                  <a:cubicBezTo>
                    <a:pt x="23784" y="22696"/>
                    <a:pt x="25811" y="23574"/>
                    <a:pt x="27936" y="23574"/>
                  </a:cubicBezTo>
                  <a:cubicBezTo>
                    <a:pt x="32122" y="23574"/>
                    <a:pt x="36684" y="20166"/>
                    <a:pt x="34759" y="16581"/>
                  </a:cubicBezTo>
                  <a:cubicBezTo>
                    <a:pt x="34659" y="16515"/>
                    <a:pt x="34559" y="16481"/>
                    <a:pt x="34459" y="16415"/>
                  </a:cubicBezTo>
                  <a:cubicBezTo>
                    <a:pt x="34325" y="16348"/>
                    <a:pt x="34359" y="16181"/>
                    <a:pt x="34459" y="16081"/>
                  </a:cubicBezTo>
                  <a:cubicBezTo>
                    <a:pt x="34425" y="16014"/>
                    <a:pt x="34359" y="15948"/>
                    <a:pt x="34325" y="15881"/>
                  </a:cubicBezTo>
                  <a:cubicBezTo>
                    <a:pt x="34126" y="15632"/>
                    <a:pt x="34410" y="15327"/>
                    <a:pt x="34678" y="15327"/>
                  </a:cubicBezTo>
                  <a:cubicBezTo>
                    <a:pt x="34769" y="15327"/>
                    <a:pt x="34858" y="15363"/>
                    <a:pt x="34926" y="15447"/>
                  </a:cubicBezTo>
                  <a:cubicBezTo>
                    <a:pt x="35159" y="15748"/>
                    <a:pt x="35359" y="16081"/>
                    <a:pt x="35493" y="16381"/>
                  </a:cubicBezTo>
                  <a:cubicBezTo>
                    <a:pt x="36228" y="16615"/>
                    <a:pt x="36993" y="16731"/>
                    <a:pt x="37747" y="16731"/>
                  </a:cubicBezTo>
                  <a:cubicBezTo>
                    <a:pt x="40656" y="16731"/>
                    <a:pt x="43386" y="15002"/>
                    <a:pt x="43465" y="11611"/>
                  </a:cubicBezTo>
                  <a:cubicBezTo>
                    <a:pt x="43517" y="8113"/>
                    <a:pt x="39978" y="6142"/>
                    <a:pt x="36703" y="6142"/>
                  </a:cubicBezTo>
                  <a:cubicBezTo>
                    <a:pt x="35732" y="6142"/>
                    <a:pt x="34783" y="6316"/>
                    <a:pt x="33958" y="6674"/>
                  </a:cubicBezTo>
                  <a:cubicBezTo>
                    <a:pt x="33903" y="6688"/>
                    <a:pt x="33854" y="6696"/>
                    <a:pt x="33807" y="6696"/>
                  </a:cubicBezTo>
                  <a:cubicBezTo>
                    <a:pt x="33742" y="6696"/>
                    <a:pt x="33684" y="6680"/>
                    <a:pt x="33625" y="6641"/>
                  </a:cubicBezTo>
                  <a:cubicBezTo>
                    <a:pt x="33581" y="6660"/>
                    <a:pt x="33538" y="6669"/>
                    <a:pt x="33496" y="6669"/>
                  </a:cubicBezTo>
                  <a:cubicBezTo>
                    <a:pt x="33249" y="6669"/>
                    <a:pt x="33058" y="6364"/>
                    <a:pt x="33258" y="6107"/>
                  </a:cubicBezTo>
                  <a:cubicBezTo>
                    <a:pt x="35760" y="3239"/>
                    <a:pt x="32724" y="103"/>
                    <a:pt x="29655" y="3"/>
                  </a:cubicBezTo>
                  <a:cubicBezTo>
                    <a:pt x="29599" y="1"/>
                    <a:pt x="29543" y="1"/>
                    <a:pt x="29487"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08;p57"/>
            <p:cNvSpPr/>
            <p:nvPr/>
          </p:nvSpPr>
          <p:spPr>
            <a:xfrm>
              <a:off x="5230225" y="4689575"/>
              <a:ext cx="83400" cy="128075"/>
            </a:xfrm>
            <a:custGeom>
              <a:avLst/>
              <a:gdLst/>
              <a:ahLst/>
              <a:cxnLst/>
              <a:rect l="l" t="t" r="r" b="b"/>
              <a:pathLst>
                <a:path w="3336" h="5123" extrusionOk="0">
                  <a:moveTo>
                    <a:pt x="1501" y="811"/>
                  </a:moveTo>
                  <a:cubicBezTo>
                    <a:pt x="1968" y="1411"/>
                    <a:pt x="2469" y="2045"/>
                    <a:pt x="2602" y="2812"/>
                  </a:cubicBezTo>
                  <a:cubicBezTo>
                    <a:pt x="2738" y="3625"/>
                    <a:pt x="1940" y="4607"/>
                    <a:pt x="1287" y="4607"/>
                  </a:cubicBezTo>
                  <a:cubicBezTo>
                    <a:pt x="975" y="4607"/>
                    <a:pt x="697" y="4384"/>
                    <a:pt x="567" y="3813"/>
                  </a:cubicBezTo>
                  <a:cubicBezTo>
                    <a:pt x="334" y="2779"/>
                    <a:pt x="1201" y="1845"/>
                    <a:pt x="1501" y="811"/>
                  </a:cubicBezTo>
                  <a:close/>
                  <a:moveTo>
                    <a:pt x="1437" y="1"/>
                  </a:moveTo>
                  <a:cubicBezTo>
                    <a:pt x="1382" y="1"/>
                    <a:pt x="1335" y="35"/>
                    <a:pt x="1335" y="110"/>
                  </a:cubicBezTo>
                  <a:cubicBezTo>
                    <a:pt x="1134" y="1344"/>
                    <a:pt x="0" y="2312"/>
                    <a:pt x="0" y="3613"/>
                  </a:cubicBezTo>
                  <a:cubicBezTo>
                    <a:pt x="0" y="4397"/>
                    <a:pt x="532" y="5123"/>
                    <a:pt x="1344" y="5123"/>
                  </a:cubicBezTo>
                  <a:cubicBezTo>
                    <a:pt x="1396" y="5123"/>
                    <a:pt x="1448" y="5120"/>
                    <a:pt x="1501" y="5114"/>
                  </a:cubicBezTo>
                  <a:cubicBezTo>
                    <a:pt x="2302" y="5047"/>
                    <a:pt x="2969" y="4313"/>
                    <a:pt x="3136" y="3513"/>
                  </a:cubicBezTo>
                  <a:cubicBezTo>
                    <a:pt x="3336" y="2312"/>
                    <a:pt x="2469" y="1178"/>
                    <a:pt x="1735" y="310"/>
                  </a:cubicBezTo>
                  <a:cubicBezTo>
                    <a:pt x="1701" y="244"/>
                    <a:pt x="1635" y="244"/>
                    <a:pt x="1601" y="210"/>
                  </a:cubicBezTo>
                  <a:lnTo>
                    <a:pt x="1601" y="144"/>
                  </a:lnTo>
                  <a:cubicBezTo>
                    <a:pt x="1583" y="52"/>
                    <a:pt x="1504" y="1"/>
                    <a:pt x="143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09;p57"/>
            <p:cNvSpPr/>
            <p:nvPr/>
          </p:nvSpPr>
          <p:spPr>
            <a:xfrm>
              <a:off x="5238550" y="4709825"/>
              <a:ext cx="60125" cy="94925"/>
            </a:xfrm>
            <a:custGeom>
              <a:avLst/>
              <a:gdLst/>
              <a:ahLst/>
              <a:cxnLst/>
              <a:rect l="l" t="t" r="r" b="b"/>
              <a:pathLst>
                <a:path w="2405" h="3797" extrusionOk="0">
                  <a:moveTo>
                    <a:pt x="1168" y="1"/>
                  </a:moveTo>
                  <a:cubicBezTo>
                    <a:pt x="868" y="1035"/>
                    <a:pt x="1" y="1969"/>
                    <a:pt x="234" y="3003"/>
                  </a:cubicBezTo>
                  <a:cubicBezTo>
                    <a:pt x="364" y="3574"/>
                    <a:pt x="642" y="3797"/>
                    <a:pt x="954" y="3797"/>
                  </a:cubicBezTo>
                  <a:cubicBezTo>
                    <a:pt x="1607" y="3797"/>
                    <a:pt x="2405" y="2815"/>
                    <a:pt x="2269" y="2002"/>
                  </a:cubicBezTo>
                  <a:cubicBezTo>
                    <a:pt x="2136" y="1235"/>
                    <a:pt x="1635" y="601"/>
                    <a:pt x="1168"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10;p57"/>
            <p:cNvSpPr/>
            <p:nvPr/>
          </p:nvSpPr>
          <p:spPr>
            <a:xfrm>
              <a:off x="5070950" y="4776300"/>
              <a:ext cx="84250" cy="128900"/>
            </a:xfrm>
            <a:custGeom>
              <a:avLst/>
              <a:gdLst/>
              <a:ahLst/>
              <a:cxnLst/>
              <a:rect l="l" t="t" r="r" b="b"/>
              <a:pathLst>
                <a:path w="3370" h="5156" extrusionOk="0">
                  <a:moveTo>
                    <a:pt x="1501" y="844"/>
                  </a:moveTo>
                  <a:cubicBezTo>
                    <a:pt x="1968" y="1411"/>
                    <a:pt x="2502" y="2045"/>
                    <a:pt x="2635" y="2812"/>
                  </a:cubicBezTo>
                  <a:cubicBezTo>
                    <a:pt x="2770" y="3645"/>
                    <a:pt x="1964" y="4614"/>
                    <a:pt x="1302" y="4614"/>
                  </a:cubicBezTo>
                  <a:cubicBezTo>
                    <a:pt x="983" y="4614"/>
                    <a:pt x="697" y="4388"/>
                    <a:pt x="567" y="3813"/>
                  </a:cubicBezTo>
                  <a:cubicBezTo>
                    <a:pt x="334" y="2779"/>
                    <a:pt x="1234" y="1845"/>
                    <a:pt x="1501" y="844"/>
                  </a:cubicBezTo>
                  <a:close/>
                  <a:moveTo>
                    <a:pt x="1462" y="1"/>
                  </a:moveTo>
                  <a:cubicBezTo>
                    <a:pt x="1405" y="1"/>
                    <a:pt x="1349" y="35"/>
                    <a:pt x="1334" y="110"/>
                  </a:cubicBezTo>
                  <a:cubicBezTo>
                    <a:pt x="1134" y="1345"/>
                    <a:pt x="0" y="2312"/>
                    <a:pt x="33" y="3613"/>
                  </a:cubicBezTo>
                  <a:cubicBezTo>
                    <a:pt x="33" y="4399"/>
                    <a:pt x="538" y="5156"/>
                    <a:pt x="1350" y="5156"/>
                  </a:cubicBezTo>
                  <a:cubicBezTo>
                    <a:pt x="1399" y="5156"/>
                    <a:pt x="1450" y="5153"/>
                    <a:pt x="1501" y="5147"/>
                  </a:cubicBezTo>
                  <a:cubicBezTo>
                    <a:pt x="2335" y="5047"/>
                    <a:pt x="3002" y="4313"/>
                    <a:pt x="3136" y="3513"/>
                  </a:cubicBezTo>
                  <a:cubicBezTo>
                    <a:pt x="3369" y="2312"/>
                    <a:pt x="2502" y="1178"/>
                    <a:pt x="1768" y="310"/>
                  </a:cubicBezTo>
                  <a:cubicBezTo>
                    <a:pt x="1735" y="244"/>
                    <a:pt x="1668" y="244"/>
                    <a:pt x="1601" y="244"/>
                  </a:cubicBezTo>
                  <a:lnTo>
                    <a:pt x="1601" y="144"/>
                  </a:lnTo>
                  <a:cubicBezTo>
                    <a:pt x="1601" y="52"/>
                    <a:pt x="1531" y="1"/>
                    <a:pt x="146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11;p57"/>
            <p:cNvSpPr/>
            <p:nvPr/>
          </p:nvSpPr>
          <p:spPr>
            <a:xfrm>
              <a:off x="5079275" y="4797400"/>
              <a:ext cx="60950" cy="94250"/>
            </a:xfrm>
            <a:custGeom>
              <a:avLst/>
              <a:gdLst/>
              <a:ahLst/>
              <a:cxnLst/>
              <a:rect l="l" t="t" r="r" b="b"/>
              <a:pathLst>
                <a:path w="2438" h="3770" extrusionOk="0">
                  <a:moveTo>
                    <a:pt x="1168" y="0"/>
                  </a:moveTo>
                  <a:cubicBezTo>
                    <a:pt x="901" y="1001"/>
                    <a:pt x="1" y="1935"/>
                    <a:pt x="234" y="2969"/>
                  </a:cubicBezTo>
                  <a:cubicBezTo>
                    <a:pt x="364" y="3544"/>
                    <a:pt x="650" y="3770"/>
                    <a:pt x="969" y="3770"/>
                  </a:cubicBezTo>
                  <a:cubicBezTo>
                    <a:pt x="1631" y="3770"/>
                    <a:pt x="2437" y="2801"/>
                    <a:pt x="2302" y="1968"/>
                  </a:cubicBezTo>
                  <a:cubicBezTo>
                    <a:pt x="2169" y="1201"/>
                    <a:pt x="1635" y="567"/>
                    <a:pt x="1168"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12;p57"/>
            <p:cNvSpPr/>
            <p:nvPr/>
          </p:nvSpPr>
          <p:spPr>
            <a:xfrm>
              <a:off x="5418675" y="4762950"/>
              <a:ext cx="84275" cy="128225"/>
            </a:xfrm>
            <a:custGeom>
              <a:avLst/>
              <a:gdLst/>
              <a:ahLst/>
              <a:cxnLst/>
              <a:rect l="l" t="t" r="r" b="b"/>
              <a:pathLst>
                <a:path w="3371" h="5129" extrusionOk="0">
                  <a:moveTo>
                    <a:pt x="1535" y="811"/>
                  </a:moveTo>
                  <a:cubicBezTo>
                    <a:pt x="2002" y="1412"/>
                    <a:pt x="2503" y="2045"/>
                    <a:pt x="2636" y="2813"/>
                  </a:cubicBezTo>
                  <a:cubicBezTo>
                    <a:pt x="2771" y="3645"/>
                    <a:pt x="1965" y="4614"/>
                    <a:pt x="1303" y="4614"/>
                  </a:cubicBezTo>
                  <a:cubicBezTo>
                    <a:pt x="984" y="4614"/>
                    <a:pt x="698" y="4389"/>
                    <a:pt x="568" y="3813"/>
                  </a:cubicBezTo>
                  <a:cubicBezTo>
                    <a:pt x="335" y="2779"/>
                    <a:pt x="1235" y="1845"/>
                    <a:pt x="1535" y="811"/>
                  </a:cubicBezTo>
                  <a:close/>
                  <a:moveTo>
                    <a:pt x="1463" y="1"/>
                  </a:moveTo>
                  <a:cubicBezTo>
                    <a:pt x="1406" y="1"/>
                    <a:pt x="1350" y="35"/>
                    <a:pt x="1335" y="111"/>
                  </a:cubicBezTo>
                  <a:cubicBezTo>
                    <a:pt x="1135" y="1345"/>
                    <a:pt x="1" y="2312"/>
                    <a:pt x="34" y="3613"/>
                  </a:cubicBezTo>
                  <a:cubicBezTo>
                    <a:pt x="34" y="4385"/>
                    <a:pt x="521" y="5129"/>
                    <a:pt x="1334" y="5129"/>
                  </a:cubicBezTo>
                  <a:cubicBezTo>
                    <a:pt x="1399" y="5129"/>
                    <a:pt x="1466" y="5124"/>
                    <a:pt x="1535" y="5114"/>
                  </a:cubicBezTo>
                  <a:cubicBezTo>
                    <a:pt x="2336" y="5047"/>
                    <a:pt x="3003" y="4314"/>
                    <a:pt x="3137" y="3513"/>
                  </a:cubicBezTo>
                  <a:cubicBezTo>
                    <a:pt x="3370" y="2312"/>
                    <a:pt x="2503" y="1178"/>
                    <a:pt x="1769" y="311"/>
                  </a:cubicBezTo>
                  <a:cubicBezTo>
                    <a:pt x="1736" y="244"/>
                    <a:pt x="1669" y="244"/>
                    <a:pt x="1602" y="211"/>
                  </a:cubicBezTo>
                  <a:lnTo>
                    <a:pt x="1602" y="144"/>
                  </a:lnTo>
                  <a:cubicBezTo>
                    <a:pt x="1602" y="52"/>
                    <a:pt x="1532" y="1"/>
                    <a:pt x="146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13;p57"/>
            <p:cNvSpPr/>
            <p:nvPr/>
          </p:nvSpPr>
          <p:spPr>
            <a:xfrm>
              <a:off x="5427025" y="4783225"/>
              <a:ext cx="60950" cy="95100"/>
            </a:xfrm>
            <a:custGeom>
              <a:avLst/>
              <a:gdLst/>
              <a:ahLst/>
              <a:cxnLst/>
              <a:rect l="l" t="t" r="r" b="b"/>
              <a:pathLst>
                <a:path w="2438" h="3804" extrusionOk="0">
                  <a:moveTo>
                    <a:pt x="1201" y="0"/>
                  </a:moveTo>
                  <a:cubicBezTo>
                    <a:pt x="901" y="1034"/>
                    <a:pt x="1" y="1968"/>
                    <a:pt x="234" y="3002"/>
                  </a:cubicBezTo>
                  <a:cubicBezTo>
                    <a:pt x="364" y="3578"/>
                    <a:pt x="650" y="3803"/>
                    <a:pt x="969" y="3803"/>
                  </a:cubicBezTo>
                  <a:cubicBezTo>
                    <a:pt x="1631" y="3803"/>
                    <a:pt x="2437" y="2834"/>
                    <a:pt x="2302" y="2002"/>
                  </a:cubicBezTo>
                  <a:cubicBezTo>
                    <a:pt x="2169" y="1234"/>
                    <a:pt x="1668" y="601"/>
                    <a:pt x="1201"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14;p57"/>
            <p:cNvSpPr/>
            <p:nvPr/>
          </p:nvSpPr>
          <p:spPr>
            <a:xfrm>
              <a:off x="5245225" y="4923350"/>
              <a:ext cx="84250" cy="128625"/>
            </a:xfrm>
            <a:custGeom>
              <a:avLst/>
              <a:gdLst/>
              <a:ahLst/>
              <a:cxnLst/>
              <a:rect l="l" t="t" r="r" b="b"/>
              <a:pathLst>
                <a:path w="3370" h="5145" extrusionOk="0">
                  <a:moveTo>
                    <a:pt x="1502" y="833"/>
                  </a:moveTo>
                  <a:cubicBezTo>
                    <a:pt x="1969" y="1433"/>
                    <a:pt x="2469" y="2067"/>
                    <a:pt x="2603" y="2801"/>
                  </a:cubicBezTo>
                  <a:cubicBezTo>
                    <a:pt x="2761" y="3638"/>
                    <a:pt x="1953" y="4628"/>
                    <a:pt x="1292" y="4628"/>
                  </a:cubicBezTo>
                  <a:cubicBezTo>
                    <a:pt x="978" y="4628"/>
                    <a:pt x="697" y="4405"/>
                    <a:pt x="568" y="3835"/>
                  </a:cubicBezTo>
                  <a:cubicBezTo>
                    <a:pt x="334" y="2768"/>
                    <a:pt x="1202" y="1867"/>
                    <a:pt x="1502" y="833"/>
                  </a:cubicBezTo>
                  <a:close/>
                  <a:moveTo>
                    <a:pt x="1437" y="0"/>
                  </a:moveTo>
                  <a:cubicBezTo>
                    <a:pt x="1382" y="0"/>
                    <a:pt x="1335" y="29"/>
                    <a:pt x="1335" y="99"/>
                  </a:cubicBezTo>
                  <a:cubicBezTo>
                    <a:pt x="1135" y="1367"/>
                    <a:pt x="1" y="2301"/>
                    <a:pt x="1" y="3635"/>
                  </a:cubicBezTo>
                  <a:cubicBezTo>
                    <a:pt x="1" y="4420"/>
                    <a:pt x="532" y="5145"/>
                    <a:pt x="1345" y="5145"/>
                  </a:cubicBezTo>
                  <a:cubicBezTo>
                    <a:pt x="1396" y="5145"/>
                    <a:pt x="1448" y="5142"/>
                    <a:pt x="1502" y="5136"/>
                  </a:cubicBezTo>
                  <a:cubicBezTo>
                    <a:pt x="2302" y="5036"/>
                    <a:pt x="3003" y="4302"/>
                    <a:pt x="3136" y="3535"/>
                  </a:cubicBezTo>
                  <a:cubicBezTo>
                    <a:pt x="3370" y="2334"/>
                    <a:pt x="2469" y="1200"/>
                    <a:pt x="1769" y="333"/>
                  </a:cubicBezTo>
                  <a:cubicBezTo>
                    <a:pt x="1702" y="266"/>
                    <a:pt x="1635" y="233"/>
                    <a:pt x="1602" y="233"/>
                  </a:cubicBezTo>
                  <a:lnTo>
                    <a:pt x="1602" y="133"/>
                  </a:lnTo>
                  <a:cubicBezTo>
                    <a:pt x="1602" y="55"/>
                    <a:pt x="1512" y="0"/>
                    <a:pt x="143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15;p57"/>
            <p:cNvSpPr/>
            <p:nvPr/>
          </p:nvSpPr>
          <p:spPr>
            <a:xfrm>
              <a:off x="5253575" y="4944175"/>
              <a:ext cx="60675" cy="94875"/>
            </a:xfrm>
            <a:custGeom>
              <a:avLst/>
              <a:gdLst/>
              <a:ahLst/>
              <a:cxnLst/>
              <a:rect l="l" t="t" r="r" b="b"/>
              <a:pathLst>
                <a:path w="2427" h="3795" extrusionOk="0">
                  <a:moveTo>
                    <a:pt x="1168" y="0"/>
                  </a:moveTo>
                  <a:cubicBezTo>
                    <a:pt x="868" y="1034"/>
                    <a:pt x="0" y="1935"/>
                    <a:pt x="234" y="3002"/>
                  </a:cubicBezTo>
                  <a:cubicBezTo>
                    <a:pt x="363" y="3572"/>
                    <a:pt x="644" y="3795"/>
                    <a:pt x="958" y="3795"/>
                  </a:cubicBezTo>
                  <a:cubicBezTo>
                    <a:pt x="1619" y="3795"/>
                    <a:pt x="2427" y="2805"/>
                    <a:pt x="2269" y="1968"/>
                  </a:cubicBezTo>
                  <a:cubicBezTo>
                    <a:pt x="2135" y="1234"/>
                    <a:pt x="1635" y="600"/>
                    <a:pt x="1168"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16;p57"/>
            <p:cNvSpPr/>
            <p:nvPr/>
          </p:nvSpPr>
          <p:spPr>
            <a:xfrm>
              <a:off x="4920825" y="4062125"/>
              <a:ext cx="912725" cy="624450"/>
            </a:xfrm>
            <a:custGeom>
              <a:avLst/>
              <a:gdLst/>
              <a:ahLst/>
              <a:cxnLst/>
              <a:rect l="l" t="t" r="r" b="b"/>
              <a:pathLst>
                <a:path w="36509" h="24978" extrusionOk="0">
                  <a:moveTo>
                    <a:pt x="12209" y="0"/>
                  </a:moveTo>
                  <a:cubicBezTo>
                    <a:pt x="11933" y="0"/>
                    <a:pt x="11653" y="29"/>
                    <a:pt x="11376" y="90"/>
                  </a:cubicBezTo>
                  <a:cubicBezTo>
                    <a:pt x="8940" y="624"/>
                    <a:pt x="7473" y="2926"/>
                    <a:pt x="7206" y="5294"/>
                  </a:cubicBezTo>
                  <a:cubicBezTo>
                    <a:pt x="6575" y="4086"/>
                    <a:pt x="5126" y="3580"/>
                    <a:pt x="3633" y="3580"/>
                  </a:cubicBezTo>
                  <a:cubicBezTo>
                    <a:pt x="2363" y="3580"/>
                    <a:pt x="1060" y="3947"/>
                    <a:pt x="201" y="4560"/>
                  </a:cubicBezTo>
                  <a:cubicBezTo>
                    <a:pt x="134" y="4593"/>
                    <a:pt x="67" y="4660"/>
                    <a:pt x="1" y="4694"/>
                  </a:cubicBezTo>
                  <a:cubicBezTo>
                    <a:pt x="334" y="4760"/>
                    <a:pt x="635" y="4827"/>
                    <a:pt x="935" y="4894"/>
                  </a:cubicBezTo>
                  <a:cubicBezTo>
                    <a:pt x="1705" y="4427"/>
                    <a:pt x="2623" y="4184"/>
                    <a:pt x="3522" y="4184"/>
                  </a:cubicBezTo>
                  <a:cubicBezTo>
                    <a:pt x="5001" y="4184"/>
                    <a:pt x="6430" y="4839"/>
                    <a:pt x="7072" y="6228"/>
                  </a:cubicBezTo>
                  <a:cubicBezTo>
                    <a:pt x="7539" y="4393"/>
                    <a:pt x="8340" y="2659"/>
                    <a:pt x="9708" y="1858"/>
                  </a:cubicBezTo>
                  <a:cubicBezTo>
                    <a:pt x="9908" y="1658"/>
                    <a:pt x="10141" y="1491"/>
                    <a:pt x="10408" y="1358"/>
                  </a:cubicBezTo>
                  <a:cubicBezTo>
                    <a:pt x="11001" y="1004"/>
                    <a:pt x="11645" y="837"/>
                    <a:pt x="12271" y="837"/>
                  </a:cubicBezTo>
                  <a:cubicBezTo>
                    <a:pt x="13828" y="837"/>
                    <a:pt x="15264" y="1875"/>
                    <a:pt x="15478" y="3659"/>
                  </a:cubicBezTo>
                  <a:cubicBezTo>
                    <a:pt x="15512" y="3726"/>
                    <a:pt x="15545" y="3793"/>
                    <a:pt x="15612" y="3826"/>
                  </a:cubicBezTo>
                  <a:cubicBezTo>
                    <a:pt x="15634" y="3915"/>
                    <a:pt x="15716" y="3974"/>
                    <a:pt x="15797" y="3974"/>
                  </a:cubicBezTo>
                  <a:cubicBezTo>
                    <a:pt x="15838" y="3974"/>
                    <a:pt x="15879" y="3960"/>
                    <a:pt x="15912" y="3926"/>
                  </a:cubicBezTo>
                  <a:cubicBezTo>
                    <a:pt x="17397" y="2086"/>
                    <a:pt x="19226" y="652"/>
                    <a:pt x="21670" y="652"/>
                  </a:cubicBezTo>
                  <a:cubicBezTo>
                    <a:pt x="21751" y="652"/>
                    <a:pt x="21833" y="654"/>
                    <a:pt x="21916" y="657"/>
                  </a:cubicBezTo>
                  <a:cubicBezTo>
                    <a:pt x="24985" y="724"/>
                    <a:pt x="28021" y="3860"/>
                    <a:pt x="25519" y="6728"/>
                  </a:cubicBezTo>
                  <a:cubicBezTo>
                    <a:pt x="25319" y="6985"/>
                    <a:pt x="25510" y="7290"/>
                    <a:pt x="25757" y="7290"/>
                  </a:cubicBezTo>
                  <a:cubicBezTo>
                    <a:pt x="25799" y="7290"/>
                    <a:pt x="25842" y="7281"/>
                    <a:pt x="25886" y="7262"/>
                  </a:cubicBezTo>
                  <a:cubicBezTo>
                    <a:pt x="25945" y="7301"/>
                    <a:pt x="26003" y="7317"/>
                    <a:pt x="26068" y="7317"/>
                  </a:cubicBezTo>
                  <a:cubicBezTo>
                    <a:pt x="26115" y="7317"/>
                    <a:pt x="26164" y="7309"/>
                    <a:pt x="26219" y="7295"/>
                  </a:cubicBezTo>
                  <a:cubicBezTo>
                    <a:pt x="27044" y="6937"/>
                    <a:pt x="27993" y="6763"/>
                    <a:pt x="28964" y="6763"/>
                  </a:cubicBezTo>
                  <a:cubicBezTo>
                    <a:pt x="32239" y="6763"/>
                    <a:pt x="35778" y="8734"/>
                    <a:pt x="35726" y="12232"/>
                  </a:cubicBezTo>
                  <a:cubicBezTo>
                    <a:pt x="35647" y="15623"/>
                    <a:pt x="32917" y="17352"/>
                    <a:pt x="30008" y="17352"/>
                  </a:cubicBezTo>
                  <a:cubicBezTo>
                    <a:pt x="29254" y="17352"/>
                    <a:pt x="28489" y="17236"/>
                    <a:pt x="27754" y="17002"/>
                  </a:cubicBezTo>
                  <a:cubicBezTo>
                    <a:pt x="27620" y="16702"/>
                    <a:pt x="27420" y="16369"/>
                    <a:pt x="27187" y="16068"/>
                  </a:cubicBezTo>
                  <a:cubicBezTo>
                    <a:pt x="27119" y="15984"/>
                    <a:pt x="27030" y="15948"/>
                    <a:pt x="26939" y="15948"/>
                  </a:cubicBezTo>
                  <a:cubicBezTo>
                    <a:pt x="26671" y="15948"/>
                    <a:pt x="26387" y="16253"/>
                    <a:pt x="26586" y="16502"/>
                  </a:cubicBezTo>
                  <a:cubicBezTo>
                    <a:pt x="26620" y="16569"/>
                    <a:pt x="26686" y="16635"/>
                    <a:pt x="26720" y="16702"/>
                  </a:cubicBezTo>
                  <a:cubicBezTo>
                    <a:pt x="26620" y="16802"/>
                    <a:pt x="26586" y="16969"/>
                    <a:pt x="26720" y="17036"/>
                  </a:cubicBezTo>
                  <a:cubicBezTo>
                    <a:pt x="26820" y="17102"/>
                    <a:pt x="26920" y="17136"/>
                    <a:pt x="27020" y="17202"/>
                  </a:cubicBezTo>
                  <a:cubicBezTo>
                    <a:pt x="28944" y="20806"/>
                    <a:pt x="24398" y="24189"/>
                    <a:pt x="20210" y="24189"/>
                  </a:cubicBezTo>
                  <a:cubicBezTo>
                    <a:pt x="19242" y="24189"/>
                    <a:pt x="18292" y="24008"/>
                    <a:pt x="17447" y="23607"/>
                  </a:cubicBezTo>
                  <a:cubicBezTo>
                    <a:pt x="17230" y="23640"/>
                    <a:pt x="17005" y="23657"/>
                    <a:pt x="16775" y="23657"/>
                  </a:cubicBezTo>
                  <a:cubicBezTo>
                    <a:pt x="16546" y="23657"/>
                    <a:pt x="16312" y="23640"/>
                    <a:pt x="16079" y="23607"/>
                  </a:cubicBezTo>
                  <a:lnTo>
                    <a:pt x="16079" y="23607"/>
                  </a:lnTo>
                  <a:cubicBezTo>
                    <a:pt x="17112" y="24562"/>
                    <a:pt x="18526" y="24978"/>
                    <a:pt x="20026" y="24978"/>
                  </a:cubicBezTo>
                  <a:cubicBezTo>
                    <a:pt x="24339" y="24978"/>
                    <a:pt x="29357" y="21538"/>
                    <a:pt x="28021" y="17603"/>
                  </a:cubicBezTo>
                  <a:lnTo>
                    <a:pt x="28021" y="17603"/>
                  </a:lnTo>
                  <a:cubicBezTo>
                    <a:pt x="28738" y="17836"/>
                    <a:pt x="29480" y="17948"/>
                    <a:pt x="30213" y="17948"/>
                  </a:cubicBezTo>
                  <a:cubicBezTo>
                    <a:pt x="33366" y="17948"/>
                    <a:pt x="36346" y="15859"/>
                    <a:pt x="36427" y="12232"/>
                  </a:cubicBezTo>
                  <a:cubicBezTo>
                    <a:pt x="36508" y="8285"/>
                    <a:pt x="32658" y="6048"/>
                    <a:pt x="29008" y="6048"/>
                  </a:cubicBezTo>
                  <a:cubicBezTo>
                    <a:pt x="28186" y="6048"/>
                    <a:pt x="27374" y="6162"/>
                    <a:pt x="26620" y="6395"/>
                  </a:cubicBezTo>
                  <a:cubicBezTo>
                    <a:pt x="27921" y="4193"/>
                    <a:pt x="26420" y="1324"/>
                    <a:pt x="24018" y="424"/>
                  </a:cubicBezTo>
                  <a:cubicBezTo>
                    <a:pt x="23292" y="140"/>
                    <a:pt x="22525" y="7"/>
                    <a:pt x="21757" y="7"/>
                  </a:cubicBezTo>
                  <a:cubicBezTo>
                    <a:pt x="19452" y="7"/>
                    <a:pt x="17138" y="1208"/>
                    <a:pt x="15912" y="3159"/>
                  </a:cubicBezTo>
                  <a:cubicBezTo>
                    <a:pt x="15767" y="1302"/>
                    <a:pt x="14057" y="0"/>
                    <a:pt x="1220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17;p57"/>
            <p:cNvSpPr/>
            <p:nvPr/>
          </p:nvSpPr>
          <p:spPr>
            <a:xfrm>
              <a:off x="4762375" y="4345775"/>
              <a:ext cx="190975" cy="221125"/>
            </a:xfrm>
            <a:custGeom>
              <a:avLst/>
              <a:gdLst/>
              <a:ahLst/>
              <a:cxnLst/>
              <a:rect l="l" t="t" r="r" b="b"/>
              <a:pathLst>
                <a:path w="7639" h="8845" extrusionOk="0">
                  <a:moveTo>
                    <a:pt x="6400" y="0"/>
                  </a:moveTo>
                  <a:cubicBezTo>
                    <a:pt x="6338" y="0"/>
                    <a:pt x="6273" y="6"/>
                    <a:pt x="6205" y="19"/>
                  </a:cubicBezTo>
                  <a:cubicBezTo>
                    <a:pt x="2536" y="719"/>
                    <a:pt x="1" y="5623"/>
                    <a:pt x="2636" y="8692"/>
                  </a:cubicBezTo>
                  <a:cubicBezTo>
                    <a:pt x="2734" y="8799"/>
                    <a:pt x="2850" y="8844"/>
                    <a:pt x="2964" y="8844"/>
                  </a:cubicBezTo>
                  <a:cubicBezTo>
                    <a:pt x="3275" y="8844"/>
                    <a:pt x="3577" y="8509"/>
                    <a:pt x="3503" y="8191"/>
                  </a:cubicBezTo>
                  <a:cubicBezTo>
                    <a:pt x="2870" y="5156"/>
                    <a:pt x="3470" y="2688"/>
                    <a:pt x="6639" y="1653"/>
                  </a:cubicBezTo>
                  <a:cubicBezTo>
                    <a:pt x="7639" y="1310"/>
                    <a:pt x="7322" y="0"/>
                    <a:pt x="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750"/>
                                        <p:tgtEl>
                                          <p:spTgt spid="1036"/>
                                        </p:tgtEl>
                                      </p:cBhvr>
                                    </p:animEffect>
                                    <p:anim calcmode="lin" valueType="num">
                                      <p:cBhvr>
                                        <p:cTn id="13" dur="750" fill="hold"/>
                                        <p:tgtEl>
                                          <p:spTgt spid="1036"/>
                                        </p:tgtEl>
                                        <p:attrNameLst>
                                          <p:attrName>ppt_x</p:attrName>
                                        </p:attrNameLst>
                                      </p:cBhvr>
                                      <p:tavLst>
                                        <p:tav tm="0">
                                          <p:val>
                                            <p:strVal val="#ppt_x"/>
                                          </p:val>
                                        </p:tav>
                                        <p:tav tm="100000">
                                          <p:val>
                                            <p:strVal val="#ppt_x"/>
                                          </p:val>
                                        </p:tav>
                                      </p:tavLst>
                                    </p:anim>
                                    <p:anim calcmode="lin" valueType="num">
                                      <p:cBhvr>
                                        <p:cTn id="14" dur="750" fill="hold"/>
                                        <p:tgtEl>
                                          <p:spTgt spid="10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73"/>
                                        </p:tgtEl>
                                        <p:attrNameLst>
                                          <p:attrName>style.visibility</p:attrName>
                                        </p:attrNameLst>
                                      </p:cBhvr>
                                      <p:to>
                                        <p:strVal val="visible"/>
                                      </p:to>
                                    </p:set>
                                    <p:animEffect transition="in" filter="fade">
                                      <p:cBhvr>
                                        <p:cTn id="17" dur="750"/>
                                        <p:tgtEl>
                                          <p:spTgt spid="973"/>
                                        </p:tgtEl>
                                      </p:cBhvr>
                                    </p:animEffect>
                                    <p:anim calcmode="lin" valueType="num">
                                      <p:cBhvr>
                                        <p:cTn id="18" dur="750" fill="hold"/>
                                        <p:tgtEl>
                                          <p:spTgt spid="973"/>
                                        </p:tgtEl>
                                        <p:attrNameLst>
                                          <p:attrName>ppt_x</p:attrName>
                                        </p:attrNameLst>
                                      </p:cBhvr>
                                      <p:tavLst>
                                        <p:tav tm="0">
                                          <p:val>
                                            <p:strVal val="#ppt_x"/>
                                          </p:val>
                                        </p:tav>
                                        <p:tav tm="100000">
                                          <p:val>
                                            <p:strVal val="#ppt_x"/>
                                          </p:val>
                                        </p:tav>
                                      </p:tavLst>
                                    </p:anim>
                                    <p:anim calcmode="lin" valueType="num">
                                      <p:cBhvr>
                                        <p:cTn id="19" dur="750" fill="hold"/>
                                        <p:tgtEl>
                                          <p:spTgt spid="97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1"/>
        <p:cNvGrpSpPr/>
        <p:nvPr/>
      </p:nvGrpSpPr>
      <p:grpSpPr>
        <a:xfrm>
          <a:off x="0" y="0"/>
          <a:ext cx="0" cy="0"/>
          <a:chOff x="0" y="0"/>
          <a:chExt cx="0" cy="0"/>
        </a:xfrm>
      </p:grpSpPr>
      <p:grpSp>
        <p:nvGrpSpPr>
          <p:cNvPr id="2492" name="Google Shape;2492;p78"/>
          <p:cNvGrpSpPr/>
          <p:nvPr/>
        </p:nvGrpSpPr>
        <p:grpSpPr>
          <a:xfrm flipH="1">
            <a:off x="3616187" y="3686162"/>
            <a:ext cx="730297" cy="533348"/>
            <a:chOff x="1520150" y="3517375"/>
            <a:chExt cx="604200" cy="285625"/>
          </a:xfrm>
        </p:grpSpPr>
        <p:sp>
          <p:nvSpPr>
            <p:cNvPr id="2493" name="Google Shape;2493;p78"/>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t>C</a:t>
              </a:r>
              <a:endParaRPr sz="2400" b="1" dirty="0"/>
            </a:p>
          </p:txBody>
        </p:sp>
        <p:sp>
          <p:nvSpPr>
            <p:cNvPr id="2494" name="Google Shape;2494;p78"/>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78"/>
          <p:cNvGrpSpPr/>
          <p:nvPr/>
        </p:nvGrpSpPr>
        <p:grpSpPr>
          <a:xfrm flipH="1">
            <a:off x="3616187" y="2788465"/>
            <a:ext cx="730297" cy="533348"/>
            <a:chOff x="1520150" y="3517375"/>
            <a:chExt cx="604200" cy="285625"/>
          </a:xfrm>
        </p:grpSpPr>
        <p:sp>
          <p:nvSpPr>
            <p:cNvPr id="2496" name="Google Shape;2496;p78"/>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t>A</a:t>
              </a:r>
              <a:endParaRPr sz="2800" b="1" dirty="0"/>
            </a:p>
          </p:txBody>
        </p:sp>
        <p:sp>
          <p:nvSpPr>
            <p:cNvPr id="2497" name="Google Shape;2497;p78"/>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8" name="Google Shape;2498;p78"/>
          <p:cNvGrpSpPr/>
          <p:nvPr/>
        </p:nvGrpSpPr>
        <p:grpSpPr>
          <a:xfrm flipH="1">
            <a:off x="7420937" y="3686162"/>
            <a:ext cx="730297" cy="533348"/>
            <a:chOff x="1520150" y="3517375"/>
            <a:chExt cx="604200" cy="285625"/>
          </a:xfrm>
        </p:grpSpPr>
        <p:sp>
          <p:nvSpPr>
            <p:cNvPr id="2499" name="Google Shape;2499;p78"/>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t>D</a:t>
              </a:r>
              <a:endParaRPr sz="2400" b="1" dirty="0"/>
            </a:p>
          </p:txBody>
        </p:sp>
        <p:sp>
          <p:nvSpPr>
            <p:cNvPr id="2500" name="Google Shape;2500;p78"/>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78"/>
          <p:cNvGrpSpPr/>
          <p:nvPr/>
        </p:nvGrpSpPr>
        <p:grpSpPr>
          <a:xfrm flipH="1">
            <a:off x="7420937" y="2788465"/>
            <a:ext cx="730297" cy="533348"/>
            <a:chOff x="1520150" y="3517375"/>
            <a:chExt cx="604200" cy="285625"/>
          </a:xfrm>
        </p:grpSpPr>
        <p:sp>
          <p:nvSpPr>
            <p:cNvPr id="2502" name="Google Shape;2502;p78"/>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t>B</a:t>
              </a:r>
              <a:endParaRPr sz="2400" b="1" dirty="0"/>
            </a:p>
          </p:txBody>
        </p:sp>
        <p:sp>
          <p:nvSpPr>
            <p:cNvPr id="2503" name="Google Shape;2503;p78"/>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0" name="Google Shape;2530;p78"/>
          <p:cNvGrpSpPr/>
          <p:nvPr/>
        </p:nvGrpSpPr>
        <p:grpSpPr>
          <a:xfrm rot="20364634">
            <a:off x="641131" y="585912"/>
            <a:ext cx="1189875" cy="532200"/>
            <a:chOff x="2750925" y="2801625"/>
            <a:chExt cx="1189875" cy="532200"/>
          </a:xfrm>
        </p:grpSpPr>
        <p:grpSp>
          <p:nvGrpSpPr>
            <p:cNvPr id="2531" name="Google Shape;2531;p78"/>
            <p:cNvGrpSpPr/>
            <p:nvPr/>
          </p:nvGrpSpPr>
          <p:grpSpPr>
            <a:xfrm>
              <a:off x="3222325" y="2801625"/>
              <a:ext cx="718475" cy="532200"/>
              <a:chOff x="3222325" y="2801625"/>
              <a:chExt cx="718475" cy="532200"/>
            </a:xfrm>
          </p:grpSpPr>
          <p:sp>
            <p:nvSpPr>
              <p:cNvPr id="2532" name="Google Shape;2532;p78"/>
              <p:cNvSpPr/>
              <p:nvPr/>
            </p:nvSpPr>
            <p:spPr>
              <a:xfrm>
                <a:off x="3744150" y="3135025"/>
                <a:ext cx="196650" cy="198800"/>
              </a:xfrm>
              <a:custGeom>
                <a:avLst/>
                <a:gdLst/>
                <a:ahLst/>
                <a:cxnLst/>
                <a:rect l="l" t="t" r="r" b="b"/>
                <a:pathLst>
                  <a:path w="7866" h="7952" extrusionOk="0">
                    <a:moveTo>
                      <a:pt x="5097" y="794"/>
                    </a:moveTo>
                    <a:lnTo>
                      <a:pt x="5097" y="794"/>
                    </a:lnTo>
                    <a:cubicBezTo>
                      <a:pt x="4997" y="1361"/>
                      <a:pt x="4963" y="1962"/>
                      <a:pt x="5063" y="2529"/>
                    </a:cubicBezTo>
                    <a:cubicBezTo>
                      <a:pt x="4796" y="2529"/>
                      <a:pt x="4663" y="2962"/>
                      <a:pt x="4963" y="2996"/>
                    </a:cubicBezTo>
                    <a:cubicBezTo>
                      <a:pt x="5730" y="3163"/>
                      <a:pt x="6464" y="3363"/>
                      <a:pt x="7198" y="3663"/>
                    </a:cubicBezTo>
                    <a:cubicBezTo>
                      <a:pt x="6631" y="4163"/>
                      <a:pt x="5964" y="4497"/>
                      <a:pt x="5197" y="4664"/>
                    </a:cubicBezTo>
                    <a:cubicBezTo>
                      <a:pt x="5151" y="4618"/>
                      <a:pt x="5085" y="4596"/>
                      <a:pt x="5019" y="4596"/>
                    </a:cubicBezTo>
                    <a:cubicBezTo>
                      <a:pt x="4893" y="4596"/>
                      <a:pt x="4763" y="4677"/>
                      <a:pt x="4763" y="4830"/>
                    </a:cubicBezTo>
                    <a:cubicBezTo>
                      <a:pt x="4830" y="5631"/>
                      <a:pt x="4730" y="6398"/>
                      <a:pt x="4530" y="7132"/>
                    </a:cubicBezTo>
                    <a:cubicBezTo>
                      <a:pt x="4063" y="6532"/>
                      <a:pt x="3696" y="5898"/>
                      <a:pt x="3295" y="5231"/>
                    </a:cubicBezTo>
                    <a:cubicBezTo>
                      <a:pt x="3262" y="5164"/>
                      <a:pt x="3195" y="5164"/>
                      <a:pt x="3129" y="5164"/>
                    </a:cubicBezTo>
                    <a:cubicBezTo>
                      <a:pt x="3087" y="5081"/>
                      <a:pt x="2995" y="5024"/>
                      <a:pt x="2899" y="5024"/>
                    </a:cubicBezTo>
                    <a:cubicBezTo>
                      <a:pt x="2840" y="5024"/>
                      <a:pt x="2779" y="5046"/>
                      <a:pt x="2728" y="5097"/>
                    </a:cubicBezTo>
                    <a:cubicBezTo>
                      <a:pt x="2261" y="5464"/>
                      <a:pt x="1761" y="5764"/>
                      <a:pt x="1194" y="5965"/>
                    </a:cubicBezTo>
                    <a:cubicBezTo>
                      <a:pt x="1494" y="5431"/>
                      <a:pt x="1661" y="4864"/>
                      <a:pt x="1728" y="4230"/>
                    </a:cubicBezTo>
                    <a:cubicBezTo>
                      <a:pt x="1828" y="4197"/>
                      <a:pt x="1894" y="4130"/>
                      <a:pt x="1828" y="4030"/>
                    </a:cubicBezTo>
                    <a:cubicBezTo>
                      <a:pt x="1527" y="3296"/>
                      <a:pt x="1194" y="2562"/>
                      <a:pt x="827" y="1862"/>
                    </a:cubicBezTo>
                    <a:lnTo>
                      <a:pt x="827" y="1862"/>
                    </a:lnTo>
                    <a:cubicBezTo>
                      <a:pt x="1594" y="2028"/>
                      <a:pt x="2361" y="2262"/>
                      <a:pt x="3095" y="2562"/>
                    </a:cubicBezTo>
                    <a:cubicBezTo>
                      <a:pt x="3119" y="2568"/>
                      <a:pt x="3141" y="2571"/>
                      <a:pt x="3163" y="2571"/>
                    </a:cubicBezTo>
                    <a:cubicBezTo>
                      <a:pt x="3262" y="2571"/>
                      <a:pt x="3335" y="2511"/>
                      <a:pt x="3362" y="2429"/>
                    </a:cubicBezTo>
                    <a:cubicBezTo>
                      <a:pt x="3429" y="2429"/>
                      <a:pt x="3462" y="2429"/>
                      <a:pt x="3495" y="2395"/>
                    </a:cubicBezTo>
                    <a:cubicBezTo>
                      <a:pt x="3962" y="1795"/>
                      <a:pt x="4496" y="1261"/>
                      <a:pt x="5097" y="794"/>
                    </a:cubicBezTo>
                    <a:close/>
                    <a:moveTo>
                      <a:pt x="5425" y="0"/>
                    </a:moveTo>
                    <a:cubicBezTo>
                      <a:pt x="5393" y="0"/>
                      <a:pt x="5361" y="8"/>
                      <a:pt x="5330" y="27"/>
                    </a:cubicBezTo>
                    <a:cubicBezTo>
                      <a:pt x="4563" y="627"/>
                      <a:pt x="3862" y="1294"/>
                      <a:pt x="3295" y="2095"/>
                    </a:cubicBezTo>
                    <a:cubicBezTo>
                      <a:pt x="2361" y="1695"/>
                      <a:pt x="1394" y="1395"/>
                      <a:pt x="393" y="1228"/>
                    </a:cubicBezTo>
                    <a:cubicBezTo>
                      <a:pt x="378" y="1225"/>
                      <a:pt x="364" y="1224"/>
                      <a:pt x="349" y="1224"/>
                    </a:cubicBezTo>
                    <a:cubicBezTo>
                      <a:pt x="165" y="1224"/>
                      <a:pt x="0" y="1412"/>
                      <a:pt x="93" y="1628"/>
                    </a:cubicBezTo>
                    <a:cubicBezTo>
                      <a:pt x="527" y="2462"/>
                      <a:pt x="960" y="3329"/>
                      <a:pt x="1461" y="4130"/>
                    </a:cubicBezTo>
                    <a:cubicBezTo>
                      <a:pt x="1227" y="4930"/>
                      <a:pt x="894" y="5664"/>
                      <a:pt x="393" y="6331"/>
                    </a:cubicBezTo>
                    <a:cubicBezTo>
                      <a:pt x="269" y="6487"/>
                      <a:pt x="464" y="6702"/>
                      <a:pt x="654" y="6702"/>
                    </a:cubicBezTo>
                    <a:cubicBezTo>
                      <a:pt x="667" y="6702"/>
                      <a:pt x="680" y="6701"/>
                      <a:pt x="693" y="6698"/>
                    </a:cubicBezTo>
                    <a:cubicBezTo>
                      <a:pt x="1561" y="6465"/>
                      <a:pt x="2361" y="6031"/>
                      <a:pt x="3062" y="5464"/>
                    </a:cubicBezTo>
                    <a:cubicBezTo>
                      <a:pt x="3295" y="6365"/>
                      <a:pt x="3862" y="7165"/>
                      <a:pt x="4429" y="7866"/>
                    </a:cubicBezTo>
                    <a:cubicBezTo>
                      <a:pt x="4478" y="7926"/>
                      <a:pt x="4539" y="7952"/>
                      <a:pt x="4601" y="7952"/>
                    </a:cubicBezTo>
                    <a:cubicBezTo>
                      <a:pt x="4710" y="7952"/>
                      <a:pt x="4821" y="7872"/>
                      <a:pt x="4863" y="7766"/>
                    </a:cubicBezTo>
                    <a:cubicBezTo>
                      <a:pt x="5197" y="6865"/>
                      <a:pt x="5330" y="5898"/>
                      <a:pt x="5297" y="4964"/>
                    </a:cubicBezTo>
                    <a:cubicBezTo>
                      <a:pt x="6231" y="4864"/>
                      <a:pt x="7098" y="4430"/>
                      <a:pt x="7765" y="3763"/>
                    </a:cubicBezTo>
                    <a:cubicBezTo>
                      <a:pt x="7865" y="3663"/>
                      <a:pt x="7865" y="3463"/>
                      <a:pt x="7732" y="3396"/>
                    </a:cubicBezTo>
                    <a:cubicBezTo>
                      <a:pt x="7031" y="3029"/>
                      <a:pt x="6264" y="2762"/>
                      <a:pt x="5497" y="2595"/>
                    </a:cubicBezTo>
                    <a:cubicBezTo>
                      <a:pt x="5497" y="2562"/>
                      <a:pt x="5497" y="2562"/>
                      <a:pt x="5497" y="2529"/>
                    </a:cubicBezTo>
                    <a:cubicBezTo>
                      <a:pt x="5497" y="1761"/>
                      <a:pt x="5497" y="1061"/>
                      <a:pt x="5664" y="294"/>
                    </a:cubicBezTo>
                    <a:cubicBezTo>
                      <a:pt x="5691" y="158"/>
                      <a:pt x="5563" y="0"/>
                      <a:pt x="542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78"/>
              <p:cNvSpPr/>
              <p:nvPr/>
            </p:nvSpPr>
            <p:spPr>
              <a:xfrm>
                <a:off x="3764800" y="3154875"/>
                <a:ext cx="159325" cy="158475"/>
              </a:xfrm>
              <a:custGeom>
                <a:avLst/>
                <a:gdLst/>
                <a:ahLst/>
                <a:cxnLst/>
                <a:rect l="l" t="t" r="r" b="b"/>
                <a:pathLst>
                  <a:path w="6373" h="6339" extrusionOk="0">
                    <a:moveTo>
                      <a:pt x="4271" y="0"/>
                    </a:moveTo>
                    <a:lnTo>
                      <a:pt x="4271" y="0"/>
                    </a:lnTo>
                    <a:cubicBezTo>
                      <a:pt x="3670" y="467"/>
                      <a:pt x="3136" y="1001"/>
                      <a:pt x="2669" y="1601"/>
                    </a:cubicBezTo>
                    <a:cubicBezTo>
                      <a:pt x="2636" y="1635"/>
                      <a:pt x="2603" y="1635"/>
                      <a:pt x="2536" y="1635"/>
                    </a:cubicBezTo>
                    <a:cubicBezTo>
                      <a:pt x="2509" y="1717"/>
                      <a:pt x="2436" y="1777"/>
                      <a:pt x="2337" y="1777"/>
                    </a:cubicBezTo>
                    <a:cubicBezTo>
                      <a:pt x="2315" y="1777"/>
                      <a:pt x="2293" y="1774"/>
                      <a:pt x="2269" y="1768"/>
                    </a:cubicBezTo>
                    <a:cubicBezTo>
                      <a:pt x="1535" y="1468"/>
                      <a:pt x="768" y="1234"/>
                      <a:pt x="1" y="1068"/>
                    </a:cubicBezTo>
                    <a:lnTo>
                      <a:pt x="1" y="1068"/>
                    </a:lnTo>
                    <a:cubicBezTo>
                      <a:pt x="368" y="1768"/>
                      <a:pt x="701" y="2502"/>
                      <a:pt x="1002" y="3236"/>
                    </a:cubicBezTo>
                    <a:cubicBezTo>
                      <a:pt x="1068" y="3336"/>
                      <a:pt x="1002" y="3403"/>
                      <a:pt x="902" y="3436"/>
                    </a:cubicBezTo>
                    <a:cubicBezTo>
                      <a:pt x="835" y="4070"/>
                      <a:pt x="668" y="4637"/>
                      <a:pt x="368" y="5171"/>
                    </a:cubicBezTo>
                    <a:cubicBezTo>
                      <a:pt x="935" y="4970"/>
                      <a:pt x="1435" y="4670"/>
                      <a:pt x="1902" y="4303"/>
                    </a:cubicBezTo>
                    <a:cubicBezTo>
                      <a:pt x="1953" y="4252"/>
                      <a:pt x="2014" y="4230"/>
                      <a:pt x="2073" y="4230"/>
                    </a:cubicBezTo>
                    <a:cubicBezTo>
                      <a:pt x="2169" y="4230"/>
                      <a:pt x="2261" y="4287"/>
                      <a:pt x="2303" y="4370"/>
                    </a:cubicBezTo>
                    <a:cubicBezTo>
                      <a:pt x="2369" y="4370"/>
                      <a:pt x="2436" y="4370"/>
                      <a:pt x="2469" y="4437"/>
                    </a:cubicBezTo>
                    <a:cubicBezTo>
                      <a:pt x="2870" y="5104"/>
                      <a:pt x="3237" y="5738"/>
                      <a:pt x="3704" y="6338"/>
                    </a:cubicBezTo>
                    <a:cubicBezTo>
                      <a:pt x="3904" y="5604"/>
                      <a:pt x="4004" y="4837"/>
                      <a:pt x="3937" y="4036"/>
                    </a:cubicBezTo>
                    <a:cubicBezTo>
                      <a:pt x="3937" y="3883"/>
                      <a:pt x="4067" y="3802"/>
                      <a:pt x="4193" y="3802"/>
                    </a:cubicBezTo>
                    <a:cubicBezTo>
                      <a:pt x="4259" y="3802"/>
                      <a:pt x="4325" y="3824"/>
                      <a:pt x="4371" y="3870"/>
                    </a:cubicBezTo>
                    <a:cubicBezTo>
                      <a:pt x="5138" y="3703"/>
                      <a:pt x="5805" y="3369"/>
                      <a:pt x="6372" y="2869"/>
                    </a:cubicBezTo>
                    <a:cubicBezTo>
                      <a:pt x="5638" y="2569"/>
                      <a:pt x="4904" y="2369"/>
                      <a:pt x="4137" y="2202"/>
                    </a:cubicBezTo>
                    <a:cubicBezTo>
                      <a:pt x="3837" y="2168"/>
                      <a:pt x="3970" y="1735"/>
                      <a:pt x="4237" y="1735"/>
                    </a:cubicBezTo>
                    <a:cubicBezTo>
                      <a:pt x="4137" y="1168"/>
                      <a:pt x="4171" y="567"/>
                      <a:pt x="42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78"/>
              <p:cNvSpPr/>
              <p:nvPr/>
            </p:nvSpPr>
            <p:spPr>
              <a:xfrm>
                <a:off x="3750850" y="3135025"/>
                <a:ext cx="189950" cy="198800"/>
              </a:xfrm>
              <a:custGeom>
                <a:avLst/>
                <a:gdLst/>
                <a:ahLst/>
                <a:cxnLst/>
                <a:rect l="l" t="t" r="r" b="b"/>
                <a:pathLst>
                  <a:path w="7598" h="7952" extrusionOk="0">
                    <a:moveTo>
                      <a:pt x="5157" y="0"/>
                    </a:moveTo>
                    <a:cubicBezTo>
                      <a:pt x="5125" y="0"/>
                      <a:pt x="5093" y="8"/>
                      <a:pt x="5062" y="27"/>
                    </a:cubicBezTo>
                    <a:cubicBezTo>
                      <a:pt x="4295" y="627"/>
                      <a:pt x="3594" y="1294"/>
                      <a:pt x="3027" y="2095"/>
                    </a:cubicBezTo>
                    <a:cubicBezTo>
                      <a:pt x="2760" y="1962"/>
                      <a:pt x="2460" y="1862"/>
                      <a:pt x="2193" y="1761"/>
                    </a:cubicBezTo>
                    <a:cubicBezTo>
                      <a:pt x="2093" y="1928"/>
                      <a:pt x="1993" y="2062"/>
                      <a:pt x="1860" y="2228"/>
                    </a:cubicBezTo>
                    <a:cubicBezTo>
                      <a:pt x="2193" y="2329"/>
                      <a:pt x="2527" y="2429"/>
                      <a:pt x="2827" y="2562"/>
                    </a:cubicBezTo>
                    <a:cubicBezTo>
                      <a:pt x="2851" y="2568"/>
                      <a:pt x="2873" y="2571"/>
                      <a:pt x="2895" y="2571"/>
                    </a:cubicBezTo>
                    <a:cubicBezTo>
                      <a:pt x="2994" y="2571"/>
                      <a:pt x="3067" y="2511"/>
                      <a:pt x="3094" y="2429"/>
                    </a:cubicBezTo>
                    <a:cubicBezTo>
                      <a:pt x="3161" y="2429"/>
                      <a:pt x="3194" y="2429"/>
                      <a:pt x="3227" y="2395"/>
                    </a:cubicBezTo>
                    <a:cubicBezTo>
                      <a:pt x="3694" y="1795"/>
                      <a:pt x="4228" y="1261"/>
                      <a:pt x="4829" y="794"/>
                    </a:cubicBezTo>
                    <a:lnTo>
                      <a:pt x="4829" y="794"/>
                    </a:lnTo>
                    <a:cubicBezTo>
                      <a:pt x="4729" y="1361"/>
                      <a:pt x="4695" y="1962"/>
                      <a:pt x="4795" y="2529"/>
                    </a:cubicBezTo>
                    <a:cubicBezTo>
                      <a:pt x="4495" y="2529"/>
                      <a:pt x="4395" y="2962"/>
                      <a:pt x="4695" y="2996"/>
                    </a:cubicBezTo>
                    <a:cubicBezTo>
                      <a:pt x="5462" y="3163"/>
                      <a:pt x="6196" y="3363"/>
                      <a:pt x="6930" y="3663"/>
                    </a:cubicBezTo>
                    <a:cubicBezTo>
                      <a:pt x="6363" y="4163"/>
                      <a:pt x="5696" y="4497"/>
                      <a:pt x="4929" y="4664"/>
                    </a:cubicBezTo>
                    <a:cubicBezTo>
                      <a:pt x="4883" y="4618"/>
                      <a:pt x="4817" y="4596"/>
                      <a:pt x="4751" y="4596"/>
                    </a:cubicBezTo>
                    <a:cubicBezTo>
                      <a:pt x="4625" y="4596"/>
                      <a:pt x="4495" y="4677"/>
                      <a:pt x="4495" y="4830"/>
                    </a:cubicBezTo>
                    <a:cubicBezTo>
                      <a:pt x="4562" y="5631"/>
                      <a:pt x="4462" y="6398"/>
                      <a:pt x="4262" y="7132"/>
                    </a:cubicBezTo>
                    <a:cubicBezTo>
                      <a:pt x="3795" y="6532"/>
                      <a:pt x="3428" y="5898"/>
                      <a:pt x="3027" y="5231"/>
                    </a:cubicBezTo>
                    <a:cubicBezTo>
                      <a:pt x="2994" y="5164"/>
                      <a:pt x="2927" y="5164"/>
                      <a:pt x="2861" y="5164"/>
                    </a:cubicBezTo>
                    <a:cubicBezTo>
                      <a:pt x="2819" y="5081"/>
                      <a:pt x="2727" y="5024"/>
                      <a:pt x="2631" y="5024"/>
                    </a:cubicBezTo>
                    <a:cubicBezTo>
                      <a:pt x="2572" y="5024"/>
                      <a:pt x="2511" y="5046"/>
                      <a:pt x="2460" y="5097"/>
                    </a:cubicBezTo>
                    <a:cubicBezTo>
                      <a:pt x="1993" y="5464"/>
                      <a:pt x="1493" y="5764"/>
                      <a:pt x="926" y="5965"/>
                    </a:cubicBezTo>
                    <a:cubicBezTo>
                      <a:pt x="1226" y="5431"/>
                      <a:pt x="1393" y="4864"/>
                      <a:pt x="1460" y="4230"/>
                    </a:cubicBezTo>
                    <a:cubicBezTo>
                      <a:pt x="1560" y="4197"/>
                      <a:pt x="1626" y="4130"/>
                      <a:pt x="1560" y="4030"/>
                    </a:cubicBezTo>
                    <a:cubicBezTo>
                      <a:pt x="1460" y="3730"/>
                      <a:pt x="1326" y="3463"/>
                      <a:pt x="1193" y="3163"/>
                    </a:cubicBezTo>
                    <a:cubicBezTo>
                      <a:pt x="1093" y="3329"/>
                      <a:pt x="1026" y="3496"/>
                      <a:pt x="926" y="3630"/>
                    </a:cubicBezTo>
                    <a:cubicBezTo>
                      <a:pt x="1026" y="3796"/>
                      <a:pt x="1093" y="3963"/>
                      <a:pt x="1193" y="4130"/>
                    </a:cubicBezTo>
                    <a:cubicBezTo>
                      <a:pt x="959" y="4930"/>
                      <a:pt x="626" y="5664"/>
                      <a:pt x="125" y="6331"/>
                    </a:cubicBezTo>
                    <a:cubicBezTo>
                      <a:pt x="1" y="6487"/>
                      <a:pt x="196" y="6702"/>
                      <a:pt x="386" y="6702"/>
                    </a:cubicBezTo>
                    <a:cubicBezTo>
                      <a:pt x="399" y="6702"/>
                      <a:pt x="412" y="6701"/>
                      <a:pt x="425" y="6698"/>
                    </a:cubicBezTo>
                    <a:cubicBezTo>
                      <a:pt x="1293" y="6465"/>
                      <a:pt x="2093" y="6031"/>
                      <a:pt x="2794" y="5464"/>
                    </a:cubicBezTo>
                    <a:cubicBezTo>
                      <a:pt x="3027" y="6365"/>
                      <a:pt x="3594" y="7165"/>
                      <a:pt x="4161" y="7866"/>
                    </a:cubicBezTo>
                    <a:cubicBezTo>
                      <a:pt x="4210" y="7926"/>
                      <a:pt x="4271" y="7952"/>
                      <a:pt x="4333" y="7952"/>
                    </a:cubicBezTo>
                    <a:cubicBezTo>
                      <a:pt x="4442" y="7952"/>
                      <a:pt x="4553" y="7872"/>
                      <a:pt x="4595" y="7766"/>
                    </a:cubicBezTo>
                    <a:cubicBezTo>
                      <a:pt x="4929" y="6865"/>
                      <a:pt x="5062" y="5931"/>
                      <a:pt x="5029" y="4964"/>
                    </a:cubicBezTo>
                    <a:cubicBezTo>
                      <a:pt x="5963" y="4864"/>
                      <a:pt x="6830" y="4430"/>
                      <a:pt x="7497" y="3763"/>
                    </a:cubicBezTo>
                    <a:cubicBezTo>
                      <a:pt x="7597" y="3663"/>
                      <a:pt x="7597" y="3463"/>
                      <a:pt x="7464" y="3396"/>
                    </a:cubicBezTo>
                    <a:cubicBezTo>
                      <a:pt x="6763" y="3029"/>
                      <a:pt x="5996" y="2762"/>
                      <a:pt x="5229" y="2595"/>
                    </a:cubicBezTo>
                    <a:cubicBezTo>
                      <a:pt x="5229" y="2595"/>
                      <a:pt x="5229" y="2562"/>
                      <a:pt x="5229" y="2529"/>
                    </a:cubicBezTo>
                    <a:cubicBezTo>
                      <a:pt x="5229" y="1761"/>
                      <a:pt x="5229" y="1061"/>
                      <a:pt x="5396" y="294"/>
                    </a:cubicBezTo>
                    <a:cubicBezTo>
                      <a:pt x="5423" y="158"/>
                      <a:pt x="5295" y="0"/>
                      <a:pt x="51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78"/>
              <p:cNvSpPr/>
              <p:nvPr/>
            </p:nvSpPr>
            <p:spPr>
              <a:xfrm>
                <a:off x="3222325" y="2801625"/>
                <a:ext cx="280225" cy="277775"/>
              </a:xfrm>
              <a:custGeom>
                <a:avLst/>
                <a:gdLst/>
                <a:ahLst/>
                <a:cxnLst/>
                <a:rect l="l" t="t" r="r" b="b"/>
                <a:pathLst>
                  <a:path w="11209" h="11111" extrusionOk="0">
                    <a:moveTo>
                      <a:pt x="6739" y="861"/>
                    </a:moveTo>
                    <a:cubicBezTo>
                      <a:pt x="6805" y="1895"/>
                      <a:pt x="6872" y="2962"/>
                      <a:pt x="6972" y="3996"/>
                    </a:cubicBezTo>
                    <a:cubicBezTo>
                      <a:pt x="7005" y="4096"/>
                      <a:pt x="7039" y="4163"/>
                      <a:pt x="7106" y="4196"/>
                    </a:cubicBezTo>
                    <a:cubicBezTo>
                      <a:pt x="6905" y="4263"/>
                      <a:pt x="6839" y="4630"/>
                      <a:pt x="7072" y="4730"/>
                    </a:cubicBezTo>
                    <a:cubicBezTo>
                      <a:pt x="8040" y="5097"/>
                      <a:pt x="9040" y="5397"/>
                      <a:pt x="10008" y="5731"/>
                    </a:cubicBezTo>
                    <a:cubicBezTo>
                      <a:pt x="9240" y="5998"/>
                      <a:pt x="8473" y="6331"/>
                      <a:pt x="7706" y="6732"/>
                    </a:cubicBezTo>
                    <a:cubicBezTo>
                      <a:pt x="7673" y="6765"/>
                      <a:pt x="7639" y="6798"/>
                      <a:pt x="7606" y="6832"/>
                    </a:cubicBezTo>
                    <a:cubicBezTo>
                      <a:pt x="7539" y="6865"/>
                      <a:pt x="7472" y="6932"/>
                      <a:pt x="7439" y="7065"/>
                    </a:cubicBezTo>
                    <a:cubicBezTo>
                      <a:pt x="7272" y="8099"/>
                      <a:pt x="6972" y="9133"/>
                      <a:pt x="6605" y="10134"/>
                    </a:cubicBezTo>
                    <a:cubicBezTo>
                      <a:pt x="6105" y="9167"/>
                      <a:pt x="5571" y="8199"/>
                      <a:pt x="5004" y="7232"/>
                    </a:cubicBezTo>
                    <a:cubicBezTo>
                      <a:pt x="4971" y="7199"/>
                      <a:pt x="4937" y="7165"/>
                      <a:pt x="4871" y="7165"/>
                    </a:cubicBezTo>
                    <a:cubicBezTo>
                      <a:pt x="4823" y="7094"/>
                      <a:pt x="4726" y="7024"/>
                      <a:pt x="4614" y="7024"/>
                    </a:cubicBezTo>
                    <a:cubicBezTo>
                      <a:pt x="4568" y="7024"/>
                      <a:pt x="4519" y="7036"/>
                      <a:pt x="4470" y="7065"/>
                    </a:cubicBezTo>
                    <a:cubicBezTo>
                      <a:pt x="3336" y="7666"/>
                      <a:pt x="2169" y="8032"/>
                      <a:pt x="934" y="8199"/>
                    </a:cubicBezTo>
                    <a:cubicBezTo>
                      <a:pt x="1435" y="7332"/>
                      <a:pt x="1969" y="6498"/>
                      <a:pt x="2536" y="5664"/>
                    </a:cubicBezTo>
                    <a:cubicBezTo>
                      <a:pt x="2602" y="5564"/>
                      <a:pt x="2536" y="5464"/>
                      <a:pt x="2469" y="5397"/>
                    </a:cubicBezTo>
                    <a:cubicBezTo>
                      <a:pt x="2469" y="5397"/>
                      <a:pt x="2469" y="5364"/>
                      <a:pt x="2469" y="5331"/>
                    </a:cubicBezTo>
                    <a:cubicBezTo>
                      <a:pt x="2135" y="4296"/>
                      <a:pt x="1735" y="3262"/>
                      <a:pt x="1268" y="2295"/>
                    </a:cubicBezTo>
                    <a:lnTo>
                      <a:pt x="1268" y="2295"/>
                    </a:lnTo>
                    <a:cubicBezTo>
                      <a:pt x="2202" y="2629"/>
                      <a:pt x="3103" y="2996"/>
                      <a:pt x="4003" y="3329"/>
                    </a:cubicBezTo>
                    <a:cubicBezTo>
                      <a:pt x="4046" y="3357"/>
                      <a:pt x="4082" y="3368"/>
                      <a:pt x="4115" y="3368"/>
                    </a:cubicBezTo>
                    <a:cubicBezTo>
                      <a:pt x="4160" y="3368"/>
                      <a:pt x="4198" y="3348"/>
                      <a:pt x="4237" y="3329"/>
                    </a:cubicBezTo>
                    <a:cubicBezTo>
                      <a:pt x="4270" y="3362"/>
                      <a:pt x="4312" y="3379"/>
                      <a:pt x="4354" y="3379"/>
                    </a:cubicBezTo>
                    <a:cubicBezTo>
                      <a:pt x="4395" y="3379"/>
                      <a:pt x="4437" y="3362"/>
                      <a:pt x="4470" y="3329"/>
                    </a:cubicBezTo>
                    <a:cubicBezTo>
                      <a:pt x="5171" y="2462"/>
                      <a:pt x="5905" y="1628"/>
                      <a:pt x="6739" y="861"/>
                    </a:cubicBezTo>
                    <a:close/>
                    <a:moveTo>
                      <a:pt x="6963" y="1"/>
                    </a:moveTo>
                    <a:cubicBezTo>
                      <a:pt x="6884" y="1"/>
                      <a:pt x="6802" y="31"/>
                      <a:pt x="6739" y="93"/>
                    </a:cubicBezTo>
                    <a:cubicBezTo>
                      <a:pt x="5871" y="927"/>
                      <a:pt x="5037" y="1861"/>
                      <a:pt x="4404" y="2929"/>
                    </a:cubicBezTo>
                    <a:cubicBezTo>
                      <a:pt x="4370" y="2862"/>
                      <a:pt x="4337" y="2829"/>
                      <a:pt x="4237" y="2795"/>
                    </a:cubicBezTo>
                    <a:cubicBezTo>
                      <a:pt x="3103" y="2362"/>
                      <a:pt x="1969" y="1928"/>
                      <a:pt x="801" y="1494"/>
                    </a:cubicBezTo>
                    <a:cubicBezTo>
                      <a:pt x="765" y="1477"/>
                      <a:pt x="726" y="1468"/>
                      <a:pt x="687" y="1468"/>
                    </a:cubicBezTo>
                    <a:cubicBezTo>
                      <a:pt x="507" y="1468"/>
                      <a:pt x="325" y="1642"/>
                      <a:pt x="434" y="1861"/>
                    </a:cubicBezTo>
                    <a:cubicBezTo>
                      <a:pt x="1035" y="3029"/>
                      <a:pt x="1602" y="4263"/>
                      <a:pt x="2169" y="5464"/>
                    </a:cubicBezTo>
                    <a:cubicBezTo>
                      <a:pt x="2169" y="5497"/>
                      <a:pt x="2202" y="5531"/>
                      <a:pt x="2202" y="5531"/>
                    </a:cubicBezTo>
                    <a:cubicBezTo>
                      <a:pt x="1401" y="6431"/>
                      <a:pt x="701" y="7399"/>
                      <a:pt x="134" y="8466"/>
                    </a:cubicBezTo>
                    <a:cubicBezTo>
                      <a:pt x="0" y="8666"/>
                      <a:pt x="201" y="8866"/>
                      <a:pt x="401" y="8866"/>
                    </a:cubicBezTo>
                    <a:cubicBezTo>
                      <a:pt x="1969" y="8733"/>
                      <a:pt x="3436" y="8299"/>
                      <a:pt x="4804" y="7532"/>
                    </a:cubicBezTo>
                    <a:cubicBezTo>
                      <a:pt x="5304" y="8666"/>
                      <a:pt x="5838" y="9800"/>
                      <a:pt x="6405" y="10935"/>
                    </a:cubicBezTo>
                    <a:cubicBezTo>
                      <a:pt x="6459" y="11042"/>
                      <a:pt x="6579" y="11111"/>
                      <a:pt x="6695" y="11111"/>
                    </a:cubicBezTo>
                    <a:cubicBezTo>
                      <a:pt x="6795" y="11111"/>
                      <a:pt x="6892" y="11059"/>
                      <a:pt x="6939" y="10935"/>
                    </a:cubicBezTo>
                    <a:cubicBezTo>
                      <a:pt x="7439" y="9734"/>
                      <a:pt x="7806" y="8466"/>
                      <a:pt x="8040" y="7132"/>
                    </a:cubicBezTo>
                    <a:cubicBezTo>
                      <a:pt x="8040" y="7098"/>
                      <a:pt x="8040" y="7032"/>
                      <a:pt x="8006" y="6998"/>
                    </a:cubicBezTo>
                    <a:cubicBezTo>
                      <a:pt x="9007" y="6631"/>
                      <a:pt x="9974" y="6265"/>
                      <a:pt x="10975" y="5964"/>
                    </a:cubicBezTo>
                    <a:cubicBezTo>
                      <a:pt x="11175" y="5898"/>
                      <a:pt x="11208" y="5531"/>
                      <a:pt x="10975" y="5464"/>
                    </a:cubicBezTo>
                    <a:cubicBezTo>
                      <a:pt x="9774" y="5030"/>
                      <a:pt x="8573" y="4563"/>
                      <a:pt x="7339" y="4230"/>
                    </a:cubicBezTo>
                    <a:cubicBezTo>
                      <a:pt x="7472" y="4196"/>
                      <a:pt x="7606" y="4096"/>
                      <a:pt x="7573" y="3930"/>
                    </a:cubicBezTo>
                    <a:cubicBezTo>
                      <a:pt x="7506" y="2695"/>
                      <a:pt x="7372" y="1461"/>
                      <a:pt x="7239" y="227"/>
                    </a:cubicBezTo>
                    <a:cubicBezTo>
                      <a:pt x="7218" y="82"/>
                      <a:pt x="7094" y="1"/>
                      <a:pt x="696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78"/>
              <p:cNvSpPr/>
              <p:nvPr/>
            </p:nvSpPr>
            <p:spPr>
              <a:xfrm>
                <a:off x="3245675" y="2823125"/>
                <a:ext cx="226850" cy="231850"/>
              </a:xfrm>
              <a:custGeom>
                <a:avLst/>
                <a:gdLst/>
                <a:ahLst/>
                <a:cxnLst/>
                <a:rect l="l" t="t" r="r" b="b"/>
                <a:pathLst>
                  <a:path w="9074" h="9274" extrusionOk="0">
                    <a:moveTo>
                      <a:pt x="5805" y="1"/>
                    </a:moveTo>
                    <a:cubicBezTo>
                      <a:pt x="4971" y="768"/>
                      <a:pt x="4237" y="1602"/>
                      <a:pt x="3536" y="2469"/>
                    </a:cubicBezTo>
                    <a:cubicBezTo>
                      <a:pt x="3503" y="2502"/>
                      <a:pt x="3461" y="2519"/>
                      <a:pt x="3420" y="2519"/>
                    </a:cubicBezTo>
                    <a:cubicBezTo>
                      <a:pt x="3378" y="2519"/>
                      <a:pt x="3336" y="2502"/>
                      <a:pt x="3303" y="2469"/>
                    </a:cubicBezTo>
                    <a:cubicBezTo>
                      <a:pt x="3264" y="2488"/>
                      <a:pt x="3226" y="2508"/>
                      <a:pt x="3181" y="2508"/>
                    </a:cubicBezTo>
                    <a:cubicBezTo>
                      <a:pt x="3148" y="2508"/>
                      <a:pt x="3112" y="2497"/>
                      <a:pt x="3069" y="2469"/>
                    </a:cubicBezTo>
                    <a:cubicBezTo>
                      <a:pt x="2169" y="2136"/>
                      <a:pt x="1268" y="1769"/>
                      <a:pt x="334" y="1435"/>
                    </a:cubicBezTo>
                    <a:lnTo>
                      <a:pt x="334" y="1435"/>
                    </a:lnTo>
                    <a:cubicBezTo>
                      <a:pt x="801" y="2402"/>
                      <a:pt x="1201" y="3436"/>
                      <a:pt x="1535" y="4471"/>
                    </a:cubicBezTo>
                    <a:cubicBezTo>
                      <a:pt x="1535" y="4504"/>
                      <a:pt x="1535" y="4537"/>
                      <a:pt x="1535" y="4537"/>
                    </a:cubicBezTo>
                    <a:cubicBezTo>
                      <a:pt x="1602" y="4604"/>
                      <a:pt x="1668" y="4704"/>
                      <a:pt x="1602" y="4804"/>
                    </a:cubicBezTo>
                    <a:cubicBezTo>
                      <a:pt x="1035" y="5638"/>
                      <a:pt x="501" y="6472"/>
                      <a:pt x="0" y="7339"/>
                    </a:cubicBezTo>
                    <a:cubicBezTo>
                      <a:pt x="1235" y="7172"/>
                      <a:pt x="2402" y="6806"/>
                      <a:pt x="3536" y="6205"/>
                    </a:cubicBezTo>
                    <a:cubicBezTo>
                      <a:pt x="3585" y="6176"/>
                      <a:pt x="3634" y="6164"/>
                      <a:pt x="3680" y="6164"/>
                    </a:cubicBezTo>
                    <a:cubicBezTo>
                      <a:pt x="3792" y="6164"/>
                      <a:pt x="3889" y="6234"/>
                      <a:pt x="3937" y="6305"/>
                    </a:cubicBezTo>
                    <a:cubicBezTo>
                      <a:pt x="4003" y="6305"/>
                      <a:pt x="4037" y="6339"/>
                      <a:pt x="4070" y="6372"/>
                    </a:cubicBezTo>
                    <a:cubicBezTo>
                      <a:pt x="4637" y="7339"/>
                      <a:pt x="5171" y="8307"/>
                      <a:pt x="5671" y="9274"/>
                    </a:cubicBezTo>
                    <a:cubicBezTo>
                      <a:pt x="6038" y="8273"/>
                      <a:pt x="6338" y="7239"/>
                      <a:pt x="6505" y="6205"/>
                    </a:cubicBezTo>
                    <a:cubicBezTo>
                      <a:pt x="6538" y="6072"/>
                      <a:pt x="6605" y="6005"/>
                      <a:pt x="6672" y="5972"/>
                    </a:cubicBezTo>
                    <a:cubicBezTo>
                      <a:pt x="6705" y="5938"/>
                      <a:pt x="6739" y="5905"/>
                      <a:pt x="6772" y="5872"/>
                    </a:cubicBezTo>
                    <a:cubicBezTo>
                      <a:pt x="7539" y="5471"/>
                      <a:pt x="8306" y="5138"/>
                      <a:pt x="9074" y="4871"/>
                    </a:cubicBezTo>
                    <a:cubicBezTo>
                      <a:pt x="8106" y="4537"/>
                      <a:pt x="7106" y="4270"/>
                      <a:pt x="6138" y="3870"/>
                    </a:cubicBezTo>
                    <a:cubicBezTo>
                      <a:pt x="5905" y="3770"/>
                      <a:pt x="5971" y="3403"/>
                      <a:pt x="6172" y="3336"/>
                    </a:cubicBezTo>
                    <a:cubicBezTo>
                      <a:pt x="6105" y="3303"/>
                      <a:pt x="6071" y="3236"/>
                      <a:pt x="6038" y="3136"/>
                    </a:cubicBezTo>
                    <a:cubicBezTo>
                      <a:pt x="5938" y="2102"/>
                      <a:pt x="5871" y="1035"/>
                      <a:pt x="5805"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7" name="Google Shape;2537;p78"/>
            <p:cNvSpPr/>
            <p:nvPr/>
          </p:nvSpPr>
          <p:spPr>
            <a:xfrm>
              <a:off x="2750925" y="2808250"/>
              <a:ext cx="230200" cy="404000"/>
            </a:xfrm>
            <a:custGeom>
              <a:avLst/>
              <a:gdLst/>
              <a:ahLst/>
              <a:cxnLst/>
              <a:rect l="l" t="t" r="r" b="b"/>
              <a:pathLst>
                <a:path w="9208" h="16160" extrusionOk="0">
                  <a:moveTo>
                    <a:pt x="6510" y="1"/>
                  </a:moveTo>
                  <a:cubicBezTo>
                    <a:pt x="6485" y="1"/>
                    <a:pt x="6460" y="10"/>
                    <a:pt x="6438" y="32"/>
                  </a:cubicBezTo>
                  <a:cubicBezTo>
                    <a:pt x="4170" y="2600"/>
                    <a:pt x="2135" y="5336"/>
                    <a:pt x="134" y="8138"/>
                  </a:cubicBezTo>
                  <a:cubicBezTo>
                    <a:pt x="1" y="8338"/>
                    <a:pt x="201" y="8571"/>
                    <a:pt x="401" y="8605"/>
                  </a:cubicBezTo>
                  <a:cubicBezTo>
                    <a:pt x="1426" y="8702"/>
                    <a:pt x="2416" y="8764"/>
                    <a:pt x="3423" y="8764"/>
                  </a:cubicBezTo>
                  <a:cubicBezTo>
                    <a:pt x="3791" y="8764"/>
                    <a:pt x="4162" y="8756"/>
                    <a:pt x="4537" y="8738"/>
                  </a:cubicBezTo>
                  <a:lnTo>
                    <a:pt x="4537" y="8738"/>
                  </a:lnTo>
                  <a:cubicBezTo>
                    <a:pt x="3136" y="11006"/>
                    <a:pt x="1869" y="13375"/>
                    <a:pt x="568" y="15710"/>
                  </a:cubicBezTo>
                  <a:cubicBezTo>
                    <a:pt x="443" y="15935"/>
                    <a:pt x="618" y="16160"/>
                    <a:pt x="812" y="16160"/>
                  </a:cubicBezTo>
                  <a:cubicBezTo>
                    <a:pt x="876" y="16160"/>
                    <a:pt x="943" y="16135"/>
                    <a:pt x="1001" y="16077"/>
                  </a:cubicBezTo>
                  <a:cubicBezTo>
                    <a:pt x="3970" y="13475"/>
                    <a:pt x="6672" y="10639"/>
                    <a:pt x="9107" y="7570"/>
                  </a:cubicBezTo>
                  <a:cubicBezTo>
                    <a:pt x="9207" y="7404"/>
                    <a:pt x="9174" y="7270"/>
                    <a:pt x="9074" y="7137"/>
                  </a:cubicBezTo>
                  <a:cubicBezTo>
                    <a:pt x="9140" y="7103"/>
                    <a:pt x="9140" y="7003"/>
                    <a:pt x="9040" y="6970"/>
                  </a:cubicBezTo>
                  <a:cubicBezTo>
                    <a:pt x="7539" y="6503"/>
                    <a:pt x="5771" y="6436"/>
                    <a:pt x="4170" y="6370"/>
                  </a:cubicBezTo>
                  <a:cubicBezTo>
                    <a:pt x="5605" y="4802"/>
                    <a:pt x="6539" y="2834"/>
                    <a:pt x="7006" y="799"/>
                  </a:cubicBezTo>
                  <a:cubicBezTo>
                    <a:pt x="7050" y="621"/>
                    <a:pt x="6917" y="502"/>
                    <a:pt x="6783" y="502"/>
                  </a:cubicBezTo>
                  <a:cubicBezTo>
                    <a:pt x="6716" y="502"/>
                    <a:pt x="6650" y="532"/>
                    <a:pt x="6605" y="599"/>
                  </a:cubicBezTo>
                  <a:cubicBezTo>
                    <a:pt x="6605" y="632"/>
                    <a:pt x="6605" y="632"/>
                    <a:pt x="6572" y="665"/>
                  </a:cubicBezTo>
                  <a:cubicBezTo>
                    <a:pt x="6038" y="2800"/>
                    <a:pt x="5071" y="4568"/>
                    <a:pt x="3803" y="6336"/>
                  </a:cubicBezTo>
                  <a:lnTo>
                    <a:pt x="3670" y="6336"/>
                  </a:lnTo>
                  <a:cubicBezTo>
                    <a:pt x="3660" y="6335"/>
                    <a:pt x="3650" y="6335"/>
                    <a:pt x="3640" y="6335"/>
                  </a:cubicBezTo>
                  <a:cubicBezTo>
                    <a:pt x="3337" y="6335"/>
                    <a:pt x="3346" y="6838"/>
                    <a:pt x="3670" y="6870"/>
                  </a:cubicBezTo>
                  <a:cubicBezTo>
                    <a:pt x="5001" y="7012"/>
                    <a:pt x="6477" y="7225"/>
                    <a:pt x="7872" y="7225"/>
                  </a:cubicBezTo>
                  <a:cubicBezTo>
                    <a:pt x="8120" y="7225"/>
                    <a:pt x="8365" y="7219"/>
                    <a:pt x="8607" y="7204"/>
                  </a:cubicBezTo>
                  <a:lnTo>
                    <a:pt x="8607" y="7204"/>
                  </a:lnTo>
                  <a:cubicBezTo>
                    <a:pt x="6572" y="9772"/>
                    <a:pt x="4370" y="12174"/>
                    <a:pt x="1969" y="14409"/>
                  </a:cubicBezTo>
                  <a:cubicBezTo>
                    <a:pt x="3069" y="12407"/>
                    <a:pt x="4170" y="10406"/>
                    <a:pt x="5071" y="8338"/>
                  </a:cubicBezTo>
                  <a:cubicBezTo>
                    <a:pt x="5116" y="8225"/>
                    <a:pt x="5039" y="8142"/>
                    <a:pt x="4953" y="8142"/>
                  </a:cubicBezTo>
                  <a:cubicBezTo>
                    <a:pt x="4912" y="8142"/>
                    <a:pt x="4870" y="8161"/>
                    <a:pt x="4837" y="8204"/>
                  </a:cubicBezTo>
                  <a:cubicBezTo>
                    <a:pt x="4804" y="8138"/>
                    <a:pt x="4704" y="8104"/>
                    <a:pt x="4604" y="8104"/>
                  </a:cubicBezTo>
                  <a:cubicBezTo>
                    <a:pt x="4167" y="8128"/>
                    <a:pt x="3734" y="8139"/>
                    <a:pt x="3303" y="8139"/>
                  </a:cubicBezTo>
                  <a:cubicBezTo>
                    <a:pt x="2519" y="8139"/>
                    <a:pt x="1743" y="8102"/>
                    <a:pt x="968" y="8037"/>
                  </a:cubicBezTo>
                  <a:cubicBezTo>
                    <a:pt x="2769" y="5469"/>
                    <a:pt x="4604" y="2967"/>
                    <a:pt x="6438" y="465"/>
                  </a:cubicBezTo>
                  <a:cubicBezTo>
                    <a:pt x="6505" y="365"/>
                    <a:pt x="6572" y="299"/>
                    <a:pt x="6639" y="198"/>
                  </a:cubicBezTo>
                  <a:cubicBezTo>
                    <a:pt x="6691" y="120"/>
                    <a:pt x="6600" y="1"/>
                    <a:pt x="65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78"/>
            <p:cNvSpPr/>
            <p:nvPr/>
          </p:nvSpPr>
          <p:spPr>
            <a:xfrm>
              <a:off x="2775100" y="2819875"/>
              <a:ext cx="191000" cy="348600"/>
            </a:xfrm>
            <a:custGeom>
              <a:avLst/>
              <a:gdLst/>
              <a:ahLst/>
              <a:cxnLst/>
              <a:rect l="l" t="t" r="r" b="b"/>
              <a:pathLst>
                <a:path w="7640" h="13944" extrusionOk="0">
                  <a:moveTo>
                    <a:pt x="5471" y="0"/>
                  </a:moveTo>
                  <a:cubicBezTo>
                    <a:pt x="3637" y="2502"/>
                    <a:pt x="1802" y="5004"/>
                    <a:pt x="1" y="7572"/>
                  </a:cubicBezTo>
                  <a:cubicBezTo>
                    <a:pt x="776" y="7637"/>
                    <a:pt x="1552" y="7674"/>
                    <a:pt x="2336" y="7674"/>
                  </a:cubicBezTo>
                  <a:cubicBezTo>
                    <a:pt x="2767" y="7674"/>
                    <a:pt x="3200" y="7663"/>
                    <a:pt x="3637" y="7639"/>
                  </a:cubicBezTo>
                  <a:cubicBezTo>
                    <a:pt x="3737" y="7639"/>
                    <a:pt x="3804" y="7673"/>
                    <a:pt x="3870" y="7739"/>
                  </a:cubicBezTo>
                  <a:cubicBezTo>
                    <a:pt x="3903" y="7696"/>
                    <a:pt x="3945" y="7677"/>
                    <a:pt x="3986" y="7677"/>
                  </a:cubicBezTo>
                  <a:cubicBezTo>
                    <a:pt x="4072" y="7677"/>
                    <a:pt x="4149" y="7760"/>
                    <a:pt x="4104" y="7873"/>
                  </a:cubicBezTo>
                  <a:cubicBezTo>
                    <a:pt x="3203" y="9941"/>
                    <a:pt x="2102" y="11942"/>
                    <a:pt x="1002" y="13944"/>
                  </a:cubicBezTo>
                  <a:cubicBezTo>
                    <a:pt x="3403" y="11709"/>
                    <a:pt x="5605" y="9307"/>
                    <a:pt x="7640" y="6739"/>
                  </a:cubicBezTo>
                  <a:lnTo>
                    <a:pt x="7640" y="6739"/>
                  </a:lnTo>
                  <a:cubicBezTo>
                    <a:pt x="7398" y="6754"/>
                    <a:pt x="7153" y="6760"/>
                    <a:pt x="6905" y="6760"/>
                  </a:cubicBezTo>
                  <a:cubicBezTo>
                    <a:pt x="5510" y="6760"/>
                    <a:pt x="4034" y="6547"/>
                    <a:pt x="2703" y="6405"/>
                  </a:cubicBezTo>
                  <a:cubicBezTo>
                    <a:pt x="2379" y="6373"/>
                    <a:pt x="2370" y="5870"/>
                    <a:pt x="2673" y="5870"/>
                  </a:cubicBezTo>
                  <a:cubicBezTo>
                    <a:pt x="2683" y="5870"/>
                    <a:pt x="2693" y="5870"/>
                    <a:pt x="2703" y="5871"/>
                  </a:cubicBezTo>
                  <a:lnTo>
                    <a:pt x="2836" y="5871"/>
                  </a:lnTo>
                  <a:cubicBezTo>
                    <a:pt x="4104" y="4103"/>
                    <a:pt x="5071" y="2335"/>
                    <a:pt x="5605" y="200"/>
                  </a:cubicBezTo>
                  <a:cubicBezTo>
                    <a:pt x="5638" y="167"/>
                    <a:pt x="5638" y="167"/>
                    <a:pt x="5638" y="134"/>
                  </a:cubicBezTo>
                  <a:lnTo>
                    <a:pt x="5471" y="0"/>
                  </a:ln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ular Callout 2"/>
          <p:cNvSpPr/>
          <p:nvPr/>
        </p:nvSpPr>
        <p:spPr>
          <a:xfrm>
            <a:off x="875538" y="1064442"/>
            <a:ext cx="757044" cy="579879"/>
          </a:xfrm>
          <a:prstGeom prst="wedgeRoundRectCallout">
            <a:avLst>
              <a:gd name="adj1" fmla="val 72265"/>
              <a:gd name="adj2" fmla="val 37444"/>
              <a:gd name="adj3" fmla="val 166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solidFill>
              </a:rPr>
              <a:t>?1</a:t>
            </a:r>
          </a:p>
        </p:txBody>
      </p:sp>
      <p:sp>
        <p:nvSpPr>
          <p:cNvPr id="4" name="Rectangle 3"/>
          <p:cNvSpPr/>
          <p:nvPr/>
        </p:nvSpPr>
        <p:spPr>
          <a:xfrm>
            <a:off x="2037285" y="672614"/>
            <a:ext cx="4572000" cy="1615827"/>
          </a:xfrm>
          <a:prstGeom prst="rect">
            <a:avLst/>
          </a:prstGeom>
        </p:spPr>
        <p:txBody>
          <a:bodyPr>
            <a:spAutoFit/>
          </a:bodyPr>
          <a:lstStyle/>
          <a:p>
            <a:pPr algn="just">
              <a:lnSpc>
                <a:spcPct val="150000"/>
              </a:lnSpc>
            </a:pPr>
            <a:r>
              <a:rPr lang="vi-VN" sz="2200" dirty="0"/>
              <a:t>Tư thế ngồi khi sử dụng máy tính đúng sẽ giúp em tránh nguy cơ mắc những bệnh nào sau đây?</a:t>
            </a:r>
            <a:endParaRPr lang="en-US" sz="22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797"/>
          <a:stretch/>
        </p:blipFill>
        <p:spPr>
          <a:xfrm>
            <a:off x="6609285" y="578492"/>
            <a:ext cx="2003791" cy="1723711"/>
          </a:xfrm>
          <a:prstGeom prst="rect">
            <a:avLst/>
          </a:prstGeom>
        </p:spPr>
      </p:pic>
      <p:sp>
        <p:nvSpPr>
          <p:cNvPr id="6" name="TextBox 5"/>
          <p:cNvSpPr txBox="1"/>
          <p:nvPr/>
        </p:nvSpPr>
        <p:spPr>
          <a:xfrm>
            <a:off x="1228862" y="2788465"/>
            <a:ext cx="2075380" cy="461665"/>
          </a:xfrm>
          <a:prstGeom prst="rect">
            <a:avLst/>
          </a:prstGeom>
          <a:noFill/>
        </p:spPr>
        <p:txBody>
          <a:bodyPr wrap="square" rtlCol="0">
            <a:spAutoFit/>
          </a:bodyPr>
          <a:lstStyle/>
          <a:p>
            <a:pPr algn="r"/>
            <a:r>
              <a:rPr lang="en-US" sz="2400" dirty="0" err="1"/>
              <a:t>Vẹo</a:t>
            </a:r>
            <a:r>
              <a:rPr lang="en-US" sz="2400" dirty="0"/>
              <a:t> </a:t>
            </a:r>
            <a:r>
              <a:rPr lang="en-US" sz="2400" dirty="0" err="1"/>
              <a:t>cột</a:t>
            </a:r>
            <a:r>
              <a:rPr lang="en-US" sz="2400" dirty="0"/>
              <a:t> </a:t>
            </a:r>
            <a:r>
              <a:rPr lang="en-US" sz="2400" dirty="0" err="1"/>
              <a:t>sống</a:t>
            </a:r>
            <a:endParaRPr lang="en-US" sz="2400" dirty="0"/>
          </a:p>
        </p:txBody>
      </p:sp>
      <p:sp>
        <p:nvSpPr>
          <p:cNvPr id="54" name="TextBox 53"/>
          <p:cNvSpPr txBox="1"/>
          <p:nvPr/>
        </p:nvSpPr>
        <p:spPr>
          <a:xfrm>
            <a:off x="5879158" y="2802143"/>
            <a:ext cx="1212630" cy="461665"/>
          </a:xfrm>
          <a:prstGeom prst="rect">
            <a:avLst/>
          </a:prstGeom>
          <a:noFill/>
        </p:spPr>
        <p:txBody>
          <a:bodyPr wrap="square" rtlCol="0">
            <a:spAutoFit/>
          </a:bodyPr>
          <a:lstStyle/>
          <a:p>
            <a:pPr algn="r"/>
            <a:r>
              <a:rPr lang="en-US" sz="2400" dirty="0" err="1"/>
              <a:t>Đau</a:t>
            </a:r>
            <a:r>
              <a:rPr lang="en-US" sz="2400" dirty="0"/>
              <a:t> tai</a:t>
            </a:r>
          </a:p>
        </p:txBody>
      </p:sp>
      <p:sp>
        <p:nvSpPr>
          <p:cNvPr id="55" name="TextBox 54"/>
          <p:cNvSpPr txBox="1"/>
          <p:nvPr/>
        </p:nvSpPr>
        <p:spPr>
          <a:xfrm>
            <a:off x="1658894" y="3662004"/>
            <a:ext cx="1608288" cy="461665"/>
          </a:xfrm>
          <a:prstGeom prst="rect">
            <a:avLst/>
          </a:prstGeom>
          <a:noFill/>
        </p:spPr>
        <p:txBody>
          <a:bodyPr wrap="square" rtlCol="0">
            <a:spAutoFit/>
          </a:bodyPr>
          <a:lstStyle/>
          <a:p>
            <a:pPr algn="r"/>
            <a:r>
              <a:rPr lang="en-US" sz="2400" dirty="0" err="1"/>
              <a:t>Cận</a:t>
            </a:r>
            <a:r>
              <a:rPr lang="en-US" sz="2400" dirty="0"/>
              <a:t> </a:t>
            </a:r>
            <a:r>
              <a:rPr lang="en-US" sz="2400" dirty="0" err="1"/>
              <a:t>thị</a:t>
            </a:r>
            <a:endParaRPr lang="en-US" sz="2400" dirty="0"/>
          </a:p>
        </p:txBody>
      </p:sp>
      <p:sp>
        <p:nvSpPr>
          <p:cNvPr id="56" name="TextBox 55"/>
          <p:cNvSpPr txBox="1"/>
          <p:nvPr/>
        </p:nvSpPr>
        <p:spPr>
          <a:xfrm>
            <a:off x="5578867" y="3699840"/>
            <a:ext cx="1543442" cy="461665"/>
          </a:xfrm>
          <a:prstGeom prst="rect">
            <a:avLst/>
          </a:prstGeom>
          <a:noFill/>
        </p:spPr>
        <p:txBody>
          <a:bodyPr wrap="square" rtlCol="0">
            <a:spAutoFit/>
          </a:bodyPr>
          <a:lstStyle/>
          <a:p>
            <a:pPr algn="r"/>
            <a:r>
              <a:rPr lang="en-US" sz="2400" dirty="0" err="1"/>
              <a:t>Đau</a:t>
            </a:r>
            <a:r>
              <a:rPr lang="en-US" sz="2400" dirty="0"/>
              <a:t> </a:t>
            </a:r>
            <a:r>
              <a:rPr lang="en-US" sz="2400" dirty="0" err="1"/>
              <a:t>chân</a:t>
            </a:r>
            <a:endParaRPr lang="en-US" sz="2400" dirty="0"/>
          </a:p>
        </p:txBody>
      </p:sp>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047" y="2646044"/>
            <a:ext cx="598619" cy="604086"/>
          </a:xfrm>
          <a:prstGeom prst="rect">
            <a:avLst/>
          </a:prstGeom>
        </p:spPr>
      </p:pic>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274" y="3519583"/>
            <a:ext cx="598619" cy="604086"/>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2530"/>
                                        </p:tgtEl>
                                        <p:attrNameLst>
                                          <p:attrName>style.visibility</p:attrName>
                                        </p:attrNameLst>
                                      </p:cBhvr>
                                      <p:to>
                                        <p:strVal val="visible"/>
                                      </p:to>
                                    </p:set>
                                    <p:anim calcmode="lin" valueType="num">
                                      <p:cBhvr additive="base">
                                        <p:cTn id="11" dur="500"/>
                                        <p:tgtEl>
                                          <p:spTgt spid="2530"/>
                                        </p:tgtEl>
                                        <p:attrNameLst>
                                          <p:attrName>ppt_y</p:attrName>
                                        </p:attrNameLst>
                                      </p:cBhvr>
                                      <p:tavLst>
                                        <p:tav tm="0">
                                          <p:val>
                                            <p:strVal val="#ppt_y+#ppt_h*1.125000"/>
                                          </p:val>
                                        </p:tav>
                                        <p:tav tm="100000">
                                          <p:val>
                                            <p:strVal val="#ppt_y"/>
                                          </p:val>
                                        </p:tav>
                                      </p:tavLst>
                                    </p:anim>
                                    <p:animEffect transition="in" filter="wipe(up)">
                                      <p:cBhvr>
                                        <p:cTn id="12" dur="500"/>
                                        <p:tgtEl>
                                          <p:spTgt spid="25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2" fill="hold" nodeType="clickEffect">
                                  <p:stCondLst>
                                    <p:cond delay="0"/>
                                  </p:stCondLst>
                                  <p:childTnLst>
                                    <p:set>
                                      <p:cBhvr>
                                        <p:cTn id="24" dur="1" fill="hold">
                                          <p:stCondLst>
                                            <p:cond delay="0"/>
                                          </p:stCondLst>
                                        </p:cTn>
                                        <p:tgtEl>
                                          <p:spTgt spid="2495"/>
                                        </p:tgtEl>
                                        <p:attrNameLst>
                                          <p:attrName>style.visibility</p:attrName>
                                        </p:attrNameLst>
                                      </p:cBhvr>
                                      <p:to>
                                        <p:strVal val="visible"/>
                                      </p:to>
                                    </p:set>
                                    <p:anim calcmode="lin" valueType="num">
                                      <p:cBhvr>
                                        <p:cTn id="25" dur="500" fill="hold"/>
                                        <p:tgtEl>
                                          <p:spTgt spid="2495"/>
                                        </p:tgtEl>
                                        <p:attrNameLst>
                                          <p:attrName>ppt_x</p:attrName>
                                        </p:attrNameLst>
                                      </p:cBhvr>
                                      <p:tavLst>
                                        <p:tav tm="0">
                                          <p:val>
                                            <p:strVal val="#ppt_x+#ppt_w/2"/>
                                          </p:val>
                                        </p:tav>
                                        <p:tav tm="100000">
                                          <p:val>
                                            <p:strVal val="#ppt_x"/>
                                          </p:val>
                                        </p:tav>
                                      </p:tavLst>
                                    </p:anim>
                                    <p:anim calcmode="lin" valueType="num">
                                      <p:cBhvr>
                                        <p:cTn id="26" dur="500" fill="hold"/>
                                        <p:tgtEl>
                                          <p:spTgt spid="2495"/>
                                        </p:tgtEl>
                                        <p:attrNameLst>
                                          <p:attrName>ppt_y</p:attrName>
                                        </p:attrNameLst>
                                      </p:cBhvr>
                                      <p:tavLst>
                                        <p:tav tm="0">
                                          <p:val>
                                            <p:strVal val="#ppt_y"/>
                                          </p:val>
                                        </p:tav>
                                        <p:tav tm="100000">
                                          <p:val>
                                            <p:strVal val="#ppt_y"/>
                                          </p:val>
                                        </p:tav>
                                      </p:tavLst>
                                    </p:anim>
                                    <p:anim calcmode="lin" valueType="num">
                                      <p:cBhvr>
                                        <p:cTn id="27" dur="500" fill="hold"/>
                                        <p:tgtEl>
                                          <p:spTgt spid="2495"/>
                                        </p:tgtEl>
                                        <p:attrNameLst>
                                          <p:attrName>ppt_w</p:attrName>
                                        </p:attrNameLst>
                                      </p:cBhvr>
                                      <p:tavLst>
                                        <p:tav tm="0">
                                          <p:val>
                                            <p:fltVal val="0"/>
                                          </p:val>
                                        </p:tav>
                                        <p:tav tm="100000">
                                          <p:val>
                                            <p:strVal val="#ppt_w"/>
                                          </p:val>
                                        </p:tav>
                                      </p:tavLst>
                                    </p:anim>
                                    <p:anim calcmode="lin" valueType="num">
                                      <p:cBhvr>
                                        <p:cTn id="28" dur="500" fill="hold"/>
                                        <p:tgtEl>
                                          <p:spTgt spid="2495"/>
                                        </p:tgtEl>
                                        <p:attrNameLst>
                                          <p:attrName>ppt_h</p:attrName>
                                        </p:attrNameLst>
                                      </p:cBhvr>
                                      <p:tavLst>
                                        <p:tav tm="0">
                                          <p:val>
                                            <p:strVal val="#ppt_h"/>
                                          </p:val>
                                        </p:tav>
                                        <p:tav tm="100000">
                                          <p:val>
                                            <p:strVal val="#ppt_h"/>
                                          </p:val>
                                        </p:tav>
                                      </p:tavLst>
                                    </p:anim>
                                  </p:childTnLst>
                                </p:cTn>
                              </p:par>
                              <p:par>
                                <p:cTn id="29" presetID="17" presetClass="entr" presetSubtype="2" fill="hold" nodeType="withEffect">
                                  <p:stCondLst>
                                    <p:cond delay="0"/>
                                  </p:stCondLst>
                                  <p:childTnLst>
                                    <p:set>
                                      <p:cBhvr>
                                        <p:cTn id="30" dur="1" fill="hold">
                                          <p:stCondLst>
                                            <p:cond delay="0"/>
                                          </p:stCondLst>
                                        </p:cTn>
                                        <p:tgtEl>
                                          <p:spTgt spid="2492"/>
                                        </p:tgtEl>
                                        <p:attrNameLst>
                                          <p:attrName>style.visibility</p:attrName>
                                        </p:attrNameLst>
                                      </p:cBhvr>
                                      <p:to>
                                        <p:strVal val="visible"/>
                                      </p:to>
                                    </p:set>
                                    <p:anim calcmode="lin" valueType="num">
                                      <p:cBhvr>
                                        <p:cTn id="31" dur="500" fill="hold"/>
                                        <p:tgtEl>
                                          <p:spTgt spid="2492"/>
                                        </p:tgtEl>
                                        <p:attrNameLst>
                                          <p:attrName>ppt_x</p:attrName>
                                        </p:attrNameLst>
                                      </p:cBhvr>
                                      <p:tavLst>
                                        <p:tav tm="0">
                                          <p:val>
                                            <p:strVal val="#ppt_x+#ppt_w/2"/>
                                          </p:val>
                                        </p:tav>
                                        <p:tav tm="100000">
                                          <p:val>
                                            <p:strVal val="#ppt_x"/>
                                          </p:val>
                                        </p:tav>
                                      </p:tavLst>
                                    </p:anim>
                                    <p:anim calcmode="lin" valueType="num">
                                      <p:cBhvr>
                                        <p:cTn id="32" dur="500" fill="hold"/>
                                        <p:tgtEl>
                                          <p:spTgt spid="2492"/>
                                        </p:tgtEl>
                                        <p:attrNameLst>
                                          <p:attrName>ppt_y</p:attrName>
                                        </p:attrNameLst>
                                      </p:cBhvr>
                                      <p:tavLst>
                                        <p:tav tm="0">
                                          <p:val>
                                            <p:strVal val="#ppt_y"/>
                                          </p:val>
                                        </p:tav>
                                        <p:tav tm="100000">
                                          <p:val>
                                            <p:strVal val="#ppt_y"/>
                                          </p:val>
                                        </p:tav>
                                      </p:tavLst>
                                    </p:anim>
                                    <p:anim calcmode="lin" valueType="num">
                                      <p:cBhvr>
                                        <p:cTn id="33" dur="500" fill="hold"/>
                                        <p:tgtEl>
                                          <p:spTgt spid="2492"/>
                                        </p:tgtEl>
                                        <p:attrNameLst>
                                          <p:attrName>ppt_w</p:attrName>
                                        </p:attrNameLst>
                                      </p:cBhvr>
                                      <p:tavLst>
                                        <p:tav tm="0">
                                          <p:val>
                                            <p:fltVal val="0"/>
                                          </p:val>
                                        </p:tav>
                                        <p:tav tm="100000">
                                          <p:val>
                                            <p:strVal val="#ppt_w"/>
                                          </p:val>
                                        </p:tav>
                                      </p:tavLst>
                                    </p:anim>
                                    <p:anim calcmode="lin" valueType="num">
                                      <p:cBhvr>
                                        <p:cTn id="34" dur="500" fill="hold"/>
                                        <p:tgtEl>
                                          <p:spTgt spid="2492"/>
                                        </p:tgtEl>
                                        <p:attrNameLst>
                                          <p:attrName>ppt_h</p:attrName>
                                        </p:attrNameLst>
                                      </p:cBhvr>
                                      <p:tavLst>
                                        <p:tav tm="0">
                                          <p:val>
                                            <p:strVal val="#ppt_h"/>
                                          </p:val>
                                        </p:tav>
                                        <p:tav tm="100000">
                                          <p:val>
                                            <p:strVal val="#ppt_h"/>
                                          </p:val>
                                        </p:tav>
                                      </p:tavLst>
                                    </p:anim>
                                  </p:childTnLst>
                                </p:cTn>
                              </p:par>
                              <p:par>
                                <p:cTn id="35" presetID="17" presetClass="entr" presetSubtype="2"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ppt_w/2"/>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strVal val="#ppt_h"/>
                                          </p:val>
                                        </p:tav>
                                        <p:tav tm="100000">
                                          <p:val>
                                            <p:strVal val="#ppt_h"/>
                                          </p:val>
                                        </p:tav>
                                      </p:tavLst>
                                    </p:anim>
                                  </p:childTnLst>
                                </p:cTn>
                              </p:par>
                              <p:par>
                                <p:cTn id="41" presetID="17" presetClass="entr" presetSubtype="2"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ppt_x</p:attrName>
                                        </p:attrNameLst>
                                      </p:cBhvr>
                                      <p:tavLst>
                                        <p:tav tm="0">
                                          <p:val>
                                            <p:strVal val="#ppt_x+#ppt_w/2"/>
                                          </p:val>
                                        </p:tav>
                                        <p:tav tm="100000">
                                          <p:val>
                                            <p:strVal val="#ppt_x"/>
                                          </p:val>
                                        </p:tav>
                                      </p:tavLst>
                                    </p:anim>
                                    <p:anim calcmode="lin" valueType="num">
                                      <p:cBhvr>
                                        <p:cTn id="44" dur="500" fill="hold"/>
                                        <p:tgtEl>
                                          <p:spTgt spid="55"/>
                                        </p:tgtEl>
                                        <p:attrNameLst>
                                          <p:attrName>ppt_y</p:attrName>
                                        </p:attrNameLst>
                                      </p:cBhvr>
                                      <p:tavLst>
                                        <p:tav tm="0">
                                          <p:val>
                                            <p:strVal val="#ppt_y"/>
                                          </p:val>
                                        </p:tav>
                                        <p:tav tm="100000">
                                          <p:val>
                                            <p:strVal val="#ppt_y"/>
                                          </p:val>
                                        </p:tav>
                                      </p:tavLst>
                                    </p:anim>
                                    <p:anim calcmode="lin" valueType="num">
                                      <p:cBhvr>
                                        <p:cTn id="45" dur="500" fill="hold"/>
                                        <p:tgtEl>
                                          <p:spTgt spid="55"/>
                                        </p:tgtEl>
                                        <p:attrNameLst>
                                          <p:attrName>ppt_w</p:attrName>
                                        </p:attrNameLst>
                                      </p:cBhvr>
                                      <p:tavLst>
                                        <p:tav tm="0">
                                          <p:val>
                                            <p:fltVal val="0"/>
                                          </p:val>
                                        </p:tav>
                                        <p:tav tm="100000">
                                          <p:val>
                                            <p:strVal val="#ppt_w"/>
                                          </p:val>
                                        </p:tav>
                                      </p:tavLst>
                                    </p:anim>
                                    <p:anim calcmode="lin" valueType="num">
                                      <p:cBhvr>
                                        <p:cTn id="46" dur="500" fill="hold"/>
                                        <p:tgtEl>
                                          <p:spTgt spid="55"/>
                                        </p:tgtEl>
                                        <p:attrNameLst>
                                          <p:attrName>ppt_h</p:attrName>
                                        </p:attrNameLst>
                                      </p:cBhvr>
                                      <p:tavLst>
                                        <p:tav tm="0">
                                          <p:val>
                                            <p:strVal val="#ppt_h"/>
                                          </p:val>
                                        </p:tav>
                                        <p:tav tm="100000">
                                          <p:val>
                                            <p:strVal val="#ppt_h"/>
                                          </p:val>
                                        </p:tav>
                                      </p:tavLst>
                                    </p:anim>
                                  </p:childTnLst>
                                </p:cTn>
                              </p:par>
                              <p:par>
                                <p:cTn id="47" presetID="17" presetClass="entr" presetSubtype="2"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500" fill="hold"/>
                                        <p:tgtEl>
                                          <p:spTgt spid="54"/>
                                        </p:tgtEl>
                                        <p:attrNameLst>
                                          <p:attrName>ppt_x</p:attrName>
                                        </p:attrNameLst>
                                      </p:cBhvr>
                                      <p:tavLst>
                                        <p:tav tm="0">
                                          <p:val>
                                            <p:strVal val="#ppt_x+#ppt_w/2"/>
                                          </p:val>
                                        </p:tav>
                                        <p:tav tm="100000">
                                          <p:val>
                                            <p:strVal val="#ppt_x"/>
                                          </p:val>
                                        </p:tav>
                                      </p:tavLst>
                                    </p:anim>
                                    <p:anim calcmode="lin" valueType="num">
                                      <p:cBhvr>
                                        <p:cTn id="50" dur="500" fill="hold"/>
                                        <p:tgtEl>
                                          <p:spTgt spid="54"/>
                                        </p:tgtEl>
                                        <p:attrNameLst>
                                          <p:attrName>ppt_y</p:attrName>
                                        </p:attrNameLst>
                                      </p:cBhvr>
                                      <p:tavLst>
                                        <p:tav tm="0">
                                          <p:val>
                                            <p:strVal val="#ppt_y"/>
                                          </p:val>
                                        </p:tav>
                                        <p:tav tm="100000">
                                          <p:val>
                                            <p:strVal val="#ppt_y"/>
                                          </p:val>
                                        </p:tav>
                                      </p:tavLst>
                                    </p:anim>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501"/>
                                        </p:tgtEl>
                                        <p:attrNameLst>
                                          <p:attrName>style.visibility</p:attrName>
                                        </p:attrNameLst>
                                      </p:cBhvr>
                                      <p:to>
                                        <p:strVal val="visible"/>
                                      </p:to>
                                    </p:set>
                                    <p:anim calcmode="lin" valueType="num">
                                      <p:cBhvr>
                                        <p:cTn id="55" dur="500" fill="hold"/>
                                        <p:tgtEl>
                                          <p:spTgt spid="2501"/>
                                        </p:tgtEl>
                                        <p:attrNameLst>
                                          <p:attrName>ppt_x</p:attrName>
                                        </p:attrNameLst>
                                      </p:cBhvr>
                                      <p:tavLst>
                                        <p:tav tm="0">
                                          <p:val>
                                            <p:strVal val="#ppt_x+#ppt_w/2"/>
                                          </p:val>
                                        </p:tav>
                                        <p:tav tm="100000">
                                          <p:val>
                                            <p:strVal val="#ppt_x"/>
                                          </p:val>
                                        </p:tav>
                                      </p:tavLst>
                                    </p:anim>
                                    <p:anim calcmode="lin" valueType="num">
                                      <p:cBhvr>
                                        <p:cTn id="56" dur="500" fill="hold"/>
                                        <p:tgtEl>
                                          <p:spTgt spid="2501"/>
                                        </p:tgtEl>
                                        <p:attrNameLst>
                                          <p:attrName>ppt_y</p:attrName>
                                        </p:attrNameLst>
                                      </p:cBhvr>
                                      <p:tavLst>
                                        <p:tav tm="0">
                                          <p:val>
                                            <p:strVal val="#ppt_y"/>
                                          </p:val>
                                        </p:tav>
                                        <p:tav tm="100000">
                                          <p:val>
                                            <p:strVal val="#ppt_y"/>
                                          </p:val>
                                        </p:tav>
                                      </p:tavLst>
                                    </p:anim>
                                    <p:anim calcmode="lin" valueType="num">
                                      <p:cBhvr>
                                        <p:cTn id="57" dur="500" fill="hold"/>
                                        <p:tgtEl>
                                          <p:spTgt spid="2501"/>
                                        </p:tgtEl>
                                        <p:attrNameLst>
                                          <p:attrName>ppt_w</p:attrName>
                                        </p:attrNameLst>
                                      </p:cBhvr>
                                      <p:tavLst>
                                        <p:tav tm="0">
                                          <p:val>
                                            <p:fltVal val="0"/>
                                          </p:val>
                                        </p:tav>
                                        <p:tav tm="100000">
                                          <p:val>
                                            <p:strVal val="#ppt_w"/>
                                          </p:val>
                                        </p:tav>
                                      </p:tavLst>
                                    </p:anim>
                                    <p:anim calcmode="lin" valueType="num">
                                      <p:cBhvr>
                                        <p:cTn id="58" dur="500" fill="hold"/>
                                        <p:tgtEl>
                                          <p:spTgt spid="2501"/>
                                        </p:tgtEl>
                                        <p:attrNameLst>
                                          <p:attrName>ppt_h</p:attrName>
                                        </p:attrNameLst>
                                      </p:cBhvr>
                                      <p:tavLst>
                                        <p:tav tm="0">
                                          <p:val>
                                            <p:strVal val="#ppt_h"/>
                                          </p:val>
                                        </p:tav>
                                        <p:tav tm="100000">
                                          <p:val>
                                            <p:strVal val="#ppt_h"/>
                                          </p:val>
                                        </p:tav>
                                      </p:tavLst>
                                    </p:anim>
                                  </p:childTnLst>
                                </p:cTn>
                              </p:par>
                              <p:par>
                                <p:cTn id="59" presetID="17" presetClass="entr" presetSubtype="2"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500" fill="hold"/>
                                        <p:tgtEl>
                                          <p:spTgt spid="56"/>
                                        </p:tgtEl>
                                        <p:attrNameLst>
                                          <p:attrName>ppt_x</p:attrName>
                                        </p:attrNameLst>
                                      </p:cBhvr>
                                      <p:tavLst>
                                        <p:tav tm="0">
                                          <p:val>
                                            <p:strVal val="#ppt_x+#ppt_w/2"/>
                                          </p:val>
                                        </p:tav>
                                        <p:tav tm="100000">
                                          <p:val>
                                            <p:strVal val="#ppt_x"/>
                                          </p:val>
                                        </p:tav>
                                      </p:tavLst>
                                    </p:anim>
                                    <p:anim calcmode="lin" valueType="num">
                                      <p:cBhvr>
                                        <p:cTn id="62" dur="500" fill="hold"/>
                                        <p:tgtEl>
                                          <p:spTgt spid="56"/>
                                        </p:tgtEl>
                                        <p:attrNameLst>
                                          <p:attrName>ppt_y</p:attrName>
                                        </p:attrNameLst>
                                      </p:cBhvr>
                                      <p:tavLst>
                                        <p:tav tm="0">
                                          <p:val>
                                            <p:strVal val="#ppt_y"/>
                                          </p:val>
                                        </p:tav>
                                        <p:tav tm="100000">
                                          <p:val>
                                            <p:strVal val="#ppt_y"/>
                                          </p:val>
                                        </p:tav>
                                      </p:tavLst>
                                    </p:anim>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strVal val="#ppt_h"/>
                                          </p:val>
                                        </p:tav>
                                        <p:tav tm="100000">
                                          <p:val>
                                            <p:strVal val="#ppt_h"/>
                                          </p:val>
                                        </p:tav>
                                      </p:tavLst>
                                    </p:anim>
                                  </p:childTnLst>
                                </p:cTn>
                              </p:par>
                              <p:par>
                                <p:cTn id="65" presetID="17" presetClass="entr" presetSubtype="2" fill="hold" nodeType="withEffect">
                                  <p:stCondLst>
                                    <p:cond delay="0"/>
                                  </p:stCondLst>
                                  <p:childTnLst>
                                    <p:set>
                                      <p:cBhvr>
                                        <p:cTn id="66" dur="1" fill="hold">
                                          <p:stCondLst>
                                            <p:cond delay="0"/>
                                          </p:stCondLst>
                                        </p:cTn>
                                        <p:tgtEl>
                                          <p:spTgt spid="2498"/>
                                        </p:tgtEl>
                                        <p:attrNameLst>
                                          <p:attrName>style.visibility</p:attrName>
                                        </p:attrNameLst>
                                      </p:cBhvr>
                                      <p:to>
                                        <p:strVal val="visible"/>
                                      </p:to>
                                    </p:set>
                                    <p:anim calcmode="lin" valueType="num">
                                      <p:cBhvr>
                                        <p:cTn id="67" dur="500" fill="hold"/>
                                        <p:tgtEl>
                                          <p:spTgt spid="2498"/>
                                        </p:tgtEl>
                                        <p:attrNameLst>
                                          <p:attrName>ppt_x</p:attrName>
                                        </p:attrNameLst>
                                      </p:cBhvr>
                                      <p:tavLst>
                                        <p:tav tm="0">
                                          <p:val>
                                            <p:strVal val="#ppt_x+#ppt_w/2"/>
                                          </p:val>
                                        </p:tav>
                                        <p:tav tm="100000">
                                          <p:val>
                                            <p:strVal val="#ppt_x"/>
                                          </p:val>
                                        </p:tav>
                                      </p:tavLst>
                                    </p:anim>
                                    <p:anim calcmode="lin" valueType="num">
                                      <p:cBhvr>
                                        <p:cTn id="68" dur="500" fill="hold"/>
                                        <p:tgtEl>
                                          <p:spTgt spid="2498"/>
                                        </p:tgtEl>
                                        <p:attrNameLst>
                                          <p:attrName>ppt_y</p:attrName>
                                        </p:attrNameLst>
                                      </p:cBhvr>
                                      <p:tavLst>
                                        <p:tav tm="0">
                                          <p:val>
                                            <p:strVal val="#ppt_y"/>
                                          </p:val>
                                        </p:tav>
                                        <p:tav tm="100000">
                                          <p:val>
                                            <p:strVal val="#ppt_y"/>
                                          </p:val>
                                        </p:tav>
                                      </p:tavLst>
                                    </p:anim>
                                    <p:anim calcmode="lin" valueType="num">
                                      <p:cBhvr>
                                        <p:cTn id="69" dur="500" fill="hold"/>
                                        <p:tgtEl>
                                          <p:spTgt spid="2498"/>
                                        </p:tgtEl>
                                        <p:attrNameLst>
                                          <p:attrName>ppt_w</p:attrName>
                                        </p:attrNameLst>
                                      </p:cBhvr>
                                      <p:tavLst>
                                        <p:tav tm="0">
                                          <p:val>
                                            <p:fltVal val="0"/>
                                          </p:val>
                                        </p:tav>
                                        <p:tav tm="100000">
                                          <p:val>
                                            <p:strVal val="#ppt_w"/>
                                          </p:val>
                                        </p:tav>
                                      </p:tavLst>
                                    </p:anim>
                                    <p:anim calcmode="lin" valueType="num">
                                      <p:cBhvr>
                                        <p:cTn id="70" dur="500" fill="hold"/>
                                        <p:tgtEl>
                                          <p:spTgt spid="2498"/>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p:cTn id="75" dur="500" fill="hold"/>
                                        <p:tgtEl>
                                          <p:spTgt spid="57"/>
                                        </p:tgtEl>
                                        <p:attrNameLst>
                                          <p:attrName>ppt_w</p:attrName>
                                        </p:attrNameLst>
                                      </p:cBhvr>
                                      <p:tavLst>
                                        <p:tav tm="0">
                                          <p:val>
                                            <p:fltVal val="0"/>
                                          </p:val>
                                        </p:tav>
                                        <p:tav tm="100000">
                                          <p:val>
                                            <p:strVal val="#ppt_w"/>
                                          </p:val>
                                        </p:tav>
                                      </p:tavLst>
                                    </p:anim>
                                    <p:anim calcmode="lin" valueType="num">
                                      <p:cBhvr>
                                        <p:cTn id="76" dur="500" fill="hold"/>
                                        <p:tgtEl>
                                          <p:spTgt spid="57"/>
                                        </p:tgtEl>
                                        <p:attrNameLst>
                                          <p:attrName>ppt_h</p:attrName>
                                        </p:attrNameLst>
                                      </p:cBhvr>
                                      <p:tavLst>
                                        <p:tav tm="0">
                                          <p:val>
                                            <p:fltVal val="0"/>
                                          </p:val>
                                        </p:tav>
                                        <p:tav tm="100000">
                                          <p:val>
                                            <p:strVal val="#ppt_h"/>
                                          </p:val>
                                        </p:tav>
                                      </p:tavLst>
                                    </p:anim>
                                    <p:animEffect transition="in" filter="fade">
                                      <p:cBhvr>
                                        <p:cTn id="77" dur="500"/>
                                        <p:tgtEl>
                                          <p:spTgt spid="57"/>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500" fill="hold"/>
                                        <p:tgtEl>
                                          <p:spTgt spid="58"/>
                                        </p:tgtEl>
                                        <p:attrNameLst>
                                          <p:attrName>ppt_w</p:attrName>
                                        </p:attrNameLst>
                                      </p:cBhvr>
                                      <p:tavLst>
                                        <p:tav tm="0">
                                          <p:val>
                                            <p:fltVal val="0"/>
                                          </p:val>
                                        </p:tav>
                                        <p:tav tm="100000">
                                          <p:val>
                                            <p:strVal val="#ppt_w"/>
                                          </p:val>
                                        </p:tav>
                                      </p:tavLst>
                                    </p:anim>
                                    <p:anim calcmode="lin" valueType="num">
                                      <p:cBhvr>
                                        <p:cTn id="83" dur="500" fill="hold"/>
                                        <p:tgtEl>
                                          <p:spTgt spid="58"/>
                                        </p:tgtEl>
                                        <p:attrNameLst>
                                          <p:attrName>ppt_h</p:attrName>
                                        </p:attrNameLst>
                                      </p:cBhvr>
                                      <p:tavLst>
                                        <p:tav tm="0">
                                          <p:val>
                                            <p:fltVal val="0"/>
                                          </p:val>
                                        </p:tav>
                                        <p:tav tm="100000">
                                          <p:val>
                                            <p:strVal val="#ppt_h"/>
                                          </p:val>
                                        </p:tav>
                                      </p:tavLst>
                                    </p:anim>
                                    <p:animEffect transition="in" filter="fade">
                                      <p:cBhvr>
                                        <p:cTn id="8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grpSp>
        <p:nvGrpSpPr>
          <p:cNvPr id="940" name="Google Shape;940;p56"/>
          <p:cNvGrpSpPr/>
          <p:nvPr/>
        </p:nvGrpSpPr>
        <p:grpSpPr>
          <a:xfrm>
            <a:off x="7057900" y="619800"/>
            <a:ext cx="1489325" cy="740275"/>
            <a:chOff x="1645575" y="1947525"/>
            <a:chExt cx="1489325" cy="740275"/>
          </a:xfrm>
        </p:grpSpPr>
        <p:sp>
          <p:nvSpPr>
            <p:cNvPr id="941" name="Google Shape;941;p56"/>
            <p:cNvSpPr/>
            <p:nvPr/>
          </p:nvSpPr>
          <p:spPr>
            <a:xfrm>
              <a:off x="2505300" y="2448025"/>
              <a:ext cx="629600" cy="192000"/>
            </a:xfrm>
            <a:custGeom>
              <a:avLst/>
              <a:gdLst/>
              <a:ahLst/>
              <a:cxnLst/>
              <a:rect l="l" t="t" r="r" b="b"/>
              <a:pathLst>
                <a:path w="25184" h="7680" extrusionOk="0">
                  <a:moveTo>
                    <a:pt x="134" y="1"/>
                  </a:moveTo>
                  <a:cubicBezTo>
                    <a:pt x="67" y="1"/>
                    <a:pt x="0" y="101"/>
                    <a:pt x="100" y="134"/>
                  </a:cubicBezTo>
                  <a:cubicBezTo>
                    <a:pt x="2640" y="1836"/>
                    <a:pt x="5436" y="2006"/>
                    <a:pt x="8311" y="2006"/>
                  </a:cubicBezTo>
                  <a:cubicBezTo>
                    <a:pt x="9030" y="2006"/>
                    <a:pt x="9753" y="1995"/>
                    <a:pt x="10479" y="1995"/>
                  </a:cubicBezTo>
                  <a:cubicBezTo>
                    <a:pt x="10777" y="1995"/>
                    <a:pt x="11076" y="1997"/>
                    <a:pt x="11375" y="2002"/>
                  </a:cubicBezTo>
                  <a:cubicBezTo>
                    <a:pt x="16579" y="2069"/>
                    <a:pt x="21149" y="3970"/>
                    <a:pt x="24851" y="7639"/>
                  </a:cubicBezTo>
                  <a:cubicBezTo>
                    <a:pt x="24879" y="7667"/>
                    <a:pt x="24912" y="7679"/>
                    <a:pt x="24944" y="7679"/>
                  </a:cubicBezTo>
                  <a:cubicBezTo>
                    <a:pt x="25065" y="7679"/>
                    <a:pt x="25183" y="7511"/>
                    <a:pt x="25051" y="7406"/>
                  </a:cubicBezTo>
                  <a:cubicBezTo>
                    <a:pt x="22350" y="4604"/>
                    <a:pt x="18847" y="2669"/>
                    <a:pt x="14978" y="1969"/>
                  </a:cubicBezTo>
                  <a:cubicBezTo>
                    <a:pt x="13539" y="1710"/>
                    <a:pt x="12084" y="1663"/>
                    <a:pt x="10631" y="1663"/>
                  </a:cubicBezTo>
                  <a:cubicBezTo>
                    <a:pt x="9814" y="1663"/>
                    <a:pt x="8997" y="1678"/>
                    <a:pt x="8184" y="1678"/>
                  </a:cubicBezTo>
                  <a:cubicBezTo>
                    <a:pt x="5419" y="1678"/>
                    <a:pt x="2702" y="1507"/>
                    <a:pt x="16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6"/>
            <p:cNvSpPr/>
            <p:nvPr/>
          </p:nvSpPr>
          <p:spPr>
            <a:xfrm>
              <a:off x="2089175" y="2551350"/>
              <a:ext cx="1019350" cy="136450"/>
            </a:xfrm>
            <a:custGeom>
              <a:avLst/>
              <a:gdLst/>
              <a:ahLst/>
              <a:cxnLst/>
              <a:rect l="l" t="t" r="r" b="b"/>
              <a:pathLst>
                <a:path w="40774" h="5458" extrusionOk="0">
                  <a:moveTo>
                    <a:pt x="53" y="1"/>
                  </a:moveTo>
                  <a:cubicBezTo>
                    <a:pt x="25" y="1"/>
                    <a:pt x="0" y="29"/>
                    <a:pt x="0" y="71"/>
                  </a:cubicBezTo>
                  <a:cubicBezTo>
                    <a:pt x="1840" y="4147"/>
                    <a:pt x="5794" y="5458"/>
                    <a:pt x="9853" y="5458"/>
                  </a:cubicBezTo>
                  <a:cubicBezTo>
                    <a:pt x="11607" y="5458"/>
                    <a:pt x="13380" y="5213"/>
                    <a:pt x="15011" y="4841"/>
                  </a:cubicBezTo>
                  <a:cubicBezTo>
                    <a:pt x="20211" y="3662"/>
                    <a:pt x="25524" y="1890"/>
                    <a:pt x="30721" y="1890"/>
                  </a:cubicBezTo>
                  <a:cubicBezTo>
                    <a:pt x="34057" y="1890"/>
                    <a:pt x="37347" y="2621"/>
                    <a:pt x="40529" y="4707"/>
                  </a:cubicBezTo>
                  <a:cubicBezTo>
                    <a:pt x="40551" y="4724"/>
                    <a:pt x="40574" y="4732"/>
                    <a:pt x="40595" y="4732"/>
                  </a:cubicBezTo>
                  <a:cubicBezTo>
                    <a:pt x="40700" y="4732"/>
                    <a:pt x="40773" y="4551"/>
                    <a:pt x="40662" y="4440"/>
                  </a:cubicBezTo>
                  <a:cubicBezTo>
                    <a:pt x="40496" y="4307"/>
                    <a:pt x="40295" y="4174"/>
                    <a:pt x="40095" y="4073"/>
                  </a:cubicBezTo>
                  <a:cubicBezTo>
                    <a:pt x="39028" y="3340"/>
                    <a:pt x="37894" y="2806"/>
                    <a:pt x="36726" y="2439"/>
                  </a:cubicBezTo>
                  <a:cubicBezTo>
                    <a:pt x="34725" y="1752"/>
                    <a:pt x="32610" y="1473"/>
                    <a:pt x="30469" y="1473"/>
                  </a:cubicBezTo>
                  <a:cubicBezTo>
                    <a:pt x="27827" y="1473"/>
                    <a:pt x="25144" y="1898"/>
                    <a:pt x="22583" y="2506"/>
                  </a:cubicBezTo>
                  <a:cubicBezTo>
                    <a:pt x="18719" y="3399"/>
                    <a:pt x="13681" y="5148"/>
                    <a:pt x="9187" y="5148"/>
                  </a:cubicBezTo>
                  <a:cubicBezTo>
                    <a:pt x="5455" y="5148"/>
                    <a:pt x="2098" y="3942"/>
                    <a:pt x="100" y="37"/>
                  </a:cubicBezTo>
                  <a:cubicBezTo>
                    <a:pt x="87" y="12"/>
                    <a:pt x="70" y="1"/>
                    <a:pt x="5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6"/>
            <p:cNvSpPr/>
            <p:nvPr/>
          </p:nvSpPr>
          <p:spPr>
            <a:xfrm>
              <a:off x="2367700" y="2540975"/>
              <a:ext cx="646075" cy="68125"/>
            </a:xfrm>
            <a:custGeom>
              <a:avLst/>
              <a:gdLst/>
              <a:ahLst/>
              <a:cxnLst/>
              <a:rect l="l" t="t" r="r" b="b"/>
              <a:pathLst>
                <a:path w="25843" h="2725" extrusionOk="0">
                  <a:moveTo>
                    <a:pt x="17118" y="1"/>
                  </a:moveTo>
                  <a:cubicBezTo>
                    <a:pt x="14818" y="1"/>
                    <a:pt x="12460" y="348"/>
                    <a:pt x="10108" y="752"/>
                  </a:cubicBezTo>
                  <a:cubicBezTo>
                    <a:pt x="6857" y="1326"/>
                    <a:pt x="3606" y="1991"/>
                    <a:pt x="559" y="1991"/>
                  </a:cubicBezTo>
                  <a:cubicBezTo>
                    <a:pt x="417" y="1991"/>
                    <a:pt x="275" y="1990"/>
                    <a:pt x="134" y="1987"/>
                  </a:cubicBezTo>
                  <a:lnTo>
                    <a:pt x="34" y="1987"/>
                  </a:lnTo>
                  <a:cubicBezTo>
                    <a:pt x="0" y="1987"/>
                    <a:pt x="0" y="2087"/>
                    <a:pt x="34" y="2087"/>
                  </a:cubicBezTo>
                  <a:cubicBezTo>
                    <a:pt x="502" y="2120"/>
                    <a:pt x="973" y="2135"/>
                    <a:pt x="1446" y="2135"/>
                  </a:cubicBezTo>
                  <a:cubicBezTo>
                    <a:pt x="6637" y="2135"/>
                    <a:pt x="12052" y="307"/>
                    <a:pt x="17213" y="307"/>
                  </a:cubicBezTo>
                  <a:cubicBezTo>
                    <a:pt x="20113" y="307"/>
                    <a:pt x="22932" y="884"/>
                    <a:pt x="25585" y="2687"/>
                  </a:cubicBezTo>
                  <a:cubicBezTo>
                    <a:pt x="25585" y="2687"/>
                    <a:pt x="25619" y="2721"/>
                    <a:pt x="25619" y="2721"/>
                  </a:cubicBezTo>
                  <a:cubicBezTo>
                    <a:pt x="25629" y="2723"/>
                    <a:pt x="25639" y="2724"/>
                    <a:pt x="25648" y="2724"/>
                  </a:cubicBezTo>
                  <a:cubicBezTo>
                    <a:pt x="25766" y="2724"/>
                    <a:pt x="25842" y="2546"/>
                    <a:pt x="25719" y="2454"/>
                  </a:cubicBezTo>
                  <a:cubicBezTo>
                    <a:pt x="23050" y="599"/>
                    <a:pt x="20134" y="1"/>
                    <a:pt x="171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6"/>
            <p:cNvSpPr/>
            <p:nvPr/>
          </p:nvSpPr>
          <p:spPr>
            <a:xfrm>
              <a:off x="1645575" y="1947525"/>
              <a:ext cx="1050550" cy="628650"/>
            </a:xfrm>
            <a:custGeom>
              <a:avLst/>
              <a:gdLst/>
              <a:ahLst/>
              <a:cxnLst/>
              <a:rect l="l" t="t" r="r" b="b"/>
              <a:pathLst>
                <a:path w="42022" h="25146" extrusionOk="0">
                  <a:moveTo>
                    <a:pt x="24006" y="700"/>
                  </a:moveTo>
                  <a:cubicBezTo>
                    <a:pt x="25890" y="700"/>
                    <a:pt x="27929" y="1652"/>
                    <a:pt x="27851" y="3742"/>
                  </a:cubicBezTo>
                  <a:cubicBezTo>
                    <a:pt x="27751" y="3842"/>
                    <a:pt x="27651" y="3976"/>
                    <a:pt x="27584" y="4109"/>
                  </a:cubicBezTo>
                  <a:cubicBezTo>
                    <a:pt x="27512" y="4230"/>
                    <a:pt x="27597" y="4316"/>
                    <a:pt x="27700" y="4316"/>
                  </a:cubicBezTo>
                  <a:cubicBezTo>
                    <a:pt x="27739" y="4316"/>
                    <a:pt x="27781" y="4304"/>
                    <a:pt x="27818" y="4276"/>
                  </a:cubicBezTo>
                  <a:cubicBezTo>
                    <a:pt x="27853" y="4363"/>
                    <a:pt x="27942" y="4414"/>
                    <a:pt x="28029" y="4414"/>
                  </a:cubicBezTo>
                  <a:cubicBezTo>
                    <a:pt x="28109" y="4414"/>
                    <a:pt x="28186" y="4372"/>
                    <a:pt x="28218" y="4276"/>
                  </a:cubicBezTo>
                  <a:cubicBezTo>
                    <a:pt x="28252" y="4076"/>
                    <a:pt x="28285" y="3909"/>
                    <a:pt x="28318" y="3742"/>
                  </a:cubicBezTo>
                  <a:cubicBezTo>
                    <a:pt x="28888" y="3262"/>
                    <a:pt x="29620" y="2998"/>
                    <a:pt x="30367" y="2998"/>
                  </a:cubicBezTo>
                  <a:cubicBezTo>
                    <a:pt x="30451" y="2998"/>
                    <a:pt x="30536" y="3002"/>
                    <a:pt x="30620" y="3008"/>
                  </a:cubicBezTo>
                  <a:cubicBezTo>
                    <a:pt x="31687" y="3042"/>
                    <a:pt x="33022" y="4276"/>
                    <a:pt x="31854" y="5243"/>
                  </a:cubicBezTo>
                  <a:cubicBezTo>
                    <a:pt x="31821" y="5243"/>
                    <a:pt x="31821" y="5277"/>
                    <a:pt x="31787" y="5277"/>
                  </a:cubicBezTo>
                  <a:cubicBezTo>
                    <a:pt x="31721" y="5310"/>
                    <a:pt x="31654" y="5343"/>
                    <a:pt x="31587" y="5410"/>
                  </a:cubicBezTo>
                  <a:cubicBezTo>
                    <a:pt x="31274" y="5581"/>
                    <a:pt x="31471" y="6019"/>
                    <a:pt x="31764" y="6019"/>
                  </a:cubicBezTo>
                  <a:cubicBezTo>
                    <a:pt x="31814" y="6019"/>
                    <a:pt x="31867" y="6006"/>
                    <a:pt x="31921" y="5977"/>
                  </a:cubicBezTo>
                  <a:cubicBezTo>
                    <a:pt x="32995" y="5455"/>
                    <a:pt x="34184" y="5187"/>
                    <a:pt x="35342" y="5187"/>
                  </a:cubicBezTo>
                  <a:cubicBezTo>
                    <a:pt x="38032" y="5187"/>
                    <a:pt x="40558" y="6635"/>
                    <a:pt x="41094" y="9713"/>
                  </a:cubicBezTo>
                  <a:cubicBezTo>
                    <a:pt x="41628" y="12891"/>
                    <a:pt x="39236" y="15100"/>
                    <a:pt x="36518" y="15100"/>
                  </a:cubicBezTo>
                  <a:cubicBezTo>
                    <a:pt x="35669" y="15100"/>
                    <a:pt x="34789" y="14885"/>
                    <a:pt x="33956" y="14417"/>
                  </a:cubicBezTo>
                  <a:cubicBezTo>
                    <a:pt x="33933" y="14417"/>
                    <a:pt x="33911" y="14402"/>
                    <a:pt x="33879" y="14402"/>
                  </a:cubicBezTo>
                  <a:cubicBezTo>
                    <a:pt x="33863" y="14402"/>
                    <a:pt x="33844" y="14405"/>
                    <a:pt x="33822" y="14417"/>
                  </a:cubicBezTo>
                  <a:cubicBezTo>
                    <a:pt x="33755" y="14359"/>
                    <a:pt x="33668" y="14332"/>
                    <a:pt x="33582" y="14332"/>
                  </a:cubicBezTo>
                  <a:cubicBezTo>
                    <a:pt x="33370" y="14332"/>
                    <a:pt x="33160" y="14498"/>
                    <a:pt x="33255" y="14784"/>
                  </a:cubicBezTo>
                  <a:cubicBezTo>
                    <a:pt x="34389" y="18286"/>
                    <a:pt x="32354" y="21822"/>
                    <a:pt x="29186" y="23390"/>
                  </a:cubicBezTo>
                  <a:cubicBezTo>
                    <a:pt x="27835" y="24065"/>
                    <a:pt x="26329" y="24492"/>
                    <a:pt x="24818" y="24492"/>
                  </a:cubicBezTo>
                  <a:cubicBezTo>
                    <a:pt x="24762" y="24492"/>
                    <a:pt x="24705" y="24492"/>
                    <a:pt x="24649" y="24490"/>
                  </a:cubicBezTo>
                  <a:cubicBezTo>
                    <a:pt x="22714" y="24457"/>
                    <a:pt x="19278" y="23823"/>
                    <a:pt x="19212" y="21288"/>
                  </a:cubicBezTo>
                  <a:cubicBezTo>
                    <a:pt x="19245" y="21288"/>
                    <a:pt x="19245" y="21288"/>
                    <a:pt x="19245" y="21255"/>
                  </a:cubicBezTo>
                  <a:cubicBezTo>
                    <a:pt x="19371" y="21053"/>
                    <a:pt x="19155" y="20795"/>
                    <a:pt x="18941" y="20795"/>
                  </a:cubicBezTo>
                  <a:cubicBezTo>
                    <a:pt x="18871" y="20795"/>
                    <a:pt x="18802" y="20822"/>
                    <a:pt x="18745" y="20888"/>
                  </a:cubicBezTo>
                  <a:cubicBezTo>
                    <a:pt x="17303" y="22624"/>
                    <a:pt x="15701" y="24392"/>
                    <a:pt x="13244" y="24392"/>
                  </a:cubicBezTo>
                  <a:cubicBezTo>
                    <a:pt x="13198" y="24392"/>
                    <a:pt x="13153" y="24392"/>
                    <a:pt x="13107" y="24390"/>
                  </a:cubicBezTo>
                  <a:cubicBezTo>
                    <a:pt x="10172" y="24324"/>
                    <a:pt x="7904" y="21088"/>
                    <a:pt x="10172" y="18620"/>
                  </a:cubicBezTo>
                  <a:cubicBezTo>
                    <a:pt x="10339" y="18486"/>
                    <a:pt x="10205" y="18286"/>
                    <a:pt x="10039" y="18286"/>
                  </a:cubicBezTo>
                  <a:cubicBezTo>
                    <a:pt x="10147" y="18096"/>
                    <a:pt x="9991" y="17841"/>
                    <a:pt x="9786" y="17841"/>
                  </a:cubicBezTo>
                  <a:cubicBezTo>
                    <a:pt x="9738" y="17841"/>
                    <a:pt x="9688" y="17854"/>
                    <a:pt x="9638" y="17886"/>
                  </a:cubicBezTo>
                  <a:cubicBezTo>
                    <a:pt x="8204" y="18720"/>
                    <a:pt x="6770" y="19420"/>
                    <a:pt x="5068" y="19454"/>
                  </a:cubicBezTo>
                  <a:cubicBezTo>
                    <a:pt x="5040" y="19454"/>
                    <a:pt x="5012" y="19454"/>
                    <a:pt x="4983" y="19454"/>
                  </a:cubicBezTo>
                  <a:cubicBezTo>
                    <a:pt x="2585" y="19454"/>
                    <a:pt x="539" y="18054"/>
                    <a:pt x="1199" y="15351"/>
                  </a:cubicBezTo>
                  <a:cubicBezTo>
                    <a:pt x="1933" y="12415"/>
                    <a:pt x="4868" y="10881"/>
                    <a:pt x="7704" y="10714"/>
                  </a:cubicBezTo>
                  <a:cubicBezTo>
                    <a:pt x="7804" y="10814"/>
                    <a:pt x="7904" y="10914"/>
                    <a:pt x="8037" y="11014"/>
                  </a:cubicBezTo>
                  <a:cubicBezTo>
                    <a:pt x="8085" y="11041"/>
                    <a:pt x="8133" y="11053"/>
                    <a:pt x="8178" y="11053"/>
                  </a:cubicBezTo>
                  <a:cubicBezTo>
                    <a:pt x="8355" y="11053"/>
                    <a:pt x="8497" y="10873"/>
                    <a:pt x="8471" y="10714"/>
                  </a:cubicBezTo>
                  <a:lnTo>
                    <a:pt x="8571" y="10714"/>
                  </a:lnTo>
                  <a:cubicBezTo>
                    <a:pt x="8704" y="10714"/>
                    <a:pt x="8738" y="10514"/>
                    <a:pt x="8604" y="10480"/>
                  </a:cubicBezTo>
                  <a:cubicBezTo>
                    <a:pt x="8504" y="10447"/>
                    <a:pt x="8371" y="10447"/>
                    <a:pt x="8237" y="10414"/>
                  </a:cubicBezTo>
                  <a:cubicBezTo>
                    <a:pt x="5235" y="7378"/>
                    <a:pt x="8004" y="3242"/>
                    <a:pt x="11840" y="2942"/>
                  </a:cubicBezTo>
                  <a:cubicBezTo>
                    <a:pt x="12017" y="2929"/>
                    <a:pt x="12194" y="2923"/>
                    <a:pt x="12371" y="2923"/>
                  </a:cubicBezTo>
                  <a:cubicBezTo>
                    <a:pt x="14998" y="2923"/>
                    <a:pt x="17593" y="4301"/>
                    <a:pt x="18811" y="6644"/>
                  </a:cubicBezTo>
                  <a:cubicBezTo>
                    <a:pt x="18844" y="6687"/>
                    <a:pt x="18893" y="6706"/>
                    <a:pt x="18944" y="6706"/>
                  </a:cubicBezTo>
                  <a:cubicBezTo>
                    <a:pt x="19049" y="6706"/>
                    <a:pt x="19157" y="6624"/>
                    <a:pt x="19112" y="6511"/>
                  </a:cubicBezTo>
                  <a:cubicBezTo>
                    <a:pt x="19112" y="6478"/>
                    <a:pt x="19112" y="6478"/>
                    <a:pt x="19112" y="6478"/>
                  </a:cubicBezTo>
                  <a:cubicBezTo>
                    <a:pt x="19145" y="6511"/>
                    <a:pt x="19178" y="6544"/>
                    <a:pt x="19212" y="6578"/>
                  </a:cubicBezTo>
                  <a:cubicBezTo>
                    <a:pt x="19267" y="6633"/>
                    <a:pt x="19334" y="6656"/>
                    <a:pt x="19403" y="6656"/>
                  </a:cubicBezTo>
                  <a:cubicBezTo>
                    <a:pt x="19626" y="6656"/>
                    <a:pt x="19857" y="6407"/>
                    <a:pt x="19679" y="6177"/>
                  </a:cubicBezTo>
                  <a:cubicBezTo>
                    <a:pt x="18178" y="4043"/>
                    <a:pt x="20413" y="1574"/>
                    <a:pt x="22447" y="940"/>
                  </a:cubicBezTo>
                  <a:cubicBezTo>
                    <a:pt x="22916" y="782"/>
                    <a:pt x="23454" y="700"/>
                    <a:pt x="24006" y="700"/>
                  </a:cubicBezTo>
                  <a:close/>
                  <a:moveTo>
                    <a:pt x="23817" y="1"/>
                  </a:moveTo>
                  <a:cubicBezTo>
                    <a:pt x="23349" y="1"/>
                    <a:pt x="22894" y="57"/>
                    <a:pt x="22481" y="173"/>
                  </a:cubicBezTo>
                  <a:cubicBezTo>
                    <a:pt x="20579" y="707"/>
                    <a:pt x="18078" y="3042"/>
                    <a:pt x="18411" y="5143"/>
                  </a:cubicBezTo>
                  <a:cubicBezTo>
                    <a:pt x="17097" y="3276"/>
                    <a:pt x="14684" y="2221"/>
                    <a:pt x="12338" y="2221"/>
                  </a:cubicBezTo>
                  <a:cubicBezTo>
                    <a:pt x="11290" y="2221"/>
                    <a:pt x="10255" y="2432"/>
                    <a:pt x="9338" y="2875"/>
                  </a:cubicBezTo>
                  <a:cubicBezTo>
                    <a:pt x="6469" y="4243"/>
                    <a:pt x="5168" y="8012"/>
                    <a:pt x="7303" y="10347"/>
                  </a:cubicBezTo>
                  <a:cubicBezTo>
                    <a:pt x="7282" y="10347"/>
                    <a:pt x="7261" y="10347"/>
                    <a:pt x="7241" y="10347"/>
                  </a:cubicBezTo>
                  <a:cubicBezTo>
                    <a:pt x="3756" y="10347"/>
                    <a:pt x="1" y="13105"/>
                    <a:pt x="432" y="16885"/>
                  </a:cubicBezTo>
                  <a:cubicBezTo>
                    <a:pt x="687" y="19257"/>
                    <a:pt x="2560" y="20132"/>
                    <a:pt x="4652" y="20132"/>
                  </a:cubicBezTo>
                  <a:cubicBezTo>
                    <a:pt x="6384" y="20132"/>
                    <a:pt x="8266" y="19532"/>
                    <a:pt x="9505" y="18686"/>
                  </a:cubicBezTo>
                  <a:lnTo>
                    <a:pt x="9505" y="18686"/>
                  </a:lnTo>
                  <a:cubicBezTo>
                    <a:pt x="7737" y="20654"/>
                    <a:pt x="8838" y="23757"/>
                    <a:pt x="11239" y="24757"/>
                  </a:cubicBezTo>
                  <a:cubicBezTo>
                    <a:pt x="11890" y="25024"/>
                    <a:pt x="12552" y="25146"/>
                    <a:pt x="13206" y="25146"/>
                  </a:cubicBezTo>
                  <a:cubicBezTo>
                    <a:pt x="14433" y="25146"/>
                    <a:pt x="15633" y="24719"/>
                    <a:pt x="16677" y="24023"/>
                  </a:cubicBezTo>
                  <a:cubicBezTo>
                    <a:pt x="17477" y="23490"/>
                    <a:pt x="18211" y="22789"/>
                    <a:pt x="18778" y="21989"/>
                  </a:cubicBezTo>
                  <a:cubicBezTo>
                    <a:pt x="18890" y="24380"/>
                    <a:pt x="21951" y="25139"/>
                    <a:pt x="24682" y="25139"/>
                  </a:cubicBezTo>
                  <a:cubicBezTo>
                    <a:pt x="26027" y="25139"/>
                    <a:pt x="27292" y="24955"/>
                    <a:pt x="28085" y="24691"/>
                  </a:cubicBezTo>
                  <a:cubicBezTo>
                    <a:pt x="28385" y="24557"/>
                    <a:pt x="28719" y="24457"/>
                    <a:pt x="29019" y="24324"/>
                  </a:cubicBezTo>
                  <a:cubicBezTo>
                    <a:pt x="30053" y="23823"/>
                    <a:pt x="30987" y="23190"/>
                    <a:pt x="31821" y="22422"/>
                  </a:cubicBezTo>
                  <a:cubicBezTo>
                    <a:pt x="32621" y="21622"/>
                    <a:pt x="33288" y="20721"/>
                    <a:pt x="33722" y="19720"/>
                  </a:cubicBezTo>
                  <a:cubicBezTo>
                    <a:pt x="34389" y="18286"/>
                    <a:pt x="34589" y="16685"/>
                    <a:pt x="34122" y="15084"/>
                  </a:cubicBezTo>
                  <a:lnTo>
                    <a:pt x="34122" y="15084"/>
                  </a:lnTo>
                  <a:cubicBezTo>
                    <a:pt x="34912" y="15652"/>
                    <a:pt x="35772" y="15903"/>
                    <a:pt x="36623" y="15903"/>
                  </a:cubicBezTo>
                  <a:cubicBezTo>
                    <a:pt x="39370" y="15903"/>
                    <a:pt x="42022" y="13293"/>
                    <a:pt x="41895" y="10314"/>
                  </a:cubicBezTo>
                  <a:cubicBezTo>
                    <a:pt x="41737" y="6577"/>
                    <a:pt x="38589" y="4397"/>
                    <a:pt x="35285" y="4397"/>
                  </a:cubicBezTo>
                  <a:cubicBezTo>
                    <a:pt x="34401" y="4397"/>
                    <a:pt x="33506" y="4553"/>
                    <a:pt x="32655" y="4876"/>
                  </a:cubicBezTo>
                  <a:cubicBezTo>
                    <a:pt x="32922" y="4076"/>
                    <a:pt x="32421" y="3075"/>
                    <a:pt x="31554" y="2742"/>
                  </a:cubicBezTo>
                  <a:cubicBezTo>
                    <a:pt x="31220" y="2597"/>
                    <a:pt x="30853" y="2530"/>
                    <a:pt x="30479" y="2530"/>
                  </a:cubicBezTo>
                  <a:cubicBezTo>
                    <a:pt x="29730" y="2530"/>
                    <a:pt x="28952" y="2797"/>
                    <a:pt x="28352" y="3242"/>
                  </a:cubicBezTo>
                  <a:cubicBezTo>
                    <a:pt x="28270" y="1142"/>
                    <a:pt x="25913" y="1"/>
                    <a:pt x="238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6"/>
            <p:cNvSpPr/>
            <p:nvPr/>
          </p:nvSpPr>
          <p:spPr>
            <a:xfrm>
              <a:off x="1659050" y="1965000"/>
              <a:ext cx="1027225" cy="594850"/>
            </a:xfrm>
            <a:custGeom>
              <a:avLst/>
              <a:gdLst/>
              <a:ahLst/>
              <a:cxnLst/>
              <a:rect l="l" t="t" r="r" b="b"/>
              <a:pathLst>
                <a:path w="41089" h="23794" extrusionOk="0">
                  <a:moveTo>
                    <a:pt x="23467" y="1"/>
                  </a:moveTo>
                  <a:cubicBezTo>
                    <a:pt x="22915" y="1"/>
                    <a:pt x="22377" y="83"/>
                    <a:pt x="21908" y="241"/>
                  </a:cubicBezTo>
                  <a:cubicBezTo>
                    <a:pt x="19874" y="908"/>
                    <a:pt x="17639" y="3344"/>
                    <a:pt x="19173" y="5478"/>
                  </a:cubicBezTo>
                  <a:cubicBezTo>
                    <a:pt x="19326" y="5708"/>
                    <a:pt x="19089" y="5957"/>
                    <a:pt x="18864" y="5957"/>
                  </a:cubicBezTo>
                  <a:cubicBezTo>
                    <a:pt x="18795" y="5957"/>
                    <a:pt x="18728" y="5934"/>
                    <a:pt x="18673" y="5879"/>
                  </a:cubicBezTo>
                  <a:cubicBezTo>
                    <a:pt x="18639" y="5845"/>
                    <a:pt x="18606" y="5812"/>
                    <a:pt x="18573" y="5779"/>
                  </a:cubicBezTo>
                  <a:cubicBezTo>
                    <a:pt x="18573" y="5779"/>
                    <a:pt x="18573" y="5779"/>
                    <a:pt x="18573" y="5812"/>
                  </a:cubicBezTo>
                  <a:cubicBezTo>
                    <a:pt x="18618" y="5925"/>
                    <a:pt x="18510" y="6007"/>
                    <a:pt x="18415" y="6007"/>
                  </a:cubicBezTo>
                  <a:cubicBezTo>
                    <a:pt x="18370" y="6007"/>
                    <a:pt x="18327" y="5988"/>
                    <a:pt x="18306" y="5945"/>
                  </a:cubicBezTo>
                  <a:cubicBezTo>
                    <a:pt x="17056" y="3602"/>
                    <a:pt x="14459" y="2224"/>
                    <a:pt x="11832" y="2224"/>
                  </a:cubicBezTo>
                  <a:cubicBezTo>
                    <a:pt x="11655" y="2224"/>
                    <a:pt x="11478" y="2230"/>
                    <a:pt x="11301" y="2243"/>
                  </a:cubicBezTo>
                  <a:cubicBezTo>
                    <a:pt x="7465" y="2543"/>
                    <a:pt x="4696" y="6679"/>
                    <a:pt x="7698" y="9715"/>
                  </a:cubicBezTo>
                  <a:cubicBezTo>
                    <a:pt x="7832" y="9748"/>
                    <a:pt x="7965" y="9748"/>
                    <a:pt x="8065" y="9781"/>
                  </a:cubicBezTo>
                  <a:cubicBezTo>
                    <a:pt x="8199" y="9815"/>
                    <a:pt x="8165" y="10015"/>
                    <a:pt x="8032" y="10015"/>
                  </a:cubicBezTo>
                  <a:lnTo>
                    <a:pt x="7932" y="10015"/>
                  </a:lnTo>
                  <a:cubicBezTo>
                    <a:pt x="7958" y="10174"/>
                    <a:pt x="7816" y="10354"/>
                    <a:pt x="7656" y="10354"/>
                  </a:cubicBezTo>
                  <a:cubicBezTo>
                    <a:pt x="7615" y="10354"/>
                    <a:pt x="7572" y="10342"/>
                    <a:pt x="7531" y="10315"/>
                  </a:cubicBezTo>
                  <a:cubicBezTo>
                    <a:pt x="7398" y="10215"/>
                    <a:pt x="7265" y="10115"/>
                    <a:pt x="7165" y="10015"/>
                  </a:cubicBezTo>
                  <a:cubicBezTo>
                    <a:pt x="4329" y="10182"/>
                    <a:pt x="1394" y="11716"/>
                    <a:pt x="660" y="14652"/>
                  </a:cubicBezTo>
                  <a:cubicBezTo>
                    <a:pt x="0" y="17355"/>
                    <a:pt x="2046" y="18755"/>
                    <a:pt x="4444" y="18755"/>
                  </a:cubicBezTo>
                  <a:cubicBezTo>
                    <a:pt x="4473" y="18755"/>
                    <a:pt x="4501" y="18755"/>
                    <a:pt x="4529" y="18755"/>
                  </a:cubicBezTo>
                  <a:cubicBezTo>
                    <a:pt x="6231" y="18721"/>
                    <a:pt x="7665" y="18021"/>
                    <a:pt x="9099" y="17187"/>
                  </a:cubicBezTo>
                  <a:cubicBezTo>
                    <a:pt x="9149" y="17155"/>
                    <a:pt x="9199" y="17142"/>
                    <a:pt x="9247" y="17142"/>
                  </a:cubicBezTo>
                  <a:cubicBezTo>
                    <a:pt x="9452" y="17142"/>
                    <a:pt x="9608" y="17397"/>
                    <a:pt x="9500" y="17587"/>
                  </a:cubicBezTo>
                  <a:cubicBezTo>
                    <a:pt x="9666" y="17587"/>
                    <a:pt x="9800" y="17787"/>
                    <a:pt x="9633" y="17921"/>
                  </a:cubicBezTo>
                  <a:cubicBezTo>
                    <a:pt x="7365" y="20389"/>
                    <a:pt x="9633" y="23625"/>
                    <a:pt x="12568" y="23691"/>
                  </a:cubicBezTo>
                  <a:cubicBezTo>
                    <a:pt x="12614" y="23693"/>
                    <a:pt x="12659" y="23693"/>
                    <a:pt x="12705" y="23693"/>
                  </a:cubicBezTo>
                  <a:cubicBezTo>
                    <a:pt x="15162" y="23693"/>
                    <a:pt x="16764" y="21925"/>
                    <a:pt x="18206" y="20189"/>
                  </a:cubicBezTo>
                  <a:cubicBezTo>
                    <a:pt x="18263" y="20124"/>
                    <a:pt x="18331" y="20097"/>
                    <a:pt x="18400" y="20097"/>
                  </a:cubicBezTo>
                  <a:cubicBezTo>
                    <a:pt x="18615" y="20097"/>
                    <a:pt x="18832" y="20362"/>
                    <a:pt x="18706" y="20589"/>
                  </a:cubicBezTo>
                  <a:lnTo>
                    <a:pt x="18673" y="20589"/>
                  </a:lnTo>
                  <a:cubicBezTo>
                    <a:pt x="18739" y="23124"/>
                    <a:pt x="22175" y="23758"/>
                    <a:pt x="24110" y="23791"/>
                  </a:cubicBezTo>
                  <a:cubicBezTo>
                    <a:pt x="24166" y="23793"/>
                    <a:pt x="24223" y="23793"/>
                    <a:pt x="24279" y="23793"/>
                  </a:cubicBezTo>
                  <a:cubicBezTo>
                    <a:pt x="25791" y="23793"/>
                    <a:pt x="27296" y="23367"/>
                    <a:pt x="28647" y="22724"/>
                  </a:cubicBezTo>
                  <a:cubicBezTo>
                    <a:pt x="31815" y="21123"/>
                    <a:pt x="33850" y="17587"/>
                    <a:pt x="32716" y="14085"/>
                  </a:cubicBezTo>
                  <a:cubicBezTo>
                    <a:pt x="32621" y="13799"/>
                    <a:pt x="32831" y="13633"/>
                    <a:pt x="33043" y="13633"/>
                  </a:cubicBezTo>
                  <a:cubicBezTo>
                    <a:pt x="33129" y="13633"/>
                    <a:pt x="33216" y="13660"/>
                    <a:pt x="33283" y="13718"/>
                  </a:cubicBezTo>
                  <a:cubicBezTo>
                    <a:pt x="33305" y="13706"/>
                    <a:pt x="33324" y="13703"/>
                    <a:pt x="33340" y="13703"/>
                  </a:cubicBezTo>
                  <a:cubicBezTo>
                    <a:pt x="33372" y="13703"/>
                    <a:pt x="33394" y="13718"/>
                    <a:pt x="33417" y="13718"/>
                  </a:cubicBezTo>
                  <a:cubicBezTo>
                    <a:pt x="34250" y="14186"/>
                    <a:pt x="35130" y="14401"/>
                    <a:pt x="35979" y="14401"/>
                  </a:cubicBezTo>
                  <a:cubicBezTo>
                    <a:pt x="38697" y="14401"/>
                    <a:pt x="41089" y="12192"/>
                    <a:pt x="40555" y="9014"/>
                  </a:cubicBezTo>
                  <a:cubicBezTo>
                    <a:pt x="40019" y="5936"/>
                    <a:pt x="37493" y="4488"/>
                    <a:pt x="34803" y="4488"/>
                  </a:cubicBezTo>
                  <a:cubicBezTo>
                    <a:pt x="33645" y="4488"/>
                    <a:pt x="32456" y="4756"/>
                    <a:pt x="31382" y="5278"/>
                  </a:cubicBezTo>
                  <a:cubicBezTo>
                    <a:pt x="31328" y="5307"/>
                    <a:pt x="31275" y="5320"/>
                    <a:pt x="31225" y="5320"/>
                  </a:cubicBezTo>
                  <a:cubicBezTo>
                    <a:pt x="30932" y="5320"/>
                    <a:pt x="30735" y="4882"/>
                    <a:pt x="31048" y="4711"/>
                  </a:cubicBezTo>
                  <a:cubicBezTo>
                    <a:pt x="31115" y="4644"/>
                    <a:pt x="31182" y="4611"/>
                    <a:pt x="31248" y="4578"/>
                  </a:cubicBezTo>
                  <a:cubicBezTo>
                    <a:pt x="31282" y="4578"/>
                    <a:pt x="31282" y="4544"/>
                    <a:pt x="31315" y="4544"/>
                  </a:cubicBezTo>
                  <a:cubicBezTo>
                    <a:pt x="32483" y="3577"/>
                    <a:pt x="31148" y="2343"/>
                    <a:pt x="30081" y="2309"/>
                  </a:cubicBezTo>
                  <a:cubicBezTo>
                    <a:pt x="29997" y="2303"/>
                    <a:pt x="29912" y="2299"/>
                    <a:pt x="29828" y="2299"/>
                  </a:cubicBezTo>
                  <a:cubicBezTo>
                    <a:pt x="29081" y="2299"/>
                    <a:pt x="28349" y="2563"/>
                    <a:pt x="27779" y="3043"/>
                  </a:cubicBezTo>
                  <a:cubicBezTo>
                    <a:pt x="27746" y="3210"/>
                    <a:pt x="27713" y="3377"/>
                    <a:pt x="27679" y="3577"/>
                  </a:cubicBezTo>
                  <a:cubicBezTo>
                    <a:pt x="27647" y="3673"/>
                    <a:pt x="27577" y="3715"/>
                    <a:pt x="27502" y="3715"/>
                  </a:cubicBezTo>
                  <a:cubicBezTo>
                    <a:pt x="27420" y="3715"/>
                    <a:pt x="27331" y="3664"/>
                    <a:pt x="27279" y="3577"/>
                  </a:cubicBezTo>
                  <a:cubicBezTo>
                    <a:pt x="27242" y="3605"/>
                    <a:pt x="27200" y="3617"/>
                    <a:pt x="27161" y="3617"/>
                  </a:cubicBezTo>
                  <a:cubicBezTo>
                    <a:pt x="27058" y="3617"/>
                    <a:pt x="26973" y="3531"/>
                    <a:pt x="27045" y="3410"/>
                  </a:cubicBezTo>
                  <a:cubicBezTo>
                    <a:pt x="27112" y="3277"/>
                    <a:pt x="27212" y="3143"/>
                    <a:pt x="27312" y="3043"/>
                  </a:cubicBezTo>
                  <a:cubicBezTo>
                    <a:pt x="27390" y="953"/>
                    <a:pt x="25351" y="1"/>
                    <a:pt x="23467"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6"/>
            <p:cNvSpPr/>
            <p:nvPr/>
          </p:nvSpPr>
          <p:spPr>
            <a:xfrm>
              <a:off x="2455250" y="2507225"/>
              <a:ext cx="162650" cy="25125"/>
            </a:xfrm>
            <a:custGeom>
              <a:avLst/>
              <a:gdLst/>
              <a:ahLst/>
              <a:cxnLst/>
              <a:rect l="l" t="t" r="r" b="b"/>
              <a:pathLst>
                <a:path w="6506" h="1005" extrusionOk="0">
                  <a:moveTo>
                    <a:pt x="68" y="1"/>
                  </a:moveTo>
                  <a:cubicBezTo>
                    <a:pt x="34" y="1"/>
                    <a:pt x="1" y="34"/>
                    <a:pt x="1" y="34"/>
                  </a:cubicBezTo>
                  <a:cubicBezTo>
                    <a:pt x="1" y="68"/>
                    <a:pt x="1" y="68"/>
                    <a:pt x="34" y="101"/>
                  </a:cubicBezTo>
                  <a:cubicBezTo>
                    <a:pt x="1945" y="759"/>
                    <a:pt x="3943" y="1005"/>
                    <a:pt x="5947" y="1005"/>
                  </a:cubicBezTo>
                  <a:cubicBezTo>
                    <a:pt x="6078" y="1005"/>
                    <a:pt x="6208" y="1004"/>
                    <a:pt x="6339" y="1002"/>
                  </a:cubicBezTo>
                  <a:cubicBezTo>
                    <a:pt x="6372" y="1002"/>
                    <a:pt x="6405" y="968"/>
                    <a:pt x="6405" y="968"/>
                  </a:cubicBezTo>
                  <a:cubicBezTo>
                    <a:pt x="6505" y="935"/>
                    <a:pt x="6505" y="735"/>
                    <a:pt x="6339" y="735"/>
                  </a:cubicBezTo>
                  <a:cubicBezTo>
                    <a:pt x="6064" y="748"/>
                    <a:pt x="5791" y="754"/>
                    <a:pt x="5519" y="754"/>
                  </a:cubicBezTo>
                  <a:cubicBezTo>
                    <a:pt x="3673" y="754"/>
                    <a:pt x="1870" y="466"/>
                    <a:pt x="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6"/>
            <p:cNvSpPr/>
            <p:nvPr/>
          </p:nvSpPr>
          <p:spPr>
            <a:xfrm>
              <a:off x="1685550" y="2269875"/>
              <a:ext cx="120950" cy="125725"/>
            </a:xfrm>
            <a:custGeom>
              <a:avLst/>
              <a:gdLst/>
              <a:ahLst/>
              <a:cxnLst/>
              <a:rect l="l" t="t" r="r" b="b"/>
              <a:pathLst>
                <a:path w="4838" h="5029" extrusionOk="0">
                  <a:moveTo>
                    <a:pt x="3816" y="1"/>
                  </a:moveTo>
                  <a:cubicBezTo>
                    <a:pt x="3703" y="1"/>
                    <a:pt x="3585" y="28"/>
                    <a:pt x="3469" y="88"/>
                  </a:cubicBezTo>
                  <a:cubicBezTo>
                    <a:pt x="1801" y="889"/>
                    <a:pt x="0" y="3758"/>
                    <a:pt x="2268" y="4992"/>
                  </a:cubicBezTo>
                  <a:cubicBezTo>
                    <a:pt x="2320" y="5017"/>
                    <a:pt x="2372" y="5029"/>
                    <a:pt x="2422" y="5029"/>
                  </a:cubicBezTo>
                  <a:cubicBezTo>
                    <a:pt x="2699" y="5029"/>
                    <a:pt x="2923" y="4684"/>
                    <a:pt x="2669" y="4458"/>
                  </a:cubicBezTo>
                  <a:cubicBezTo>
                    <a:pt x="1401" y="3157"/>
                    <a:pt x="3569" y="1923"/>
                    <a:pt x="4337" y="1189"/>
                  </a:cubicBezTo>
                  <a:cubicBezTo>
                    <a:pt x="4838" y="688"/>
                    <a:pt x="4386" y="1"/>
                    <a:pt x="3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56"/>
          <p:cNvGrpSpPr/>
          <p:nvPr/>
        </p:nvGrpSpPr>
        <p:grpSpPr>
          <a:xfrm rot="21330508">
            <a:off x="979026" y="780238"/>
            <a:ext cx="1189875" cy="532200"/>
            <a:chOff x="2750925" y="2801625"/>
            <a:chExt cx="1189875" cy="532200"/>
          </a:xfrm>
        </p:grpSpPr>
        <p:grpSp>
          <p:nvGrpSpPr>
            <p:cNvPr id="949" name="Google Shape;949;p56"/>
            <p:cNvGrpSpPr/>
            <p:nvPr/>
          </p:nvGrpSpPr>
          <p:grpSpPr>
            <a:xfrm>
              <a:off x="3222325" y="2801625"/>
              <a:ext cx="718475" cy="532200"/>
              <a:chOff x="3222325" y="2801625"/>
              <a:chExt cx="718475" cy="532200"/>
            </a:xfrm>
          </p:grpSpPr>
          <p:sp>
            <p:nvSpPr>
              <p:cNvPr id="950" name="Google Shape;950;p56"/>
              <p:cNvSpPr/>
              <p:nvPr/>
            </p:nvSpPr>
            <p:spPr>
              <a:xfrm>
                <a:off x="3744150" y="3135025"/>
                <a:ext cx="196650" cy="198800"/>
              </a:xfrm>
              <a:custGeom>
                <a:avLst/>
                <a:gdLst/>
                <a:ahLst/>
                <a:cxnLst/>
                <a:rect l="l" t="t" r="r" b="b"/>
                <a:pathLst>
                  <a:path w="7866" h="7952" extrusionOk="0">
                    <a:moveTo>
                      <a:pt x="5097" y="794"/>
                    </a:moveTo>
                    <a:lnTo>
                      <a:pt x="5097" y="794"/>
                    </a:lnTo>
                    <a:cubicBezTo>
                      <a:pt x="4997" y="1361"/>
                      <a:pt x="4963" y="1962"/>
                      <a:pt x="5063" y="2529"/>
                    </a:cubicBezTo>
                    <a:cubicBezTo>
                      <a:pt x="4796" y="2529"/>
                      <a:pt x="4663" y="2962"/>
                      <a:pt x="4963" y="2996"/>
                    </a:cubicBezTo>
                    <a:cubicBezTo>
                      <a:pt x="5730" y="3163"/>
                      <a:pt x="6464" y="3363"/>
                      <a:pt x="7198" y="3663"/>
                    </a:cubicBezTo>
                    <a:cubicBezTo>
                      <a:pt x="6631" y="4163"/>
                      <a:pt x="5964" y="4497"/>
                      <a:pt x="5197" y="4664"/>
                    </a:cubicBezTo>
                    <a:cubicBezTo>
                      <a:pt x="5151" y="4618"/>
                      <a:pt x="5085" y="4596"/>
                      <a:pt x="5019" y="4596"/>
                    </a:cubicBezTo>
                    <a:cubicBezTo>
                      <a:pt x="4893" y="4596"/>
                      <a:pt x="4763" y="4677"/>
                      <a:pt x="4763" y="4830"/>
                    </a:cubicBezTo>
                    <a:cubicBezTo>
                      <a:pt x="4830" y="5631"/>
                      <a:pt x="4730" y="6398"/>
                      <a:pt x="4530" y="7132"/>
                    </a:cubicBezTo>
                    <a:cubicBezTo>
                      <a:pt x="4063" y="6532"/>
                      <a:pt x="3696" y="5898"/>
                      <a:pt x="3295" y="5231"/>
                    </a:cubicBezTo>
                    <a:cubicBezTo>
                      <a:pt x="3262" y="5164"/>
                      <a:pt x="3195" y="5164"/>
                      <a:pt x="3129" y="5164"/>
                    </a:cubicBezTo>
                    <a:cubicBezTo>
                      <a:pt x="3087" y="5081"/>
                      <a:pt x="2995" y="5024"/>
                      <a:pt x="2899" y="5024"/>
                    </a:cubicBezTo>
                    <a:cubicBezTo>
                      <a:pt x="2840" y="5024"/>
                      <a:pt x="2779" y="5046"/>
                      <a:pt x="2728" y="5097"/>
                    </a:cubicBezTo>
                    <a:cubicBezTo>
                      <a:pt x="2261" y="5464"/>
                      <a:pt x="1761" y="5764"/>
                      <a:pt x="1194" y="5965"/>
                    </a:cubicBezTo>
                    <a:cubicBezTo>
                      <a:pt x="1494" y="5431"/>
                      <a:pt x="1661" y="4864"/>
                      <a:pt x="1728" y="4230"/>
                    </a:cubicBezTo>
                    <a:cubicBezTo>
                      <a:pt x="1828" y="4197"/>
                      <a:pt x="1894" y="4130"/>
                      <a:pt x="1828" y="4030"/>
                    </a:cubicBezTo>
                    <a:cubicBezTo>
                      <a:pt x="1527" y="3296"/>
                      <a:pt x="1194" y="2562"/>
                      <a:pt x="827" y="1862"/>
                    </a:cubicBezTo>
                    <a:lnTo>
                      <a:pt x="827" y="1862"/>
                    </a:lnTo>
                    <a:cubicBezTo>
                      <a:pt x="1594" y="2028"/>
                      <a:pt x="2361" y="2262"/>
                      <a:pt x="3095" y="2562"/>
                    </a:cubicBezTo>
                    <a:cubicBezTo>
                      <a:pt x="3119" y="2568"/>
                      <a:pt x="3141" y="2571"/>
                      <a:pt x="3163" y="2571"/>
                    </a:cubicBezTo>
                    <a:cubicBezTo>
                      <a:pt x="3262" y="2571"/>
                      <a:pt x="3335" y="2511"/>
                      <a:pt x="3362" y="2429"/>
                    </a:cubicBezTo>
                    <a:cubicBezTo>
                      <a:pt x="3429" y="2429"/>
                      <a:pt x="3462" y="2429"/>
                      <a:pt x="3495" y="2395"/>
                    </a:cubicBezTo>
                    <a:cubicBezTo>
                      <a:pt x="3962" y="1795"/>
                      <a:pt x="4496" y="1261"/>
                      <a:pt x="5097" y="794"/>
                    </a:cubicBezTo>
                    <a:close/>
                    <a:moveTo>
                      <a:pt x="5425" y="0"/>
                    </a:moveTo>
                    <a:cubicBezTo>
                      <a:pt x="5393" y="0"/>
                      <a:pt x="5361" y="8"/>
                      <a:pt x="5330" y="27"/>
                    </a:cubicBezTo>
                    <a:cubicBezTo>
                      <a:pt x="4563" y="627"/>
                      <a:pt x="3862" y="1294"/>
                      <a:pt x="3295" y="2095"/>
                    </a:cubicBezTo>
                    <a:cubicBezTo>
                      <a:pt x="2361" y="1695"/>
                      <a:pt x="1394" y="1395"/>
                      <a:pt x="393" y="1228"/>
                    </a:cubicBezTo>
                    <a:cubicBezTo>
                      <a:pt x="378" y="1225"/>
                      <a:pt x="364" y="1224"/>
                      <a:pt x="349" y="1224"/>
                    </a:cubicBezTo>
                    <a:cubicBezTo>
                      <a:pt x="165" y="1224"/>
                      <a:pt x="0" y="1412"/>
                      <a:pt x="93" y="1628"/>
                    </a:cubicBezTo>
                    <a:cubicBezTo>
                      <a:pt x="527" y="2462"/>
                      <a:pt x="960" y="3329"/>
                      <a:pt x="1461" y="4130"/>
                    </a:cubicBezTo>
                    <a:cubicBezTo>
                      <a:pt x="1227" y="4930"/>
                      <a:pt x="894" y="5664"/>
                      <a:pt x="393" y="6331"/>
                    </a:cubicBezTo>
                    <a:cubicBezTo>
                      <a:pt x="269" y="6487"/>
                      <a:pt x="464" y="6702"/>
                      <a:pt x="654" y="6702"/>
                    </a:cubicBezTo>
                    <a:cubicBezTo>
                      <a:pt x="667" y="6702"/>
                      <a:pt x="680" y="6701"/>
                      <a:pt x="693" y="6698"/>
                    </a:cubicBezTo>
                    <a:cubicBezTo>
                      <a:pt x="1561" y="6465"/>
                      <a:pt x="2361" y="6031"/>
                      <a:pt x="3062" y="5464"/>
                    </a:cubicBezTo>
                    <a:cubicBezTo>
                      <a:pt x="3295" y="6365"/>
                      <a:pt x="3862" y="7165"/>
                      <a:pt x="4429" y="7866"/>
                    </a:cubicBezTo>
                    <a:cubicBezTo>
                      <a:pt x="4478" y="7926"/>
                      <a:pt x="4539" y="7952"/>
                      <a:pt x="4601" y="7952"/>
                    </a:cubicBezTo>
                    <a:cubicBezTo>
                      <a:pt x="4710" y="7952"/>
                      <a:pt x="4821" y="7872"/>
                      <a:pt x="4863" y="7766"/>
                    </a:cubicBezTo>
                    <a:cubicBezTo>
                      <a:pt x="5197" y="6865"/>
                      <a:pt x="5330" y="5898"/>
                      <a:pt x="5297" y="4964"/>
                    </a:cubicBezTo>
                    <a:cubicBezTo>
                      <a:pt x="6231" y="4864"/>
                      <a:pt x="7098" y="4430"/>
                      <a:pt x="7765" y="3763"/>
                    </a:cubicBezTo>
                    <a:cubicBezTo>
                      <a:pt x="7865" y="3663"/>
                      <a:pt x="7865" y="3463"/>
                      <a:pt x="7732" y="3396"/>
                    </a:cubicBezTo>
                    <a:cubicBezTo>
                      <a:pt x="7031" y="3029"/>
                      <a:pt x="6264" y="2762"/>
                      <a:pt x="5497" y="2595"/>
                    </a:cubicBezTo>
                    <a:cubicBezTo>
                      <a:pt x="5497" y="2562"/>
                      <a:pt x="5497" y="2562"/>
                      <a:pt x="5497" y="2529"/>
                    </a:cubicBezTo>
                    <a:cubicBezTo>
                      <a:pt x="5497" y="1761"/>
                      <a:pt x="5497" y="1061"/>
                      <a:pt x="5664" y="294"/>
                    </a:cubicBezTo>
                    <a:cubicBezTo>
                      <a:pt x="5691" y="158"/>
                      <a:pt x="5563" y="0"/>
                      <a:pt x="542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6"/>
              <p:cNvSpPr/>
              <p:nvPr/>
            </p:nvSpPr>
            <p:spPr>
              <a:xfrm>
                <a:off x="3764800" y="3154875"/>
                <a:ext cx="159325" cy="158475"/>
              </a:xfrm>
              <a:custGeom>
                <a:avLst/>
                <a:gdLst/>
                <a:ahLst/>
                <a:cxnLst/>
                <a:rect l="l" t="t" r="r" b="b"/>
                <a:pathLst>
                  <a:path w="6373" h="6339" extrusionOk="0">
                    <a:moveTo>
                      <a:pt x="4271" y="0"/>
                    </a:moveTo>
                    <a:lnTo>
                      <a:pt x="4271" y="0"/>
                    </a:lnTo>
                    <a:cubicBezTo>
                      <a:pt x="3670" y="467"/>
                      <a:pt x="3136" y="1001"/>
                      <a:pt x="2669" y="1601"/>
                    </a:cubicBezTo>
                    <a:cubicBezTo>
                      <a:pt x="2636" y="1635"/>
                      <a:pt x="2603" y="1635"/>
                      <a:pt x="2536" y="1635"/>
                    </a:cubicBezTo>
                    <a:cubicBezTo>
                      <a:pt x="2509" y="1717"/>
                      <a:pt x="2436" y="1777"/>
                      <a:pt x="2337" y="1777"/>
                    </a:cubicBezTo>
                    <a:cubicBezTo>
                      <a:pt x="2315" y="1777"/>
                      <a:pt x="2293" y="1774"/>
                      <a:pt x="2269" y="1768"/>
                    </a:cubicBezTo>
                    <a:cubicBezTo>
                      <a:pt x="1535" y="1468"/>
                      <a:pt x="768" y="1234"/>
                      <a:pt x="1" y="1068"/>
                    </a:cubicBezTo>
                    <a:lnTo>
                      <a:pt x="1" y="1068"/>
                    </a:lnTo>
                    <a:cubicBezTo>
                      <a:pt x="368" y="1768"/>
                      <a:pt x="701" y="2502"/>
                      <a:pt x="1002" y="3236"/>
                    </a:cubicBezTo>
                    <a:cubicBezTo>
                      <a:pt x="1068" y="3336"/>
                      <a:pt x="1002" y="3403"/>
                      <a:pt x="902" y="3436"/>
                    </a:cubicBezTo>
                    <a:cubicBezTo>
                      <a:pt x="835" y="4070"/>
                      <a:pt x="668" y="4637"/>
                      <a:pt x="368" y="5171"/>
                    </a:cubicBezTo>
                    <a:cubicBezTo>
                      <a:pt x="935" y="4970"/>
                      <a:pt x="1435" y="4670"/>
                      <a:pt x="1902" y="4303"/>
                    </a:cubicBezTo>
                    <a:cubicBezTo>
                      <a:pt x="1953" y="4252"/>
                      <a:pt x="2014" y="4230"/>
                      <a:pt x="2073" y="4230"/>
                    </a:cubicBezTo>
                    <a:cubicBezTo>
                      <a:pt x="2169" y="4230"/>
                      <a:pt x="2261" y="4287"/>
                      <a:pt x="2303" y="4370"/>
                    </a:cubicBezTo>
                    <a:cubicBezTo>
                      <a:pt x="2369" y="4370"/>
                      <a:pt x="2436" y="4370"/>
                      <a:pt x="2469" y="4437"/>
                    </a:cubicBezTo>
                    <a:cubicBezTo>
                      <a:pt x="2870" y="5104"/>
                      <a:pt x="3237" y="5738"/>
                      <a:pt x="3704" y="6338"/>
                    </a:cubicBezTo>
                    <a:cubicBezTo>
                      <a:pt x="3904" y="5604"/>
                      <a:pt x="4004" y="4837"/>
                      <a:pt x="3937" y="4036"/>
                    </a:cubicBezTo>
                    <a:cubicBezTo>
                      <a:pt x="3937" y="3883"/>
                      <a:pt x="4067" y="3802"/>
                      <a:pt x="4193" y="3802"/>
                    </a:cubicBezTo>
                    <a:cubicBezTo>
                      <a:pt x="4259" y="3802"/>
                      <a:pt x="4325" y="3824"/>
                      <a:pt x="4371" y="3870"/>
                    </a:cubicBezTo>
                    <a:cubicBezTo>
                      <a:pt x="5138" y="3703"/>
                      <a:pt x="5805" y="3369"/>
                      <a:pt x="6372" y="2869"/>
                    </a:cubicBezTo>
                    <a:cubicBezTo>
                      <a:pt x="5638" y="2569"/>
                      <a:pt x="4904" y="2369"/>
                      <a:pt x="4137" y="2202"/>
                    </a:cubicBezTo>
                    <a:cubicBezTo>
                      <a:pt x="3837" y="2168"/>
                      <a:pt x="3970" y="1735"/>
                      <a:pt x="4237" y="1735"/>
                    </a:cubicBezTo>
                    <a:cubicBezTo>
                      <a:pt x="4137" y="1168"/>
                      <a:pt x="4171" y="567"/>
                      <a:pt x="42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6"/>
              <p:cNvSpPr/>
              <p:nvPr/>
            </p:nvSpPr>
            <p:spPr>
              <a:xfrm>
                <a:off x="3750850" y="3135025"/>
                <a:ext cx="189950" cy="198800"/>
              </a:xfrm>
              <a:custGeom>
                <a:avLst/>
                <a:gdLst/>
                <a:ahLst/>
                <a:cxnLst/>
                <a:rect l="l" t="t" r="r" b="b"/>
                <a:pathLst>
                  <a:path w="7598" h="7952" extrusionOk="0">
                    <a:moveTo>
                      <a:pt x="5157" y="0"/>
                    </a:moveTo>
                    <a:cubicBezTo>
                      <a:pt x="5125" y="0"/>
                      <a:pt x="5093" y="8"/>
                      <a:pt x="5062" y="27"/>
                    </a:cubicBezTo>
                    <a:cubicBezTo>
                      <a:pt x="4295" y="627"/>
                      <a:pt x="3594" y="1294"/>
                      <a:pt x="3027" y="2095"/>
                    </a:cubicBezTo>
                    <a:cubicBezTo>
                      <a:pt x="2760" y="1962"/>
                      <a:pt x="2460" y="1862"/>
                      <a:pt x="2193" y="1761"/>
                    </a:cubicBezTo>
                    <a:cubicBezTo>
                      <a:pt x="2093" y="1928"/>
                      <a:pt x="1993" y="2062"/>
                      <a:pt x="1860" y="2228"/>
                    </a:cubicBezTo>
                    <a:cubicBezTo>
                      <a:pt x="2193" y="2329"/>
                      <a:pt x="2527" y="2429"/>
                      <a:pt x="2827" y="2562"/>
                    </a:cubicBezTo>
                    <a:cubicBezTo>
                      <a:pt x="2851" y="2568"/>
                      <a:pt x="2873" y="2571"/>
                      <a:pt x="2895" y="2571"/>
                    </a:cubicBezTo>
                    <a:cubicBezTo>
                      <a:pt x="2994" y="2571"/>
                      <a:pt x="3067" y="2511"/>
                      <a:pt x="3094" y="2429"/>
                    </a:cubicBezTo>
                    <a:cubicBezTo>
                      <a:pt x="3161" y="2429"/>
                      <a:pt x="3194" y="2429"/>
                      <a:pt x="3227" y="2395"/>
                    </a:cubicBezTo>
                    <a:cubicBezTo>
                      <a:pt x="3694" y="1795"/>
                      <a:pt x="4228" y="1261"/>
                      <a:pt x="4829" y="794"/>
                    </a:cubicBezTo>
                    <a:lnTo>
                      <a:pt x="4829" y="794"/>
                    </a:lnTo>
                    <a:cubicBezTo>
                      <a:pt x="4729" y="1361"/>
                      <a:pt x="4695" y="1962"/>
                      <a:pt x="4795" y="2529"/>
                    </a:cubicBezTo>
                    <a:cubicBezTo>
                      <a:pt x="4495" y="2529"/>
                      <a:pt x="4395" y="2962"/>
                      <a:pt x="4695" y="2996"/>
                    </a:cubicBezTo>
                    <a:cubicBezTo>
                      <a:pt x="5462" y="3163"/>
                      <a:pt x="6196" y="3363"/>
                      <a:pt x="6930" y="3663"/>
                    </a:cubicBezTo>
                    <a:cubicBezTo>
                      <a:pt x="6363" y="4163"/>
                      <a:pt x="5696" y="4497"/>
                      <a:pt x="4929" y="4664"/>
                    </a:cubicBezTo>
                    <a:cubicBezTo>
                      <a:pt x="4883" y="4618"/>
                      <a:pt x="4817" y="4596"/>
                      <a:pt x="4751" y="4596"/>
                    </a:cubicBezTo>
                    <a:cubicBezTo>
                      <a:pt x="4625" y="4596"/>
                      <a:pt x="4495" y="4677"/>
                      <a:pt x="4495" y="4830"/>
                    </a:cubicBezTo>
                    <a:cubicBezTo>
                      <a:pt x="4562" y="5631"/>
                      <a:pt x="4462" y="6398"/>
                      <a:pt x="4262" y="7132"/>
                    </a:cubicBezTo>
                    <a:cubicBezTo>
                      <a:pt x="3795" y="6532"/>
                      <a:pt x="3428" y="5898"/>
                      <a:pt x="3027" y="5231"/>
                    </a:cubicBezTo>
                    <a:cubicBezTo>
                      <a:pt x="2994" y="5164"/>
                      <a:pt x="2927" y="5164"/>
                      <a:pt x="2861" y="5164"/>
                    </a:cubicBezTo>
                    <a:cubicBezTo>
                      <a:pt x="2819" y="5081"/>
                      <a:pt x="2727" y="5024"/>
                      <a:pt x="2631" y="5024"/>
                    </a:cubicBezTo>
                    <a:cubicBezTo>
                      <a:pt x="2572" y="5024"/>
                      <a:pt x="2511" y="5046"/>
                      <a:pt x="2460" y="5097"/>
                    </a:cubicBezTo>
                    <a:cubicBezTo>
                      <a:pt x="1993" y="5464"/>
                      <a:pt x="1493" y="5764"/>
                      <a:pt x="926" y="5965"/>
                    </a:cubicBezTo>
                    <a:cubicBezTo>
                      <a:pt x="1226" y="5431"/>
                      <a:pt x="1393" y="4864"/>
                      <a:pt x="1460" y="4230"/>
                    </a:cubicBezTo>
                    <a:cubicBezTo>
                      <a:pt x="1560" y="4197"/>
                      <a:pt x="1626" y="4130"/>
                      <a:pt x="1560" y="4030"/>
                    </a:cubicBezTo>
                    <a:cubicBezTo>
                      <a:pt x="1460" y="3730"/>
                      <a:pt x="1326" y="3463"/>
                      <a:pt x="1193" y="3163"/>
                    </a:cubicBezTo>
                    <a:cubicBezTo>
                      <a:pt x="1093" y="3329"/>
                      <a:pt x="1026" y="3496"/>
                      <a:pt x="926" y="3630"/>
                    </a:cubicBezTo>
                    <a:cubicBezTo>
                      <a:pt x="1026" y="3796"/>
                      <a:pt x="1093" y="3963"/>
                      <a:pt x="1193" y="4130"/>
                    </a:cubicBezTo>
                    <a:cubicBezTo>
                      <a:pt x="959" y="4930"/>
                      <a:pt x="626" y="5664"/>
                      <a:pt x="125" y="6331"/>
                    </a:cubicBezTo>
                    <a:cubicBezTo>
                      <a:pt x="1" y="6487"/>
                      <a:pt x="196" y="6702"/>
                      <a:pt x="386" y="6702"/>
                    </a:cubicBezTo>
                    <a:cubicBezTo>
                      <a:pt x="399" y="6702"/>
                      <a:pt x="412" y="6701"/>
                      <a:pt x="425" y="6698"/>
                    </a:cubicBezTo>
                    <a:cubicBezTo>
                      <a:pt x="1293" y="6465"/>
                      <a:pt x="2093" y="6031"/>
                      <a:pt x="2794" y="5464"/>
                    </a:cubicBezTo>
                    <a:cubicBezTo>
                      <a:pt x="3027" y="6365"/>
                      <a:pt x="3594" y="7165"/>
                      <a:pt x="4161" y="7866"/>
                    </a:cubicBezTo>
                    <a:cubicBezTo>
                      <a:pt x="4210" y="7926"/>
                      <a:pt x="4271" y="7952"/>
                      <a:pt x="4333" y="7952"/>
                    </a:cubicBezTo>
                    <a:cubicBezTo>
                      <a:pt x="4442" y="7952"/>
                      <a:pt x="4553" y="7872"/>
                      <a:pt x="4595" y="7766"/>
                    </a:cubicBezTo>
                    <a:cubicBezTo>
                      <a:pt x="4929" y="6865"/>
                      <a:pt x="5062" y="5931"/>
                      <a:pt x="5029" y="4964"/>
                    </a:cubicBezTo>
                    <a:cubicBezTo>
                      <a:pt x="5963" y="4864"/>
                      <a:pt x="6830" y="4430"/>
                      <a:pt x="7497" y="3763"/>
                    </a:cubicBezTo>
                    <a:cubicBezTo>
                      <a:pt x="7597" y="3663"/>
                      <a:pt x="7597" y="3463"/>
                      <a:pt x="7464" y="3396"/>
                    </a:cubicBezTo>
                    <a:cubicBezTo>
                      <a:pt x="6763" y="3029"/>
                      <a:pt x="5996" y="2762"/>
                      <a:pt x="5229" y="2595"/>
                    </a:cubicBezTo>
                    <a:cubicBezTo>
                      <a:pt x="5229" y="2595"/>
                      <a:pt x="5229" y="2562"/>
                      <a:pt x="5229" y="2529"/>
                    </a:cubicBezTo>
                    <a:cubicBezTo>
                      <a:pt x="5229" y="1761"/>
                      <a:pt x="5229" y="1061"/>
                      <a:pt x="5396" y="294"/>
                    </a:cubicBezTo>
                    <a:cubicBezTo>
                      <a:pt x="5423" y="158"/>
                      <a:pt x="5295" y="0"/>
                      <a:pt x="51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6"/>
              <p:cNvSpPr/>
              <p:nvPr/>
            </p:nvSpPr>
            <p:spPr>
              <a:xfrm>
                <a:off x="3222325" y="2801625"/>
                <a:ext cx="280225" cy="277775"/>
              </a:xfrm>
              <a:custGeom>
                <a:avLst/>
                <a:gdLst/>
                <a:ahLst/>
                <a:cxnLst/>
                <a:rect l="l" t="t" r="r" b="b"/>
                <a:pathLst>
                  <a:path w="11209" h="11111" extrusionOk="0">
                    <a:moveTo>
                      <a:pt x="6739" y="861"/>
                    </a:moveTo>
                    <a:cubicBezTo>
                      <a:pt x="6805" y="1895"/>
                      <a:pt x="6872" y="2962"/>
                      <a:pt x="6972" y="3996"/>
                    </a:cubicBezTo>
                    <a:cubicBezTo>
                      <a:pt x="7005" y="4096"/>
                      <a:pt x="7039" y="4163"/>
                      <a:pt x="7106" y="4196"/>
                    </a:cubicBezTo>
                    <a:cubicBezTo>
                      <a:pt x="6905" y="4263"/>
                      <a:pt x="6839" y="4630"/>
                      <a:pt x="7072" y="4730"/>
                    </a:cubicBezTo>
                    <a:cubicBezTo>
                      <a:pt x="8040" y="5097"/>
                      <a:pt x="9040" y="5397"/>
                      <a:pt x="10008" y="5731"/>
                    </a:cubicBezTo>
                    <a:cubicBezTo>
                      <a:pt x="9240" y="5998"/>
                      <a:pt x="8473" y="6331"/>
                      <a:pt x="7706" y="6732"/>
                    </a:cubicBezTo>
                    <a:cubicBezTo>
                      <a:pt x="7673" y="6765"/>
                      <a:pt x="7639" y="6798"/>
                      <a:pt x="7606" y="6832"/>
                    </a:cubicBezTo>
                    <a:cubicBezTo>
                      <a:pt x="7539" y="6865"/>
                      <a:pt x="7472" y="6932"/>
                      <a:pt x="7439" y="7065"/>
                    </a:cubicBezTo>
                    <a:cubicBezTo>
                      <a:pt x="7272" y="8099"/>
                      <a:pt x="6972" y="9133"/>
                      <a:pt x="6605" y="10134"/>
                    </a:cubicBezTo>
                    <a:cubicBezTo>
                      <a:pt x="6105" y="9167"/>
                      <a:pt x="5571" y="8199"/>
                      <a:pt x="5004" y="7232"/>
                    </a:cubicBezTo>
                    <a:cubicBezTo>
                      <a:pt x="4971" y="7199"/>
                      <a:pt x="4937" y="7165"/>
                      <a:pt x="4871" y="7165"/>
                    </a:cubicBezTo>
                    <a:cubicBezTo>
                      <a:pt x="4823" y="7094"/>
                      <a:pt x="4726" y="7024"/>
                      <a:pt x="4614" y="7024"/>
                    </a:cubicBezTo>
                    <a:cubicBezTo>
                      <a:pt x="4568" y="7024"/>
                      <a:pt x="4519" y="7036"/>
                      <a:pt x="4470" y="7065"/>
                    </a:cubicBezTo>
                    <a:cubicBezTo>
                      <a:pt x="3336" y="7666"/>
                      <a:pt x="2169" y="8032"/>
                      <a:pt x="934" y="8199"/>
                    </a:cubicBezTo>
                    <a:cubicBezTo>
                      <a:pt x="1435" y="7332"/>
                      <a:pt x="1969" y="6498"/>
                      <a:pt x="2536" y="5664"/>
                    </a:cubicBezTo>
                    <a:cubicBezTo>
                      <a:pt x="2602" y="5564"/>
                      <a:pt x="2536" y="5464"/>
                      <a:pt x="2469" y="5397"/>
                    </a:cubicBezTo>
                    <a:cubicBezTo>
                      <a:pt x="2469" y="5397"/>
                      <a:pt x="2469" y="5364"/>
                      <a:pt x="2469" y="5331"/>
                    </a:cubicBezTo>
                    <a:cubicBezTo>
                      <a:pt x="2135" y="4296"/>
                      <a:pt x="1735" y="3262"/>
                      <a:pt x="1268" y="2295"/>
                    </a:cubicBezTo>
                    <a:lnTo>
                      <a:pt x="1268" y="2295"/>
                    </a:lnTo>
                    <a:cubicBezTo>
                      <a:pt x="2202" y="2629"/>
                      <a:pt x="3103" y="2996"/>
                      <a:pt x="4003" y="3329"/>
                    </a:cubicBezTo>
                    <a:cubicBezTo>
                      <a:pt x="4046" y="3357"/>
                      <a:pt x="4082" y="3368"/>
                      <a:pt x="4115" y="3368"/>
                    </a:cubicBezTo>
                    <a:cubicBezTo>
                      <a:pt x="4160" y="3368"/>
                      <a:pt x="4198" y="3348"/>
                      <a:pt x="4237" y="3329"/>
                    </a:cubicBezTo>
                    <a:cubicBezTo>
                      <a:pt x="4270" y="3362"/>
                      <a:pt x="4312" y="3379"/>
                      <a:pt x="4354" y="3379"/>
                    </a:cubicBezTo>
                    <a:cubicBezTo>
                      <a:pt x="4395" y="3379"/>
                      <a:pt x="4437" y="3362"/>
                      <a:pt x="4470" y="3329"/>
                    </a:cubicBezTo>
                    <a:cubicBezTo>
                      <a:pt x="5171" y="2462"/>
                      <a:pt x="5905" y="1628"/>
                      <a:pt x="6739" y="861"/>
                    </a:cubicBezTo>
                    <a:close/>
                    <a:moveTo>
                      <a:pt x="6963" y="1"/>
                    </a:moveTo>
                    <a:cubicBezTo>
                      <a:pt x="6884" y="1"/>
                      <a:pt x="6802" y="31"/>
                      <a:pt x="6739" y="93"/>
                    </a:cubicBezTo>
                    <a:cubicBezTo>
                      <a:pt x="5871" y="927"/>
                      <a:pt x="5037" y="1861"/>
                      <a:pt x="4404" y="2929"/>
                    </a:cubicBezTo>
                    <a:cubicBezTo>
                      <a:pt x="4370" y="2862"/>
                      <a:pt x="4337" y="2829"/>
                      <a:pt x="4237" y="2795"/>
                    </a:cubicBezTo>
                    <a:cubicBezTo>
                      <a:pt x="3103" y="2362"/>
                      <a:pt x="1969" y="1928"/>
                      <a:pt x="801" y="1494"/>
                    </a:cubicBezTo>
                    <a:cubicBezTo>
                      <a:pt x="765" y="1477"/>
                      <a:pt x="726" y="1468"/>
                      <a:pt x="687" y="1468"/>
                    </a:cubicBezTo>
                    <a:cubicBezTo>
                      <a:pt x="507" y="1468"/>
                      <a:pt x="325" y="1642"/>
                      <a:pt x="434" y="1861"/>
                    </a:cubicBezTo>
                    <a:cubicBezTo>
                      <a:pt x="1035" y="3029"/>
                      <a:pt x="1602" y="4263"/>
                      <a:pt x="2169" y="5464"/>
                    </a:cubicBezTo>
                    <a:cubicBezTo>
                      <a:pt x="2169" y="5497"/>
                      <a:pt x="2202" y="5531"/>
                      <a:pt x="2202" y="5531"/>
                    </a:cubicBezTo>
                    <a:cubicBezTo>
                      <a:pt x="1401" y="6431"/>
                      <a:pt x="701" y="7399"/>
                      <a:pt x="134" y="8466"/>
                    </a:cubicBezTo>
                    <a:cubicBezTo>
                      <a:pt x="0" y="8666"/>
                      <a:pt x="201" y="8866"/>
                      <a:pt x="401" y="8866"/>
                    </a:cubicBezTo>
                    <a:cubicBezTo>
                      <a:pt x="1969" y="8733"/>
                      <a:pt x="3436" y="8299"/>
                      <a:pt x="4804" y="7532"/>
                    </a:cubicBezTo>
                    <a:cubicBezTo>
                      <a:pt x="5304" y="8666"/>
                      <a:pt x="5838" y="9800"/>
                      <a:pt x="6405" y="10935"/>
                    </a:cubicBezTo>
                    <a:cubicBezTo>
                      <a:pt x="6459" y="11042"/>
                      <a:pt x="6579" y="11111"/>
                      <a:pt x="6695" y="11111"/>
                    </a:cubicBezTo>
                    <a:cubicBezTo>
                      <a:pt x="6795" y="11111"/>
                      <a:pt x="6892" y="11059"/>
                      <a:pt x="6939" y="10935"/>
                    </a:cubicBezTo>
                    <a:cubicBezTo>
                      <a:pt x="7439" y="9734"/>
                      <a:pt x="7806" y="8466"/>
                      <a:pt x="8040" y="7132"/>
                    </a:cubicBezTo>
                    <a:cubicBezTo>
                      <a:pt x="8040" y="7098"/>
                      <a:pt x="8040" y="7032"/>
                      <a:pt x="8006" y="6998"/>
                    </a:cubicBezTo>
                    <a:cubicBezTo>
                      <a:pt x="9007" y="6631"/>
                      <a:pt x="9974" y="6265"/>
                      <a:pt x="10975" y="5964"/>
                    </a:cubicBezTo>
                    <a:cubicBezTo>
                      <a:pt x="11175" y="5898"/>
                      <a:pt x="11208" y="5531"/>
                      <a:pt x="10975" y="5464"/>
                    </a:cubicBezTo>
                    <a:cubicBezTo>
                      <a:pt x="9774" y="5030"/>
                      <a:pt x="8573" y="4563"/>
                      <a:pt x="7339" y="4230"/>
                    </a:cubicBezTo>
                    <a:cubicBezTo>
                      <a:pt x="7472" y="4196"/>
                      <a:pt x="7606" y="4096"/>
                      <a:pt x="7573" y="3930"/>
                    </a:cubicBezTo>
                    <a:cubicBezTo>
                      <a:pt x="7506" y="2695"/>
                      <a:pt x="7372" y="1461"/>
                      <a:pt x="7239" y="227"/>
                    </a:cubicBezTo>
                    <a:cubicBezTo>
                      <a:pt x="7218" y="82"/>
                      <a:pt x="7094" y="1"/>
                      <a:pt x="696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6"/>
              <p:cNvSpPr/>
              <p:nvPr/>
            </p:nvSpPr>
            <p:spPr>
              <a:xfrm>
                <a:off x="3245675" y="2823125"/>
                <a:ext cx="226850" cy="231850"/>
              </a:xfrm>
              <a:custGeom>
                <a:avLst/>
                <a:gdLst/>
                <a:ahLst/>
                <a:cxnLst/>
                <a:rect l="l" t="t" r="r" b="b"/>
                <a:pathLst>
                  <a:path w="9074" h="9274" extrusionOk="0">
                    <a:moveTo>
                      <a:pt x="5805" y="1"/>
                    </a:moveTo>
                    <a:cubicBezTo>
                      <a:pt x="4971" y="768"/>
                      <a:pt x="4237" y="1602"/>
                      <a:pt x="3536" y="2469"/>
                    </a:cubicBezTo>
                    <a:cubicBezTo>
                      <a:pt x="3503" y="2502"/>
                      <a:pt x="3461" y="2519"/>
                      <a:pt x="3420" y="2519"/>
                    </a:cubicBezTo>
                    <a:cubicBezTo>
                      <a:pt x="3378" y="2519"/>
                      <a:pt x="3336" y="2502"/>
                      <a:pt x="3303" y="2469"/>
                    </a:cubicBezTo>
                    <a:cubicBezTo>
                      <a:pt x="3264" y="2488"/>
                      <a:pt x="3226" y="2508"/>
                      <a:pt x="3181" y="2508"/>
                    </a:cubicBezTo>
                    <a:cubicBezTo>
                      <a:pt x="3148" y="2508"/>
                      <a:pt x="3112" y="2497"/>
                      <a:pt x="3069" y="2469"/>
                    </a:cubicBezTo>
                    <a:cubicBezTo>
                      <a:pt x="2169" y="2136"/>
                      <a:pt x="1268" y="1769"/>
                      <a:pt x="334" y="1435"/>
                    </a:cubicBezTo>
                    <a:lnTo>
                      <a:pt x="334" y="1435"/>
                    </a:lnTo>
                    <a:cubicBezTo>
                      <a:pt x="801" y="2402"/>
                      <a:pt x="1201" y="3436"/>
                      <a:pt x="1535" y="4471"/>
                    </a:cubicBezTo>
                    <a:cubicBezTo>
                      <a:pt x="1535" y="4504"/>
                      <a:pt x="1535" y="4537"/>
                      <a:pt x="1535" y="4537"/>
                    </a:cubicBezTo>
                    <a:cubicBezTo>
                      <a:pt x="1602" y="4604"/>
                      <a:pt x="1668" y="4704"/>
                      <a:pt x="1602" y="4804"/>
                    </a:cubicBezTo>
                    <a:cubicBezTo>
                      <a:pt x="1035" y="5638"/>
                      <a:pt x="501" y="6472"/>
                      <a:pt x="0" y="7339"/>
                    </a:cubicBezTo>
                    <a:cubicBezTo>
                      <a:pt x="1235" y="7172"/>
                      <a:pt x="2402" y="6806"/>
                      <a:pt x="3536" y="6205"/>
                    </a:cubicBezTo>
                    <a:cubicBezTo>
                      <a:pt x="3585" y="6176"/>
                      <a:pt x="3634" y="6164"/>
                      <a:pt x="3680" y="6164"/>
                    </a:cubicBezTo>
                    <a:cubicBezTo>
                      <a:pt x="3792" y="6164"/>
                      <a:pt x="3889" y="6234"/>
                      <a:pt x="3937" y="6305"/>
                    </a:cubicBezTo>
                    <a:cubicBezTo>
                      <a:pt x="4003" y="6305"/>
                      <a:pt x="4037" y="6339"/>
                      <a:pt x="4070" y="6372"/>
                    </a:cubicBezTo>
                    <a:cubicBezTo>
                      <a:pt x="4637" y="7339"/>
                      <a:pt x="5171" y="8307"/>
                      <a:pt x="5671" y="9274"/>
                    </a:cubicBezTo>
                    <a:cubicBezTo>
                      <a:pt x="6038" y="8273"/>
                      <a:pt x="6338" y="7239"/>
                      <a:pt x="6505" y="6205"/>
                    </a:cubicBezTo>
                    <a:cubicBezTo>
                      <a:pt x="6538" y="6072"/>
                      <a:pt x="6605" y="6005"/>
                      <a:pt x="6672" y="5972"/>
                    </a:cubicBezTo>
                    <a:cubicBezTo>
                      <a:pt x="6705" y="5938"/>
                      <a:pt x="6739" y="5905"/>
                      <a:pt x="6772" y="5872"/>
                    </a:cubicBezTo>
                    <a:cubicBezTo>
                      <a:pt x="7539" y="5471"/>
                      <a:pt x="8306" y="5138"/>
                      <a:pt x="9074" y="4871"/>
                    </a:cubicBezTo>
                    <a:cubicBezTo>
                      <a:pt x="8106" y="4537"/>
                      <a:pt x="7106" y="4270"/>
                      <a:pt x="6138" y="3870"/>
                    </a:cubicBezTo>
                    <a:cubicBezTo>
                      <a:pt x="5905" y="3770"/>
                      <a:pt x="5971" y="3403"/>
                      <a:pt x="6172" y="3336"/>
                    </a:cubicBezTo>
                    <a:cubicBezTo>
                      <a:pt x="6105" y="3303"/>
                      <a:pt x="6071" y="3236"/>
                      <a:pt x="6038" y="3136"/>
                    </a:cubicBezTo>
                    <a:cubicBezTo>
                      <a:pt x="5938" y="2102"/>
                      <a:pt x="5871" y="1035"/>
                      <a:pt x="5805"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5" name="Google Shape;955;p56"/>
            <p:cNvSpPr/>
            <p:nvPr/>
          </p:nvSpPr>
          <p:spPr>
            <a:xfrm>
              <a:off x="2750925" y="2808250"/>
              <a:ext cx="230200" cy="404000"/>
            </a:xfrm>
            <a:custGeom>
              <a:avLst/>
              <a:gdLst/>
              <a:ahLst/>
              <a:cxnLst/>
              <a:rect l="l" t="t" r="r" b="b"/>
              <a:pathLst>
                <a:path w="9208" h="16160" extrusionOk="0">
                  <a:moveTo>
                    <a:pt x="6510" y="1"/>
                  </a:moveTo>
                  <a:cubicBezTo>
                    <a:pt x="6485" y="1"/>
                    <a:pt x="6460" y="10"/>
                    <a:pt x="6438" y="32"/>
                  </a:cubicBezTo>
                  <a:cubicBezTo>
                    <a:pt x="4170" y="2600"/>
                    <a:pt x="2135" y="5336"/>
                    <a:pt x="134" y="8138"/>
                  </a:cubicBezTo>
                  <a:cubicBezTo>
                    <a:pt x="1" y="8338"/>
                    <a:pt x="201" y="8571"/>
                    <a:pt x="401" y="8605"/>
                  </a:cubicBezTo>
                  <a:cubicBezTo>
                    <a:pt x="1426" y="8702"/>
                    <a:pt x="2416" y="8764"/>
                    <a:pt x="3423" y="8764"/>
                  </a:cubicBezTo>
                  <a:cubicBezTo>
                    <a:pt x="3791" y="8764"/>
                    <a:pt x="4162" y="8756"/>
                    <a:pt x="4537" y="8738"/>
                  </a:cubicBezTo>
                  <a:lnTo>
                    <a:pt x="4537" y="8738"/>
                  </a:lnTo>
                  <a:cubicBezTo>
                    <a:pt x="3136" y="11006"/>
                    <a:pt x="1869" y="13375"/>
                    <a:pt x="568" y="15710"/>
                  </a:cubicBezTo>
                  <a:cubicBezTo>
                    <a:pt x="443" y="15935"/>
                    <a:pt x="618" y="16160"/>
                    <a:pt x="812" y="16160"/>
                  </a:cubicBezTo>
                  <a:cubicBezTo>
                    <a:pt x="876" y="16160"/>
                    <a:pt x="943" y="16135"/>
                    <a:pt x="1001" y="16077"/>
                  </a:cubicBezTo>
                  <a:cubicBezTo>
                    <a:pt x="3970" y="13475"/>
                    <a:pt x="6672" y="10639"/>
                    <a:pt x="9107" y="7570"/>
                  </a:cubicBezTo>
                  <a:cubicBezTo>
                    <a:pt x="9207" y="7404"/>
                    <a:pt x="9174" y="7270"/>
                    <a:pt x="9074" y="7137"/>
                  </a:cubicBezTo>
                  <a:cubicBezTo>
                    <a:pt x="9140" y="7103"/>
                    <a:pt x="9140" y="7003"/>
                    <a:pt x="9040" y="6970"/>
                  </a:cubicBezTo>
                  <a:cubicBezTo>
                    <a:pt x="7539" y="6503"/>
                    <a:pt x="5771" y="6436"/>
                    <a:pt x="4170" y="6370"/>
                  </a:cubicBezTo>
                  <a:cubicBezTo>
                    <a:pt x="5605" y="4802"/>
                    <a:pt x="6539" y="2834"/>
                    <a:pt x="7006" y="799"/>
                  </a:cubicBezTo>
                  <a:cubicBezTo>
                    <a:pt x="7050" y="621"/>
                    <a:pt x="6917" y="502"/>
                    <a:pt x="6783" y="502"/>
                  </a:cubicBezTo>
                  <a:cubicBezTo>
                    <a:pt x="6716" y="502"/>
                    <a:pt x="6650" y="532"/>
                    <a:pt x="6605" y="599"/>
                  </a:cubicBezTo>
                  <a:cubicBezTo>
                    <a:pt x="6605" y="632"/>
                    <a:pt x="6605" y="632"/>
                    <a:pt x="6572" y="665"/>
                  </a:cubicBezTo>
                  <a:cubicBezTo>
                    <a:pt x="6038" y="2800"/>
                    <a:pt x="5071" y="4568"/>
                    <a:pt x="3803" y="6336"/>
                  </a:cubicBezTo>
                  <a:lnTo>
                    <a:pt x="3670" y="6336"/>
                  </a:lnTo>
                  <a:cubicBezTo>
                    <a:pt x="3660" y="6335"/>
                    <a:pt x="3650" y="6335"/>
                    <a:pt x="3640" y="6335"/>
                  </a:cubicBezTo>
                  <a:cubicBezTo>
                    <a:pt x="3337" y="6335"/>
                    <a:pt x="3346" y="6838"/>
                    <a:pt x="3670" y="6870"/>
                  </a:cubicBezTo>
                  <a:cubicBezTo>
                    <a:pt x="5001" y="7012"/>
                    <a:pt x="6477" y="7225"/>
                    <a:pt x="7872" y="7225"/>
                  </a:cubicBezTo>
                  <a:cubicBezTo>
                    <a:pt x="8120" y="7225"/>
                    <a:pt x="8365" y="7219"/>
                    <a:pt x="8607" y="7204"/>
                  </a:cubicBezTo>
                  <a:lnTo>
                    <a:pt x="8607" y="7204"/>
                  </a:lnTo>
                  <a:cubicBezTo>
                    <a:pt x="6572" y="9772"/>
                    <a:pt x="4370" y="12174"/>
                    <a:pt x="1969" y="14409"/>
                  </a:cubicBezTo>
                  <a:cubicBezTo>
                    <a:pt x="3069" y="12407"/>
                    <a:pt x="4170" y="10406"/>
                    <a:pt x="5071" y="8338"/>
                  </a:cubicBezTo>
                  <a:cubicBezTo>
                    <a:pt x="5116" y="8225"/>
                    <a:pt x="5039" y="8142"/>
                    <a:pt x="4953" y="8142"/>
                  </a:cubicBezTo>
                  <a:cubicBezTo>
                    <a:pt x="4912" y="8142"/>
                    <a:pt x="4870" y="8161"/>
                    <a:pt x="4837" y="8204"/>
                  </a:cubicBezTo>
                  <a:cubicBezTo>
                    <a:pt x="4804" y="8138"/>
                    <a:pt x="4704" y="8104"/>
                    <a:pt x="4604" y="8104"/>
                  </a:cubicBezTo>
                  <a:cubicBezTo>
                    <a:pt x="4167" y="8128"/>
                    <a:pt x="3734" y="8139"/>
                    <a:pt x="3303" y="8139"/>
                  </a:cubicBezTo>
                  <a:cubicBezTo>
                    <a:pt x="2519" y="8139"/>
                    <a:pt x="1743" y="8102"/>
                    <a:pt x="968" y="8037"/>
                  </a:cubicBezTo>
                  <a:cubicBezTo>
                    <a:pt x="2769" y="5469"/>
                    <a:pt x="4604" y="2967"/>
                    <a:pt x="6438" y="465"/>
                  </a:cubicBezTo>
                  <a:cubicBezTo>
                    <a:pt x="6505" y="365"/>
                    <a:pt x="6572" y="299"/>
                    <a:pt x="6639" y="198"/>
                  </a:cubicBezTo>
                  <a:cubicBezTo>
                    <a:pt x="6691" y="120"/>
                    <a:pt x="6600" y="1"/>
                    <a:pt x="65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6"/>
            <p:cNvSpPr/>
            <p:nvPr/>
          </p:nvSpPr>
          <p:spPr>
            <a:xfrm>
              <a:off x="2775100" y="2819875"/>
              <a:ext cx="191000" cy="348600"/>
            </a:xfrm>
            <a:custGeom>
              <a:avLst/>
              <a:gdLst/>
              <a:ahLst/>
              <a:cxnLst/>
              <a:rect l="l" t="t" r="r" b="b"/>
              <a:pathLst>
                <a:path w="7640" h="13944" extrusionOk="0">
                  <a:moveTo>
                    <a:pt x="5471" y="0"/>
                  </a:moveTo>
                  <a:cubicBezTo>
                    <a:pt x="3637" y="2502"/>
                    <a:pt x="1802" y="5004"/>
                    <a:pt x="1" y="7572"/>
                  </a:cubicBezTo>
                  <a:cubicBezTo>
                    <a:pt x="776" y="7637"/>
                    <a:pt x="1552" y="7674"/>
                    <a:pt x="2336" y="7674"/>
                  </a:cubicBezTo>
                  <a:cubicBezTo>
                    <a:pt x="2767" y="7674"/>
                    <a:pt x="3200" y="7663"/>
                    <a:pt x="3637" y="7639"/>
                  </a:cubicBezTo>
                  <a:cubicBezTo>
                    <a:pt x="3737" y="7639"/>
                    <a:pt x="3804" y="7673"/>
                    <a:pt x="3870" y="7739"/>
                  </a:cubicBezTo>
                  <a:cubicBezTo>
                    <a:pt x="3903" y="7696"/>
                    <a:pt x="3945" y="7677"/>
                    <a:pt x="3986" y="7677"/>
                  </a:cubicBezTo>
                  <a:cubicBezTo>
                    <a:pt x="4072" y="7677"/>
                    <a:pt x="4149" y="7760"/>
                    <a:pt x="4104" y="7873"/>
                  </a:cubicBezTo>
                  <a:cubicBezTo>
                    <a:pt x="3203" y="9941"/>
                    <a:pt x="2102" y="11942"/>
                    <a:pt x="1002" y="13944"/>
                  </a:cubicBezTo>
                  <a:cubicBezTo>
                    <a:pt x="3403" y="11709"/>
                    <a:pt x="5605" y="9307"/>
                    <a:pt x="7640" y="6739"/>
                  </a:cubicBezTo>
                  <a:lnTo>
                    <a:pt x="7640" y="6739"/>
                  </a:lnTo>
                  <a:cubicBezTo>
                    <a:pt x="7398" y="6754"/>
                    <a:pt x="7153" y="6760"/>
                    <a:pt x="6905" y="6760"/>
                  </a:cubicBezTo>
                  <a:cubicBezTo>
                    <a:pt x="5510" y="6760"/>
                    <a:pt x="4034" y="6547"/>
                    <a:pt x="2703" y="6405"/>
                  </a:cubicBezTo>
                  <a:cubicBezTo>
                    <a:pt x="2379" y="6373"/>
                    <a:pt x="2370" y="5870"/>
                    <a:pt x="2673" y="5870"/>
                  </a:cubicBezTo>
                  <a:cubicBezTo>
                    <a:pt x="2683" y="5870"/>
                    <a:pt x="2693" y="5870"/>
                    <a:pt x="2703" y="5871"/>
                  </a:cubicBezTo>
                  <a:lnTo>
                    <a:pt x="2836" y="5871"/>
                  </a:lnTo>
                  <a:cubicBezTo>
                    <a:pt x="4104" y="4103"/>
                    <a:pt x="5071" y="2335"/>
                    <a:pt x="5605" y="200"/>
                  </a:cubicBezTo>
                  <a:cubicBezTo>
                    <a:pt x="5638" y="167"/>
                    <a:pt x="5638" y="167"/>
                    <a:pt x="5638" y="134"/>
                  </a:cubicBezTo>
                  <a:lnTo>
                    <a:pt x="5471" y="0"/>
                  </a:ln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56"/>
          <p:cNvGrpSpPr/>
          <p:nvPr/>
        </p:nvGrpSpPr>
        <p:grpSpPr>
          <a:xfrm>
            <a:off x="5481913" y="405251"/>
            <a:ext cx="453504" cy="842777"/>
            <a:chOff x="7428550" y="362900"/>
            <a:chExt cx="288250" cy="535675"/>
          </a:xfrm>
        </p:grpSpPr>
        <p:sp>
          <p:nvSpPr>
            <p:cNvPr id="967" name="Google Shape;967;p56"/>
            <p:cNvSpPr/>
            <p:nvPr/>
          </p:nvSpPr>
          <p:spPr>
            <a:xfrm>
              <a:off x="7434825" y="369700"/>
              <a:ext cx="274650" cy="517875"/>
            </a:xfrm>
            <a:custGeom>
              <a:avLst/>
              <a:gdLst/>
              <a:ahLst/>
              <a:cxnLst/>
              <a:rect l="l" t="t" r="r" b="b"/>
              <a:pathLst>
                <a:path w="10986" h="20715" extrusionOk="0">
                  <a:moveTo>
                    <a:pt x="524" y="0"/>
                  </a:moveTo>
                  <a:lnTo>
                    <a:pt x="1" y="20715"/>
                  </a:lnTo>
                  <a:lnTo>
                    <a:pt x="5818" y="16802"/>
                  </a:lnTo>
                  <a:lnTo>
                    <a:pt x="10986" y="20192"/>
                  </a:lnTo>
                  <a:lnTo>
                    <a:pt x="109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6"/>
            <p:cNvSpPr/>
            <p:nvPr/>
          </p:nvSpPr>
          <p:spPr>
            <a:xfrm>
              <a:off x="7428550" y="362900"/>
              <a:ext cx="288250" cy="535675"/>
            </a:xfrm>
            <a:custGeom>
              <a:avLst/>
              <a:gdLst/>
              <a:ahLst/>
              <a:cxnLst/>
              <a:rect l="l" t="t" r="r" b="b"/>
              <a:pathLst>
                <a:path w="11530" h="21427" extrusionOk="0">
                  <a:moveTo>
                    <a:pt x="935" y="421"/>
                  </a:moveTo>
                  <a:lnTo>
                    <a:pt x="3390" y="461"/>
                  </a:lnTo>
                  <a:lnTo>
                    <a:pt x="6006" y="503"/>
                  </a:lnTo>
                  <a:lnTo>
                    <a:pt x="10962" y="522"/>
                  </a:lnTo>
                  <a:lnTo>
                    <a:pt x="10962" y="522"/>
                  </a:lnTo>
                  <a:cubicBezTo>
                    <a:pt x="10946" y="2092"/>
                    <a:pt x="10965" y="3663"/>
                    <a:pt x="10965" y="5252"/>
                  </a:cubicBezTo>
                  <a:cubicBezTo>
                    <a:pt x="10986" y="6905"/>
                    <a:pt x="11007" y="8558"/>
                    <a:pt x="11049" y="10232"/>
                  </a:cubicBezTo>
                  <a:lnTo>
                    <a:pt x="11216" y="20422"/>
                  </a:lnTo>
                  <a:cubicBezTo>
                    <a:pt x="10358" y="19836"/>
                    <a:pt x="9500" y="19229"/>
                    <a:pt x="8663" y="18643"/>
                  </a:cubicBezTo>
                  <a:cubicBezTo>
                    <a:pt x="7826" y="18057"/>
                    <a:pt x="7010" y="17492"/>
                    <a:pt x="6173" y="16928"/>
                  </a:cubicBezTo>
                  <a:lnTo>
                    <a:pt x="6090" y="16865"/>
                  </a:lnTo>
                  <a:lnTo>
                    <a:pt x="5985" y="16928"/>
                  </a:lnTo>
                  <a:cubicBezTo>
                    <a:pt x="4142" y="18104"/>
                    <a:pt x="2318" y="19316"/>
                    <a:pt x="495" y="20532"/>
                  </a:cubicBezTo>
                  <a:lnTo>
                    <a:pt x="495" y="20532"/>
                  </a:lnTo>
                  <a:cubicBezTo>
                    <a:pt x="585" y="17231"/>
                    <a:pt x="568" y="13930"/>
                    <a:pt x="608" y="10630"/>
                  </a:cubicBezTo>
                  <a:cubicBezTo>
                    <a:pt x="629" y="8893"/>
                    <a:pt x="670" y="7177"/>
                    <a:pt x="733" y="5440"/>
                  </a:cubicBezTo>
                  <a:cubicBezTo>
                    <a:pt x="794" y="3774"/>
                    <a:pt x="855" y="2089"/>
                    <a:pt x="935" y="421"/>
                  </a:cubicBezTo>
                  <a:close/>
                  <a:moveTo>
                    <a:pt x="11237" y="0"/>
                  </a:moveTo>
                  <a:lnTo>
                    <a:pt x="6006" y="21"/>
                  </a:lnTo>
                  <a:lnTo>
                    <a:pt x="3390" y="63"/>
                  </a:lnTo>
                  <a:lnTo>
                    <a:pt x="775" y="105"/>
                  </a:lnTo>
                  <a:lnTo>
                    <a:pt x="608" y="105"/>
                  </a:lnTo>
                  <a:lnTo>
                    <a:pt x="608" y="251"/>
                  </a:lnTo>
                  <a:cubicBezTo>
                    <a:pt x="587" y="1988"/>
                    <a:pt x="587" y="3704"/>
                    <a:pt x="545" y="5440"/>
                  </a:cubicBezTo>
                  <a:cubicBezTo>
                    <a:pt x="524" y="7156"/>
                    <a:pt x="482" y="8893"/>
                    <a:pt x="419" y="10609"/>
                  </a:cubicBezTo>
                  <a:cubicBezTo>
                    <a:pt x="294" y="14061"/>
                    <a:pt x="105" y="17513"/>
                    <a:pt x="22" y="20966"/>
                  </a:cubicBezTo>
                  <a:lnTo>
                    <a:pt x="1" y="21426"/>
                  </a:lnTo>
                  <a:lnTo>
                    <a:pt x="1" y="21426"/>
                  </a:lnTo>
                  <a:lnTo>
                    <a:pt x="377" y="21175"/>
                  </a:lnTo>
                  <a:cubicBezTo>
                    <a:pt x="2293" y="19877"/>
                    <a:pt x="4188" y="18600"/>
                    <a:pt x="6083" y="17283"/>
                  </a:cubicBezTo>
                  <a:lnTo>
                    <a:pt x="6083" y="17283"/>
                  </a:lnTo>
                  <a:cubicBezTo>
                    <a:pt x="6931" y="17827"/>
                    <a:pt x="7796" y="18370"/>
                    <a:pt x="8642" y="18873"/>
                  </a:cubicBezTo>
                  <a:cubicBezTo>
                    <a:pt x="9542" y="19417"/>
                    <a:pt x="10400" y="19961"/>
                    <a:pt x="11258" y="20485"/>
                  </a:cubicBezTo>
                  <a:lnTo>
                    <a:pt x="11425" y="10483"/>
                  </a:lnTo>
                  <a:cubicBezTo>
                    <a:pt x="11467" y="8788"/>
                    <a:pt x="11488" y="7093"/>
                    <a:pt x="11509" y="5378"/>
                  </a:cubicBezTo>
                  <a:cubicBezTo>
                    <a:pt x="11509" y="3683"/>
                    <a:pt x="11530" y="1967"/>
                    <a:pt x="11509" y="272"/>
                  </a:cubicBezTo>
                  <a:lnTo>
                    <a:pt x="11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Rounded Rectangular Callout 38"/>
          <p:cNvSpPr/>
          <p:nvPr/>
        </p:nvSpPr>
        <p:spPr>
          <a:xfrm>
            <a:off x="1195442" y="1408510"/>
            <a:ext cx="757044" cy="579879"/>
          </a:xfrm>
          <a:prstGeom prst="wedgeRoundRectCallout">
            <a:avLst>
              <a:gd name="adj1" fmla="val 65479"/>
              <a:gd name="adj2" fmla="val 32129"/>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solidFill>
              </a:rPr>
              <a:t>?2</a:t>
            </a:r>
          </a:p>
        </p:txBody>
      </p:sp>
      <p:sp>
        <p:nvSpPr>
          <p:cNvPr id="3" name="Rectangle 2"/>
          <p:cNvSpPr/>
          <p:nvPr/>
        </p:nvSpPr>
        <p:spPr>
          <a:xfrm>
            <a:off x="2102006" y="1547329"/>
            <a:ext cx="6514925" cy="430887"/>
          </a:xfrm>
          <a:prstGeom prst="rect">
            <a:avLst/>
          </a:prstGeom>
        </p:spPr>
        <p:txBody>
          <a:bodyPr wrap="none">
            <a:spAutoFit/>
          </a:bodyPr>
          <a:lstStyle/>
          <a:p>
            <a:r>
              <a:rPr lang="vi-VN" sz="2200" dirty="0"/>
              <a:t>Tư thế nào sau đây là đúng khi sử dụng máy tính?</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40" y="2061235"/>
            <a:ext cx="6583835" cy="1616105"/>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107" y="3677340"/>
            <a:ext cx="598619" cy="604086"/>
          </a:xfrm>
          <a:prstGeom prst="rect">
            <a:avLst/>
          </a:prstGeom>
        </p:spPr>
      </p:pic>
      <p:sp>
        <p:nvSpPr>
          <p:cNvPr id="43" name="Multiply 42"/>
          <p:cNvSpPr/>
          <p:nvPr/>
        </p:nvSpPr>
        <p:spPr>
          <a:xfrm>
            <a:off x="1938517" y="3819089"/>
            <a:ext cx="462337" cy="462337"/>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y 43"/>
          <p:cNvSpPr/>
          <p:nvPr/>
        </p:nvSpPr>
        <p:spPr>
          <a:xfrm>
            <a:off x="3873357" y="3825595"/>
            <a:ext cx="462337" cy="462337"/>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a:off x="6927181" y="3825595"/>
            <a:ext cx="462337" cy="462337"/>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ppt_h*1.125000"/>
                                          </p:val>
                                        </p:tav>
                                        <p:tav tm="100000">
                                          <p:val>
                                            <p:strVal val="#ppt_y"/>
                                          </p:val>
                                        </p:tav>
                                      </p:tavLst>
                                    </p:anim>
                                    <p:animEffect transition="in" filter="wipe(down)">
                                      <p:cBhvr>
                                        <p:cTn id="8" dur="500"/>
                                        <p:tgtEl>
                                          <p:spTgt spid="3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53" name="Google Shape;553;p51"/>
          <p:cNvGrpSpPr/>
          <p:nvPr/>
        </p:nvGrpSpPr>
        <p:grpSpPr>
          <a:xfrm>
            <a:off x="617497" y="1239899"/>
            <a:ext cx="2491468" cy="514632"/>
            <a:chOff x="1520675" y="4283175"/>
            <a:chExt cx="2409375" cy="284050"/>
          </a:xfrm>
        </p:grpSpPr>
        <p:sp>
          <p:nvSpPr>
            <p:cNvPr id="554" name="Google Shape;554;p51"/>
            <p:cNvSpPr/>
            <p:nvPr/>
          </p:nvSpPr>
          <p:spPr>
            <a:xfrm>
              <a:off x="1524350" y="4285775"/>
              <a:ext cx="2403625" cy="274650"/>
            </a:xfrm>
            <a:custGeom>
              <a:avLst/>
              <a:gdLst/>
              <a:ahLst/>
              <a:cxnLst/>
              <a:rect l="l" t="t" r="r" b="b"/>
              <a:pathLst>
                <a:path w="96145" h="10986" extrusionOk="0">
                  <a:moveTo>
                    <a:pt x="0" y="1"/>
                  </a:moveTo>
                  <a:lnTo>
                    <a:pt x="0" y="10986"/>
                  </a:lnTo>
                  <a:lnTo>
                    <a:pt x="92629" y="10986"/>
                  </a:lnTo>
                  <a:lnTo>
                    <a:pt x="96144" y="5671"/>
                  </a:lnTo>
                  <a:lnTo>
                    <a:pt x="92629" y="1"/>
                  </a:lnTo>
                  <a:lnTo>
                    <a:pt x="75890" y="524"/>
                  </a:lnTo>
                  <a:lnTo>
                    <a:pt x="16739" y="52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err="1"/>
                <a:t>Thảo</a:t>
              </a:r>
              <a:r>
                <a:rPr lang="en-US" sz="2000" b="1" dirty="0"/>
                <a:t> </a:t>
              </a:r>
              <a:r>
                <a:rPr lang="en-US" sz="2000" b="1" dirty="0" err="1"/>
                <a:t>luận</a:t>
              </a:r>
              <a:r>
                <a:rPr lang="en-US" sz="2000" b="1" dirty="0"/>
                <a:t> </a:t>
              </a:r>
              <a:r>
                <a:rPr lang="en-US" sz="2000" b="1" dirty="0" err="1"/>
                <a:t>cặp</a:t>
              </a:r>
              <a:r>
                <a:rPr lang="en-US" sz="2000" b="1" dirty="0"/>
                <a:t> </a:t>
              </a:r>
              <a:r>
                <a:rPr lang="en-US" sz="2000" b="1" dirty="0" err="1"/>
                <a:t>đôi</a:t>
              </a:r>
              <a:endParaRPr sz="2000" b="1" dirty="0"/>
            </a:p>
          </p:txBody>
        </p:sp>
        <p:sp>
          <p:nvSpPr>
            <p:cNvPr id="555" name="Google Shape;555;p51"/>
            <p:cNvSpPr/>
            <p:nvPr/>
          </p:nvSpPr>
          <p:spPr>
            <a:xfrm>
              <a:off x="1520675" y="4283175"/>
              <a:ext cx="2409375" cy="284050"/>
            </a:xfrm>
            <a:custGeom>
              <a:avLst/>
              <a:gdLst/>
              <a:ahLst/>
              <a:cxnLst/>
              <a:rect l="l" t="t" r="r" b="b"/>
              <a:pathLst>
                <a:path w="96375" h="11362" extrusionOk="0">
                  <a:moveTo>
                    <a:pt x="92755" y="126"/>
                  </a:moveTo>
                  <a:lnTo>
                    <a:pt x="96181" y="5773"/>
                  </a:lnTo>
                  <a:lnTo>
                    <a:pt x="92714" y="10943"/>
                  </a:lnTo>
                  <a:lnTo>
                    <a:pt x="92714" y="10943"/>
                  </a:lnTo>
                  <a:lnTo>
                    <a:pt x="69614" y="10839"/>
                  </a:lnTo>
                  <a:lnTo>
                    <a:pt x="63818" y="10818"/>
                  </a:lnTo>
                  <a:lnTo>
                    <a:pt x="58043" y="10818"/>
                  </a:lnTo>
                  <a:lnTo>
                    <a:pt x="46451" y="10797"/>
                  </a:lnTo>
                  <a:lnTo>
                    <a:pt x="23289" y="10839"/>
                  </a:lnTo>
                  <a:lnTo>
                    <a:pt x="272" y="10943"/>
                  </a:lnTo>
                  <a:lnTo>
                    <a:pt x="272" y="10943"/>
                  </a:lnTo>
                  <a:lnTo>
                    <a:pt x="231" y="192"/>
                  </a:lnTo>
                  <a:lnTo>
                    <a:pt x="231" y="192"/>
                  </a:lnTo>
                  <a:lnTo>
                    <a:pt x="11718" y="544"/>
                  </a:lnTo>
                  <a:lnTo>
                    <a:pt x="14605" y="628"/>
                  </a:lnTo>
                  <a:lnTo>
                    <a:pt x="16049" y="691"/>
                  </a:lnTo>
                  <a:cubicBezTo>
                    <a:pt x="16530" y="712"/>
                    <a:pt x="17012" y="712"/>
                    <a:pt x="17493" y="712"/>
                  </a:cubicBezTo>
                  <a:lnTo>
                    <a:pt x="23289" y="733"/>
                  </a:lnTo>
                  <a:cubicBezTo>
                    <a:pt x="31010" y="774"/>
                    <a:pt x="38730" y="837"/>
                    <a:pt x="46451" y="837"/>
                  </a:cubicBezTo>
                  <a:cubicBezTo>
                    <a:pt x="47742" y="844"/>
                    <a:pt x="49029" y="847"/>
                    <a:pt x="50317" y="847"/>
                  </a:cubicBezTo>
                  <a:cubicBezTo>
                    <a:pt x="52891" y="847"/>
                    <a:pt x="55462" y="837"/>
                    <a:pt x="58043" y="837"/>
                  </a:cubicBezTo>
                  <a:lnTo>
                    <a:pt x="69614" y="816"/>
                  </a:lnTo>
                  <a:lnTo>
                    <a:pt x="75410" y="774"/>
                  </a:lnTo>
                  <a:cubicBezTo>
                    <a:pt x="75891" y="774"/>
                    <a:pt x="76372" y="774"/>
                    <a:pt x="76853" y="754"/>
                  </a:cubicBezTo>
                  <a:lnTo>
                    <a:pt x="78297" y="691"/>
                  </a:lnTo>
                  <a:lnTo>
                    <a:pt x="81184" y="586"/>
                  </a:lnTo>
                  <a:lnTo>
                    <a:pt x="92755" y="126"/>
                  </a:lnTo>
                  <a:close/>
                  <a:moveTo>
                    <a:pt x="43" y="0"/>
                  </a:moveTo>
                  <a:lnTo>
                    <a:pt x="43" y="105"/>
                  </a:lnTo>
                  <a:lnTo>
                    <a:pt x="1" y="11090"/>
                  </a:lnTo>
                  <a:lnTo>
                    <a:pt x="1" y="11215"/>
                  </a:lnTo>
                  <a:lnTo>
                    <a:pt x="147" y="11215"/>
                  </a:lnTo>
                  <a:lnTo>
                    <a:pt x="23289" y="11320"/>
                  </a:lnTo>
                  <a:lnTo>
                    <a:pt x="46451" y="11362"/>
                  </a:lnTo>
                  <a:lnTo>
                    <a:pt x="58043" y="11341"/>
                  </a:lnTo>
                  <a:lnTo>
                    <a:pt x="63818" y="11341"/>
                  </a:lnTo>
                  <a:lnTo>
                    <a:pt x="69614" y="11320"/>
                  </a:lnTo>
                  <a:lnTo>
                    <a:pt x="92776" y="11215"/>
                  </a:lnTo>
                  <a:lnTo>
                    <a:pt x="92839" y="11215"/>
                  </a:lnTo>
                  <a:lnTo>
                    <a:pt x="92881" y="11153"/>
                  </a:lnTo>
                  <a:lnTo>
                    <a:pt x="96354" y="5817"/>
                  </a:lnTo>
                  <a:lnTo>
                    <a:pt x="96375" y="5775"/>
                  </a:lnTo>
                  <a:lnTo>
                    <a:pt x="96354" y="5733"/>
                  </a:lnTo>
                  <a:lnTo>
                    <a:pt x="92797" y="63"/>
                  </a:lnTo>
                  <a:lnTo>
                    <a:pt x="81226" y="335"/>
                  </a:lnTo>
                  <a:lnTo>
                    <a:pt x="78318" y="398"/>
                  </a:lnTo>
                  <a:lnTo>
                    <a:pt x="76853" y="440"/>
                  </a:lnTo>
                  <a:cubicBezTo>
                    <a:pt x="76372" y="461"/>
                    <a:pt x="75891" y="461"/>
                    <a:pt x="75410" y="461"/>
                  </a:cubicBezTo>
                  <a:lnTo>
                    <a:pt x="69614" y="419"/>
                  </a:lnTo>
                  <a:lnTo>
                    <a:pt x="58043" y="398"/>
                  </a:lnTo>
                  <a:cubicBezTo>
                    <a:pt x="55462" y="398"/>
                    <a:pt x="52891" y="389"/>
                    <a:pt x="50317" y="389"/>
                  </a:cubicBezTo>
                  <a:cubicBezTo>
                    <a:pt x="49029" y="389"/>
                    <a:pt x="47742" y="391"/>
                    <a:pt x="46451" y="398"/>
                  </a:cubicBezTo>
                  <a:cubicBezTo>
                    <a:pt x="38730" y="398"/>
                    <a:pt x="31010" y="461"/>
                    <a:pt x="23289" y="502"/>
                  </a:cubicBezTo>
                  <a:lnTo>
                    <a:pt x="17493" y="523"/>
                  </a:lnTo>
                  <a:cubicBezTo>
                    <a:pt x="17012" y="523"/>
                    <a:pt x="16530" y="523"/>
                    <a:pt x="16049" y="502"/>
                  </a:cubicBezTo>
                  <a:lnTo>
                    <a:pt x="14605" y="461"/>
                  </a:lnTo>
                  <a:lnTo>
                    <a:pt x="11718" y="377"/>
                  </a:lnTo>
                  <a:lnTo>
                    <a:pt x="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51"/>
          <p:cNvGrpSpPr/>
          <p:nvPr/>
        </p:nvGrpSpPr>
        <p:grpSpPr>
          <a:xfrm>
            <a:off x="3576243" y="799795"/>
            <a:ext cx="666075" cy="709275"/>
            <a:chOff x="3894875" y="1871850"/>
            <a:chExt cx="666075" cy="709275"/>
          </a:xfrm>
        </p:grpSpPr>
        <p:sp>
          <p:nvSpPr>
            <p:cNvPr id="558" name="Google Shape;558;p51"/>
            <p:cNvSpPr/>
            <p:nvPr/>
          </p:nvSpPr>
          <p:spPr>
            <a:xfrm>
              <a:off x="3894875" y="2382300"/>
              <a:ext cx="197400" cy="198825"/>
            </a:xfrm>
            <a:custGeom>
              <a:avLst/>
              <a:gdLst/>
              <a:ahLst/>
              <a:cxnLst/>
              <a:rect l="l" t="t" r="r" b="b"/>
              <a:pathLst>
                <a:path w="7896" h="7953" extrusionOk="0">
                  <a:moveTo>
                    <a:pt x="5094" y="795"/>
                  </a:moveTo>
                  <a:lnTo>
                    <a:pt x="5094" y="795"/>
                  </a:lnTo>
                  <a:cubicBezTo>
                    <a:pt x="4994" y="1362"/>
                    <a:pt x="4994" y="1962"/>
                    <a:pt x="5061" y="2530"/>
                  </a:cubicBezTo>
                  <a:cubicBezTo>
                    <a:pt x="4794" y="2530"/>
                    <a:pt x="4694" y="2963"/>
                    <a:pt x="4994" y="2997"/>
                  </a:cubicBezTo>
                  <a:cubicBezTo>
                    <a:pt x="5761" y="3163"/>
                    <a:pt x="6495" y="3363"/>
                    <a:pt x="7195" y="3664"/>
                  </a:cubicBezTo>
                  <a:cubicBezTo>
                    <a:pt x="6628" y="4164"/>
                    <a:pt x="5961" y="4498"/>
                    <a:pt x="5227" y="4664"/>
                  </a:cubicBezTo>
                  <a:cubicBezTo>
                    <a:pt x="5170" y="4619"/>
                    <a:pt x="5097" y="4596"/>
                    <a:pt x="5027" y="4596"/>
                  </a:cubicBezTo>
                  <a:cubicBezTo>
                    <a:pt x="4894" y="4596"/>
                    <a:pt x="4772" y="4678"/>
                    <a:pt x="4794" y="4831"/>
                  </a:cubicBezTo>
                  <a:cubicBezTo>
                    <a:pt x="4827" y="5632"/>
                    <a:pt x="4727" y="6399"/>
                    <a:pt x="4527" y="7133"/>
                  </a:cubicBezTo>
                  <a:cubicBezTo>
                    <a:pt x="4060" y="6532"/>
                    <a:pt x="3726" y="5899"/>
                    <a:pt x="3326" y="5231"/>
                  </a:cubicBezTo>
                  <a:cubicBezTo>
                    <a:pt x="3293" y="5165"/>
                    <a:pt x="3226" y="5165"/>
                    <a:pt x="3159" y="5165"/>
                  </a:cubicBezTo>
                  <a:cubicBezTo>
                    <a:pt x="3118" y="5082"/>
                    <a:pt x="3026" y="5025"/>
                    <a:pt x="2922" y="5025"/>
                  </a:cubicBezTo>
                  <a:cubicBezTo>
                    <a:pt x="2858" y="5025"/>
                    <a:pt x="2789" y="5047"/>
                    <a:pt x="2726" y="5098"/>
                  </a:cubicBezTo>
                  <a:cubicBezTo>
                    <a:pt x="2259" y="5465"/>
                    <a:pt x="1758" y="5765"/>
                    <a:pt x="1224" y="5965"/>
                  </a:cubicBezTo>
                  <a:cubicBezTo>
                    <a:pt x="1491" y="5432"/>
                    <a:pt x="1691" y="4865"/>
                    <a:pt x="1758" y="4231"/>
                  </a:cubicBezTo>
                  <a:cubicBezTo>
                    <a:pt x="1825" y="4197"/>
                    <a:pt x="1892" y="4131"/>
                    <a:pt x="1858" y="4031"/>
                  </a:cubicBezTo>
                  <a:cubicBezTo>
                    <a:pt x="1558" y="3297"/>
                    <a:pt x="1191" y="2563"/>
                    <a:pt x="824" y="1862"/>
                  </a:cubicBezTo>
                  <a:lnTo>
                    <a:pt x="824" y="1862"/>
                  </a:lnTo>
                  <a:cubicBezTo>
                    <a:pt x="1625" y="2029"/>
                    <a:pt x="2359" y="2263"/>
                    <a:pt x="3126" y="2563"/>
                  </a:cubicBezTo>
                  <a:cubicBezTo>
                    <a:pt x="3144" y="2569"/>
                    <a:pt x="3161" y="2572"/>
                    <a:pt x="3179" y="2572"/>
                  </a:cubicBezTo>
                  <a:cubicBezTo>
                    <a:pt x="3260" y="2572"/>
                    <a:pt x="3338" y="2512"/>
                    <a:pt x="3393" y="2429"/>
                  </a:cubicBezTo>
                  <a:cubicBezTo>
                    <a:pt x="3426" y="2429"/>
                    <a:pt x="3493" y="2429"/>
                    <a:pt x="3526" y="2396"/>
                  </a:cubicBezTo>
                  <a:cubicBezTo>
                    <a:pt x="3993" y="1796"/>
                    <a:pt x="4527" y="1262"/>
                    <a:pt x="5094" y="795"/>
                  </a:cubicBezTo>
                  <a:close/>
                  <a:moveTo>
                    <a:pt x="5422" y="1"/>
                  </a:moveTo>
                  <a:cubicBezTo>
                    <a:pt x="5391" y="1"/>
                    <a:pt x="5358" y="9"/>
                    <a:pt x="5327" y="28"/>
                  </a:cubicBezTo>
                  <a:cubicBezTo>
                    <a:pt x="4560" y="628"/>
                    <a:pt x="3893" y="1295"/>
                    <a:pt x="3326" y="2096"/>
                  </a:cubicBezTo>
                  <a:lnTo>
                    <a:pt x="3293" y="2096"/>
                  </a:lnTo>
                  <a:cubicBezTo>
                    <a:pt x="2392" y="1696"/>
                    <a:pt x="1425" y="1395"/>
                    <a:pt x="424" y="1229"/>
                  </a:cubicBezTo>
                  <a:cubicBezTo>
                    <a:pt x="407" y="1226"/>
                    <a:pt x="390" y="1225"/>
                    <a:pt x="373" y="1225"/>
                  </a:cubicBezTo>
                  <a:cubicBezTo>
                    <a:pt x="163" y="1225"/>
                    <a:pt x="0" y="1413"/>
                    <a:pt x="124" y="1629"/>
                  </a:cubicBezTo>
                  <a:cubicBezTo>
                    <a:pt x="557" y="2463"/>
                    <a:pt x="991" y="3330"/>
                    <a:pt x="1491" y="4131"/>
                  </a:cubicBezTo>
                  <a:cubicBezTo>
                    <a:pt x="1258" y="4931"/>
                    <a:pt x="924" y="5665"/>
                    <a:pt x="424" y="6332"/>
                  </a:cubicBezTo>
                  <a:cubicBezTo>
                    <a:pt x="299" y="6488"/>
                    <a:pt x="495" y="6702"/>
                    <a:pt x="685" y="6702"/>
                  </a:cubicBezTo>
                  <a:cubicBezTo>
                    <a:pt x="698" y="6702"/>
                    <a:pt x="711" y="6701"/>
                    <a:pt x="724" y="6699"/>
                  </a:cubicBezTo>
                  <a:cubicBezTo>
                    <a:pt x="1591" y="6466"/>
                    <a:pt x="2392" y="6032"/>
                    <a:pt x="3092" y="5465"/>
                  </a:cubicBezTo>
                  <a:cubicBezTo>
                    <a:pt x="3326" y="6366"/>
                    <a:pt x="3860" y="7166"/>
                    <a:pt x="4460" y="7867"/>
                  </a:cubicBezTo>
                  <a:cubicBezTo>
                    <a:pt x="4508" y="7927"/>
                    <a:pt x="4570" y="7952"/>
                    <a:pt x="4631" y="7952"/>
                  </a:cubicBezTo>
                  <a:cubicBezTo>
                    <a:pt x="4741" y="7952"/>
                    <a:pt x="4851" y="7873"/>
                    <a:pt x="4894" y="7767"/>
                  </a:cubicBezTo>
                  <a:cubicBezTo>
                    <a:pt x="5227" y="6866"/>
                    <a:pt x="5361" y="5899"/>
                    <a:pt x="5327" y="4965"/>
                  </a:cubicBezTo>
                  <a:cubicBezTo>
                    <a:pt x="6261" y="4865"/>
                    <a:pt x="7129" y="4431"/>
                    <a:pt x="7796" y="3764"/>
                  </a:cubicBezTo>
                  <a:cubicBezTo>
                    <a:pt x="7896" y="3664"/>
                    <a:pt x="7896" y="3464"/>
                    <a:pt x="7762" y="3397"/>
                  </a:cubicBezTo>
                  <a:cubicBezTo>
                    <a:pt x="7029" y="3030"/>
                    <a:pt x="6295" y="2763"/>
                    <a:pt x="5494" y="2596"/>
                  </a:cubicBezTo>
                  <a:cubicBezTo>
                    <a:pt x="5528" y="2563"/>
                    <a:pt x="5528" y="2563"/>
                    <a:pt x="5528" y="2530"/>
                  </a:cubicBezTo>
                  <a:cubicBezTo>
                    <a:pt x="5528" y="1762"/>
                    <a:pt x="5494" y="1062"/>
                    <a:pt x="5661" y="295"/>
                  </a:cubicBezTo>
                  <a:cubicBezTo>
                    <a:pt x="5688" y="159"/>
                    <a:pt x="5561" y="1"/>
                    <a:pt x="542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1"/>
            <p:cNvSpPr/>
            <p:nvPr/>
          </p:nvSpPr>
          <p:spPr>
            <a:xfrm>
              <a:off x="3915475" y="2402150"/>
              <a:ext cx="159300" cy="158475"/>
            </a:xfrm>
            <a:custGeom>
              <a:avLst/>
              <a:gdLst/>
              <a:ahLst/>
              <a:cxnLst/>
              <a:rect l="l" t="t" r="r" b="b"/>
              <a:pathLst>
                <a:path w="6372" h="6339" extrusionOk="0">
                  <a:moveTo>
                    <a:pt x="4270" y="1"/>
                  </a:moveTo>
                  <a:lnTo>
                    <a:pt x="4270" y="1"/>
                  </a:lnTo>
                  <a:cubicBezTo>
                    <a:pt x="3703" y="468"/>
                    <a:pt x="3169" y="1002"/>
                    <a:pt x="2702" y="1602"/>
                  </a:cubicBezTo>
                  <a:cubicBezTo>
                    <a:pt x="2669" y="1635"/>
                    <a:pt x="2602" y="1635"/>
                    <a:pt x="2569" y="1635"/>
                  </a:cubicBezTo>
                  <a:cubicBezTo>
                    <a:pt x="2514" y="1718"/>
                    <a:pt x="2436" y="1778"/>
                    <a:pt x="2355" y="1778"/>
                  </a:cubicBezTo>
                  <a:cubicBezTo>
                    <a:pt x="2337" y="1778"/>
                    <a:pt x="2320" y="1775"/>
                    <a:pt x="2302" y="1769"/>
                  </a:cubicBezTo>
                  <a:cubicBezTo>
                    <a:pt x="1535" y="1469"/>
                    <a:pt x="801" y="1235"/>
                    <a:pt x="0" y="1068"/>
                  </a:cubicBezTo>
                  <a:lnTo>
                    <a:pt x="0" y="1068"/>
                  </a:lnTo>
                  <a:cubicBezTo>
                    <a:pt x="367" y="1769"/>
                    <a:pt x="734" y="2503"/>
                    <a:pt x="1034" y="3237"/>
                  </a:cubicBezTo>
                  <a:cubicBezTo>
                    <a:pt x="1068" y="3337"/>
                    <a:pt x="1001" y="3403"/>
                    <a:pt x="934" y="3437"/>
                  </a:cubicBezTo>
                  <a:cubicBezTo>
                    <a:pt x="867" y="4071"/>
                    <a:pt x="667" y="4638"/>
                    <a:pt x="400" y="5171"/>
                  </a:cubicBezTo>
                  <a:cubicBezTo>
                    <a:pt x="934" y="4971"/>
                    <a:pt x="1435" y="4671"/>
                    <a:pt x="1902" y="4304"/>
                  </a:cubicBezTo>
                  <a:cubicBezTo>
                    <a:pt x="1965" y="4253"/>
                    <a:pt x="2034" y="4231"/>
                    <a:pt x="2098" y="4231"/>
                  </a:cubicBezTo>
                  <a:cubicBezTo>
                    <a:pt x="2202" y="4231"/>
                    <a:pt x="2294" y="4288"/>
                    <a:pt x="2335" y="4371"/>
                  </a:cubicBezTo>
                  <a:cubicBezTo>
                    <a:pt x="2353" y="4362"/>
                    <a:pt x="2371" y="4358"/>
                    <a:pt x="2388" y="4358"/>
                  </a:cubicBezTo>
                  <a:cubicBezTo>
                    <a:pt x="2435" y="4358"/>
                    <a:pt x="2478" y="4389"/>
                    <a:pt x="2502" y="4437"/>
                  </a:cubicBezTo>
                  <a:cubicBezTo>
                    <a:pt x="2902" y="5105"/>
                    <a:pt x="3236" y="5738"/>
                    <a:pt x="3703" y="6339"/>
                  </a:cubicBezTo>
                  <a:cubicBezTo>
                    <a:pt x="3903" y="5605"/>
                    <a:pt x="4003" y="4838"/>
                    <a:pt x="3970" y="4037"/>
                  </a:cubicBezTo>
                  <a:cubicBezTo>
                    <a:pt x="3948" y="3884"/>
                    <a:pt x="4070" y="3802"/>
                    <a:pt x="4203" y="3802"/>
                  </a:cubicBezTo>
                  <a:cubicBezTo>
                    <a:pt x="4273" y="3802"/>
                    <a:pt x="4346" y="3825"/>
                    <a:pt x="4403" y="3870"/>
                  </a:cubicBezTo>
                  <a:cubicBezTo>
                    <a:pt x="5137" y="3704"/>
                    <a:pt x="5804" y="3370"/>
                    <a:pt x="6371" y="2870"/>
                  </a:cubicBezTo>
                  <a:cubicBezTo>
                    <a:pt x="5671" y="2569"/>
                    <a:pt x="4937" y="2369"/>
                    <a:pt x="4170" y="2203"/>
                  </a:cubicBezTo>
                  <a:cubicBezTo>
                    <a:pt x="3870" y="2169"/>
                    <a:pt x="3970" y="1736"/>
                    <a:pt x="4237" y="1736"/>
                  </a:cubicBezTo>
                  <a:cubicBezTo>
                    <a:pt x="4170" y="1168"/>
                    <a:pt x="4170" y="568"/>
                    <a:pt x="427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1"/>
            <p:cNvSpPr/>
            <p:nvPr/>
          </p:nvSpPr>
          <p:spPr>
            <a:xfrm>
              <a:off x="4275125" y="2102550"/>
              <a:ext cx="285825" cy="275050"/>
            </a:xfrm>
            <a:custGeom>
              <a:avLst/>
              <a:gdLst/>
              <a:ahLst/>
              <a:cxnLst/>
              <a:rect l="l" t="t" r="r" b="b"/>
              <a:pathLst>
                <a:path w="11433" h="11002" extrusionOk="0">
                  <a:moveTo>
                    <a:pt x="6196" y="877"/>
                  </a:moveTo>
                  <a:cubicBezTo>
                    <a:pt x="6462" y="1911"/>
                    <a:pt x="6696" y="2945"/>
                    <a:pt x="6963" y="3946"/>
                  </a:cubicBezTo>
                  <a:cubicBezTo>
                    <a:pt x="6996" y="4046"/>
                    <a:pt x="7063" y="4113"/>
                    <a:pt x="7130" y="4146"/>
                  </a:cubicBezTo>
                  <a:cubicBezTo>
                    <a:pt x="6929" y="4213"/>
                    <a:pt x="6929" y="4613"/>
                    <a:pt x="7196" y="4646"/>
                  </a:cubicBezTo>
                  <a:cubicBezTo>
                    <a:pt x="8197" y="4880"/>
                    <a:pt x="9231" y="5013"/>
                    <a:pt x="10232" y="5147"/>
                  </a:cubicBezTo>
                  <a:cubicBezTo>
                    <a:pt x="9498" y="5580"/>
                    <a:pt x="8797" y="6014"/>
                    <a:pt x="8130" y="6514"/>
                  </a:cubicBezTo>
                  <a:cubicBezTo>
                    <a:pt x="8097" y="6548"/>
                    <a:pt x="8064" y="6614"/>
                    <a:pt x="8064" y="6648"/>
                  </a:cubicBezTo>
                  <a:cubicBezTo>
                    <a:pt x="7997" y="6681"/>
                    <a:pt x="7930" y="6781"/>
                    <a:pt x="7930" y="6881"/>
                  </a:cubicBezTo>
                  <a:cubicBezTo>
                    <a:pt x="7897" y="7949"/>
                    <a:pt x="7797" y="9016"/>
                    <a:pt x="7597" y="10050"/>
                  </a:cubicBezTo>
                  <a:cubicBezTo>
                    <a:pt x="6929" y="9183"/>
                    <a:pt x="6229" y="8316"/>
                    <a:pt x="5528" y="7482"/>
                  </a:cubicBezTo>
                  <a:cubicBezTo>
                    <a:pt x="5495" y="7415"/>
                    <a:pt x="5462" y="7415"/>
                    <a:pt x="5428" y="7415"/>
                  </a:cubicBezTo>
                  <a:cubicBezTo>
                    <a:pt x="5348" y="7355"/>
                    <a:pt x="5256" y="7307"/>
                    <a:pt x="5167" y="7307"/>
                  </a:cubicBezTo>
                  <a:cubicBezTo>
                    <a:pt x="5107" y="7307"/>
                    <a:pt x="5048" y="7328"/>
                    <a:pt x="4995" y="7382"/>
                  </a:cubicBezTo>
                  <a:cubicBezTo>
                    <a:pt x="3994" y="8149"/>
                    <a:pt x="2893" y="8716"/>
                    <a:pt x="1692" y="9083"/>
                  </a:cubicBezTo>
                  <a:cubicBezTo>
                    <a:pt x="2026" y="8149"/>
                    <a:pt x="2426" y="7215"/>
                    <a:pt x="2860" y="6314"/>
                  </a:cubicBezTo>
                  <a:cubicBezTo>
                    <a:pt x="2893" y="6181"/>
                    <a:pt x="2826" y="6081"/>
                    <a:pt x="2726" y="6081"/>
                  </a:cubicBezTo>
                  <a:cubicBezTo>
                    <a:pt x="2726" y="6047"/>
                    <a:pt x="2726" y="6014"/>
                    <a:pt x="2726" y="6014"/>
                  </a:cubicBezTo>
                  <a:cubicBezTo>
                    <a:pt x="2259" y="5013"/>
                    <a:pt x="1692" y="4079"/>
                    <a:pt x="1059" y="3179"/>
                  </a:cubicBezTo>
                  <a:lnTo>
                    <a:pt x="1059" y="3179"/>
                  </a:lnTo>
                  <a:cubicBezTo>
                    <a:pt x="2026" y="3379"/>
                    <a:pt x="2960" y="3579"/>
                    <a:pt x="3927" y="3779"/>
                  </a:cubicBezTo>
                  <a:cubicBezTo>
                    <a:pt x="3957" y="3789"/>
                    <a:pt x="3983" y="3793"/>
                    <a:pt x="4007" y="3793"/>
                  </a:cubicBezTo>
                  <a:cubicBezTo>
                    <a:pt x="4066" y="3793"/>
                    <a:pt x="4114" y="3769"/>
                    <a:pt x="4161" y="3746"/>
                  </a:cubicBezTo>
                  <a:cubicBezTo>
                    <a:pt x="4188" y="3760"/>
                    <a:pt x="4222" y="3768"/>
                    <a:pt x="4254" y="3768"/>
                  </a:cubicBezTo>
                  <a:cubicBezTo>
                    <a:pt x="4299" y="3768"/>
                    <a:pt x="4341" y="3751"/>
                    <a:pt x="4361" y="3712"/>
                  </a:cubicBezTo>
                  <a:cubicBezTo>
                    <a:pt x="4961" y="2745"/>
                    <a:pt x="5528" y="1778"/>
                    <a:pt x="6196" y="877"/>
                  </a:cubicBezTo>
                  <a:close/>
                  <a:moveTo>
                    <a:pt x="6362" y="0"/>
                  </a:moveTo>
                  <a:cubicBezTo>
                    <a:pt x="6272" y="0"/>
                    <a:pt x="6173" y="50"/>
                    <a:pt x="6095" y="143"/>
                  </a:cubicBezTo>
                  <a:cubicBezTo>
                    <a:pt x="5362" y="1111"/>
                    <a:pt x="4694" y="2145"/>
                    <a:pt x="4227" y="3312"/>
                  </a:cubicBezTo>
                  <a:cubicBezTo>
                    <a:pt x="4194" y="3245"/>
                    <a:pt x="4161" y="3212"/>
                    <a:pt x="4094" y="3212"/>
                  </a:cubicBezTo>
                  <a:cubicBezTo>
                    <a:pt x="2893" y="2945"/>
                    <a:pt x="1692" y="2712"/>
                    <a:pt x="491" y="2445"/>
                  </a:cubicBezTo>
                  <a:cubicBezTo>
                    <a:pt x="478" y="2443"/>
                    <a:pt x="464" y="2442"/>
                    <a:pt x="451" y="2442"/>
                  </a:cubicBezTo>
                  <a:cubicBezTo>
                    <a:pt x="229" y="2442"/>
                    <a:pt x="1" y="2690"/>
                    <a:pt x="158" y="2878"/>
                  </a:cubicBezTo>
                  <a:cubicBezTo>
                    <a:pt x="925" y="3979"/>
                    <a:pt x="1692" y="5080"/>
                    <a:pt x="2426" y="6181"/>
                  </a:cubicBezTo>
                  <a:cubicBezTo>
                    <a:pt x="2460" y="6214"/>
                    <a:pt x="2493" y="6214"/>
                    <a:pt x="2493" y="6214"/>
                  </a:cubicBezTo>
                  <a:cubicBezTo>
                    <a:pt x="1859" y="7248"/>
                    <a:pt x="1325" y="8316"/>
                    <a:pt x="925" y="9450"/>
                  </a:cubicBezTo>
                  <a:cubicBezTo>
                    <a:pt x="834" y="9663"/>
                    <a:pt x="1049" y="9821"/>
                    <a:pt x="1214" y="9821"/>
                  </a:cubicBezTo>
                  <a:cubicBezTo>
                    <a:pt x="1229" y="9821"/>
                    <a:pt x="1244" y="9820"/>
                    <a:pt x="1259" y="9817"/>
                  </a:cubicBezTo>
                  <a:cubicBezTo>
                    <a:pt x="2793" y="9450"/>
                    <a:pt x="4161" y="8783"/>
                    <a:pt x="5395" y="7815"/>
                  </a:cubicBezTo>
                  <a:cubicBezTo>
                    <a:pt x="6062" y="8849"/>
                    <a:pt x="6763" y="9883"/>
                    <a:pt x="7496" y="10884"/>
                  </a:cubicBezTo>
                  <a:cubicBezTo>
                    <a:pt x="7558" y="10961"/>
                    <a:pt x="7661" y="11002"/>
                    <a:pt x="7761" y="11002"/>
                  </a:cubicBezTo>
                  <a:cubicBezTo>
                    <a:pt x="7880" y="11002"/>
                    <a:pt x="7994" y="10944"/>
                    <a:pt x="8030" y="10817"/>
                  </a:cubicBezTo>
                  <a:cubicBezTo>
                    <a:pt x="8330" y="9517"/>
                    <a:pt x="8497" y="8216"/>
                    <a:pt x="8497" y="6881"/>
                  </a:cubicBezTo>
                  <a:cubicBezTo>
                    <a:pt x="8497" y="6815"/>
                    <a:pt x="8497" y="6781"/>
                    <a:pt x="8464" y="6748"/>
                  </a:cubicBezTo>
                  <a:cubicBezTo>
                    <a:pt x="9364" y="6214"/>
                    <a:pt x="10298" y="5714"/>
                    <a:pt x="11232" y="5247"/>
                  </a:cubicBezTo>
                  <a:cubicBezTo>
                    <a:pt x="11433" y="5147"/>
                    <a:pt x="11399" y="4780"/>
                    <a:pt x="11166" y="4746"/>
                  </a:cubicBezTo>
                  <a:cubicBezTo>
                    <a:pt x="9898" y="4513"/>
                    <a:pt x="8631" y="4246"/>
                    <a:pt x="7363" y="4113"/>
                  </a:cubicBezTo>
                  <a:cubicBezTo>
                    <a:pt x="7496" y="4079"/>
                    <a:pt x="7597" y="3946"/>
                    <a:pt x="7563" y="3779"/>
                  </a:cubicBezTo>
                  <a:cubicBezTo>
                    <a:pt x="7263" y="2578"/>
                    <a:pt x="6929" y="1377"/>
                    <a:pt x="6596" y="210"/>
                  </a:cubicBezTo>
                  <a:cubicBezTo>
                    <a:pt x="6560" y="67"/>
                    <a:pt x="6467" y="0"/>
                    <a:pt x="63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1"/>
            <p:cNvSpPr/>
            <p:nvPr/>
          </p:nvSpPr>
          <p:spPr>
            <a:xfrm>
              <a:off x="4301575" y="2124475"/>
              <a:ext cx="229350" cy="229350"/>
            </a:xfrm>
            <a:custGeom>
              <a:avLst/>
              <a:gdLst/>
              <a:ahLst/>
              <a:cxnLst/>
              <a:rect l="l" t="t" r="r" b="b"/>
              <a:pathLst>
                <a:path w="9174" h="9174" extrusionOk="0">
                  <a:moveTo>
                    <a:pt x="5138" y="0"/>
                  </a:moveTo>
                  <a:cubicBezTo>
                    <a:pt x="4470" y="901"/>
                    <a:pt x="3903" y="1868"/>
                    <a:pt x="3303" y="2835"/>
                  </a:cubicBezTo>
                  <a:cubicBezTo>
                    <a:pt x="3283" y="2874"/>
                    <a:pt x="3241" y="2891"/>
                    <a:pt x="3196" y="2891"/>
                  </a:cubicBezTo>
                  <a:cubicBezTo>
                    <a:pt x="3164" y="2891"/>
                    <a:pt x="3130" y="2883"/>
                    <a:pt x="3103" y="2869"/>
                  </a:cubicBezTo>
                  <a:cubicBezTo>
                    <a:pt x="3056" y="2892"/>
                    <a:pt x="3008" y="2916"/>
                    <a:pt x="2949" y="2916"/>
                  </a:cubicBezTo>
                  <a:cubicBezTo>
                    <a:pt x="2925" y="2916"/>
                    <a:pt x="2899" y="2912"/>
                    <a:pt x="2869" y="2902"/>
                  </a:cubicBezTo>
                  <a:cubicBezTo>
                    <a:pt x="1902" y="2702"/>
                    <a:pt x="968" y="2502"/>
                    <a:pt x="1" y="2302"/>
                  </a:cubicBezTo>
                  <a:lnTo>
                    <a:pt x="1" y="2302"/>
                  </a:lnTo>
                  <a:cubicBezTo>
                    <a:pt x="634" y="3202"/>
                    <a:pt x="1201" y="4136"/>
                    <a:pt x="1668" y="5137"/>
                  </a:cubicBezTo>
                  <a:cubicBezTo>
                    <a:pt x="1668" y="5137"/>
                    <a:pt x="1668" y="5170"/>
                    <a:pt x="1668" y="5204"/>
                  </a:cubicBezTo>
                  <a:cubicBezTo>
                    <a:pt x="1768" y="5204"/>
                    <a:pt x="1835" y="5304"/>
                    <a:pt x="1802" y="5437"/>
                  </a:cubicBezTo>
                  <a:cubicBezTo>
                    <a:pt x="1368" y="6338"/>
                    <a:pt x="968" y="7272"/>
                    <a:pt x="634" y="8206"/>
                  </a:cubicBezTo>
                  <a:cubicBezTo>
                    <a:pt x="1835" y="7839"/>
                    <a:pt x="2936" y="7272"/>
                    <a:pt x="3937" y="6505"/>
                  </a:cubicBezTo>
                  <a:cubicBezTo>
                    <a:pt x="3990" y="6451"/>
                    <a:pt x="4049" y="6430"/>
                    <a:pt x="4109" y="6430"/>
                  </a:cubicBezTo>
                  <a:cubicBezTo>
                    <a:pt x="4198" y="6430"/>
                    <a:pt x="4290" y="6478"/>
                    <a:pt x="4370" y="6538"/>
                  </a:cubicBezTo>
                  <a:cubicBezTo>
                    <a:pt x="4404" y="6538"/>
                    <a:pt x="4437" y="6538"/>
                    <a:pt x="4470" y="6571"/>
                  </a:cubicBezTo>
                  <a:cubicBezTo>
                    <a:pt x="5171" y="7439"/>
                    <a:pt x="5871" y="8306"/>
                    <a:pt x="6539" y="9173"/>
                  </a:cubicBezTo>
                  <a:cubicBezTo>
                    <a:pt x="6739" y="8139"/>
                    <a:pt x="6839" y="7072"/>
                    <a:pt x="6872" y="6004"/>
                  </a:cubicBezTo>
                  <a:cubicBezTo>
                    <a:pt x="6872" y="5904"/>
                    <a:pt x="6939" y="5804"/>
                    <a:pt x="7006" y="5771"/>
                  </a:cubicBezTo>
                  <a:cubicBezTo>
                    <a:pt x="7006" y="5737"/>
                    <a:pt x="7039" y="5671"/>
                    <a:pt x="7072" y="5637"/>
                  </a:cubicBezTo>
                  <a:cubicBezTo>
                    <a:pt x="7739" y="5137"/>
                    <a:pt x="8440" y="4703"/>
                    <a:pt x="9174" y="4270"/>
                  </a:cubicBezTo>
                  <a:cubicBezTo>
                    <a:pt x="8173" y="4136"/>
                    <a:pt x="7139" y="4003"/>
                    <a:pt x="6138" y="3769"/>
                  </a:cubicBezTo>
                  <a:cubicBezTo>
                    <a:pt x="5871" y="3736"/>
                    <a:pt x="5871" y="3336"/>
                    <a:pt x="6072" y="3269"/>
                  </a:cubicBezTo>
                  <a:cubicBezTo>
                    <a:pt x="6005" y="3236"/>
                    <a:pt x="5938" y="3169"/>
                    <a:pt x="5905" y="3069"/>
                  </a:cubicBezTo>
                  <a:cubicBezTo>
                    <a:pt x="5638" y="2068"/>
                    <a:pt x="5404" y="1034"/>
                    <a:pt x="5138"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1"/>
            <p:cNvSpPr/>
            <p:nvPr/>
          </p:nvSpPr>
          <p:spPr>
            <a:xfrm>
              <a:off x="3979675" y="1871850"/>
              <a:ext cx="284100" cy="278525"/>
            </a:xfrm>
            <a:custGeom>
              <a:avLst/>
              <a:gdLst/>
              <a:ahLst/>
              <a:cxnLst/>
              <a:rect l="l" t="t" r="r" b="b"/>
              <a:pathLst>
                <a:path w="11364" h="11141" extrusionOk="0">
                  <a:moveTo>
                    <a:pt x="4804" y="898"/>
                  </a:moveTo>
                  <a:cubicBezTo>
                    <a:pt x="5471" y="1699"/>
                    <a:pt x="6138" y="2533"/>
                    <a:pt x="6839" y="3300"/>
                  </a:cubicBezTo>
                  <a:cubicBezTo>
                    <a:pt x="6906" y="3367"/>
                    <a:pt x="7006" y="3400"/>
                    <a:pt x="7072" y="3400"/>
                  </a:cubicBezTo>
                  <a:cubicBezTo>
                    <a:pt x="6945" y="3559"/>
                    <a:pt x="7060" y="3870"/>
                    <a:pt x="7302" y="3870"/>
                  </a:cubicBezTo>
                  <a:cubicBezTo>
                    <a:pt x="7314" y="3870"/>
                    <a:pt x="7327" y="3869"/>
                    <a:pt x="7339" y="3867"/>
                  </a:cubicBezTo>
                  <a:cubicBezTo>
                    <a:pt x="8340" y="3600"/>
                    <a:pt x="9341" y="3267"/>
                    <a:pt x="10308" y="2967"/>
                  </a:cubicBezTo>
                  <a:lnTo>
                    <a:pt x="10308" y="2967"/>
                  </a:lnTo>
                  <a:cubicBezTo>
                    <a:pt x="9841" y="3634"/>
                    <a:pt x="9407" y="4368"/>
                    <a:pt x="9007" y="5101"/>
                  </a:cubicBezTo>
                  <a:cubicBezTo>
                    <a:pt x="8974" y="5168"/>
                    <a:pt x="8974" y="5202"/>
                    <a:pt x="9007" y="5268"/>
                  </a:cubicBezTo>
                  <a:cubicBezTo>
                    <a:pt x="8940" y="5335"/>
                    <a:pt x="8940" y="5435"/>
                    <a:pt x="8974" y="5535"/>
                  </a:cubicBezTo>
                  <a:cubicBezTo>
                    <a:pt x="9441" y="6502"/>
                    <a:pt x="9808" y="7503"/>
                    <a:pt x="10075" y="8537"/>
                  </a:cubicBezTo>
                  <a:cubicBezTo>
                    <a:pt x="9107" y="8037"/>
                    <a:pt x="8106" y="7570"/>
                    <a:pt x="7106" y="7103"/>
                  </a:cubicBezTo>
                  <a:cubicBezTo>
                    <a:pt x="7072" y="7086"/>
                    <a:pt x="7047" y="7078"/>
                    <a:pt x="7027" y="7078"/>
                  </a:cubicBezTo>
                  <a:cubicBezTo>
                    <a:pt x="7006" y="7078"/>
                    <a:pt x="6989" y="7086"/>
                    <a:pt x="6972" y="7103"/>
                  </a:cubicBezTo>
                  <a:cubicBezTo>
                    <a:pt x="6942" y="7095"/>
                    <a:pt x="6909" y="7091"/>
                    <a:pt x="6874" y="7091"/>
                  </a:cubicBezTo>
                  <a:cubicBezTo>
                    <a:pt x="6754" y="7091"/>
                    <a:pt x="6616" y="7140"/>
                    <a:pt x="6539" y="7270"/>
                  </a:cubicBezTo>
                  <a:cubicBezTo>
                    <a:pt x="6005" y="8404"/>
                    <a:pt x="5271" y="9405"/>
                    <a:pt x="4337" y="10238"/>
                  </a:cubicBezTo>
                  <a:cubicBezTo>
                    <a:pt x="4237" y="9238"/>
                    <a:pt x="4170" y="8237"/>
                    <a:pt x="4170" y="7236"/>
                  </a:cubicBezTo>
                  <a:cubicBezTo>
                    <a:pt x="4170" y="7126"/>
                    <a:pt x="4102" y="7061"/>
                    <a:pt x="4021" y="7061"/>
                  </a:cubicBezTo>
                  <a:cubicBezTo>
                    <a:pt x="4005" y="7061"/>
                    <a:pt x="3987" y="7064"/>
                    <a:pt x="3970" y="7070"/>
                  </a:cubicBezTo>
                  <a:cubicBezTo>
                    <a:pt x="3970" y="7070"/>
                    <a:pt x="3937" y="7036"/>
                    <a:pt x="3937" y="7003"/>
                  </a:cubicBezTo>
                  <a:cubicBezTo>
                    <a:pt x="3070" y="6336"/>
                    <a:pt x="2136" y="5735"/>
                    <a:pt x="1202" y="5202"/>
                  </a:cubicBezTo>
                  <a:cubicBezTo>
                    <a:pt x="2136" y="4968"/>
                    <a:pt x="3103" y="4735"/>
                    <a:pt x="4037" y="4501"/>
                  </a:cubicBezTo>
                  <a:cubicBezTo>
                    <a:pt x="4137" y="4468"/>
                    <a:pt x="4204" y="4401"/>
                    <a:pt x="4237" y="4334"/>
                  </a:cubicBezTo>
                  <a:cubicBezTo>
                    <a:pt x="4249" y="4340"/>
                    <a:pt x="4262" y="4343"/>
                    <a:pt x="4274" y="4343"/>
                  </a:cubicBezTo>
                  <a:cubicBezTo>
                    <a:pt x="4327" y="4343"/>
                    <a:pt x="4377" y="4289"/>
                    <a:pt x="4404" y="4234"/>
                  </a:cubicBezTo>
                  <a:cubicBezTo>
                    <a:pt x="4504" y="3100"/>
                    <a:pt x="4604" y="1999"/>
                    <a:pt x="4804" y="898"/>
                  </a:cubicBezTo>
                  <a:close/>
                  <a:moveTo>
                    <a:pt x="4679" y="0"/>
                  </a:moveTo>
                  <a:cubicBezTo>
                    <a:pt x="4549" y="0"/>
                    <a:pt x="4426" y="111"/>
                    <a:pt x="4404" y="265"/>
                  </a:cubicBezTo>
                  <a:cubicBezTo>
                    <a:pt x="4137" y="1465"/>
                    <a:pt x="4037" y="2700"/>
                    <a:pt x="4104" y="3934"/>
                  </a:cubicBezTo>
                  <a:cubicBezTo>
                    <a:pt x="4037" y="3901"/>
                    <a:pt x="4004" y="3901"/>
                    <a:pt x="3903" y="3901"/>
                  </a:cubicBezTo>
                  <a:cubicBezTo>
                    <a:pt x="2736" y="4201"/>
                    <a:pt x="1535" y="4501"/>
                    <a:pt x="368" y="4801"/>
                  </a:cubicBezTo>
                  <a:cubicBezTo>
                    <a:pt x="134" y="4868"/>
                    <a:pt x="1" y="5235"/>
                    <a:pt x="234" y="5335"/>
                  </a:cubicBezTo>
                  <a:cubicBezTo>
                    <a:pt x="1435" y="5969"/>
                    <a:pt x="2569" y="6636"/>
                    <a:pt x="3737" y="7303"/>
                  </a:cubicBezTo>
                  <a:lnTo>
                    <a:pt x="3837" y="7303"/>
                  </a:lnTo>
                  <a:cubicBezTo>
                    <a:pt x="3670" y="8504"/>
                    <a:pt x="3670" y="9705"/>
                    <a:pt x="3803" y="10906"/>
                  </a:cubicBezTo>
                  <a:cubicBezTo>
                    <a:pt x="3825" y="11059"/>
                    <a:pt x="3962" y="11140"/>
                    <a:pt x="4101" y="11140"/>
                  </a:cubicBezTo>
                  <a:cubicBezTo>
                    <a:pt x="4174" y="11140"/>
                    <a:pt x="4247" y="11118"/>
                    <a:pt x="4304" y="11072"/>
                  </a:cubicBezTo>
                  <a:cubicBezTo>
                    <a:pt x="5505" y="10072"/>
                    <a:pt x="6439" y="8871"/>
                    <a:pt x="7106" y="7470"/>
                  </a:cubicBezTo>
                  <a:cubicBezTo>
                    <a:pt x="8173" y="8104"/>
                    <a:pt x="9241" y="8704"/>
                    <a:pt x="10375" y="9304"/>
                  </a:cubicBezTo>
                  <a:cubicBezTo>
                    <a:pt x="10420" y="9327"/>
                    <a:pt x="10470" y="9338"/>
                    <a:pt x="10520" y="9338"/>
                  </a:cubicBezTo>
                  <a:cubicBezTo>
                    <a:pt x="10691" y="9338"/>
                    <a:pt x="10860" y="9211"/>
                    <a:pt x="10808" y="9004"/>
                  </a:cubicBezTo>
                  <a:cubicBezTo>
                    <a:pt x="10508" y="7703"/>
                    <a:pt x="10075" y="6469"/>
                    <a:pt x="9507" y="5268"/>
                  </a:cubicBezTo>
                  <a:cubicBezTo>
                    <a:pt x="9474" y="5235"/>
                    <a:pt x="9441" y="5168"/>
                    <a:pt x="9407" y="5168"/>
                  </a:cubicBezTo>
                  <a:cubicBezTo>
                    <a:pt x="10008" y="4301"/>
                    <a:pt x="10575" y="3434"/>
                    <a:pt x="11242" y="2600"/>
                  </a:cubicBezTo>
                  <a:cubicBezTo>
                    <a:pt x="11364" y="2448"/>
                    <a:pt x="11208" y="2157"/>
                    <a:pt x="11003" y="2157"/>
                  </a:cubicBezTo>
                  <a:cubicBezTo>
                    <a:pt x="10983" y="2157"/>
                    <a:pt x="10963" y="2160"/>
                    <a:pt x="10942" y="2166"/>
                  </a:cubicBezTo>
                  <a:cubicBezTo>
                    <a:pt x="9741" y="2533"/>
                    <a:pt x="8473" y="2867"/>
                    <a:pt x="7273" y="3300"/>
                  </a:cubicBezTo>
                  <a:cubicBezTo>
                    <a:pt x="7373" y="3200"/>
                    <a:pt x="7406" y="3033"/>
                    <a:pt x="7306" y="2900"/>
                  </a:cubicBezTo>
                  <a:cubicBezTo>
                    <a:pt x="6505" y="1966"/>
                    <a:pt x="5705" y="1032"/>
                    <a:pt x="4871" y="98"/>
                  </a:cubicBezTo>
                  <a:cubicBezTo>
                    <a:pt x="4814" y="30"/>
                    <a:pt x="4746" y="0"/>
                    <a:pt x="467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1"/>
            <p:cNvSpPr/>
            <p:nvPr/>
          </p:nvSpPr>
          <p:spPr>
            <a:xfrm>
              <a:off x="4009700" y="1894300"/>
              <a:ext cx="227700" cy="233525"/>
            </a:xfrm>
            <a:custGeom>
              <a:avLst/>
              <a:gdLst/>
              <a:ahLst/>
              <a:cxnLst/>
              <a:rect l="l" t="t" r="r" b="b"/>
              <a:pathLst>
                <a:path w="9108" h="9341" extrusionOk="0">
                  <a:moveTo>
                    <a:pt x="3603" y="0"/>
                  </a:moveTo>
                  <a:cubicBezTo>
                    <a:pt x="3403" y="1101"/>
                    <a:pt x="3303" y="2202"/>
                    <a:pt x="3203" y="3336"/>
                  </a:cubicBezTo>
                  <a:cubicBezTo>
                    <a:pt x="3176" y="3391"/>
                    <a:pt x="3126" y="3445"/>
                    <a:pt x="3073" y="3445"/>
                  </a:cubicBezTo>
                  <a:cubicBezTo>
                    <a:pt x="3061" y="3445"/>
                    <a:pt x="3048" y="3442"/>
                    <a:pt x="3036" y="3436"/>
                  </a:cubicBezTo>
                  <a:cubicBezTo>
                    <a:pt x="2969" y="3503"/>
                    <a:pt x="2936" y="3570"/>
                    <a:pt x="2836" y="3603"/>
                  </a:cubicBezTo>
                  <a:cubicBezTo>
                    <a:pt x="1902" y="3837"/>
                    <a:pt x="935" y="4070"/>
                    <a:pt x="1" y="4304"/>
                  </a:cubicBezTo>
                  <a:cubicBezTo>
                    <a:pt x="935" y="4837"/>
                    <a:pt x="1869" y="5438"/>
                    <a:pt x="2736" y="6105"/>
                  </a:cubicBezTo>
                  <a:cubicBezTo>
                    <a:pt x="2736" y="6138"/>
                    <a:pt x="2769" y="6138"/>
                    <a:pt x="2769" y="6172"/>
                  </a:cubicBezTo>
                  <a:cubicBezTo>
                    <a:pt x="2786" y="6166"/>
                    <a:pt x="2804" y="6163"/>
                    <a:pt x="2820" y="6163"/>
                  </a:cubicBezTo>
                  <a:cubicBezTo>
                    <a:pt x="2901" y="6163"/>
                    <a:pt x="2969" y="6228"/>
                    <a:pt x="2969" y="6338"/>
                  </a:cubicBezTo>
                  <a:cubicBezTo>
                    <a:pt x="2969" y="7339"/>
                    <a:pt x="3036" y="8340"/>
                    <a:pt x="3136" y="9340"/>
                  </a:cubicBezTo>
                  <a:cubicBezTo>
                    <a:pt x="4070" y="8473"/>
                    <a:pt x="4804" y="7506"/>
                    <a:pt x="5338" y="6372"/>
                  </a:cubicBezTo>
                  <a:cubicBezTo>
                    <a:pt x="5415" y="6242"/>
                    <a:pt x="5553" y="6193"/>
                    <a:pt x="5673" y="6193"/>
                  </a:cubicBezTo>
                  <a:cubicBezTo>
                    <a:pt x="5708" y="6193"/>
                    <a:pt x="5741" y="6197"/>
                    <a:pt x="5771" y="6205"/>
                  </a:cubicBezTo>
                  <a:cubicBezTo>
                    <a:pt x="5788" y="6188"/>
                    <a:pt x="5805" y="6180"/>
                    <a:pt x="5826" y="6180"/>
                  </a:cubicBezTo>
                  <a:cubicBezTo>
                    <a:pt x="5846" y="6180"/>
                    <a:pt x="5871" y="6188"/>
                    <a:pt x="5905" y="6205"/>
                  </a:cubicBezTo>
                  <a:cubicBezTo>
                    <a:pt x="6905" y="6672"/>
                    <a:pt x="7906" y="7139"/>
                    <a:pt x="8874" y="7639"/>
                  </a:cubicBezTo>
                  <a:cubicBezTo>
                    <a:pt x="8607" y="6605"/>
                    <a:pt x="8240" y="5604"/>
                    <a:pt x="7773" y="4637"/>
                  </a:cubicBezTo>
                  <a:cubicBezTo>
                    <a:pt x="7739" y="4537"/>
                    <a:pt x="7739" y="4437"/>
                    <a:pt x="7806" y="4370"/>
                  </a:cubicBezTo>
                  <a:cubicBezTo>
                    <a:pt x="7773" y="4304"/>
                    <a:pt x="7773" y="4270"/>
                    <a:pt x="7806" y="4203"/>
                  </a:cubicBezTo>
                  <a:cubicBezTo>
                    <a:pt x="8206" y="3470"/>
                    <a:pt x="8640" y="2736"/>
                    <a:pt x="9107" y="2069"/>
                  </a:cubicBezTo>
                  <a:lnTo>
                    <a:pt x="9107" y="2069"/>
                  </a:lnTo>
                  <a:cubicBezTo>
                    <a:pt x="8140" y="2369"/>
                    <a:pt x="7139" y="2702"/>
                    <a:pt x="6138" y="2969"/>
                  </a:cubicBezTo>
                  <a:cubicBezTo>
                    <a:pt x="6126" y="2971"/>
                    <a:pt x="6113" y="2972"/>
                    <a:pt x="6101" y="2972"/>
                  </a:cubicBezTo>
                  <a:cubicBezTo>
                    <a:pt x="5859" y="2972"/>
                    <a:pt x="5744" y="2661"/>
                    <a:pt x="5871" y="2502"/>
                  </a:cubicBezTo>
                  <a:cubicBezTo>
                    <a:pt x="5805" y="2502"/>
                    <a:pt x="5705" y="2469"/>
                    <a:pt x="5638" y="2402"/>
                  </a:cubicBezTo>
                  <a:cubicBezTo>
                    <a:pt x="4937" y="1635"/>
                    <a:pt x="4270" y="801"/>
                    <a:pt x="36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51"/>
          <p:cNvGrpSpPr/>
          <p:nvPr/>
        </p:nvGrpSpPr>
        <p:grpSpPr>
          <a:xfrm rot="899960">
            <a:off x="7333618" y="741972"/>
            <a:ext cx="1136591" cy="989820"/>
            <a:chOff x="4696925" y="4062125"/>
            <a:chExt cx="1136625" cy="989850"/>
          </a:xfrm>
        </p:grpSpPr>
        <p:sp>
          <p:nvSpPr>
            <p:cNvPr id="565" name="Google Shape;565;p51"/>
            <p:cNvSpPr/>
            <p:nvPr/>
          </p:nvSpPr>
          <p:spPr>
            <a:xfrm>
              <a:off x="4696925" y="4062125"/>
              <a:ext cx="1136625" cy="624600"/>
            </a:xfrm>
            <a:custGeom>
              <a:avLst/>
              <a:gdLst/>
              <a:ahLst/>
              <a:cxnLst/>
              <a:rect l="l" t="t" r="r" b="b"/>
              <a:pathLst>
                <a:path w="45465" h="24984" extrusionOk="0">
                  <a:moveTo>
                    <a:pt x="30626" y="652"/>
                  </a:moveTo>
                  <a:cubicBezTo>
                    <a:pt x="30707" y="652"/>
                    <a:pt x="30789" y="654"/>
                    <a:pt x="30872" y="657"/>
                  </a:cubicBezTo>
                  <a:cubicBezTo>
                    <a:pt x="33941" y="724"/>
                    <a:pt x="36977" y="3860"/>
                    <a:pt x="34475" y="6728"/>
                  </a:cubicBezTo>
                  <a:cubicBezTo>
                    <a:pt x="34275" y="6985"/>
                    <a:pt x="34466" y="7290"/>
                    <a:pt x="34713" y="7290"/>
                  </a:cubicBezTo>
                  <a:cubicBezTo>
                    <a:pt x="34755" y="7290"/>
                    <a:pt x="34798" y="7281"/>
                    <a:pt x="34842" y="7262"/>
                  </a:cubicBezTo>
                  <a:cubicBezTo>
                    <a:pt x="34901" y="7301"/>
                    <a:pt x="34959" y="7317"/>
                    <a:pt x="35024" y="7317"/>
                  </a:cubicBezTo>
                  <a:cubicBezTo>
                    <a:pt x="35071" y="7317"/>
                    <a:pt x="35120" y="7309"/>
                    <a:pt x="35175" y="7295"/>
                  </a:cubicBezTo>
                  <a:cubicBezTo>
                    <a:pt x="36000" y="6937"/>
                    <a:pt x="36949" y="6763"/>
                    <a:pt x="37920" y="6763"/>
                  </a:cubicBezTo>
                  <a:cubicBezTo>
                    <a:pt x="41195" y="6763"/>
                    <a:pt x="44734" y="8734"/>
                    <a:pt x="44682" y="12232"/>
                  </a:cubicBezTo>
                  <a:cubicBezTo>
                    <a:pt x="44603" y="15623"/>
                    <a:pt x="41873" y="17352"/>
                    <a:pt x="38964" y="17352"/>
                  </a:cubicBezTo>
                  <a:cubicBezTo>
                    <a:pt x="38210" y="17352"/>
                    <a:pt x="37445" y="17236"/>
                    <a:pt x="36710" y="17002"/>
                  </a:cubicBezTo>
                  <a:cubicBezTo>
                    <a:pt x="36576" y="16702"/>
                    <a:pt x="36376" y="16369"/>
                    <a:pt x="36143" y="16068"/>
                  </a:cubicBezTo>
                  <a:cubicBezTo>
                    <a:pt x="36075" y="15984"/>
                    <a:pt x="35986" y="15948"/>
                    <a:pt x="35895" y="15948"/>
                  </a:cubicBezTo>
                  <a:cubicBezTo>
                    <a:pt x="35627" y="15948"/>
                    <a:pt x="35343" y="16253"/>
                    <a:pt x="35542" y="16502"/>
                  </a:cubicBezTo>
                  <a:cubicBezTo>
                    <a:pt x="35609" y="16569"/>
                    <a:pt x="35642" y="16635"/>
                    <a:pt x="35676" y="16702"/>
                  </a:cubicBezTo>
                  <a:cubicBezTo>
                    <a:pt x="35576" y="16802"/>
                    <a:pt x="35542" y="16969"/>
                    <a:pt x="35676" y="17036"/>
                  </a:cubicBezTo>
                  <a:cubicBezTo>
                    <a:pt x="35776" y="17102"/>
                    <a:pt x="35876" y="17136"/>
                    <a:pt x="35976" y="17202"/>
                  </a:cubicBezTo>
                  <a:cubicBezTo>
                    <a:pt x="37899" y="20805"/>
                    <a:pt x="33349" y="24203"/>
                    <a:pt x="29166" y="24203"/>
                  </a:cubicBezTo>
                  <a:cubicBezTo>
                    <a:pt x="27037" y="24203"/>
                    <a:pt x="25003" y="23322"/>
                    <a:pt x="23967" y="21139"/>
                  </a:cubicBezTo>
                  <a:cubicBezTo>
                    <a:pt x="24001" y="21072"/>
                    <a:pt x="24034" y="21005"/>
                    <a:pt x="24068" y="20938"/>
                  </a:cubicBezTo>
                  <a:cubicBezTo>
                    <a:pt x="24181" y="20666"/>
                    <a:pt x="23970" y="20424"/>
                    <a:pt x="23760" y="20424"/>
                  </a:cubicBezTo>
                  <a:cubicBezTo>
                    <a:pt x="23662" y="20424"/>
                    <a:pt x="23564" y="20477"/>
                    <a:pt x="23500" y="20605"/>
                  </a:cubicBezTo>
                  <a:cubicBezTo>
                    <a:pt x="22466" y="22540"/>
                    <a:pt x="20632" y="24074"/>
                    <a:pt x="18330" y="24174"/>
                  </a:cubicBezTo>
                  <a:cubicBezTo>
                    <a:pt x="18223" y="24181"/>
                    <a:pt x="18114" y="24185"/>
                    <a:pt x="18002" y="24185"/>
                  </a:cubicBezTo>
                  <a:cubicBezTo>
                    <a:pt x="17065" y="24185"/>
                    <a:pt x="15980" y="23925"/>
                    <a:pt x="15295" y="23240"/>
                  </a:cubicBezTo>
                  <a:cubicBezTo>
                    <a:pt x="14027" y="21973"/>
                    <a:pt x="14627" y="20105"/>
                    <a:pt x="15028" y="18570"/>
                  </a:cubicBezTo>
                  <a:cubicBezTo>
                    <a:pt x="15161" y="18470"/>
                    <a:pt x="15261" y="18403"/>
                    <a:pt x="15361" y="18303"/>
                  </a:cubicBezTo>
                  <a:cubicBezTo>
                    <a:pt x="15596" y="18069"/>
                    <a:pt x="15383" y="17753"/>
                    <a:pt x="15119" y="17753"/>
                  </a:cubicBezTo>
                  <a:cubicBezTo>
                    <a:pt x="15045" y="17753"/>
                    <a:pt x="14967" y="17778"/>
                    <a:pt x="14894" y="17836"/>
                  </a:cubicBezTo>
                  <a:cubicBezTo>
                    <a:pt x="12943" y="19412"/>
                    <a:pt x="9914" y="20971"/>
                    <a:pt x="7093" y="20971"/>
                  </a:cubicBezTo>
                  <a:cubicBezTo>
                    <a:pt x="5912" y="20971"/>
                    <a:pt x="4767" y="20697"/>
                    <a:pt x="3753" y="20038"/>
                  </a:cubicBezTo>
                  <a:cubicBezTo>
                    <a:pt x="1218" y="18337"/>
                    <a:pt x="2652" y="14801"/>
                    <a:pt x="4620" y="13266"/>
                  </a:cubicBezTo>
                  <a:cubicBezTo>
                    <a:pt x="6121" y="12065"/>
                    <a:pt x="7856" y="11732"/>
                    <a:pt x="9757" y="11732"/>
                  </a:cubicBezTo>
                  <a:cubicBezTo>
                    <a:pt x="9791" y="11765"/>
                    <a:pt x="9857" y="11765"/>
                    <a:pt x="9924" y="11799"/>
                  </a:cubicBezTo>
                  <a:cubicBezTo>
                    <a:pt x="9943" y="11803"/>
                    <a:pt x="9962" y="11806"/>
                    <a:pt x="9980" y="11806"/>
                  </a:cubicBezTo>
                  <a:cubicBezTo>
                    <a:pt x="10221" y="11806"/>
                    <a:pt x="10403" y="11422"/>
                    <a:pt x="10124" y="11298"/>
                  </a:cubicBezTo>
                  <a:cubicBezTo>
                    <a:pt x="7756" y="10131"/>
                    <a:pt x="7256" y="7129"/>
                    <a:pt x="9290" y="5327"/>
                  </a:cubicBezTo>
                  <a:cubicBezTo>
                    <a:pt x="10149" y="4569"/>
                    <a:pt x="11320" y="4173"/>
                    <a:pt x="12465" y="4173"/>
                  </a:cubicBezTo>
                  <a:cubicBezTo>
                    <a:pt x="13989" y="4173"/>
                    <a:pt x="15467" y="4875"/>
                    <a:pt x="16095" y="6361"/>
                  </a:cubicBezTo>
                  <a:cubicBezTo>
                    <a:pt x="16095" y="6461"/>
                    <a:pt x="16129" y="6562"/>
                    <a:pt x="16129" y="6662"/>
                  </a:cubicBezTo>
                  <a:cubicBezTo>
                    <a:pt x="16145" y="6895"/>
                    <a:pt x="16312" y="7012"/>
                    <a:pt x="16479" y="7012"/>
                  </a:cubicBezTo>
                  <a:cubicBezTo>
                    <a:pt x="16646" y="7012"/>
                    <a:pt x="16812" y="6895"/>
                    <a:pt x="16829" y="6662"/>
                  </a:cubicBezTo>
                  <a:cubicBezTo>
                    <a:pt x="17029" y="4593"/>
                    <a:pt x="17429" y="2492"/>
                    <a:pt x="19364" y="1358"/>
                  </a:cubicBezTo>
                  <a:cubicBezTo>
                    <a:pt x="19957" y="1004"/>
                    <a:pt x="20601" y="837"/>
                    <a:pt x="21227" y="837"/>
                  </a:cubicBezTo>
                  <a:cubicBezTo>
                    <a:pt x="22784" y="837"/>
                    <a:pt x="24220" y="1875"/>
                    <a:pt x="24434" y="3659"/>
                  </a:cubicBezTo>
                  <a:cubicBezTo>
                    <a:pt x="24468" y="3726"/>
                    <a:pt x="24501" y="3793"/>
                    <a:pt x="24568" y="3826"/>
                  </a:cubicBezTo>
                  <a:cubicBezTo>
                    <a:pt x="24590" y="3915"/>
                    <a:pt x="24672" y="3974"/>
                    <a:pt x="24753" y="3974"/>
                  </a:cubicBezTo>
                  <a:cubicBezTo>
                    <a:pt x="24794" y="3974"/>
                    <a:pt x="24835" y="3960"/>
                    <a:pt x="24868" y="3926"/>
                  </a:cubicBezTo>
                  <a:cubicBezTo>
                    <a:pt x="26321" y="2086"/>
                    <a:pt x="28179" y="652"/>
                    <a:pt x="30626" y="652"/>
                  </a:cubicBezTo>
                  <a:close/>
                  <a:moveTo>
                    <a:pt x="21165" y="0"/>
                  </a:moveTo>
                  <a:cubicBezTo>
                    <a:pt x="20889" y="0"/>
                    <a:pt x="20609" y="29"/>
                    <a:pt x="20332" y="90"/>
                  </a:cubicBezTo>
                  <a:cubicBezTo>
                    <a:pt x="17896" y="624"/>
                    <a:pt x="16429" y="2926"/>
                    <a:pt x="16162" y="5294"/>
                  </a:cubicBezTo>
                  <a:cubicBezTo>
                    <a:pt x="15531" y="4086"/>
                    <a:pt x="14082" y="3580"/>
                    <a:pt x="12589" y="3580"/>
                  </a:cubicBezTo>
                  <a:cubicBezTo>
                    <a:pt x="11319" y="3580"/>
                    <a:pt x="10016" y="3947"/>
                    <a:pt x="9157" y="4560"/>
                  </a:cubicBezTo>
                  <a:cubicBezTo>
                    <a:pt x="6989" y="6128"/>
                    <a:pt x="6622" y="9764"/>
                    <a:pt x="8790" y="11298"/>
                  </a:cubicBezTo>
                  <a:cubicBezTo>
                    <a:pt x="8755" y="11298"/>
                    <a:pt x="8719" y="11297"/>
                    <a:pt x="8684" y="11297"/>
                  </a:cubicBezTo>
                  <a:cubicBezTo>
                    <a:pt x="4927" y="11297"/>
                    <a:pt x="0" y="14772"/>
                    <a:pt x="1752" y="18770"/>
                  </a:cubicBezTo>
                  <a:cubicBezTo>
                    <a:pt x="2666" y="20878"/>
                    <a:pt x="4570" y="21657"/>
                    <a:pt x="6713" y="21657"/>
                  </a:cubicBezTo>
                  <a:cubicBezTo>
                    <a:pt x="9419" y="21657"/>
                    <a:pt x="12506" y="20415"/>
                    <a:pt x="14461" y="19037"/>
                  </a:cubicBezTo>
                  <a:lnTo>
                    <a:pt x="14461" y="19037"/>
                  </a:lnTo>
                  <a:cubicBezTo>
                    <a:pt x="13527" y="21506"/>
                    <a:pt x="13860" y="24141"/>
                    <a:pt x="16962" y="24775"/>
                  </a:cubicBezTo>
                  <a:cubicBezTo>
                    <a:pt x="17352" y="24857"/>
                    <a:pt x="17743" y="24897"/>
                    <a:pt x="18131" y="24897"/>
                  </a:cubicBezTo>
                  <a:cubicBezTo>
                    <a:pt x="20408" y="24897"/>
                    <a:pt x="22594" y="23543"/>
                    <a:pt x="23734" y="21606"/>
                  </a:cubicBezTo>
                  <a:cubicBezTo>
                    <a:pt x="24557" y="24006"/>
                    <a:pt x="26659" y="24983"/>
                    <a:pt x="28963" y="24983"/>
                  </a:cubicBezTo>
                  <a:cubicBezTo>
                    <a:pt x="33287" y="24983"/>
                    <a:pt x="38326" y="21541"/>
                    <a:pt x="36977" y="17603"/>
                  </a:cubicBezTo>
                  <a:lnTo>
                    <a:pt x="36977" y="17603"/>
                  </a:lnTo>
                  <a:cubicBezTo>
                    <a:pt x="37694" y="17836"/>
                    <a:pt x="38436" y="17948"/>
                    <a:pt x="39169" y="17948"/>
                  </a:cubicBezTo>
                  <a:cubicBezTo>
                    <a:pt x="42322" y="17948"/>
                    <a:pt x="45302" y="15859"/>
                    <a:pt x="45383" y="12232"/>
                  </a:cubicBezTo>
                  <a:cubicBezTo>
                    <a:pt x="45465" y="8306"/>
                    <a:pt x="41601" y="6051"/>
                    <a:pt x="37947" y="6051"/>
                  </a:cubicBezTo>
                  <a:cubicBezTo>
                    <a:pt x="37130" y="6051"/>
                    <a:pt x="36325" y="6163"/>
                    <a:pt x="35576" y="6395"/>
                  </a:cubicBezTo>
                  <a:cubicBezTo>
                    <a:pt x="36877" y="4193"/>
                    <a:pt x="35376" y="1324"/>
                    <a:pt x="32974" y="424"/>
                  </a:cubicBezTo>
                  <a:cubicBezTo>
                    <a:pt x="32248" y="140"/>
                    <a:pt x="31481" y="7"/>
                    <a:pt x="30713" y="7"/>
                  </a:cubicBezTo>
                  <a:cubicBezTo>
                    <a:pt x="28408" y="7"/>
                    <a:pt x="26094" y="1208"/>
                    <a:pt x="24868" y="3159"/>
                  </a:cubicBezTo>
                  <a:cubicBezTo>
                    <a:pt x="24723" y="1302"/>
                    <a:pt x="23013" y="0"/>
                    <a:pt x="2116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1"/>
            <p:cNvSpPr/>
            <p:nvPr/>
          </p:nvSpPr>
          <p:spPr>
            <a:xfrm>
              <a:off x="4727350" y="4077650"/>
              <a:ext cx="1087925" cy="589375"/>
            </a:xfrm>
            <a:custGeom>
              <a:avLst/>
              <a:gdLst/>
              <a:ahLst/>
              <a:cxnLst/>
              <a:rect l="l" t="t" r="r" b="b"/>
              <a:pathLst>
                <a:path w="43517" h="23575" extrusionOk="0">
                  <a:moveTo>
                    <a:pt x="29487" y="1"/>
                  </a:moveTo>
                  <a:cubicBezTo>
                    <a:pt x="27002" y="1"/>
                    <a:pt x="25119" y="1446"/>
                    <a:pt x="23651" y="3305"/>
                  </a:cubicBezTo>
                  <a:cubicBezTo>
                    <a:pt x="23618" y="3339"/>
                    <a:pt x="23577" y="3353"/>
                    <a:pt x="23536" y="3353"/>
                  </a:cubicBezTo>
                  <a:cubicBezTo>
                    <a:pt x="23455" y="3353"/>
                    <a:pt x="23373" y="3294"/>
                    <a:pt x="23351" y="3205"/>
                  </a:cubicBezTo>
                  <a:cubicBezTo>
                    <a:pt x="23284" y="3172"/>
                    <a:pt x="23251" y="3105"/>
                    <a:pt x="23217" y="3038"/>
                  </a:cubicBezTo>
                  <a:cubicBezTo>
                    <a:pt x="23002" y="1243"/>
                    <a:pt x="21550" y="203"/>
                    <a:pt x="19982" y="203"/>
                  </a:cubicBezTo>
                  <a:cubicBezTo>
                    <a:pt x="19366" y="203"/>
                    <a:pt x="18731" y="364"/>
                    <a:pt x="18147" y="703"/>
                  </a:cubicBezTo>
                  <a:cubicBezTo>
                    <a:pt x="16212" y="1871"/>
                    <a:pt x="15812" y="3972"/>
                    <a:pt x="15612" y="6041"/>
                  </a:cubicBezTo>
                  <a:cubicBezTo>
                    <a:pt x="15595" y="6274"/>
                    <a:pt x="15429" y="6391"/>
                    <a:pt x="15262" y="6391"/>
                  </a:cubicBezTo>
                  <a:cubicBezTo>
                    <a:pt x="15095" y="6391"/>
                    <a:pt x="14928" y="6274"/>
                    <a:pt x="14912" y="6041"/>
                  </a:cubicBezTo>
                  <a:cubicBezTo>
                    <a:pt x="14912" y="5941"/>
                    <a:pt x="14878" y="5840"/>
                    <a:pt x="14878" y="5740"/>
                  </a:cubicBezTo>
                  <a:cubicBezTo>
                    <a:pt x="14250" y="4254"/>
                    <a:pt x="12772" y="3552"/>
                    <a:pt x="11248" y="3552"/>
                  </a:cubicBezTo>
                  <a:cubicBezTo>
                    <a:pt x="10103" y="3552"/>
                    <a:pt x="8932" y="3948"/>
                    <a:pt x="8073" y="4706"/>
                  </a:cubicBezTo>
                  <a:cubicBezTo>
                    <a:pt x="6039" y="6508"/>
                    <a:pt x="6539" y="9510"/>
                    <a:pt x="8907" y="10677"/>
                  </a:cubicBezTo>
                  <a:cubicBezTo>
                    <a:pt x="9186" y="10801"/>
                    <a:pt x="9004" y="11185"/>
                    <a:pt x="8763" y="11185"/>
                  </a:cubicBezTo>
                  <a:cubicBezTo>
                    <a:pt x="8745" y="11185"/>
                    <a:pt x="8726" y="11182"/>
                    <a:pt x="8707" y="11178"/>
                  </a:cubicBezTo>
                  <a:cubicBezTo>
                    <a:pt x="8640" y="11144"/>
                    <a:pt x="8574" y="11144"/>
                    <a:pt x="8540" y="11111"/>
                  </a:cubicBezTo>
                  <a:cubicBezTo>
                    <a:pt x="6639" y="11111"/>
                    <a:pt x="4904" y="11444"/>
                    <a:pt x="3403" y="12645"/>
                  </a:cubicBezTo>
                  <a:cubicBezTo>
                    <a:pt x="1435" y="14180"/>
                    <a:pt x="1" y="17716"/>
                    <a:pt x="2536" y="19417"/>
                  </a:cubicBezTo>
                  <a:cubicBezTo>
                    <a:pt x="3550" y="20076"/>
                    <a:pt x="4695" y="20350"/>
                    <a:pt x="5876" y="20350"/>
                  </a:cubicBezTo>
                  <a:cubicBezTo>
                    <a:pt x="8697" y="20350"/>
                    <a:pt x="11726" y="18791"/>
                    <a:pt x="13677" y="17215"/>
                  </a:cubicBezTo>
                  <a:cubicBezTo>
                    <a:pt x="13750" y="17157"/>
                    <a:pt x="13828" y="17132"/>
                    <a:pt x="13902" y="17132"/>
                  </a:cubicBezTo>
                  <a:cubicBezTo>
                    <a:pt x="14166" y="17132"/>
                    <a:pt x="14379" y="17448"/>
                    <a:pt x="14144" y="17682"/>
                  </a:cubicBezTo>
                  <a:cubicBezTo>
                    <a:pt x="14044" y="17782"/>
                    <a:pt x="13944" y="17849"/>
                    <a:pt x="13811" y="17949"/>
                  </a:cubicBezTo>
                  <a:cubicBezTo>
                    <a:pt x="13410" y="19484"/>
                    <a:pt x="12810" y="21352"/>
                    <a:pt x="14078" y="22619"/>
                  </a:cubicBezTo>
                  <a:cubicBezTo>
                    <a:pt x="14793" y="23334"/>
                    <a:pt x="15942" y="23557"/>
                    <a:pt x="16905" y="23557"/>
                  </a:cubicBezTo>
                  <a:cubicBezTo>
                    <a:pt x="16976" y="23557"/>
                    <a:pt x="17045" y="23555"/>
                    <a:pt x="17113" y="23553"/>
                  </a:cubicBezTo>
                  <a:cubicBezTo>
                    <a:pt x="19415" y="23453"/>
                    <a:pt x="21249" y="21919"/>
                    <a:pt x="22283" y="19984"/>
                  </a:cubicBezTo>
                  <a:cubicBezTo>
                    <a:pt x="22347" y="19856"/>
                    <a:pt x="22445" y="19803"/>
                    <a:pt x="22543" y="19803"/>
                  </a:cubicBezTo>
                  <a:cubicBezTo>
                    <a:pt x="22753" y="19803"/>
                    <a:pt x="22964" y="20045"/>
                    <a:pt x="22851" y="20317"/>
                  </a:cubicBezTo>
                  <a:cubicBezTo>
                    <a:pt x="22817" y="20384"/>
                    <a:pt x="22784" y="20451"/>
                    <a:pt x="22750" y="20518"/>
                  </a:cubicBezTo>
                  <a:cubicBezTo>
                    <a:pt x="23784" y="22696"/>
                    <a:pt x="25811" y="23574"/>
                    <a:pt x="27936" y="23574"/>
                  </a:cubicBezTo>
                  <a:cubicBezTo>
                    <a:pt x="32122" y="23574"/>
                    <a:pt x="36684" y="20166"/>
                    <a:pt x="34759" y="16581"/>
                  </a:cubicBezTo>
                  <a:cubicBezTo>
                    <a:pt x="34659" y="16515"/>
                    <a:pt x="34559" y="16481"/>
                    <a:pt x="34459" y="16415"/>
                  </a:cubicBezTo>
                  <a:cubicBezTo>
                    <a:pt x="34325" y="16348"/>
                    <a:pt x="34359" y="16181"/>
                    <a:pt x="34459" y="16081"/>
                  </a:cubicBezTo>
                  <a:cubicBezTo>
                    <a:pt x="34425" y="16014"/>
                    <a:pt x="34359" y="15948"/>
                    <a:pt x="34325" y="15881"/>
                  </a:cubicBezTo>
                  <a:cubicBezTo>
                    <a:pt x="34126" y="15632"/>
                    <a:pt x="34410" y="15327"/>
                    <a:pt x="34678" y="15327"/>
                  </a:cubicBezTo>
                  <a:cubicBezTo>
                    <a:pt x="34769" y="15327"/>
                    <a:pt x="34858" y="15363"/>
                    <a:pt x="34926" y="15447"/>
                  </a:cubicBezTo>
                  <a:cubicBezTo>
                    <a:pt x="35159" y="15748"/>
                    <a:pt x="35359" y="16081"/>
                    <a:pt x="35493" y="16381"/>
                  </a:cubicBezTo>
                  <a:cubicBezTo>
                    <a:pt x="36228" y="16615"/>
                    <a:pt x="36993" y="16731"/>
                    <a:pt x="37747" y="16731"/>
                  </a:cubicBezTo>
                  <a:cubicBezTo>
                    <a:pt x="40656" y="16731"/>
                    <a:pt x="43386" y="15002"/>
                    <a:pt x="43465" y="11611"/>
                  </a:cubicBezTo>
                  <a:cubicBezTo>
                    <a:pt x="43517" y="8113"/>
                    <a:pt x="39978" y="6142"/>
                    <a:pt x="36703" y="6142"/>
                  </a:cubicBezTo>
                  <a:cubicBezTo>
                    <a:pt x="35732" y="6142"/>
                    <a:pt x="34783" y="6316"/>
                    <a:pt x="33958" y="6674"/>
                  </a:cubicBezTo>
                  <a:cubicBezTo>
                    <a:pt x="33903" y="6688"/>
                    <a:pt x="33854" y="6696"/>
                    <a:pt x="33807" y="6696"/>
                  </a:cubicBezTo>
                  <a:cubicBezTo>
                    <a:pt x="33742" y="6696"/>
                    <a:pt x="33684" y="6680"/>
                    <a:pt x="33625" y="6641"/>
                  </a:cubicBezTo>
                  <a:cubicBezTo>
                    <a:pt x="33581" y="6660"/>
                    <a:pt x="33538" y="6669"/>
                    <a:pt x="33496" y="6669"/>
                  </a:cubicBezTo>
                  <a:cubicBezTo>
                    <a:pt x="33249" y="6669"/>
                    <a:pt x="33058" y="6364"/>
                    <a:pt x="33258" y="6107"/>
                  </a:cubicBezTo>
                  <a:cubicBezTo>
                    <a:pt x="35760" y="3239"/>
                    <a:pt x="32724" y="103"/>
                    <a:pt x="29655" y="3"/>
                  </a:cubicBezTo>
                  <a:cubicBezTo>
                    <a:pt x="29599" y="1"/>
                    <a:pt x="29543" y="1"/>
                    <a:pt x="29487"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1"/>
            <p:cNvSpPr/>
            <p:nvPr/>
          </p:nvSpPr>
          <p:spPr>
            <a:xfrm>
              <a:off x="5230225" y="4689575"/>
              <a:ext cx="83400" cy="128075"/>
            </a:xfrm>
            <a:custGeom>
              <a:avLst/>
              <a:gdLst/>
              <a:ahLst/>
              <a:cxnLst/>
              <a:rect l="l" t="t" r="r" b="b"/>
              <a:pathLst>
                <a:path w="3336" h="5123" extrusionOk="0">
                  <a:moveTo>
                    <a:pt x="1501" y="811"/>
                  </a:moveTo>
                  <a:cubicBezTo>
                    <a:pt x="1968" y="1411"/>
                    <a:pt x="2469" y="2045"/>
                    <a:pt x="2602" y="2812"/>
                  </a:cubicBezTo>
                  <a:cubicBezTo>
                    <a:pt x="2738" y="3625"/>
                    <a:pt x="1940" y="4607"/>
                    <a:pt x="1287" y="4607"/>
                  </a:cubicBezTo>
                  <a:cubicBezTo>
                    <a:pt x="975" y="4607"/>
                    <a:pt x="697" y="4384"/>
                    <a:pt x="567" y="3813"/>
                  </a:cubicBezTo>
                  <a:cubicBezTo>
                    <a:pt x="334" y="2779"/>
                    <a:pt x="1201" y="1845"/>
                    <a:pt x="1501" y="811"/>
                  </a:cubicBezTo>
                  <a:close/>
                  <a:moveTo>
                    <a:pt x="1437" y="1"/>
                  </a:moveTo>
                  <a:cubicBezTo>
                    <a:pt x="1382" y="1"/>
                    <a:pt x="1335" y="35"/>
                    <a:pt x="1335" y="110"/>
                  </a:cubicBezTo>
                  <a:cubicBezTo>
                    <a:pt x="1134" y="1344"/>
                    <a:pt x="0" y="2312"/>
                    <a:pt x="0" y="3613"/>
                  </a:cubicBezTo>
                  <a:cubicBezTo>
                    <a:pt x="0" y="4397"/>
                    <a:pt x="532" y="5123"/>
                    <a:pt x="1344" y="5123"/>
                  </a:cubicBezTo>
                  <a:cubicBezTo>
                    <a:pt x="1396" y="5123"/>
                    <a:pt x="1448" y="5120"/>
                    <a:pt x="1501" y="5114"/>
                  </a:cubicBezTo>
                  <a:cubicBezTo>
                    <a:pt x="2302" y="5047"/>
                    <a:pt x="2969" y="4313"/>
                    <a:pt x="3136" y="3513"/>
                  </a:cubicBezTo>
                  <a:cubicBezTo>
                    <a:pt x="3336" y="2312"/>
                    <a:pt x="2469" y="1178"/>
                    <a:pt x="1735" y="310"/>
                  </a:cubicBezTo>
                  <a:cubicBezTo>
                    <a:pt x="1701" y="244"/>
                    <a:pt x="1635" y="244"/>
                    <a:pt x="1601" y="210"/>
                  </a:cubicBezTo>
                  <a:lnTo>
                    <a:pt x="1601" y="144"/>
                  </a:lnTo>
                  <a:cubicBezTo>
                    <a:pt x="1583" y="52"/>
                    <a:pt x="1504" y="1"/>
                    <a:pt x="143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1"/>
            <p:cNvSpPr/>
            <p:nvPr/>
          </p:nvSpPr>
          <p:spPr>
            <a:xfrm>
              <a:off x="5238550" y="4709825"/>
              <a:ext cx="60125" cy="94925"/>
            </a:xfrm>
            <a:custGeom>
              <a:avLst/>
              <a:gdLst/>
              <a:ahLst/>
              <a:cxnLst/>
              <a:rect l="l" t="t" r="r" b="b"/>
              <a:pathLst>
                <a:path w="2405" h="3797" extrusionOk="0">
                  <a:moveTo>
                    <a:pt x="1168" y="1"/>
                  </a:moveTo>
                  <a:cubicBezTo>
                    <a:pt x="868" y="1035"/>
                    <a:pt x="1" y="1969"/>
                    <a:pt x="234" y="3003"/>
                  </a:cubicBezTo>
                  <a:cubicBezTo>
                    <a:pt x="364" y="3574"/>
                    <a:pt x="642" y="3797"/>
                    <a:pt x="954" y="3797"/>
                  </a:cubicBezTo>
                  <a:cubicBezTo>
                    <a:pt x="1607" y="3797"/>
                    <a:pt x="2405" y="2815"/>
                    <a:pt x="2269" y="2002"/>
                  </a:cubicBezTo>
                  <a:cubicBezTo>
                    <a:pt x="2136" y="1235"/>
                    <a:pt x="1635" y="601"/>
                    <a:pt x="1168"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1"/>
            <p:cNvSpPr/>
            <p:nvPr/>
          </p:nvSpPr>
          <p:spPr>
            <a:xfrm>
              <a:off x="5070950" y="4776300"/>
              <a:ext cx="84250" cy="128900"/>
            </a:xfrm>
            <a:custGeom>
              <a:avLst/>
              <a:gdLst/>
              <a:ahLst/>
              <a:cxnLst/>
              <a:rect l="l" t="t" r="r" b="b"/>
              <a:pathLst>
                <a:path w="3370" h="5156" extrusionOk="0">
                  <a:moveTo>
                    <a:pt x="1501" y="844"/>
                  </a:moveTo>
                  <a:cubicBezTo>
                    <a:pt x="1968" y="1411"/>
                    <a:pt x="2502" y="2045"/>
                    <a:pt x="2635" y="2812"/>
                  </a:cubicBezTo>
                  <a:cubicBezTo>
                    <a:pt x="2770" y="3645"/>
                    <a:pt x="1964" y="4614"/>
                    <a:pt x="1302" y="4614"/>
                  </a:cubicBezTo>
                  <a:cubicBezTo>
                    <a:pt x="983" y="4614"/>
                    <a:pt x="697" y="4388"/>
                    <a:pt x="567" y="3813"/>
                  </a:cubicBezTo>
                  <a:cubicBezTo>
                    <a:pt x="334" y="2779"/>
                    <a:pt x="1234" y="1845"/>
                    <a:pt x="1501" y="844"/>
                  </a:cubicBezTo>
                  <a:close/>
                  <a:moveTo>
                    <a:pt x="1462" y="1"/>
                  </a:moveTo>
                  <a:cubicBezTo>
                    <a:pt x="1405" y="1"/>
                    <a:pt x="1349" y="35"/>
                    <a:pt x="1334" y="110"/>
                  </a:cubicBezTo>
                  <a:cubicBezTo>
                    <a:pt x="1134" y="1345"/>
                    <a:pt x="0" y="2312"/>
                    <a:pt x="33" y="3613"/>
                  </a:cubicBezTo>
                  <a:cubicBezTo>
                    <a:pt x="33" y="4399"/>
                    <a:pt x="538" y="5156"/>
                    <a:pt x="1350" y="5156"/>
                  </a:cubicBezTo>
                  <a:cubicBezTo>
                    <a:pt x="1399" y="5156"/>
                    <a:pt x="1450" y="5153"/>
                    <a:pt x="1501" y="5147"/>
                  </a:cubicBezTo>
                  <a:cubicBezTo>
                    <a:pt x="2335" y="5047"/>
                    <a:pt x="3002" y="4313"/>
                    <a:pt x="3136" y="3513"/>
                  </a:cubicBezTo>
                  <a:cubicBezTo>
                    <a:pt x="3369" y="2312"/>
                    <a:pt x="2502" y="1178"/>
                    <a:pt x="1768" y="310"/>
                  </a:cubicBezTo>
                  <a:cubicBezTo>
                    <a:pt x="1735" y="244"/>
                    <a:pt x="1668" y="244"/>
                    <a:pt x="1601" y="244"/>
                  </a:cubicBezTo>
                  <a:lnTo>
                    <a:pt x="1601" y="144"/>
                  </a:lnTo>
                  <a:cubicBezTo>
                    <a:pt x="1601" y="52"/>
                    <a:pt x="1531" y="1"/>
                    <a:pt x="146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1"/>
            <p:cNvSpPr/>
            <p:nvPr/>
          </p:nvSpPr>
          <p:spPr>
            <a:xfrm>
              <a:off x="5079275" y="4797400"/>
              <a:ext cx="60950" cy="94250"/>
            </a:xfrm>
            <a:custGeom>
              <a:avLst/>
              <a:gdLst/>
              <a:ahLst/>
              <a:cxnLst/>
              <a:rect l="l" t="t" r="r" b="b"/>
              <a:pathLst>
                <a:path w="2438" h="3770" extrusionOk="0">
                  <a:moveTo>
                    <a:pt x="1168" y="0"/>
                  </a:moveTo>
                  <a:cubicBezTo>
                    <a:pt x="901" y="1001"/>
                    <a:pt x="1" y="1935"/>
                    <a:pt x="234" y="2969"/>
                  </a:cubicBezTo>
                  <a:cubicBezTo>
                    <a:pt x="364" y="3544"/>
                    <a:pt x="650" y="3770"/>
                    <a:pt x="969" y="3770"/>
                  </a:cubicBezTo>
                  <a:cubicBezTo>
                    <a:pt x="1631" y="3770"/>
                    <a:pt x="2437" y="2801"/>
                    <a:pt x="2302" y="1968"/>
                  </a:cubicBezTo>
                  <a:cubicBezTo>
                    <a:pt x="2169" y="1201"/>
                    <a:pt x="1635" y="567"/>
                    <a:pt x="1168"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1"/>
            <p:cNvSpPr/>
            <p:nvPr/>
          </p:nvSpPr>
          <p:spPr>
            <a:xfrm>
              <a:off x="5418675" y="4762950"/>
              <a:ext cx="84275" cy="128225"/>
            </a:xfrm>
            <a:custGeom>
              <a:avLst/>
              <a:gdLst/>
              <a:ahLst/>
              <a:cxnLst/>
              <a:rect l="l" t="t" r="r" b="b"/>
              <a:pathLst>
                <a:path w="3371" h="5129" extrusionOk="0">
                  <a:moveTo>
                    <a:pt x="1535" y="811"/>
                  </a:moveTo>
                  <a:cubicBezTo>
                    <a:pt x="2002" y="1412"/>
                    <a:pt x="2503" y="2045"/>
                    <a:pt x="2636" y="2813"/>
                  </a:cubicBezTo>
                  <a:cubicBezTo>
                    <a:pt x="2771" y="3645"/>
                    <a:pt x="1965" y="4614"/>
                    <a:pt x="1303" y="4614"/>
                  </a:cubicBezTo>
                  <a:cubicBezTo>
                    <a:pt x="984" y="4614"/>
                    <a:pt x="698" y="4389"/>
                    <a:pt x="568" y="3813"/>
                  </a:cubicBezTo>
                  <a:cubicBezTo>
                    <a:pt x="335" y="2779"/>
                    <a:pt x="1235" y="1845"/>
                    <a:pt x="1535" y="811"/>
                  </a:cubicBezTo>
                  <a:close/>
                  <a:moveTo>
                    <a:pt x="1463" y="1"/>
                  </a:moveTo>
                  <a:cubicBezTo>
                    <a:pt x="1406" y="1"/>
                    <a:pt x="1350" y="35"/>
                    <a:pt x="1335" y="111"/>
                  </a:cubicBezTo>
                  <a:cubicBezTo>
                    <a:pt x="1135" y="1345"/>
                    <a:pt x="1" y="2312"/>
                    <a:pt x="34" y="3613"/>
                  </a:cubicBezTo>
                  <a:cubicBezTo>
                    <a:pt x="34" y="4385"/>
                    <a:pt x="521" y="5129"/>
                    <a:pt x="1334" y="5129"/>
                  </a:cubicBezTo>
                  <a:cubicBezTo>
                    <a:pt x="1399" y="5129"/>
                    <a:pt x="1466" y="5124"/>
                    <a:pt x="1535" y="5114"/>
                  </a:cubicBezTo>
                  <a:cubicBezTo>
                    <a:pt x="2336" y="5047"/>
                    <a:pt x="3003" y="4314"/>
                    <a:pt x="3137" y="3513"/>
                  </a:cubicBezTo>
                  <a:cubicBezTo>
                    <a:pt x="3370" y="2312"/>
                    <a:pt x="2503" y="1178"/>
                    <a:pt x="1769" y="311"/>
                  </a:cubicBezTo>
                  <a:cubicBezTo>
                    <a:pt x="1736" y="244"/>
                    <a:pt x="1669" y="244"/>
                    <a:pt x="1602" y="211"/>
                  </a:cubicBezTo>
                  <a:lnTo>
                    <a:pt x="1602" y="144"/>
                  </a:lnTo>
                  <a:cubicBezTo>
                    <a:pt x="1602" y="52"/>
                    <a:pt x="1532" y="1"/>
                    <a:pt x="146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1"/>
            <p:cNvSpPr/>
            <p:nvPr/>
          </p:nvSpPr>
          <p:spPr>
            <a:xfrm>
              <a:off x="5427025" y="4783225"/>
              <a:ext cx="60950" cy="95100"/>
            </a:xfrm>
            <a:custGeom>
              <a:avLst/>
              <a:gdLst/>
              <a:ahLst/>
              <a:cxnLst/>
              <a:rect l="l" t="t" r="r" b="b"/>
              <a:pathLst>
                <a:path w="2438" h="3804" extrusionOk="0">
                  <a:moveTo>
                    <a:pt x="1201" y="0"/>
                  </a:moveTo>
                  <a:cubicBezTo>
                    <a:pt x="901" y="1034"/>
                    <a:pt x="1" y="1968"/>
                    <a:pt x="234" y="3002"/>
                  </a:cubicBezTo>
                  <a:cubicBezTo>
                    <a:pt x="364" y="3578"/>
                    <a:pt x="650" y="3803"/>
                    <a:pt x="969" y="3803"/>
                  </a:cubicBezTo>
                  <a:cubicBezTo>
                    <a:pt x="1631" y="3803"/>
                    <a:pt x="2437" y="2834"/>
                    <a:pt x="2302" y="2002"/>
                  </a:cubicBezTo>
                  <a:cubicBezTo>
                    <a:pt x="2169" y="1234"/>
                    <a:pt x="1668" y="601"/>
                    <a:pt x="1201"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1"/>
            <p:cNvSpPr/>
            <p:nvPr/>
          </p:nvSpPr>
          <p:spPr>
            <a:xfrm>
              <a:off x="5245225" y="4923350"/>
              <a:ext cx="84250" cy="128625"/>
            </a:xfrm>
            <a:custGeom>
              <a:avLst/>
              <a:gdLst/>
              <a:ahLst/>
              <a:cxnLst/>
              <a:rect l="l" t="t" r="r" b="b"/>
              <a:pathLst>
                <a:path w="3370" h="5145" extrusionOk="0">
                  <a:moveTo>
                    <a:pt x="1502" y="833"/>
                  </a:moveTo>
                  <a:cubicBezTo>
                    <a:pt x="1969" y="1433"/>
                    <a:pt x="2469" y="2067"/>
                    <a:pt x="2603" y="2801"/>
                  </a:cubicBezTo>
                  <a:cubicBezTo>
                    <a:pt x="2761" y="3638"/>
                    <a:pt x="1953" y="4628"/>
                    <a:pt x="1292" y="4628"/>
                  </a:cubicBezTo>
                  <a:cubicBezTo>
                    <a:pt x="978" y="4628"/>
                    <a:pt x="697" y="4405"/>
                    <a:pt x="568" y="3835"/>
                  </a:cubicBezTo>
                  <a:cubicBezTo>
                    <a:pt x="334" y="2768"/>
                    <a:pt x="1202" y="1867"/>
                    <a:pt x="1502" y="833"/>
                  </a:cubicBezTo>
                  <a:close/>
                  <a:moveTo>
                    <a:pt x="1437" y="0"/>
                  </a:moveTo>
                  <a:cubicBezTo>
                    <a:pt x="1382" y="0"/>
                    <a:pt x="1335" y="29"/>
                    <a:pt x="1335" y="99"/>
                  </a:cubicBezTo>
                  <a:cubicBezTo>
                    <a:pt x="1135" y="1367"/>
                    <a:pt x="1" y="2301"/>
                    <a:pt x="1" y="3635"/>
                  </a:cubicBezTo>
                  <a:cubicBezTo>
                    <a:pt x="1" y="4420"/>
                    <a:pt x="532" y="5145"/>
                    <a:pt x="1345" y="5145"/>
                  </a:cubicBezTo>
                  <a:cubicBezTo>
                    <a:pt x="1396" y="5145"/>
                    <a:pt x="1448" y="5142"/>
                    <a:pt x="1502" y="5136"/>
                  </a:cubicBezTo>
                  <a:cubicBezTo>
                    <a:pt x="2302" y="5036"/>
                    <a:pt x="3003" y="4302"/>
                    <a:pt x="3136" y="3535"/>
                  </a:cubicBezTo>
                  <a:cubicBezTo>
                    <a:pt x="3370" y="2334"/>
                    <a:pt x="2469" y="1200"/>
                    <a:pt x="1769" y="333"/>
                  </a:cubicBezTo>
                  <a:cubicBezTo>
                    <a:pt x="1702" y="266"/>
                    <a:pt x="1635" y="233"/>
                    <a:pt x="1602" y="233"/>
                  </a:cubicBezTo>
                  <a:lnTo>
                    <a:pt x="1602" y="133"/>
                  </a:lnTo>
                  <a:cubicBezTo>
                    <a:pt x="1602" y="55"/>
                    <a:pt x="1512" y="0"/>
                    <a:pt x="143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1"/>
            <p:cNvSpPr/>
            <p:nvPr/>
          </p:nvSpPr>
          <p:spPr>
            <a:xfrm>
              <a:off x="5253575" y="4944175"/>
              <a:ext cx="60675" cy="94875"/>
            </a:xfrm>
            <a:custGeom>
              <a:avLst/>
              <a:gdLst/>
              <a:ahLst/>
              <a:cxnLst/>
              <a:rect l="l" t="t" r="r" b="b"/>
              <a:pathLst>
                <a:path w="2427" h="3795" extrusionOk="0">
                  <a:moveTo>
                    <a:pt x="1168" y="0"/>
                  </a:moveTo>
                  <a:cubicBezTo>
                    <a:pt x="868" y="1034"/>
                    <a:pt x="0" y="1935"/>
                    <a:pt x="234" y="3002"/>
                  </a:cubicBezTo>
                  <a:cubicBezTo>
                    <a:pt x="363" y="3572"/>
                    <a:pt x="644" y="3795"/>
                    <a:pt x="958" y="3795"/>
                  </a:cubicBezTo>
                  <a:cubicBezTo>
                    <a:pt x="1619" y="3795"/>
                    <a:pt x="2427" y="2805"/>
                    <a:pt x="2269" y="1968"/>
                  </a:cubicBezTo>
                  <a:cubicBezTo>
                    <a:pt x="2135" y="1234"/>
                    <a:pt x="1635" y="600"/>
                    <a:pt x="1168"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1"/>
            <p:cNvSpPr/>
            <p:nvPr/>
          </p:nvSpPr>
          <p:spPr>
            <a:xfrm>
              <a:off x="4920825" y="4062125"/>
              <a:ext cx="912725" cy="624450"/>
            </a:xfrm>
            <a:custGeom>
              <a:avLst/>
              <a:gdLst/>
              <a:ahLst/>
              <a:cxnLst/>
              <a:rect l="l" t="t" r="r" b="b"/>
              <a:pathLst>
                <a:path w="36509" h="24978" extrusionOk="0">
                  <a:moveTo>
                    <a:pt x="12209" y="0"/>
                  </a:moveTo>
                  <a:cubicBezTo>
                    <a:pt x="11933" y="0"/>
                    <a:pt x="11653" y="29"/>
                    <a:pt x="11376" y="90"/>
                  </a:cubicBezTo>
                  <a:cubicBezTo>
                    <a:pt x="8940" y="624"/>
                    <a:pt x="7473" y="2926"/>
                    <a:pt x="7206" y="5294"/>
                  </a:cubicBezTo>
                  <a:cubicBezTo>
                    <a:pt x="6575" y="4086"/>
                    <a:pt x="5126" y="3580"/>
                    <a:pt x="3633" y="3580"/>
                  </a:cubicBezTo>
                  <a:cubicBezTo>
                    <a:pt x="2363" y="3580"/>
                    <a:pt x="1060" y="3947"/>
                    <a:pt x="201" y="4560"/>
                  </a:cubicBezTo>
                  <a:cubicBezTo>
                    <a:pt x="134" y="4593"/>
                    <a:pt x="67" y="4660"/>
                    <a:pt x="1" y="4694"/>
                  </a:cubicBezTo>
                  <a:cubicBezTo>
                    <a:pt x="334" y="4760"/>
                    <a:pt x="635" y="4827"/>
                    <a:pt x="935" y="4894"/>
                  </a:cubicBezTo>
                  <a:cubicBezTo>
                    <a:pt x="1705" y="4427"/>
                    <a:pt x="2623" y="4184"/>
                    <a:pt x="3522" y="4184"/>
                  </a:cubicBezTo>
                  <a:cubicBezTo>
                    <a:pt x="5001" y="4184"/>
                    <a:pt x="6430" y="4839"/>
                    <a:pt x="7072" y="6228"/>
                  </a:cubicBezTo>
                  <a:cubicBezTo>
                    <a:pt x="7539" y="4393"/>
                    <a:pt x="8340" y="2659"/>
                    <a:pt x="9708" y="1858"/>
                  </a:cubicBezTo>
                  <a:cubicBezTo>
                    <a:pt x="9908" y="1658"/>
                    <a:pt x="10141" y="1491"/>
                    <a:pt x="10408" y="1358"/>
                  </a:cubicBezTo>
                  <a:cubicBezTo>
                    <a:pt x="11001" y="1004"/>
                    <a:pt x="11645" y="837"/>
                    <a:pt x="12271" y="837"/>
                  </a:cubicBezTo>
                  <a:cubicBezTo>
                    <a:pt x="13828" y="837"/>
                    <a:pt x="15264" y="1875"/>
                    <a:pt x="15478" y="3659"/>
                  </a:cubicBezTo>
                  <a:cubicBezTo>
                    <a:pt x="15512" y="3726"/>
                    <a:pt x="15545" y="3793"/>
                    <a:pt x="15612" y="3826"/>
                  </a:cubicBezTo>
                  <a:cubicBezTo>
                    <a:pt x="15634" y="3915"/>
                    <a:pt x="15716" y="3974"/>
                    <a:pt x="15797" y="3974"/>
                  </a:cubicBezTo>
                  <a:cubicBezTo>
                    <a:pt x="15838" y="3974"/>
                    <a:pt x="15879" y="3960"/>
                    <a:pt x="15912" y="3926"/>
                  </a:cubicBezTo>
                  <a:cubicBezTo>
                    <a:pt x="17397" y="2086"/>
                    <a:pt x="19226" y="652"/>
                    <a:pt x="21670" y="652"/>
                  </a:cubicBezTo>
                  <a:cubicBezTo>
                    <a:pt x="21751" y="652"/>
                    <a:pt x="21833" y="654"/>
                    <a:pt x="21916" y="657"/>
                  </a:cubicBezTo>
                  <a:cubicBezTo>
                    <a:pt x="24985" y="724"/>
                    <a:pt x="28021" y="3860"/>
                    <a:pt x="25519" y="6728"/>
                  </a:cubicBezTo>
                  <a:cubicBezTo>
                    <a:pt x="25319" y="6985"/>
                    <a:pt x="25510" y="7290"/>
                    <a:pt x="25757" y="7290"/>
                  </a:cubicBezTo>
                  <a:cubicBezTo>
                    <a:pt x="25799" y="7290"/>
                    <a:pt x="25842" y="7281"/>
                    <a:pt x="25886" y="7262"/>
                  </a:cubicBezTo>
                  <a:cubicBezTo>
                    <a:pt x="25945" y="7301"/>
                    <a:pt x="26003" y="7317"/>
                    <a:pt x="26068" y="7317"/>
                  </a:cubicBezTo>
                  <a:cubicBezTo>
                    <a:pt x="26115" y="7317"/>
                    <a:pt x="26164" y="7309"/>
                    <a:pt x="26219" y="7295"/>
                  </a:cubicBezTo>
                  <a:cubicBezTo>
                    <a:pt x="27044" y="6937"/>
                    <a:pt x="27993" y="6763"/>
                    <a:pt x="28964" y="6763"/>
                  </a:cubicBezTo>
                  <a:cubicBezTo>
                    <a:pt x="32239" y="6763"/>
                    <a:pt x="35778" y="8734"/>
                    <a:pt x="35726" y="12232"/>
                  </a:cubicBezTo>
                  <a:cubicBezTo>
                    <a:pt x="35647" y="15623"/>
                    <a:pt x="32917" y="17352"/>
                    <a:pt x="30008" y="17352"/>
                  </a:cubicBezTo>
                  <a:cubicBezTo>
                    <a:pt x="29254" y="17352"/>
                    <a:pt x="28489" y="17236"/>
                    <a:pt x="27754" y="17002"/>
                  </a:cubicBezTo>
                  <a:cubicBezTo>
                    <a:pt x="27620" y="16702"/>
                    <a:pt x="27420" y="16369"/>
                    <a:pt x="27187" y="16068"/>
                  </a:cubicBezTo>
                  <a:cubicBezTo>
                    <a:pt x="27119" y="15984"/>
                    <a:pt x="27030" y="15948"/>
                    <a:pt x="26939" y="15948"/>
                  </a:cubicBezTo>
                  <a:cubicBezTo>
                    <a:pt x="26671" y="15948"/>
                    <a:pt x="26387" y="16253"/>
                    <a:pt x="26586" y="16502"/>
                  </a:cubicBezTo>
                  <a:cubicBezTo>
                    <a:pt x="26620" y="16569"/>
                    <a:pt x="26686" y="16635"/>
                    <a:pt x="26720" y="16702"/>
                  </a:cubicBezTo>
                  <a:cubicBezTo>
                    <a:pt x="26620" y="16802"/>
                    <a:pt x="26586" y="16969"/>
                    <a:pt x="26720" y="17036"/>
                  </a:cubicBezTo>
                  <a:cubicBezTo>
                    <a:pt x="26820" y="17102"/>
                    <a:pt x="26920" y="17136"/>
                    <a:pt x="27020" y="17202"/>
                  </a:cubicBezTo>
                  <a:cubicBezTo>
                    <a:pt x="28944" y="20806"/>
                    <a:pt x="24398" y="24189"/>
                    <a:pt x="20210" y="24189"/>
                  </a:cubicBezTo>
                  <a:cubicBezTo>
                    <a:pt x="19242" y="24189"/>
                    <a:pt x="18292" y="24008"/>
                    <a:pt x="17447" y="23607"/>
                  </a:cubicBezTo>
                  <a:cubicBezTo>
                    <a:pt x="17230" y="23640"/>
                    <a:pt x="17005" y="23657"/>
                    <a:pt x="16775" y="23657"/>
                  </a:cubicBezTo>
                  <a:cubicBezTo>
                    <a:pt x="16546" y="23657"/>
                    <a:pt x="16312" y="23640"/>
                    <a:pt x="16079" y="23607"/>
                  </a:cubicBezTo>
                  <a:lnTo>
                    <a:pt x="16079" y="23607"/>
                  </a:lnTo>
                  <a:cubicBezTo>
                    <a:pt x="17112" y="24562"/>
                    <a:pt x="18526" y="24978"/>
                    <a:pt x="20026" y="24978"/>
                  </a:cubicBezTo>
                  <a:cubicBezTo>
                    <a:pt x="24339" y="24978"/>
                    <a:pt x="29357" y="21538"/>
                    <a:pt x="28021" y="17603"/>
                  </a:cubicBezTo>
                  <a:lnTo>
                    <a:pt x="28021" y="17603"/>
                  </a:lnTo>
                  <a:cubicBezTo>
                    <a:pt x="28738" y="17836"/>
                    <a:pt x="29480" y="17948"/>
                    <a:pt x="30213" y="17948"/>
                  </a:cubicBezTo>
                  <a:cubicBezTo>
                    <a:pt x="33366" y="17948"/>
                    <a:pt x="36346" y="15859"/>
                    <a:pt x="36427" y="12232"/>
                  </a:cubicBezTo>
                  <a:cubicBezTo>
                    <a:pt x="36508" y="8285"/>
                    <a:pt x="32658" y="6048"/>
                    <a:pt x="29008" y="6048"/>
                  </a:cubicBezTo>
                  <a:cubicBezTo>
                    <a:pt x="28186" y="6048"/>
                    <a:pt x="27374" y="6162"/>
                    <a:pt x="26620" y="6395"/>
                  </a:cubicBezTo>
                  <a:cubicBezTo>
                    <a:pt x="27921" y="4193"/>
                    <a:pt x="26420" y="1324"/>
                    <a:pt x="24018" y="424"/>
                  </a:cubicBezTo>
                  <a:cubicBezTo>
                    <a:pt x="23292" y="140"/>
                    <a:pt x="22525" y="7"/>
                    <a:pt x="21757" y="7"/>
                  </a:cubicBezTo>
                  <a:cubicBezTo>
                    <a:pt x="19452" y="7"/>
                    <a:pt x="17138" y="1208"/>
                    <a:pt x="15912" y="3159"/>
                  </a:cubicBezTo>
                  <a:cubicBezTo>
                    <a:pt x="15767" y="1302"/>
                    <a:pt x="14057" y="0"/>
                    <a:pt x="1220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1"/>
            <p:cNvSpPr/>
            <p:nvPr/>
          </p:nvSpPr>
          <p:spPr>
            <a:xfrm>
              <a:off x="4762375" y="4345775"/>
              <a:ext cx="190975" cy="221125"/>
            </a:xfrm>
            <a:custGeom>
              <a:avLst/>
              <a:gdLst/>
              <a:ahLst/>
              <a:cxnLst/>
              <a:rect l="l" t="t" r="r" b="b"/>
              <a:pathLst>
                <a:path w="7639" h="8845" extrusionOk="0">
                  <a:moveTo>
                    <a:pt x="6400" y="0"/>
                  </a:moveTo>
                  <a:cubicBezTo>
                    <a:pt x="6338" y="0"/>
                    <a:pt x="6273" y="6"/>
                    <a:pt x="6205" y="19"/>
                  </a:cubicBezTo>
                  <a:cubicBezTo>
                    <a:pt x="2536" y="719"/>
                    <a:pt x="1" y="5623"/>
                    <a:pt x="2636" y="8692"/>
                  </a:cubicBezTo>
                  <a:cubicBezTo>
                    <a:pt x="2734" y="8799"/>
                    <a:pt x="2850" y="8844"/>
                    <a:pt x="2964" y="8844"/>
                  </a:cubicBezTo>
                  <a:cubicBezTo>
                    <a:pt x="3275" y="8844"/>
                    <a:pt x="3577" y="8509"/>
                    <a:pt x="3503" y="8191"/>
                  </a:cubicBezTo>
                  <a:cubicBezTo>
                    <a:pt x="2870" y="5156"/>
                    <a:pt x="3470" y="2688"/>
                    <a:pt x="6639" y="1653"/>
                  </a:cubicBezTo>
                  <a:cubicBezTo>
                    <a:pt x="7639" y="1310"/>
                    <a:pt x="7322" y="0"/>
                    <a:pt x="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51"/>
          <p:cNvGrpSpPr/>
          <p:nvPr/>
        </p:nvGrpSpPr>
        <p:grpSpPr>
          <a:xfrm rot="10800000" flipH="1">
            <a:off x="7883046" y="3388429"/>
            <a:ext cx="491225" cy="1039038"/>
            <a:chOff x="2019788" y="3671350"/>
            <a:chExt cx="491225" cy="1039038"/>
          </a:xfrm>
        </p:grpSpPr>
        <p:sp>
          <p:nvSpPr>
            <p:cNvPr id="578" name="Google Shape;578;p51"/>
            <p:cNvSpPr/>
            <p:nvPr/>
          </p:nvSpPr>
          <p:spPr>
            <a:xfrm>
              <a:off x="2314463" y="3987225"/>
              <a:ext cx="196550" cy="198900"/>
            </a:xfrm>
            <a:custGeom>
              <a:avLst/>
              <a:gdLst/>
              <a:ahLst/>
              <a:cxnLst/>
              <a:rect l="l" t="t" r="r" b="b"/>
              <a:pathLst>
                <a:path w="7862" h="7956" extrusionOk="0">
                  <a:moveTo>
                    <a:pt x="5092" y="774"/>
                  </a:moveTo>
                  <a:cubicBezTo>
                    <a:pt x="4992" y="1375"/>
                    <a:pt x="4959" y="1942"/>
                    <a:pt x="5059" y="2542"/>
                  </a:cubicBezTo>
                  <a:cubicBezTo>
                    <a:pt x="4759" y="2542"/>
                    <a:pt x="4659" y="2942"/>
                    <a:pt x="4959" y="3009"/>
                  </a:cubicBezTo>
                  <a:cubicBezTo>
                    <a:pt x="5726" y="3142"/>
                    <a:pt x="6460" y="3343"/>
                    <a:pt x="7194" y="3643"/>
                  </a:cubicBezTo>
                  <a:cubicBezTo>
                    <a:pt x="6593" y="4177"/>
                    <a:pt x="5960" y="4477"/>
                    <a:pt x="5192" y="4644"/>
                  </a:cubicBezTo>
                  <a:cubicBezTo>
                    <a:pt x="5137" y="4599"/>
                    <a:pt x="5070" y="4577"/>
                    <a:pt x="5006" y="4577"/>
                  </a:cubicBezTo>
                  <a:cubicBezTo>
                    <a:pt x="4877" y="4577"/>
                    <a:pt x="4759" y="4666"/>
                    <a:pt x="4759" y="4844"/>
                  </a:cubicBezTo>
                  <a:cubicBezTo>
                    <a:pt x="4792" y="5611"/>
                    <a:pt x="4725" y="6378"/>
                    <a:pt x="4525" y="7145"/>
                  </a:cubicBezTo>
                  <a:cubicBezTo>
                    <a:pt x="4058" y="6545"/>
                    <a:pt x="3691" y="5878"/>
                    <a:pt x="3291" y="5211"/>
                  </a:cubicBezTo>
                  <a:cubicBezTo>
                    <a:pt x="3272" y="5172"/>
                    <a:pt x="3241" y="5155"/>
                    <a:pt x="3205" y="5155"/>
                  </a:cubicBezTo>
                  <a:cubicBezTo>
                    <a:pt x="3180" y="5155"/>
                    <a:pt x="3152" y="5163"/>
                    <a:pt x="3124" y="5177"/>
                  </a:cubicBezTo>
                  <a:cubicBezTo>
                    <a:pt x="3080" y="5088"/>
                    <a:pt x="2976" y="5029"/>
                    <a:pt x="2872" y="5029"/>
                  </a:cubicBezTo>
                  <a:cubicBezTo>
                    <a:pt x="2820" y="5029"/>
                    <a:pt x="2768" y="5044"/>
                    <a:pt x="2724" y="5077"/>
                  </a:cubicBezTo>
                  <a:cubicBezTo>
                    <a:pt x="2224" y="5444"/>
                    <a:pt x="1723" y="5744"/>
                    <a:pt x="1190" y="5978"/>
                  </a:cubicBezTo>
                  <a:cubicBezTo>
                    <a:pt x="1490" y="5444"/>
                    <a:pt x="1657" y="4877"/>
                    <a:pt x="1723" y="4243"/>
                  </a:cubicBezTo>
                  <a:cubicBezTo>
                    <a:pt x="1823" y="4210"/>
                    <a:pt x="1890" y="4143"/>
                    <a:pt x="1823" y="4043"/>
                  </a:cubicBezTo>
                  <a:cubicBezTo>
                    <a:pt x="1523" y="3276"/>
                    <a:pt x="1156" y="2575"/>
                    <a:pt x="789" y="1842"/>
                  </a:cubicBezTo>
                  <a:lnTo>
                    <a:pt x="789" y="1842"/>
                  </a:lnTo>
                  <a:cubicBezTo>
                    <a:pt x="1590" y="2008"/>
                    <a:pt x="2357" y="2242"/>
                    <a:pt x="3091" y="2575"/>
                  </a:cubicBezTo>
                  <a:cubicBezTo>
                    <a:pt x="3115" y="2581"/>
                    <a:pt x="3137" y="2584"/>
                    <a:pt x="3159" y="2584"/>
                  </a:cubicBezTo>
                  <a:cubicBezTo>
                    <a:pt x="3258" y="2584"/>
                    <a:pt x="3330" y="2524"/>
                    <a:pt x="3358" y="2442"/>
                  </a:cubicBezTo>
                  <a:cubicBezTo>
                    <a:pt x="3425" y="2442"/>
                    <a:pt x="3458" y="2409"/>
                    <a:pt x="3491" y="2375"/>
                  </a:cubicBezTo>
                  <a:cubicBezTo>
                    <a:pt x="3958" y="1808"/>
                    <a:pt x="4492" y="1274"/>
                    <a:pt x="5092" y="774"/>
                  </a:cubicBezTo>
                  <a:close/>
                  <a:moveTo>
                    <a:pt x="5431" y="1"/>
                  </a:moveTo>
                  <a:cubicBezTo>
                    <a:pt x="5396" y="1"/>
                    <a:pt x="5360" y="13"/>
                    <a:pt x="5326" y="40"/>
                  </a:cubicBezTo>
                  <a:cubicBezTo>
                    <a:pt x="4525" y="641"/>
                    <a:pt x="3858" y="1308"/>
                    <a:pt x="3291" y="2108"/>
                  </a:cubicBezTo>
                  <a:cubicBezTo>
                    <a:pt x="3291" y="2108"/>
                    <a:pt x="3291" y="2075"/>
                    <a:pt x="3291" y="2075"/>
                  </a:cubicBezTo>
                  <a:cubicBezTo>
                    <a:pt x="2357" y="1675"/>
                    <a:pt x="1390" y="1408"/>
                    <a:pt x="389" y="1241"/>
                  </a:cubicBezTo>
                  <a:cubicBezTo>
                    <a:pt x="361" y="1233"/>
                    <a:pt x="334" y="1229"/>
                    <a:pt x="309" y="1229"/>
                  </a:cubicBezTo>
                  <a:cubicBezTo>
                    <a:pt x="120" y="1229"/>
                    <a:pt x="1" y="1432"/>
                    <a:pt x="89" y="1608"/>
                  </a:cubicBezTo>
                  <a:cubicBezTo>
                    <a:pt x="522" y="2475"/>
                    <a:pt x="956" y="3343"/>
                    <a:pt x="1456" y="4143"/>
                  </a:cubicBezTo>
                  <a:cubicBezTo>
                    <a:pt x="1223" y="4910"/>
                    <a:pt x="889" y="5644"/>
                    <a:pt x="389" y="6311"/>
                  </a:cubicBezTo>
                  <a:cubicBezTo>
                    <a:pt x="271" y="6488"/>
                    <a:pt x="439" y="6690"/>
                    <a:pt x="617" y="6690"/>
                  </a:cubicBezTo>
                  <a:cubicBezTo>
                    <a:pt x="641" y="6690"/>
                    <a:pt x="665" y="6686"/>
                    <a:pt x="689" y="6678"/>
                  </a:cubicBezTo>
                  <a:cubicBezTo>
                    <a:pt x="1557" y="6445"/>
                    <a:pt x="2357" y="6045"/>
                    <a:pt x="3058" y="5444"/>
                  </a:cubicBezTo>
                  <a:cubicBezTo>
                    <a:pt x="3291" y="6345"/>
                    <a:pt x="3858" y="7179"/>
                    <a:pt x="4425" y="7879"/>
                  </a:cubicBezTo>
                  <a:cubicBezTo>
                    <a:pt x="4469" y="7933"/>
                    <a:pt x="4522" y="7956"/>
                    <a:pt x="4578" y="7956"/>
                  </a:cubicBezTo>
                  <a:cubicBezTo>
                    <a:pt x="4693" y="7956"/>
                    <a:pt x="4814" y="7858"/>
                    <a:pt x="4859" y="7746"/>
                  </a:cubicBezTo>
                  <a:cubicBezTo>
                    <a:pt x="5192" y="6845"/>
                    <a:pt x="5326" y="5911"/>
                    <a:pt x="5293" y="4944"/>
                  </a:cubicBezTo>
                  <a:cubicBezTo>
                    <a:pt x="6227" y="4844"/>
                    <a:pt x="7094" y="4410"/>
                    <a:pt x="7761" y="3743"/>
                  </a:cubicBezTo>
                  <a:cubicBezTo>
                    <a:pt x="7861" y="3643"/>
                    <a:pt x="7861" y="3443"/>
                    <a:pt x="7728" y="3376"/>
                  </a:cubicBezTo>
                  <a:cubicBezTo>
                    <a:pt x="6994" y="3042"/>
                    <a:pt x="6260" y="2776"/>
                    <a:pt x="5493" y="2609"/>
                  </a:cubicBezTo>
                  <a:cubicBezTo>
                    <a:pt x="5493" y="2575"/>
                    <a:pt x="5493" y="2542"/>
                    <a:pt x="5493" y="2509"/>
                  </a:cubicBezTo>
                  <a:cubicBezTo>
                    <a:pt x="5493" y="1775"/>
                    <a:pt x="5493" y="1041"/>
                    <a:pt x="5659" y="307"/>
                  </a:cubicBezTo>
                  <a:cubicBezTo>
                    <a:pt x="5686" y="175"/>
                    <a:pt x="5566" y="1"/>
                    <a:pt x="543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1"/>
            <p:cNvSpPr/>
            <p:nvPr/>
          </p:nvSpPr>
          <p:spPr>
            <a:xfrm>
              <a:off x="2334188" y="4006575"/>
              <a:ext cx="160125" cy="159300"/>
            </a:xfrm>
            <a:custGeom>
              <a:avLst/>
              <a:gdLst/>
              <a:ahLst/>
              <a:cxnLst/>
              <a:rect l="l" t="t" r="r" b="b"/>
              <a:pathLst>
                <a:path w="6405" h="6372" extrusionOk="0">
                  <a:moveTo>
                    <a:pt x="4303" y="0"/>
                  </a:moveTo>
                  <a:lnTo>
                    <a:pt x="4303" y="0"/>
                  </a:lnTo>
                  <a:cubicBezTo>
                    <a:pt x="3703" y="500"/>
                    <a:pt x="3169" y="1034"/>
                    <a:pt x="2702" y="1601"/>
                  </a:cubicBezTo>
                  <a:cubicBezTo>
                    <a:pt x="2669" y="1635"/>
                    <a:pt x="2636" y="1668"/>
                    <a:pt x="2569" y="1668"/>
                  </a:cubicBezTo>
                  <a:cubicBezTo>
                    <a:pt x="2541" y="1750"/>
                    <a:pt x="2469" y="1810"/>
                    <a:pt x="2370" y="1810"/>
                  </a:cubicBezTo>
                  <a:cubicBezTo>
                    <a:pt x="2348" y="1810"/>
                    <a:pt x="2326" y="1807"/>
                    <a:pt x="2302" y="1801"/>
                  </a:cubicBezTo>
                  <a:cubicBezTo>
                    <a:pt x="1568" y="1468"/>
                    <a:pt x="801" y="1234"/>
                    <a:pt x="0" y="1068"/>
                  </a:cubicBezTo>
                  <a:lnTo>
                    <a:pt x="0" y="1068"/>
                  </a:lnTo>
                  <a:cubicBezTo>
                    <a:pt x="367" y="1801"/>
                    <a:pt x="734" y="2502"/>
                    <a:pt x="1034" y="3269"/>
                  </a:cubicBezTo>
                  <a:cubicBezTo>
                    <a:pt x="1101" y="3369"/>
                    <a:pt x="1034" y="3436"/>
                    <a:pt x="934" y="3469"/>
                  </a:cubicBezTo>
                  <a:cubicBezTo>
                    <a:pt x="868" y="4103"/>
                    <a:pt x="701" y="4670"/>
                    <a:pt x="401" y="5204"/>
                  </a:cubicBezTo>
                  <a:cubicBezTo>
                    <a:pt x="934" y="4970"/>
                    <a:pt x="1435" y="4670"/>
                    <a:pt x="1935" y="4303"/>
                  </a:cubicBezTo>
                  <a:cubicBezTo>
                    <a:pt x="1979" y="4270"/>
                    <a:pt x="2031" y="4255"/>
                    <a:pt x="2083" y="4255"/>
                  </a:cubicBezTo>
                  <a:cubicBezTo>
                    <a:pt x="2187" y="4255"/>
                    <a:pt x="2291" y="4314"/>
                    <a:pt x="2335" y="4403"/>
                  </a:cubicBezTo>
                  <a:cubicBezTo>
                    <a:pt x="2363" y="4389"/>
                    <a:pt x="2391" y="4381"/>
                    <a:pt x="2416" y="4381"/>
                  </a:cubicBezTo>
                  <a:cubicBezTo>
                    <a:pt x="2452" y="4381"/>
                    <a:pt x="2483" y="4398"/>
                    <a:pt x="2502" y="4437"/>
                  </a:cubicBezTo>
                  <a:cubicBezTo>
                    <a:pt x="2902" y="5104"/>
                    <a:pt x="3269" y="5771"/>
                    <a:pt x="3736" y="6371"/>
                  </a:cubicBezTo>
                  <a:cubicBezTo>
                    <a:pt x="3936" y="5604"/>
                    <a:pt x="4003" y="4870"/>
                    <a:pt x="3970" y="4070"/>
                  </a:cubicBezTo>
                  <a:cubicBezTo>
                    <a:pt x="3970" y="3892"/>
                    <a:pt x="4088" y="3803"/>
                    <a:pt x="4217" y="3803"/>
                  </a:cubicBezTo>
                  <a:cubicBezTo>
                    <a:pt x="4281" y="3803"/>
                    <a:pt x="4348" y="3825"/>
                    <a:pt x="4403" y="3870"/>
                  </a:cubicBezTo>
                  <a:cubicBezTo>
                    <a:pt x="5171" y="3703"/>
                    <a:pt x="5804" y="3403"/>
                    <a:pt x="6405" y="2869"/>
                  </a:cubicBezTo>
                  <a:cubicBezTo>
                    <a:pt x="5671" y="2569"/>
                    <a:pt x="4937" y="2368"/>
                    <a:pt x="4170" y="2235"/>
                  </a:cubicBezTo>
                  <a:cubicBezTo>
                    <a:pt x="3870" y="2168"/>
                    <a:pt x="3970" y="1768"/>
                    <a:pt x="4270" y="1768"/>
                  </a:cubicBezTo>
                  <a:cubicBezTo>
                    <a:pt x="4170" y="1168"/>
                    <a:pt x="4203" y="601"/>
                    <a:pt x="43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1"/>
            <p:cNvSpPr/>
            <p:nvPr/>
          </p:nvSpPr>
          <p:spPr>
            <a:xfrm>
              <a:off x="2167063" y="4511263"/>
              <a:ext cx="196650" cy="199125"/>
            </a:xfrm>
            <a:custGeom>
              <a:avLst/>
              <a:gdLst/>
              <a:ahLst/>
              <a:cxnLst/>
              <a:rect l="l" t="t" r="r" b="b"/>
              <a:pathLst>
                <a:path w="7866" h="7965" extrusionOk="0">
                  <a:moveTo>
                    <a:pt x="5097" y="807"/>
                  </a:moveTo>
                  <a:lnTo>
                    <a:pt x="5097" y="807"/>
                  </a:lnTo>
                  <a:cubicBezTo>
                    <a:pt x="4997" y="1374"/>
                    <a:pt x="4963" y="1975"/>
                    <a:pt x="5064" y="2542"/>
                  </a:cubicBezTo>
                  <a:cubicBezTo>
                    <a:pt x="4797" y="2542"/>
                    <a:pt x="4663" y="2942"/>
                    <a:pt x="4963" y="3009"/>
                  </a:cubicBezTo>
                  <a:cubicBezTo>
                    <a:pt x="5731" y="3176"/>
                    <a:pt x="6465" y="3376"/>
                    <a:pt x="7198" y="3676"/>
                  </a:cubicBezTo>
                  <a:cubicBezTo>
                    <a:pt x="6631" y="4176"/>
                    <a:pt x="5964" y="4510"/>
                    <a:pt x="5197" y="4643"/>
                  </a:cubicBezTo>
                  <a:cubicBezTo>
                    <a:pt x="5157" y="4613"/>
                    <a:pt x="5102" y="4598"/>
                    <a:pt x="5044" y="4598"/>
                  </a:cubicBezTo>
                  <a:cubicBezTo>
                    <a:pt x="4910" y="4598"/>
                    <a:pt x="4763" y="4680"/>
                    <a:pt x="4763" y="4844"/>
                  </a:cubicBezTo>
                  <a:cubicBezTo>
                    <a:pt x="4830" y="5644"/>
                    <a:pt x="4730" y="6411"/>
                    <a:pt x="4530" y="7145"/>
                  </a:cubicBezTo>
                  <a:cubicBezTo>
                    <a:pt x="4063" y="6545"/>
                    <a:pt x="3696" y="5911"/>
                    <a:pt x="3296" y="5244"/>
                  </a:cubicBezTo>
                  <a:cubicBezTo>
                    <a:pt x="3271" y="5195"/>
                    <a:pt x="3229" y="5164"/>
                    <a:pt x="3182" y="5164"/>
                  </a:cubicBezTo>
                  <a:cubicBezTo>
                    <a:pt x="3165" y="5164"/>
                    <a:pt x="3147" y="5168"/>
                    <a:pt x="3129" y="5177"/>
                  </a:cubicBezTo>
                  <a:cubicBezTo>
                    <a:pt x="3084" y="5088"/>
                    <a:pt x="2981" y="5029"/>
                    <a:pt x="2877" y="5029"/>
                  </a:cubicBezTo>
                  <a:cubicBezTo>
                    <a:pt x="2825" y="5029"/>
                    <a:pt x="2773" y="5044"/>
                    <a:pt x="2729" y="5077"/>
                  </a:cubicBezTo>
                  <a:cubicBezTo>
                    <a:pt x="2262" y="5477"/>
                    <a:pt x="1761" y="5744"/>
                    <a:pt x="1194" y="5978"/>
                  </a:cubicBezTo>
                  <a:cubicBezTo>
                    <a:pt x="1494" y="5444"/>
                    <a:pt x="1661" y="4877"/>
                    <a:pt x="1728" y="4243"/>
                  </a:cubicBezTo>
                  <a:cubicBezTo>
                    <a:pt x="1828" y="4210"/>
                    <a:pt x="1895" y="4143"/>
                    <a:pt x="1828" y="4043"/>
                  </a:cubicBezTo>
                  <a:cubicBezTo>
                    <a:pt x="1528" y="3309"/>
                    <a:pt x="1194" y="2575"/>
                    <a:pt x="827" y="1875"/>
                  </a:cubicBezTo>
                  <a:lnTo>
                    <a:pt x="827" y="1875"/>
                  </a:lnTo>
                  <a:cubicBezTo>
                    <a:pt x="1594" y="2042"/>
                    <a:pt x="2362" y="2275"/>
                    <a:pt x="3095" y="2575"/>
                  </a:cubicBezTo>
                  <a:cubicBezTo>
                    <a:pt x="3119" y="2581"/>
                    <a:pt x="3142" y="2584"/>
                    <a:pt x="3163" y="2584"/>
                  </a:cubicBezTo>
                  <a:cubicBezTo>
                    <a:pt x="3263" y="2584"/>
                    <a:pt x="3341" y="2524"/>
                    <a:pt x="3396" y="2442"/>
                  </a:cubicBezTo>
                  <a:cubicBezTo>
                    <a:pt x="3429" y="2442"/>
                    <a:pt x="3462" y="2442"/>
                    <a:pt x="3496" y="2408"/>
                  </a:cubicBezTo>
                  <a:cubicBezTo>
                    <a:pt x="3963" y="1808"/>
                    <a:pt x="4496" y="1274"/>
                    <a:pt x="5097" y="807"/>
                  </a:cubicBezTo>
                  <a:close/>
                  <a:moveTo>
                    <a:pt x="5436" y="1"/>
                  </a:moveTo>
                  <a:cubicBezTo>
                    <a:pt x="5401" y="1"/>
                    <a:pt x="5365" y="12"/>
                    <a:pt x="5330" y="40"/>
                  </a:cubicBezTo>
                  <a:cubicBezTo>
                    <a:pt x="4563" y="641"/>
                    <a:pt x="3863" y="1308"/>
                    <a:pt x="3296" y="2108"/>
                  </a:cubicBezTo>
                  <a:cubicBezTo>
                    <a:pt x="2362" y="1708"/>
                    <a:pt x="1394" y="1408"/>
                    <a:pt x="394" y="1241"/>
                  </a:cubicBezTo>
                  <a:cubicBezTo>
                    <a:pt x="379" y="1239"/>
                    <a:pt x="364" y="1237"/>
                    <a:pt x="349" y="1237"/>
                  </a:cubicBezTo>
                  <a:cubicBezTo>
                    <a:pt x="165" y="1237"/>
                    <a:pt x="1" y="1425"/>
                    <a:pt x="93" y="1641"/>
                  </a:cubicBezTo>
                  <a:cubicBezTo>
                    <a:pt x="527" y="2475"/>
                    <a:pt x="961" y="3342"/>
                    <a:pt x="1461" y="4143"/>
                  </a:cubicBezTo>
                  <a:cubicBezTo>
                    <a:pt x="1227" y="4944"/>
                    <a:pt x="894" y="5677"/>
                    <a:pt x="394" y="6311"/>
                  </a:cubicBezTo>
                  <a:cubicBezTo>
                    <a:pt x="269" y="6498"/>
                    <a:pt x="465" y="6715"/>
                    <a:pt x="654" y="6715"/>
                  </a:cubicBezTo>
                  <a:cubicBezTo>
                    <a:pt x="668" y="6715"/>
                    <a:pt x="681" y="6714"/>
                    <a:pt x="694" y="6712"/>
                  </a:cubicBezTo>
                  <a:cubicBezTo>
                    <a:pt x="1561" y="6478"/>
                    <a:pt x="2362" y="6044"/>
                    <a:pt x="3062" y="5477"/>
                  </a:cubicBezTo>
                  <a:cubicBezTo>
                    <a:pt x="3296" y="6345"/>
                    <a:pt x="3863" y="7179"/>
                    <a:pt x="4430" y="7879"/>
                  </a:cubicBezTo>
                  <a:cubicBezTo>
                    <a:pt x="4478" y="7939"/>
                    <a:pt x="4539" y="7965"/>
                    <a:pt x="4601" y="7965"/>
                  </a:cubicBezTo>
                  <a:cubicBezTo>
                    <a:pt x="4710" y="7965"/>
                    <a:pt x="4821" y="7885"/>
                    <a:pt x="4863" y="7779"/>
                  </a:cubicBezTo>
                  <a:cubicBezTo>
                    <a:pt x="5197" y="6845"/>
                    <a:pt x="5330" y="5911"/>
                    <a:pt x="5297" y="4977"/>
                  </a:cubicBezTo>
                  <a:cubicBezTo>
                    <a:pt x="6231" y="4877"/>
                    <a:pt x="7132" y="4443"/>
                    <a:pt x="7765" y="3743"/>
                  </a:cubicBezTo>
                  <a:cubicBezTo>
                    <a:pt x="7866" y="3643"/>
                    <a:pt x="7866" y="3476"/>
                    <a:pt x="7732" y="3409"/>
                  </a:cubicBezTo>
                  <a:cubicBezTo>
                    <a:pt x="7032" y="3042"/>
                    <a:pt x="6264" y="2775"/>
                    <a:pt x="5497" y="2609"/>
                  </a:cubicBezTo>
                  <a:cubicBezTo>
                    <a:pt x="5497" y="2575"/>
                    <a:pt x="5497" y="2575"/>
                    <a:pt x="5497" y="2542"/>
                  </a:cubicBezTo>
                  <a:cubicBezTo>
                    <a:pt x="5497" y="1775"/>
                    <a:pt x="5497" y="1041"/>
                    <a:pt x="5664" y="307"/>
                  </a:cubicBezTo>
                  <a:cubicBezTo>
                    <a:pt x="5690" y="175"/>
                    <a:pt x="5570" y="1"/>
                    <a:pt x="543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1"/>
            <p:cNvSpPr/>
            <p:nvPr/>
          </p:nvSpPr>
          <p:spPr>
            <a:xfrm>
              <a:off x="2187738" y="4531438"/>
              <a:ext cx="159300" cy="158475"/>
            </a:xfrm>
            <a:custGeom>
              <a:avLst/>
              <a:gdLst/>
              <a:ahLst/>
              <a:cxnLst/>
              <a:rect l="l" t="t" r="r" b="b"/>
              <a:pathLst>
                <a:path w="6372" h="6339" extrusionOk="0">
                  <a:moveTo>
                    <a:pt x="4270" y="0"/>
                  </a:moveTo>
                  <a:cubicBezTo>
                    <a:pt x="3669" y="467"/>
                    <a:pt x="3136" y="1001"/>
                    <a:pt x="2669" y="1601"/>
                  </a:cubicBezTo>
                  <a:cubicBezTo>
                    <a:pt x="2635" y="1635"/>
                    <a:pt x="2602" y="1635"/>
                    <a:pt x="2569" y="1635"/>
                  </a:cubicBezTo>
                  <a:cubicBezTo>
                    <a:pt x="2514" y="1717"/>
                    <a:pt x="2436" y="1777"/>
                    <a:pt x="2336" y="1777"/>
                  </a:cubicBezTo>
                  <a:cubicBezTo>
                    <a:pt x="2315" y="1777"/>
                    <a:pt x="2292" y="1774"/>
                    <a:pt x="2268" y="1768"/>
                  </a:cubicBezTo>
                  <a:cubicBezTo>
                    <a:pt x="1535" y="1468"/>
                    <a:pt x="767" y="1235"/>
                    <a:pt x="0" y="1068"/>
                  </a:cubicBezTo>
                  <a:lnTo>
                    <a:pt x="0" y="1068"/>
                  </a:lnTo>
                  <a:cubicBezTo>
                    <a:pt x="367" y="1768"/>
                    <a:pt x="701" y="2502"/>
                    <a:pt x="1001" y="3236"/>
                  </a:cubicBezTo>
                  <a:cubicBezTo>
                    <a:pt x="1068" y="3336"/>
                    <a:pt x="1001" y="3403"/>
                    <a:pt x="901" y="3436"/>
                  </a:cubicBezTo>
                  <a:cubicBezTo>
                    <a:pt x="834" y="4070"/>
                    <a:pt x="667" y="4637"/>
                    <a:pt x="367" y="5171"/>
                  </a:cubicBezTo>
                  <a:cubicBezTo>
                    <a:pt x="934" y="4937"/>
                    <a:pt x="1435" y="4670"/>
                    <a:pt x="1902" y="4270"/>
                  </a:cubicBezTo>
                  <a:cubicBezTo>
                    <a:pt x="1946" y="4237"/>
                    <a:pt x="1998" y="4222"/>
                    <a:pt x="2050" y="4222"/>
                  </a:cubicBezTo>
                  <a:cubicBezTo>
                    <a:pt x="2154" y="4222"/>
                    <a:pt x="2257" y="4281"/>
                    <a:pt x="2302" y="4370"/>
                  </a:cubicBezTo>
                  <a:cubicBezTo>
                    <a:pt x="2320" y="4361"/>
                    <a:pt x="2338" y="4357"/>
                    <a:pt x="2355" y="4357"/>
                  </a:cubicBezTo>
                  <a:cubicBezTo>
                    <a:pt x="2402" y="4357"/>
                    <a:pt x="2444" y="4388"/>
                    <a:pt x="2469" y="4437"/>
                  </a:cubicBezTo>
                  <a:cubicBezTo>
                    <a:pt x="2869" y="5104"/>
                    <a:pt x="3236" y="5738"/>
                    <a:pt x="3703" y="6338"/>
                  </a:cubicBezTo>
                  <a:cubicBezTo>
                    <a:pt x="3903" y="5604"/>
                    <a:pt x="4003" y="4837"/>
                    <a:pt x="3936" y="4037"/>
                  </a:cubicBezTo>
                  <a:cubicBezTo>
                    <a:pt x="3936" y="3873"/>
                    <a:pt x="4083" y="3791"/>
                    <a:pt x="4217" y="3791"/>
                  </a:cubicBezTo>
                  <a:cubicBezTo>
                    <a:pt x="4275" y="3791"/>
                    <a:pt x="4330" y="3806"/>
                    <a:pt x="4370" y="3836"/>
                  </a:cubicBezTo>
                  <a:cubicBezTo>
                    <a:pt x="5137" y="3703"/>
                    <a:pt x="5804" y="3369"/>
                    <a:pt x="6371" y="2869"/>
                  </a:cubicBezTo>
                  <a:cubicBezTo>
                    <a:pt x="5638" y="2569"/>
                    <a:pt x="4904" y="2335"/>
                    <a:pt x="4136" y="2202"/>
                  </a:cubicBezTo>
                  <a:cubicBezTo>
                    <a:pt x="3836" y="2135"/>
                    <a:pt x="3970" y="1735"/>
                    <a:pt x="4237" y="1735"/>
                  </a:cubicBezTo>
                  <a:cubicBezTo>
                    <a:pt x="4136" y="1168"/>
                    <a:pt x="4170" y="567"/>
                    <a:pt x="4270"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1"/>
            <p:cNvSpPr/>
            <p:nvPr/>
          </p:nvSpPr>
          <p:spPr>
            <a:xfrm>
              <a:off x="2019788" y="3671350"/>
              <a:ext cx="284075" cy="278200"/>
            </a:xfrm>
            <a:custGeom>
              <a:avLst/>
              <a:gdLst/>
              <a:ahLst/>
              <a:cxnLst/>
              <a:rect l="l" t="t" r="r" b="b"/>
              <a:pathLst>
                <a:path w="11363" h="11128" extrusionOk="0">
                  <a:moveTo>
                    <a:pt x="4837" y="867"/>
                  </a:moveTo>
                  <a:cubicBezTo>
                    <a:pt x="5471" y="1701"/>
                    <a:pt x="6138" y="2501"/>
                    <a:pt x="6839" y="3302"/>
                  </a:cubicBezTo>
                  <a:cubicBezTo>
                    <a:pt x="6906" y="3369"/>
                    <a:pt x="7006" y="3402"/>
                    <a:pt x="7072" y="3402"/>
                  </a:cubicBezTo>
                  <a:cubicBezTo>
                    <a:pt x="6951" y="3554"/>
                    <a:pt x="7078" y="3844"/>
                    <a:pt x="7279" y="3844"/>
                  </a:cubicBezTo>
                  <a:cubicBezTo>
                    <a:pt x="7298" y="3844"/>
                    <a:pt x="7318" y="3842"/>
                    <a:pt x="7339" y="3836"/>
                  </a:cubicBezTo>
                  <a:cubicBezTo>
                    <a:pt x="8340" y="3602"/>
                    <a:pt x="9341" y="3269"/>
                    <a:pt x="10308" y="2935"/>
                  </a:cubicBezTo>
                  <a:lnTo>
                    <a:pt x="10308" y="2935"/>
                  </a:lnTo>
                  <a:cubicBezTo>
                    <a:pt x="9841" y="3635"/>
                    <a:pt x="9407" y="4369"/>
                    <a:pt x="9007" y="5103"/>
                  </a:cubicBezTo>
                  <a:cubicBezTo>
                    <a:pt x="9007" y="5170"/>
                    <a:pt x="9007" y="5203"/>
                    <a:pt x="9007" y="5237"/>
                  </a:cubicBezTo>
                  <a:cubicBezTo>
                    <a:pt x="8974" y="5337"/>
                    <a:pt x="8940" y="5403"/>
                    <a:pt x="8974" y="5503"/>
                  </a:cubicBezTo>
                  <a:cubicBezTo>
                    <a:pt x="9441" y="6504"/>
                    <a:pt x="9808" y="7472"/>
                    <a:pt x="10108" y="8506"/>
                  </a:cubicBezTo>
                  <a:cubicBezTo>
                    <a:pt x="9107" y="8005"/>
                    <a:pt x="8106" y="7538"/>
                    <a:pt x="7106" y="7071"/>
                  </a:cubicBezTo>
                  <a:cubicBezTo>
                    <a:pt x="7039" y="7071"/>
                    <a:pt x="7006" y="7071"/>
                    <a:pt x="6972" y="7105"/>
                  </a:cubicBezTo>
                  <a:cubicBezTo>
                    <a:pt x="6930" y="7083"/>
                    <a:pt x="6881" y="7072"/>
                    <a:pt x="6832" y="7072"/>
                  </a:cubicBezTo>
                  <a:cubicBezTo>
                    <a:pt x="6726" y="7072"/>
                    <a:pt x="6618" y="7124"/>
                    <a:pt x="6572" y="7238"/>
                  </a:cubicBezTo>
                  <a:cubicBezTo>
                    <a:pt x="6005" y="8406"/>
                    <a:pt x="5271" y="9373"/>
                    <a:pt x="4337" y="10240"/>
                  </a:cubicBezTo>
                  <a:cubicBezTo>
                    <a:pt x="4237" y="9239"/>
                    <a:pt x="4204" y="8239"/>
                    <a:pt x="4170" y="7238"/>
                  </a:cubicBezTo>
                  <a:cubicBezTo>
                    <a:pt x="4170" y="7128"/>
                    <a:pt x="4102" y="7063"/>
                    <a:pt x="4021" y="7063"/>
                  </a:cubicBezTo>
                  <a:cubicBezTo>
                    <a:pt x="4004" y="7063"/>
                    <a:pt x="3987" y="7066"/>
                    <a:pt x="3970" y="7071"/>
                  </a:cubicBezTo>
                  <a:cubicBezTo>
                    <a:pt x="3970" y="7038"/>
                    <a:pt x="3937" y="7038"/>
                    <a:pt x="3937" y="7005"/>
                  </a:cubicBezTo>
                  <a:cubicBezTo>
                    <a:pt x="3070" y="6337"/>
                    <a:pt x="2169" y="5737"/>
                    <a:pt x="1202" y="5203"/>
                  </a:cubicBezTo>
                  <a:cubicBezTo>
                    <a:pt x="2136" y="4970"/>
                    <a:pt x="3103" y="4736"/>
                    <a:pt x="4037" y="4469"/>
                  </a:cubicBezTo>
                  <a:cubicBezTo>
                    <a:pt x="4137" y="4469"/>
                    <a:pt x="4204" y="4403"/>
                    <a:pt x="4237" y="4336"/>
                  </a:cubicBezTo>
                  <a:cubicBezTo>
                    <a:pt x="4304" y="4336"/>
                    <a:pt x="4404" y="4303"/>
                    <a:pt x="4404" y="4203"/>
                  </a:cubicBezTo>
                  <a:cubicBezTo>
                    <a:pt x="4504" y="3102"/>
                    <a:pt x="4604" y="1968"/>
                    <a:pt x="4837" y="867"/>
                  </a:cubicBezTo>
                  <a:close/>
                  <a:moveTo>
                    <a:pt x="4674" y="1"/>
                  </a:moveTo>
                  <a:cubicBezTo>
                    <a:pt x="4546" y="1"/>
                    <a:pt x="4426" y="103"/>
                    <a:pt x="4404" y="233"/>
                  </a:cubicBezTo>
                  <a:cubicBezTo>
                    <a:pt x="4170" y="1434"/>
                    <a:pt x="4037" y="2668"/>
                    <a:pt x="4104" y="3902"/>
                  </a:cubicBezTo>
                  <a:cubicBezTo>
                    <a:pt x="4081" y="3902"/>
                    <a:pt x="4044" y="3887"/>
                    <a:pt x="4002" y="3887"/>
                  </a:cubicBezTo>
                  <a:cubicBezTo>
                    <a:pt x="3981" y="3887"/>
                    <a:pt x="3959" y="3891"/>
                    <a:pt x="3937" y="3902"/>
                  </a:cubicBezTo>
                  <a:cubicBezTo>
                    <a:pt x="2736" y="4203"/>
                    <a:pt x="1535" y="4503"/>
                    <a:pt x="368" y="4803"/>
                  </a:cubicBezTo>
                  <a:cubicBezTo>
                    <a:pt x="134" y="4870"/>
                    <a:pt x="1" y="5203"/>
                    <a:pt x="234" y="5337"/>
                  </a:cubicBezTo>
                  <a:cubicBezTo>
                    <a:pt x="1435" y="5970"/>
                    <a:pt x="2603" y="6638"/>
                    <a:pt x="3737" y="7271"/>
                  </a:cubicBezTo>
                  <a:cubicBezTo>
                    <a:pt x="3770" y="7305"/>
                    <a:pt x="3803" y="7305"/>
                    <a:pt x="3837" y="7305"/>
                  </a:cubicBezTo>
                  <a:cubicBezTo>
                    <a:pt x="3670" y="8506"/>
                    <a:pt x="3670" y="9706"/>
                    <a:pt x="3803" y="10907"/>
                  </a:cubicBezTo>
                  <a:cubicBezTo>
                    <a:pt x="3825" y="11060"/>
                    <a:pt x="3961" y="11127"/>
                    <a:pt x="4100" y="11127"/>
                  </a:cubicBezTo>
                  <a:cubicBezTo>
                    <a:pt x="4173" y="11127"/>
                    <a:pt x="4246" y="11109"/>
                    <a:pt x="4304" y="11074"/>
                  </a:cubicBezTo>
                  <a:cubicBezTo>
                    <a:pt x="5505" y="10073"/>
                    <a:pt x="6439" y="8873"/>
                    <a:pt x="7106" y="7438"/>
                  </a:cubicBezTo>
                  <a:cubicBezTo>
                    <a:pt x="8173" y="8072"/>
                    <a:pt x="9274" y="8706"/>
                    <a:pt x="10375" y="9273"/>
                  </a:cubicBezTo>
                  <a:cubicBezTo>
                    <a:pt x="10421" y="9296"/>
                    <a:pt x="10472" y="9306"/>
                    <a:pt x="10523" y="9306"/>
                  </a:cubicBezTo>
                  <a:cubicBezTo>
                    <a:pt x="10693" y="9306"/>
                    <a:pt x="10860" y="9186"/>
                    <a:pt x="10808" y="9006"/>
                  </a:cubicBezTo>
                  <a:cubicBezTo>
                    <a:pt x="10508" y="7705"/>
                    <a:pt x="10108" y="6437"/>
                    <a:pt x="9507" y="5270"/>
                  </a:cubicBezTo>
                  <a:cubicBezTo>
                    <a:pt x="9507" y="5203"/>
                    <a:pt x="9474" y="5170"/>
                    <a:pt x="9407" y="5137"/>
                  </a:cubicBezTo>
                  <a:cubicBezTo>
                    <a:pt x="10008" y="4269"/>
                    <a:pt x="10608" y="3402"/>
                    <a:pt x="11242" y="2601"/>
                  </a:cubicBezTo>
                  <a:cubicBezTo>
                    <a:pt x="11363" y="2421"/>
                    <a:pt x="11211" y="2158"/>
                    <a:pt x="11008" y="2158"/>
                  </a:cubicBezTo>
                  <a:cubicBezTo>
                    <a:pt x="10987" y="2158"/>
                    <a:pt x="10964" y="2161"/>
                    <a:pt x="10942" y="2168"/>
                  </a:cubicBezTo>
                  <a:cubicBezTo>
                    <a:pt x="9741" y="2535"/>
                    <a:pt x="8473" y="2835"/>
                    <a:pt x="7273" y="3269"/>
                  </a:cubicBezTo>
                  <a:cubicBezTo>
                    <a:pt x="7373" y="3168"/>
                    <a:pt x="7406" y="3035"/>
                    <a:pt x="7306" y="2902"/>
                  </a:cubicBezTo>
                  <a:cubicBezTo>
                    <a:pt x="6505" y="1934"/>
                    <a:pt x="5705" y="1000"/>
                    <a:pt x="4871" y="100"/>
                  </a:cubicBezTo>
                  <a:cubicBezTo>
                    <a:pt x="4813" y="30"/>
                    <a:pt x="4742" y="1"/>
                    <a:pt x="467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1"/>
            <p:cNvSpPr/>
            <p:nvPr/>
          </p:nvSpPr>
          <p:spPr>
            <a:xfrm>
              <a:off x="2049813" y="3693000"/>
              <a:ext cx="227700" cy="234375"/>
            </a:xfrm>
            <a:custGeom>
              <a:avLst/>
              <a:gdLst/>
              <a:ahLst/>
              <a:cxnLst/>
              <a:rect l="l" t="t" r="r" b="b"/>
              <a:pathLst>
                <a:path w="9108" h="9375" extrusionOk="0">
                  <a:moveTo>
                    <a:pt x="3603" y="1"/>
                  </a:moveTo>
                  <a:cubicBezTo>
                    <a:pt x="3403" y="1102"/>
                    <a:pt x="3303" y="2236"/>
                    <a:pt x="3203" y="3337"/>
                  </a:cubicBezTo>
                  <a:cubicBezTo>
                    <a:pt x="3203" y="3437"/>
                    <a:pt x="3103" y="3470"/>
                    <a:pt x="3036" y="3470"/>
                  </a:cubicBezTo>
                  <a:cubicBezTo>
                    <a:pt x="3003" y="3537"/>
                    <a:pt x="2936" y="3603"/>
                    <a:pt x="2836" y="3603"/>
                  </a:cubicBezTo>
                  <a:cubicBezTo>
                    <a:pt x="1902" y="3870"/>
                    <a:pt x="935" y="4104"/>
                    <a:pt x="1" y="4337"/>
                  </a:cubicBezTo>
                  <a:cubicBezTo>
                    <a:pt x="968" y="4871"/>
                    <a:pt x="1869" y="5471"/>
                    <a:pt x="2736" y="6139"/>
                  </a:cubicBezTo>
                  <a:cubicBezTo>
                    <a:pt x="2736" y="6172"/>
                    <a:pt x="2769" y="6172"/>
                    <a:pt x="2769" y="6205"/>
                  </a:cubicBezTo>
                  <a:cubicBezTo>
                    <a:pt x="2786" y="6200"/>
                    <a:pt x="2803" y="6197"/>
                    <a:pt x="2820" y="6197"/>
                  </a:cubicBezTo>
                  <a:cubicBezTo>
                    <a:pt x="2901" y="6197"/>
                    <a:pt x="2969" y="6262"/>
                    <a:pt x="2969" y="6372"/>
                  </a:cubicBezTo>
                  <a:cubicBezTo>
                    <a:pt x="3003" y="7373"/>
                    <a:pt x="3036" y="8373"/>
                    <a:pt x="3136" y="9374"/>
                  </a:cubicBezTo>
                  <a:cubicBezTo>
                    <a:pt x="4070" y="8507"/>
                    <a:pt x="4804" y="7540"/>
                    <a:pt x="5371" y="6372"/>
                  </a:cubicBezTo>
                  <a:cubicBezTo>
                    <a:pt x="5417" y="6258"/>
                    <a:pt x="5525" y="6206"/>
                    <a:pt x="5631" y="6206"/>
                  </a:cubicBezTo>
                  <a:cubicBezTo>
                    <a:pt x="5680" y="6206"/>
                    <a:pt x="5729" y="6217"/>
                    <a:pt x="5771" y="6239"/>
                  </a:cubicBezTo>
                  <a:cubicBezTo>
                    <a:pt x="5805" y="6205"/>
                    <a:pt x="5838" y="6205"/>
                    <a:pt x="5905" y="6205"/>
                  </a:cubicBezTo>
                  <a:cubicBezTo>
                    <a:pt x="6905" y="6672"/>
                    <a:pt x="7906" y="7139"/>
                    <a:pt x="8907" y="7640"/>
                  </a:cubicBezTo>
                  <a:cubicBezTo>
                    <a:pt x="8607" y="6606"/>
                    <a:pt x="8240" y="5638"/>
                    <a:pt x="7773" y="4637"/>
                  </a:cubicBezTo>
                  <a:cubicBezTo>
                    <a:pt x="7739" y="4537"/>
                    <a:pt x="7773" y="4471"/>
                    <a:pt x="7806" y="4371"/>
                  </a:cubicBezTo>
                  <a:cubicBezTo>
                    <a:pt x="7806" y="4337"/>
                    <a:pt x="7806" y="4304"/>
                    <a:pt x="7806" y="4237"/>
                  </a:cubicBezTo>
                  <a:cubicBezTo>
                    <a:pt x="8206" y="3503"/>
                    <a:pt x="8640" y="2769"/>
                    <a:pt x="9107" y="2069"/>
                  </a:cubicBezTo>
                  <a:lnTo>
                    <a:pt x="9107" y="2069"/>
                  </a:lnTo>
                  <a:cubicBezTo>
                    <a:pt x="8140" y="2403"/>
                    <a:pt x="7139" y="2736"/>
                    <a:pt x="6138" y="2970"/>
                  </a:cubicBezTo>
                  <a:cubicBezTo>
                    <a:pt x="6117" y="2976"/>
                    <a:pt x="6097" y="2978"/>
                    <a:pt x="6078" y="2978"/>
                  </a:cubicBezTo>
                  <a:cubicBezTo>
                    <a:pt x="5877" y="2978"/>
                    <a:pt x="5750" y="2688"/>
                    <a:pt x="5871" y="2536"/>
                  </a:cubicBezTo>
                  <a:cubicBezTo>
                    <a:pt x="5805" y="2536"/>
                    <a:pt x="5705" y="2503"/>
                    <a:pt x="5638" y="2436"/>
                  </a:cubicBezTo>
                  <a:cubicBezTo>
                    <a:pt x="4937" y="1635"/>
                    <a:pt x="4270" y="835"/>
                    <a:pt x="3603"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642150" y="611754"/>
            <a:ext cx="5121652" cy="461665"/>
          </a:xfrm>
          <a:prstGeom prst="rect">
            <a:avLst/>
          </a:prstGeom>
          <a:noFill/>
        </p:spPr>
        <p:txBody>
          <a:bodyPr wrap="square" rtlCol="0">
            <a:spAutoFit/>
          </a:bodyPr>
          <a:lstStyle/>
          <a:p>
            <a:r>
              <a:rPr lang="en-US" sz="2400" b="1" dirty="0">
                <a:solidFill>
                  <a:schemeClr val="tx2">
                    <a:lumMod val="50000"/>
                  </a:schemeClr>
                </a:solidFill>
              </a:rPr>
              <a:t>2. </a:t>
            </a:r>
            <a:r>
              <a:rPr lang="en-US" sz="2400" b="1" dirty="0" err="1">
                <a:solidFill>
                  <a:schemeClr val="tx2">
                    <a:lumMod val="50000"/>
                  </a:schemeClr>
                </a:solidFill>
              </a:rPr>
              <a:t>Chuột</a:t>
            </a:r>
            <a:r>
              <a:rPr lang="en-US" sz="2400" b="1" dirty="0">
                <a:solidFill>
                  <a:schemeClr val="tx2">
                    <a:lumMod val="50000"/>
                  </a:schemeClr>
                </a:solidFill>
              </a:rPr>
              <a:t> </a:t>
            </a:r>
            <a:r>
              <a:rPr lang="en-US" sz="2400" b="1" dirty="0" err="1">
                <a:solidFill>
                  <a:schemeClr val="tx2">
                    <a:lumMod val="50000"/>
                  </a:schemeClr>
                </a:solidFill>
              </a:rPr>
              <a:t>máy</a:t>
            </a:r>
            <a:r>
              <a:rPr lang="en-US" sz="2400" b="1" dirty="0">
                <a:solidFill>
                  <a:schemeClr val="tx2">
                    <a:lumMod val="50000"/>
                  </a:schemeClr>
                </a:solidFill>
              </a:rPr>
              <a:t> </a:t>
            </a:r>
            <a:r>
              <a:rPr lang="en-US" sz="2400" b="1" dirty="0" err="1">
                <a:solidFill>
                  <a:schemeClr val="tx2">
                    <a:lumMod val="50000"/>
                  </a:schemeClr>
                </a:solidFill>
              </a:rPr>
              <a:t>tính</a:t>
            </a:r>
            <a:endParaRPr lang="en-US" sz="2400" b="1" dirty="0">
              <a:solidFill>
                <a:schemeClr val="tx2">
                  <a:lumMod val="50000"/>
                </a:schemeClr>
              </a:solidFill>
            </a:endParaRPr>
          </a:p>
        </p:txBody>
      </p:sp>
      <p:sp>
        <p:nvSpPr>
          <p:cNvPr id="6" name="Rectangle 5"/>
          <p:cNvSpPr/>
          <p:nvPr/>
        </p:nvSpPr>
        <p:spPr>
          <a:xfrm>
            <a:off x="539487" y="1887710"/>
            <a:ext cx="4494850" cy="2400657"/>
          </a:xfrm>
          <a:prstGeom prst="rect">
            <a:avLst/>
          </a:prstGeom>
        </p:spPr>
        <p:txBody>
          <a:bodyPr wrap="square">
            <a:spAutoFit/>
          </a:bodyPr>
          <a:lstStyle/>
          <a:p>
            <a:pPr algn="just">
              <a:lnSpc>
                <a:spcPct val="150000"/>
              </a:lnSpc>
            </a:pPr>
            <a:r>
              <a:rPr lang="en-US" sz="2000" b="1" i="1" dirty="0" err="1"/>
              <a:t>Quan</a:t>
            </a:r>
            <a:r>
              <a:rPr lang="en-US" sz="2000" b="1" i="1" dirty="0"/>
              <a:t> </a:t>
            </a:r>
            <a:r>
              <a:rPr lang="vi-VN" sz="2000" b="1" i="1" dirty="0"/>
              <a:t>sát Hình 20 và trả lời câu hỏi: </a:t>
            </a:r>
            <a:endParaRPr lang="en-US" sz="2000" b="1" i="1" dirty="0"/>
          </a:p>
          <a:p>
            <a:pPr algn="just">
              <a:lnSpc>
                <a:spcPct val="150000"/>
              </a:lnSpc>
            </a:pPr>
            <a:r>
              <a:rPr lang="vi-VN" sz="2000" dirty="0"/>
              <a:t>Em hãy quan sát Hình 20 và ghép các cụm từ </a:t>
            </a:r>
            <a:r>
              <a:rPr lang="vi-VN" sz="2000" dirty="0">
                <a:solidFill>
                  <a:schemeClr val="accent1">
                    <a:lumMod val="75000"/>
                  </a:schemeClr>
                </a:solidFill>
              </a:rPr>
              <a:t>nút trái</a:t>
            </a:r>
            <a:r>
              <a:rPr lang="vi-VN" sz="2000" dirty="0"/>
              <a:t>, </a:t>
            </a:r>
            <a:r>
              <a:rPr lang="vi-VN" sz="2000" dirty="0">
                <a:solidFill>
                  <a:schemeClr val="accent1">
                    <a:lumMod val="75000"/>
                  </a:schemeClr>
                </a:solidFill>
              </a:rPr>
              <a:t>nút phải</a:t>
            </a:r>
            <a:r>
              <a:rPr lang="vi-VN" sz="2000" dirty="0"/>
              <a:t>, </a:t>
            </a:r>
            <a:r>
              <a:rPr lang="vi-VN" sz="2000" dirty="0">
                <a:solidFill>
                  <a:schemeClr val="accent1">
                    <a:lumMod val="75000"/>
                  </a:schemeClr>
                </a:solidFill>
              </a:rPr>
              <a:t>nút cuộn </a:t>
            </a:r>
            <a:r>
              <a:rPr lang="vi-VN" sz="2000" dirty="0"/>
              <a:t>tương ứng với các bộ phận được đánh số của chuột máy tính.</a:t>
            </a:r>
            <a:endParaRPr lang="en-US" sz="2000"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240608" y="1969031"/>
            <a:ext cx="2672462" cy="2043111"/>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53"/>
                                        </p:tgtEl>
                                        <p:attrNameLst>
                                          <p:attrName>style.visibility</p:attrName>
                                        </p:attrNameLst>
                                      </p:cBhvr>
                                      <p:to>
                                        <p:strVal val="visible"/>
                                      </p:to>
                                    </p:set>
                                    <p:animEffect transition="in" filter="wipe(left)">
                                      <p:cBhvr>
                                        <p:cTn id="13" dur="500"/>
                                        <p:tgtEl>
                                          <p:spTgt spid="553"/>
                                        </p:tgtEl>
                                      </p:cBhvr>
                                    </p:animEffect>
                                  </p:childTnLst>
                                </p:cTn>
                              </p:par>
                              <p:par>
                                <p:cTn id="14" presetID="10" presetClass="entr" presetSubtype="0" fill="hold" nodeType="withEffect">
                                  <p:stCondLst>
                                    <p:cond delay="0"/>
                                  </p:stCondLst>
                                  <p:childTnLst>
                                    <p:set>
                                      <p:cBhvr>
                                        <p:cTn id="15" dur="1" fill="hold">
                                          <p:stCondLst>
                                            <p:cond delay="0"/>
                                          </p:stCondLst>
                                        </p:cTn>
                                        <p:tgtEl>
                                          <p:spTgt spid="557"/>
                                        </p:tgtEl>
                                        <p:attrNameLst>
                                          <p:attrName>style.visibility</p:attrName>
                                        </p:attrNameLst>
                                      </p:cBhvr>
                                      <p:to>
                                        <p:strVal val="visible"/>
                                      </p:to>
                                    </p:set>
                                    <p:animEffect transition="in" filter="fade">
                                      <p:cBhvr>
                                        <p:cTn id="16" dur="500"/>
                                        <p:tgtEl>
                                          <p:spTgt spid="55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grpSp>
        <p:nvGrpSpPr>
          <p:cNvPr id="1376" name="Google Shape;1376;p61"/>
          <p:cNvGrpSpPr/>
          <p:nvPr/>
        </p:nvGrpSpPr>
        <p:grpSpPr>
          <a:xfrm rot="-4500040">
            <a:off x="666857" y="507803"/>
            <a:ext cx="548534" cy="708754"/>
            <a:chOff x="6459450" y="2381250"/>
            <a:chExt cx="548550" cy="708775"/>
          </a:xfrm>
        </p:grpSpPr>
        <p:sp>
          <p:nvSpPr>
            <p:cNvPr id="1377" name="Google Shape;1377;p61"/>
            <p:cNvSpPr/>
            <p:nvPr/>
          </p:nvSpPr>
          <p:spPr>
            <a:xfrm>
              <a:off x="6459450" y="2624975"/>
              <a:ext cx="196650" cy="199125"/>
            </a:xfrm>
            <a:custGeom>
              <a:avLst/>
              <a:gdLst/>
              <a:ahLst/>
              <a:cxnLst/>
              <a:rect l="l" t="t" r="r" b="b"/>
              <a:pathLst>
                <a:path w="7866" h="7965" extrusionOk="0">
                  <a:moveTo>
                    <a:pt x="5096" y="808"/>
                  </a:moveTo>
                  <a:cubicBezTo>
                    <a:pt x="4996" y="1375"/>
                    <a:pt x="4963" y="1975"/>
                    <a:pt x="5063" y="2542"/>
                  </a:cubicBezTo>
                  <a:cubicBezTo>
                    <a:pt x="4796" y="2542"/>
                    <a:pt x="4663" y="2942"/>
                    <a:pt x="4963" y="3009"/>
                  </a:cubicBezTo>
                  <a:cubicBezTo>
                    <a:pt x="5730" y="3143"/>
                    <a:pt x="6464" y="3376"/>
                    <a:pt x="7198" y="3676"/>
                  </a:cubicBezTo>
                  <a:cubicBezTo>
                    <a:pt x="6631" y="4177"/>
                    <a:pt x="5964" y="4510"/>
                    <a:pt x="5196" y="4644"/>
                  </a:cubicBezTo>
                  <a:cubicBezTo>
                    <a:pt x="5156" y="4614"/>
                    <a:pt x="5101" y="4599"/>
                    <a:pt x="5044" y="4599"/>
                  </a:cubicBezTo>
                  <a:cubicBezTo>
                    <a:pt x="4910" y="4599"/>
                    <a:pt x="4763" y="4680"/>
                    <a:pt x="4763" y="4844"/>
                  </a:cubicBezTo>
                  <a:cubicBezTo>
                    <a:pt x="4830" y="5644"/>
                    <a:pt x="4729" y="6412"/>
                    <a:pt x="4529" y="7145"/>
                  </a:cubicBezTo>
                  <a:cubicBezTo>
                    <a:pt x="4062" y="6545"/>
                    <a:pt x="3695" y="5911"/>
                    <a:pt x="3328" y="5244"/>
                  </a:cubicBezTo>
                  <a:cubicBezTo>
                    <a:pt x="3280" y="5195"/>
                    <a:pt x="3231" y="5164"/>
                    <a:pt x="3182" y="5164"/>
                  </a:cubicBezTo>
                  <a:cubicBezTo>
                    <a:pt x="3164" y="5164"/>
                    <a:pt x="3146" y="5168"/>
                    <a:pt x="3128" y="5177"/>
                  </a:cubicBezTo>
                  <a:cubicBezTo>
                    <a:pt x="3084" y="5088"/>
                    <a:pt x="2995" y="5029"/>
                    <a:pt x="2891" y="5029"/>
                  </a:cubicBezTo>
                  <a:cubicBezTo>
                    <a:pt x="2839" y="5029"/>
                    <a:pt x="2784" y="5044"/>
                    <a:pt x="2728" y="5077"/>
                  </a:cubicBezTo>
                  <a:cubicBezTo>
                    <a:pt x="2261" y="5478"/>
                    <a:pt x="1761" y="5744"/>
                    <a:pt x="1194" y="5978"/>
                  </a:cubicBezTo>
                  <a:cubicBezTo>
                    <a:pt x="1494" y="5444"/>
                    <a:pt x="1661" y="4877"/>
                    <a:pt x="1727" y="4243"/>
                  </a:cubicBezTo>
                  <a:cubicBezTo>
                    <a:pt x="1827" y="4210"/>
                    <a:pt x="1894" y="4143"/>
                    <a:pt x="1861" y="4043"/>
                  </a:cubicBezTo>
                  <a:cubicBezTo>
                    <a:pt x="1527" y="3276"/>
                    <a:pt x="1194" y="2575"/>
                    <a:pt x="827" y="1875"/>
                  </a:cubicBezTo>
                  <a:lnTo>
                    <a:pt x="827" y="1875"/>
                  </a:lnTo>
                  <a:cubicBezTo>
                    <a:pt x="1594" y="2042"/>
                    <a:pt x="2361" y="2242"/>
                    <a:pt x="3095" y="2575"/>
                  </a:cubicBezTo>
                  <a:cubicBezTo>
                    <a:pt x="3119" y="2581"/>
                    <a:pt x="3141" y="2584"/>
                    <a:pt x="3163" y="2584"/>
                  </a:cubicBezTo>
                  <a:cubicBezTo>
                    <a:pt x="3263" y="2584"/>
                    <a:pt x="3340" y="2524"/>
                    <a:pt x="3395" y="2442"/>
                  </a:cubicBezTo>
                  <a:cubicBezTo>
                    <a:pt x="3429" y="2442"/>
                    <a:pt x="3462" y="2442"/>
                    <a:pt x="3495" y="2375"/>
                  </a:cubicBezTo>
                  <a:cubicBezTo>
                    <a:pt x="3996" y="1808"/>
                    <a:pt x="4496" y="1275"/>
                    <a:pt x="5096" y="808"/>
                  </a:cubicBezTo>
                  <a:close/>
                  <a:moveTo>
                    <a:pt x="5436" y="1"/>
                  </a:moveTo>
                  <a:cubicBezTo>
                    <a:pt x="5400" y="1"/>
                    <a:pt x="5364" y="13"/>
                    <a:pt x="5330" y="40"/>
                  </a:cubicBezTo>
                  <a:cubicBezTo>
                    <a:pt x="4563" y="641"/>
                    <a:pt x="3862" y="1308"/>
                    <a:pt x="3328" y="2108"/>
                  </a:cubicBezTo>
                  <a:lnTo>
                    <a:pt x="3295" y="2108"/>
                  </a:lnTo>
                  <a:cubicBezTo>
                    <a:pt x="2361" y="1675"/>
                    <a:pt x="1427" y="1408"/>
                    <a:pt x="393" y="1241"/>
                  </a:cubicBezTo>
                  <a:cubicBezTo>
                    <a:pt x="378" y="1239"/>
                    <a:pt x="364" y="1238"/>
                    <a:pt x="349" y="1238"/>
                  </a:cubicBezTo>
                  <a:cubicBezTo>
                    <a:pt x="165" y="1238"/>
                    <a:pt x="0" y="1425"/>
                    <a:pt x="93" y="1641"/>
                  </a:cubicBezTo>
                  <a:cubicBezTo>
                    <a:pt x="560" y="2475"/>
                    <a:pt x="993" y="3343"/>
                    <a:pt x="1460" y="4143"/>
                  </a:cubicBezTo>
                  <a:cubicBezTo>
                    <a:pt x="1227" y="4944"/>
                    <a:pt x="893" y="5678"/>
                    <a:pt x="426" y="6311"/>
                  </a:cubicBezTo>
                  <a:cubicBezTo>
                    <a:pt x="270" y="6499"/>
                    <a:pt x="465" y="6715"/>
                    <a:pt x="654" y="6715"/>
                  </a:cubicBezTo>
                  <a:cubicBezTo>
                    <a:pt x="667" y="6715"/>
                    <a:pt x="680" y="6714"/>
                    <a:pt x="693" y="6712"/>
                  </a:cubicBezTo>
                  <a:cubicBezTo>
                    <a:pt x="1561" y="6445"/>
                    <a:pt x="2394" y="6045"/>
                    <a:pt x="3062" y="5478"/>
                  </a:cubicBezTo>
                  <a:cubicBezTo>
                    <a:pt x="3328" y="6345"/>
                    <a:pt x="3862" y="7179"/>
                    <a:pt x="4429" y="7879"/>
                  </a:cubicBezTo>
                  <a:cubicBezTo>
                    <a:pt x="4478" y="7940"/>
                    <a:pt x="4539" y="7965"/>
                    <a:pt x="4601" y="7965"/>
                  </a:cubicBezTo>
                  <a:cubicBezTo>
                    <a:pt x="4710" y="7965"/>
                    <a:pt x="4820" y="7886"/>
                    <a:pt x="4863" y="7779"/>
                  </a:cubicBezTo>
                  <a:cubicBezTo>
                    <a:pt x="5196" y="6845"/>
                    <a:pt x="5330" y="5911"/>
                    <a:pt x="5297" y="4977"/>
                  </a:cubicBezTo>
                  <a:cubicBezTo>
                    <a:pt x="6231" y="4844"/>
                    <a:pt x="7131" y="4410"/>
                    <a:pt x="7798" y="3743"/>
                  </a:cubicBezTo>
                  <a:cubicBezTo>
                    <a:pt x="7865" y="3643"/>
                    <a:pt x="7865" y="3476"/>
                    <a:pt x="7732" y="3409"/>
                  </a:cubicBezTo>
                  <a:cubicBezTo>
                    <a:pt x="7031" y="3042"/>
                    <a:pt x="6264" y="2776"/>
                    <a:pt x="5497" y="2609"/>
                  </a:cubicBezTo>
                  <a:cubicBezTo>
                    <a:pt x="5497" y="2575"/>
                    <a:pt x="5497" y="2542"/>
                    <a:pt x="5497" y="2542"/>
                  </a:cubicBezTo>
                  <a:cubicBezTo>
                    <a:pt x="5497" y="1775"/>
                    <a:pt x="5497" y="1041"/>
                    <a:pt x="5663" y="307"/>
                  </a:cubicBezTo>
                  <a:cubicBezTo>
                    <a:pt x="5690" y="175"/>
                    <a:pt x="5570" y="1"/>
                    <a:pt x="543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1"/>
            <p:cNvSpPr/>
            <p:nvPr/>
          </p:nvSpPr>
          <p:spPr>
            <a:xfrm>
              <a:off x="6480100" y="2645150"/>
              <a:ext cx="159300" cy="158475"/>
            </a:xfrm>
            <a:custGeom>
              <a:avLst/>
              <a:gdLst/>
              <a:ahLst/>
              <a:cxnLst/>
              <a:rect l="l" t="t" r="r" b="b"/>
              <a:pathLst>
                <a:path w="6372" h="6339" extrusionOk="0">
                  <a:moveTo>
                    <a:pt x="4270" y="1"/>
                  </a:moveTo>
                  <a:lnTo>
                    <a:pt x="4270" y="1"/>
                  </a:lnTo>
                  <a:cubicBezTo>
                    <a:pt x="3670" y="468"/>
                    <a:pt x="3170" y="1001"/>
                    <a:pt x="2669" y="1568"/>
                  </a:cubicBezTo>
                  <a:cubicBezTo>
                    <a:pt x="2636" y="1635"/>
                    <a:pt x="2603" y="1635"/>
                    <a:pt x="2569" y="1635"/>
                  </a:cubicBezTo>
                  <a:cubicBezTo>
                    <a:pt x="2514" y="1717"/>
                    <a:pt x="2437" y="1777"/>
                    <a:pt x="2337" y="1777"/>
                  </a:cubicBezTo>
                  <a:cubicBezTo>
                    <a:pt x="2315" y="1777"/>
                    <a:pt x="2293" y="1774"/>
                    <a:pt x="2269" y="1768"/>
                  </a:cubicBezTo>
                  <a:cubicBezTo>
                    <a:pt x="1535" y="1435"/>
                    <a:pt x="768" y="1235"/>
                    <a:pt x="1" y="1068"/>
                  </a:cubicBezTo>
                  <a:lnTo>
                    <a:pt x="1" y="1068"/>
                  </a:lnTo>
                  <a:cubicBezTo>
                    <a:pt x="368" y="1768"/>
                    <a:pt x="701" y="2469"/>
                    <a:pt x="1035" y="3236"/>
                  </a:cubicBezTo>
                  <a:cubicBezTo>
                    <a:pt x="1068" y="3336"/>
                    <a:pt x="1001" y="3403"/>
                    <a:pt x="901" y="3436"/>
                  </a:cubicBezTo>
                  <a:cubicBezTo>
                    <a:pt x="835" y="4070"/>
                    <a:pt x="668" y="4637"/>
                    <a:pt x="368" y="5171"/>
                  </a:cubicBezTo>
                  <a:cubicBezTo>
                    <a:pt x="935" y="4937"/>
                    <a:pt x="1435" y="4671"/>
                    <a:pt x="1902" y="4270"/>
                  </a:cubicBezTo>
                  <a:cubicBezTo>
                    <a:pt x="1958" y="4237"/>
                    <a:pt x="2013" y="4222"/>
                    <a:pt x="2065" y="4222"/>
                  </a:cubicBezTo>
                  <a:cubicBezTo>
                    <a:pt x="2169" y="4222"/>
                    <a:pt x="2258" y="4281"/>
                    <a:pt x="2302" y="4370"/>
                  </a:cubicBezTo>
                  <a:cubicBezTo>
                    <a:pt x="2320" y="4361"/>
                    <a:pt x="2338" y="4357"/>
                    <a:pt x="2356" y="4357"/>
                  </a:cubicBezTo>
                  <a:cubicBezTo>
                    <a:pt x="2405" y="4357"/>
                    <a:pt x="2454" y="4388"/>
                    <a:pt x="2502" y="4437"/>
                  </a:cubicBezTo>
                  <a:cubicBezTo>
                    <a:pt x="2869" y="5104"/>
                    <a:pt x="3236" y="5738"/>
                    <a:pt x="3703" y="6338"/>
                  </a:cubicBezTo>
                  <a:cubicBezTo>
                    <a:pt x="3903" y="5605"/>
                    <a:pt x="4004" y="4837"/>
                    <a:pt x="3937" y="4037"/>
                  </a:cubicBezTo>
                  <a:cubicBezTo>
                    <a:pt x="3937" y="3873"/>
                    <a:pt x="4084" y="3792"/>
                    <a:pt x="4218" y="3792"/>
                  </a:cubicBezTo>
                  <a:cubicBezTo>
                    <a:pt x="4275" y="3792"/>
                    <a:pt x="4330" y="3807"/>
                    <a:pt x="4370" y="3837"/>
                  </a:cubicBezTo>
                  <a:cubicBezTo>
                    <a:pt x="5138" y="3703"/>
                    <a:pt x="5805" y="3370"/>
                    <a:pt x="6372" y="2869"/>
                  </a:cubicBezTo>
                  <a:cubicBezTo>
                    <a:pt x="5638" y="2569"/>
                    <a:pt x="4904" y="2336"/>
                    <a:pt x="4137" y="2202"/>
                  </a:cubicBezTo>
                  <a:cubicBezTo>
                    <a:pt x="3837" y="2135"/>
                    <a:pt x="3970" y="1735"/>
                    <a:pt x="4237" y="1735"/>
                  </a:cubicBezTo>
                  <a:cubicBezTo>
                    <a:pt x="4137" y="1168"/>
                    <a:pt x="4170" y="568"/>
                    <a:pt x="427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1"/>
            <p:cNvSpPr/>
            <p:nvPr/>
          </p:nvSpPr>
          <p:spPr>
            <a:xfrm>
              <a:off x="6728775" y="2812525"/>
              <a:ext cx="279225" cy="277500"/>
            </a:xfrm>
            <a:custGeom>
              <a:avLst/>
              <a:gdLst/>
              <a:ahLst/>
              <a:cxnLst/>
              <a:rect l="l" t="t" r="r" b="b"/>
              <a:pathLst>
                <a:path w="11169" h="11100" extrusionOk="0">
                  <a:moveTo>
                    <a:pt x="6699" y="844"/>
                  </a:moveTo>
                  <a:cubicBezTo>
                    <a:pt x="6766" y="1912"/>
                    <a:pt x="6832" y="2946"/>
                    <a:pt x="6966" y="4013"/>
                  </a:cubicBezTo>
                  <a:cubicBezTo>
                    <a:pt x="6966" y="4113"/>
                    <a:pt x="7033" y="4180"/>
                    <a:pt x="7099" y="4213"/>
                  </a:cubicBezTo>
                  <a:cubicBezTo>
                    <a:pt x="6866" y="4280"/>
                    <a:pt x="6799" y="4647"/>
                    <a:pt x="7066" y="4747"/>
                  </a:cubicBezTo>
                  <a:cubicBezTo>
                    <a:pt x="8000" y="5114"/>
                    <a:pt x="9001" y="5414"/>
                    <a:pt x="10001" y="5714"/>
                  </a:cubicBezTo>
                  <a:cubicBezTo>
                    <a:pt x="9201" y="6015"/>
                    <a:pt x="8434" y="6348"/>
                    <a:pt x="7700" y="6715"/>
                  </a:cubicBezTo>
                  <a:cubicBezTo>
                    <a:pt x="7633" y="6748"/>
                    <a:pt x="7600" y="6782"/>
                    <a:pt x="7600" y="6849"/>
                  </a:cubicBezTo>
                  <a:cubicBezTo>
                    <a:pt x="7500" y="6882"/>
                    <a:pt x="7433" y="6949"/>
                    <a:pt x="7433" y="7049"/>
                  </a:cubicBezTo>
                  <a:cubicBezTo>
                    <a:pt x="7233" y="8116"/>
                    <a:pt x="6966" y="9117"/>
                    <a:pt x="6599" y="10118"/>
                  </a:cubicBezTo>
                  <a:cubicBezTo>
                    <a:pt x="6065" y="9150"/>
                    <a:pt x="5531" y="8183"/>
                    <a:pt x="4964" y="7249"/>
                  </a:cubicBezTo>
                  <a:cubicBezTo>
                    <a:pt x="4931" y="7182"/>
                    <a:pt x="4898" y="7182"/>
                    <a:pt x="4864" y="7182"/>
                  </a:cubicBezTo>
                  <a:cubicBezTo>
                    <a:pt x="4791" y="7084"/>
                    <a:pt x="4682" y="7023"/>
                    <a:pt x="4563" y="7023"/>
                  </a:cubicBezTo>
                  <a:cubicBezTo>
                    <a:pt x="4520" y="7023"/>
                    <a:pt x="4475" y="7031"/>
                    <a:pt x="4431" y="7049"/>
                  </a:cubicBezTo>
                  <a:cubicBezTo>
                    <a:pt x="3330" y="7682"/>
                    <a:pt x="2162" y="8049"/>
                    <a:pt x="895" y="8216"/>
                  </a:cubicBezTo>
                  <a:cubicBezTo>
                    <a:pt x="1395" y="7349"/>
                    <a:pt x="1929" y="6482"/>
                    <a:pt x="2496" y="5681"/>
                  </a:cubicBezTo>
                  <a:cubicBezTo>
                    <a:pt x="2596" y="5548"/>
                    <a:pt x="2529" y="5448"/>
                    <a:pt x="2429" y="5414"/>
                  </a:cubicBezTo>
                  <a:cubicBezTo>
                    <a:pt x="2429" y="5381"/>
                    <a:pt x="2429" y="5381"/>
                    <a:pt x="2429" y="5347"/>
                  </a:cubicBezTo>
                  <a:cubicBezTo>
                    <a:pt x="2129" y="4280"/>
                    <a:pt x="1729" y="3279"/>
                    <a:pt x="1262" y="2279"/>
                  </a:cubicBezTo>
                  <a:lnTo>
                    <a:pt x="1262" y="2279"/>
                  </a:lnTo>
                  <a:cubicBezTo>
                    <a:pt x="2162" y="2646"/>
                    <a:pt x="3063" y="2979"/>
                    <a:pt x="3964" y="3346"/>
                  </a:cubicBezTo>
                  <a:cubicBezTo>
                    <a:pt x="4014" y="3363"/>
                    <a:pt x="4064" y="3371"/>
                    <a:pt x="4110" y="3371"/>
                  </a:cubicBezTo>
                  <a:cubicBezTo>
                    <a:pt x="4155" y="3371"/>
                    <a:pt x="4197" y="3363"/>
                    <a:pt x="4231" y="3346"/>
                  </a:cubicBezTo>
                  <a:cubicBezTo>
                    <a:pt x="4250" y="3365"/>
                    <a:pt x="4291" y="3385"/>
                    <a:pt x="4336" y="3385"/>
                  </a:cubicBezTo>
                  <a:cubicBezTo>
                    <a:pt x="4368" y="3385"/>
                    <a:pt x="4402" y="3374"/>
                    <a:pt x="4431" y="3346"/>
                  </a:cubicBezTo>
                  <a:cubicBezTo>
                    <a:pt x="5165" y="2479"/>
                    <a:pt x="5898" y="1645"/>
                    <a:pt x="6699" y="844"/>
                  </a:cubicBezTo>
                  <a:close/>
                  <a:moveTo>
                    <a:pt x="6943" y="1"/>
                  </a:moveTo>
                  <a:cubicBezTo>
                    <a:pt x="6870" y="1"/>
                    <a:pt x="6794" y="27"/>
                    <a:pt x="6732" y="77"/>
                  </a:cubicBezTo>
                  <a:cubicBezTo>
                    <a:pt x="5832" y="944"/>
                    <a:pt x="4998" y="1878"/>
                    <a:pt x="4364" y="2912"/>
                  </a:cubicBezTo>
                  <a:cubicBezTo>
                    <a:pt x="4331" y="2879"/>
                    <a:pt x="4297" y="2812"/>
                    <a:pt x="4231" y="2812"/>
                  </a:cubicBezTo>
                  <a:cubicBezTo>
                    <a:pt x="3063" y="2345"/>
                    <a:pt x="1929" y="1912"/>
                    <a:pt x="795" y="1478"/>
                  </a:cubicBezTo>
                  <a:cubicBezTo>
                    <a:pt x="764" y="1469"/>
                    <a:pt x="732" y="1465"/>
                    <a:pt x="699" y="1465"/>
                  </a:cubicBezTo>
                  <a:cubicBezTo>
                    <a:pt x="489" y="1465"/>
                    <a:pt x="279" y="1642"/>
                    <a:pt x="394" y="1845"/>
                  </a:cubicBezTo>
                  <a:cubicBezTo>
                    <a:pt x="995" y="3046"/>
                    <a:pt x="1562" y="4247"/>
                    <a:pt x="2129" y="5448"/>
                  </a:cubicBezTo>
                  <a:cubicBezTo>
                    <a:pt x="2129" y="5481"/>
                    <a:pt x="2162" y="5514"/>
                    <a:pt x="2196" y="5514"/>
                  </a:cubicBezTo>
                  <a:cubicBezTo>
                    <a:pt x="1362" y="6415"/>
                    <a:pt x="661" y="7382"/>
                    <a:pt x="94" y="8450"/>
                  </a:cubicBezTo>
                  <a:cubicBezTo>
                    <a:pt x="1" y="8637"/>
                    <a:pt x="170" y="8853"/>
                    <a:pt x="356" y="8853"/>
                  </a:cubicBezTo>
                  <a:cubicBezTo>
                    <a:pt x="368" y="8853"/>
                    <a:pt x="381" y="8852"/>
                    <a:pt x="394" y="8850"/>
                  </a:cubicBezTo>
                  <a:cubicBezTo>
                    <a:pt x="1929" y="8750"/>
                    <a:pt x="3397" y="8316"/>
                    <a:pt x="4764" y="7549"/>
                  </a:cubicBezTo>
                  <a:cubicBezTo>
                    <a:pt x="5298" y="8683"/>
                    <a:pt x="5798" y="9817"/>
                    <a:pt x="6365" y="10918"/>
                  </a:cubicBezTo>
                  <a:cubicBezTo>
                    <a:pt x="6421" y="11029"/>
                    <a:pt x="6549" y="11100"/>
                    <a:pt x="6669" y="11100"/>
                  </a:cubicBezTo>
                  <a:cubicBezTo>
                    <a:pt x="6764" y="11100"/>
                    <a:pt x="6855" y="11055"/>
                    <a:pt x="6899" y="10951"/>
                  </a:cubicBezTo>
                  <a:cubicBezTo>
                    <a:pt x="7399" y="9717"/>
                    <a:pt x="7766" y="8450"/>
                    <a:pt x="8000" y="7149"/>
                  </a:cubicBezTo>
                  <a:cubicBezTo>
                    <a:pt x="8000" y="7082"/>
                    <a:pt x="8000" y="7049"/>
                    <a:pt x="7967" y="6982"/>
                  </a:cubicBezTo>
                  <a:cubicBezTo>
                    <a:pt x="8967" y="6615"/>
                    <a:pt x="9935" y="6248"/>
                    <a:pt x="10935" y="5948"/>
                  </a:cubicBezTo>
                  <a:cubicBezTo>
                    <a:pt x="11169" y="5881"/>
                    <a:pt x="11169" y="5514"/>
                    <a:pt x="10969" y="5448"/>
                  </a:cubicBezTo>
                  <a:cubicBezTo>
                    <a:pt x="9768" y="5047"/>
                    <a:pt x="8567" y="4580"/>
                    <a:pt x="7333" y="4247"/>
                  </a:cubicBezTo>
                  <a:cubicBezTo>
                    <a:pt x="7466" y="4213"/>
                    <a:pt x="7566" y="4113"/>
                    <a:pt x="7533" y="3946"/>
                  </a:cubicBezTo>
                  <a:cubicBezTo>
                    <a:pt x="7466" y="2712"/>
                    <a:pt x="7333" y="1478"/>
                    <a:pt x="7199" y="244"/>
                  </a:cubicBezTo>
                  <a:cubicBezTo>
                    <a:pt x="7178" y="76"/>
                    <a:pt x="7065" y="1"/>
                    <a:pt x="694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1"/>
            <p:cNvSpPr/>
            <p:nvPr/>
          </p:nvSpPr>
          <p:spPr>
            <a:xfrm>
              <a:off x="6751125" y="2833625"/>
              <a:ext cx="227700" cy="231850"/>
            </a:xfrm>
            <a:custGeom>
              <a:avLst/>
              <a:gdLst/>
              <a:ahLst/>
              <a:cxnLst/>
              <a:rect l="l" t="t" r="r" b="b"/>
              <a:pathLst>
                <a:path w="9108" h="9274" extrusionOk="0">
                  <a:moveTo>
                    <a:pt x="5805" y="0"/>
                  </a:moveTo>
                  <a:cubicBezTo>
                    <a:pt x="5004" y="801"/>
                    <a:pt x="4271" y="1635"/>
                    <a:pt x="3537" y="2502"/>
                  </a:cubicBezTo>
                  <a:cubicBezTo>
                    <a:pt x="3508" y="2530"/>
                    <a:pt x="3474" y="2541"/>
                    <a:pt x="3442" y="2541"/>
                  </a:cubicBezTo>
                  <a:cubicBezTo>
                    <a:pt x="3397" y="2541"/>
                    <a:pt x="3356" y="2521"/>
                    <a:pt x="3337" y="2502"/>
                  </a:cubicBezTo>
                  <a:cubicBezTo>
                    <a:pt x="3303" y="2519"/>
                    <a:pt x="3261" y="2527"/>
                    <a:pt x="3216" y="2527"/>
                  </a:cubicBezTo>
                  <a:cubicBezTo>
                    <a:pt x="3170" y="2527"/>
                    <a:pt x="3120" y="2519"/>
                    <a:pt x="3070" y="2502"/>
                  </a:cubicBezTo>
                  <a:cubicBezTo>
                    <a:pt x="2169" y="2135"/>
                    <a:pt x="1268" y="1802"/>
                    <a:pt x="368" y="1435"/>
                  </a:cubicBezTo>
                  <a:lnTo>
                    <a:pt x="368" y="1435"/>
                  </a:lnTo>
                  <a:cubicBezTo>
                    <a:pt x="835" y="2435"/>
                    <a:pt x="1235" y="3436"/>
                    <a:pt x="1535" y="4503"/>
                  </a:cubicBezTo>
                  <a:cubicBezTo>
                    <a:pt x="1535" y="4537"/>
                    <a:pt x="1535" y="4537"/>
                    <a:pt x="1535" y="4570"/>
                  </a:cubicBezTo>
                  <a:cubicBezTo>
                    <a:pt x="1635" y="4604"/>
                    <a:pt x="1702" y="4704"/>
                    <a:pt x="1602" y="4837"/>
                  </a:cubicBezTo>
                  <a:cubicBezTo>
                    <a:pt x="1035" y="5638"/>
                    <a:pt x="501" y="6505"/>
                    <a:pt x="1" y="7372"/>
                  </a:cubicBezTo>
                  <a:cubicBezTo>
                    <a:pt x="1268" y="7205"/>
                    <a:pt x="2436" y="6838"/>
                    <a:pt x="3537" y="6205"/>
                  </a:cubicBezTo>
                  <a:cubicBezTo>
                    <a:pt x="3581" y="6187"/>
                    <a:pt x="3626" y="6179"/>
                    <a:pt x="3669" y="6179"/>
                  </a:cubicBezTo>
                  <a:cubicBezTo>
                    <a:pt x="3788" y="6179"/>
                    <a:pt x="3897" y="6240"/>
                    <a:pt x="3970" y="6338"/>
                  </a:cubicBezTo>
                  <a:cubicBezTo>
                    <a:pt x="4004" y="6338"/>
                    <a:pt x="4037" y="6338"/>
                    <a:pt x="4070" y="6405"/>
                  </a:cubicBezTo>
                  <a:cubicBezTo>
                    <a:pt x="4637" y="7339"/>
                    <a:pt x="5171" y="8306"/>
                    <a:pt x="5705" y="9274"/>
                  </a:cubicBezTo>
                  <a:cubicBezTo>
                    <a:pt x="6072" y="8273"/>
                    <a:pt x="6339" y="7272"/>
                    <a:pt x="6539" y="6205"/>
                  </a:cubicBezTo>
                  <a:cubicBezTo>
                    <a:pt x="6539" y="6105"/>
                    <a:pt x="6606" y="6038"/>
                    <a:pt x="6706" y="6005"/>
                  </a:cubicBezTo>
                  <a:cubicBezTo>
                    <a:pt x="6706" y="5938"/>
                    <a:pt x="6739" y="5904"/>
                    <a:pt x="6806" y="5871"/>
                  </a:cubicBezTo>
                  <a:cubicBezTo>
                    <a:pt x="7540" y="5504"/>
                    <a:pt x="8307" y="5171"/>
                    <a:pt x="9107" y="4870"/>
                  </a:cubicBezTo>
                  <a:cubicBezTo>
                    <a:pt x="8107" y="4570"/>
                    <a:pt x="7106" y="4270"/>
                    <a:pt x="6139" y="3903"/>
                  </a:cubicBezTo>
                  <a:cubicBezTo>
                    <a:pt x="5905" y="3803"/>
                    <a:pt x="5972" y="3436"/>
                    <a:pt x="6205" y="3369"/>
                  </a:cubicBezTo>
                  <a:cubicBezTo>
                    <a:pt x="6139" y="3336"/>
                    <a:pt x="6072" y="3269"/>
                    <a:pt x="6072" y="3169"/>
                  </a:cubicBezTo>
                  <a:cubicBezTo>
                    <a:pt x="5938" y="2102"/>
                    <a:pt x="5872" y="1068"/>
                    <a:pt x="580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1"/>
            <p:cNvSpPr/>
            <p:nvPr/>
          </p:nvSpPr>
          <p:spPr>
            <a:xfrm>
              <a:off x="6724863" y="2381250"/>
              <a:ext cx="280225" cy="277075"/>
            </a:xfrm>
            <a:custGeom>
              <a:avLst/>
              <a:gdLst/>
              <a:ahLst/>
              <a:cxnLst/>
              <a:rect l="l" t="t" r="r" b="b"/>
              <a:pathLst>
                <a:path w="11209" h="11083" extrusionOk="0">
                  <a:moveTo>
                    <a:pt x="6705" y="860"/>
                  </a:moveTo>
                  <a:cubicBezTo>
                    <a:pt x="6805" y="1894"/>
                    <a:pt x="6872" y="2962"/>
                    <a:pt x="6972" y="3996"/>
                  </a:cubicBezTo>
                  <a:cubicBezTo>
                    <a:pt x="7005" y="4096"/>
                    <a:pt x="7039" y="4163"/>
                    <a:pt x="7105" y="4196"/>
                  </a:cubicBezTo>
                  <a:cubicBezTo>
                    <a:pt x="6905" y="4263"/>
                    <a:pt x="6839" y="4630"/>
                    <a:pt x="7072" y="4730"/>
                  </a:cubicBezTo>
                  <a:cubicBezTo>
                    <a:pt x="8039" y="5097"/>
                    <a:pt x="9040" y="5397"/>
                    <a:pt x="10007" y="5697"/>
                  </a:cubicBezTo>
                  <a:cubicBezTo>
                    <a:pt x="9240" y="5997"/>
                    <a:pt x="8440" y="6331"/>
                    <a:pt x="7706" y="6731"/>
                  </a:cubicBezTo>
                  <a:cubicBezTo>
                    <a:pt x="7639" y="6731"/>
                    <a:pt x="7639" y="6798"/>
                    <a:pt x="7606" y="6831"/>
                  </a:cubicBezTo>
                  <a:cubicBezTo>
                    <a:pt x="7539" y="6865"/>
                    <a:pt x="7472" y="6931"/>
                    <a:pt x="7439" y="7031"/>
                  </a:cubicBezTo>
                  <a:cubicBezTo>
                    <a:pt x="7239" y="8099"/>
                    <a:pt x="6972" y="9133"/>
                    <a:pt x="6605" y="10134"/>
                  </a:cubicBezTo>
                  <a:cubicBezTo>
                    <a:pt x="6105" y="9133"/>
                    <a:pt x="5538" y="8199"/>
                    <a:pt x="5004" y="7232"/>
                  </a:cubicBezTo>
                  <a:cubicBezTo>
                    <a:pt x="4971" y="7165"/>
                    <a:pt x="4937" y="7165"/>
                    <a:pt x="4870" y="7165"/>
                  </a:cubicBezTo>
                  <a:cubicBezTo>
                    <a:pt x="4826" y="7076"/>
                    <a:pt x="4737" y="7017"/>
                    <a:pt x="4633" y="7017"/>
                  </a:cubicBezTo>
                  <a:cubicBezTo>
                    <a:pt x="4581" y="7017"/>
                    <a:pt x="4526" y="7031"/>
                    <a:pt x="4470" y="7065"/>
                  </a:cubicBezTo>
                  <a:cubicBezTo>
                    <a:pt x="3336" y="7665"/>
                    <a:pt x="2169" y="8032"/>
                    <a:pt x="934" y="8199"/>
                  </a:cubicBezTo>
                  <a:cubicBezTo>
                    <a:pt x="1435" y="7332"/>
                    <a:pt x="1968" y="6498"/>
                    <a:pt x="2535" y="5664"/>
                  </a:cubicBezTo>
                  <a:cubicBezTo>
                    <a:pt x="2602" y="5564"/>
                    <a:pt x="2535" y="5430"/>
                    <a:pt x="2469" y="5397"/>
                  </a:cubicBezTo>
                  <a:cubicBezTo>
                    <a:pt x="2469" y="5397"/>
                    <a:pt x="2469" y="5364"/>
                    <a:pt x="2469" y="5330"/>
                  </a:cubicBezTo>
                  <a:cubicBezTo>
                    <a:pt x="2135" y="4263"/>
                    <a:pt x="1735" y="3262"/>
                    <a:pt x="1268" y="2295"/>
                  </a:cubicBezTo>
                  <a:lnTo>
                    <a:pt x="1268" y="2295"/>
                  </a:lnTo>
                  <a:cubicBezTo>
                    <a:pt x="2169" y="2628"/>
                    <a:pt x="3103" y="2995"/>
                    <a:pt x="4003" y="3329"/>
                  </a:cubicBezTo>
                  <a:cubicBezTo>
                    <a:pt x="4053" y="3345"/>
                    <a:pt x="4095" y="3354"/>
                    <a:pt x="4132" y="3354"/>
                  </a:cubicBezTo>
                  <a:cubicBezTo>
                    <a:pt x="4170" y="3354"/>
                    <a:pt x="4203" y="3345"/>
                    <a:pt x="4237" y="3329"/>
                  </a:cubicBezTo>
                  <a:cubicBezTo>
                    <a:pt x="4275" y="3348"/>
                    <a:pt x="4325" y="3367"/>
                    <a:pt x="4366" y="3367"/>
                  </a:cubicBezTo>
                  <a:cubicBezTo>
                    <a:pt x="4397" y="3367"/>
                    <a:pt x="4423" y="3357"/>
                    <a:pt x="4437" y="3329"/>
                  </a:cubicBezTo>
                  <a:cubicBezTo>
                    <a:pt x="5171" y="2462"/>
                    <a:pt x="5905" y="1628"/>
                    <a:pt x="6705" y="860"/>
                  </a:cubicBezTo>
                  <a:close/>
                  <a:moveTo>
                    <a:pt x="6961" y="1"/>
                  </a:moveTo>
                  <a:cubicBezTo>
                    <a:pt x="6883" y="1"/>
                    <a:pt x="6801" y="30"/>
                    <a:pt x="6738" y="93"/>
                  </a:cubicBezTo>
                  <a:cubicBezTo>
                    <a:pt x="5838" y="927"/>
                    <a:pt x="5037" y="1861"/>
                    <a:pt x="4370" y="2895"/>
                  </a:cubicBezTo>
                  <a:cubicBezTo>
                    <a:pt x="4370" y="2862"/>
                    <a:pt x="4303" y="2828"/>
                    <a:pt x="4237" y="2795"/>
                  </a:cubicBezTo>
                  <a:cubicBezTo>
                    <a:pt x="3103" y="2361"/>
                    <a:pt x="1968" y="1894"/>
                    <a:pt x="801" y="1461"/>
                  </a:cubicBezTo>
                  <a:cubicBezTo>
                    <a:pt x="774" y="1452"/>
                    <a:pt x="745" y="1448"/>
                    <a:pt x="716" y="1448"/>
                  </a:cubicBezTo>
                  <a:cubicBezTo>
                    <a:pt x="520" y="1448"/>
                    <a:pt x="285" y="1625"/>
                    <a:pt x="401" y="1828"/>
                  </a:cubicBezTo>
                  <a:cubicBezTo>
                    <a:pt x="1034" y="3029"/>
                    <a:pt x="1568" y="4229"/>
                    <a:pt x="2135" y="5464"/>
                  </a:cubicBezTo>
                  <a:cubicBezTo>
                    <a:pt x="2169" y="5497"/>
                    <a:pt x="2169" y="5497"/>
                    <a:pt x="2202" y="5530"/>
                  </a:cubicBezTo>
                  <a:cubicBezTo>
                    <a:pt x="1401" y="6398"/>
                    <a:pt x="701" y="7398"/>
                    <a:pt x="100" y="8432"/>
                  </a:cubicBezTo>
                  <a:cubicBezTo>
                    <a:pt x="0" y="8633"/>
                    <a:pt x="200" y="8866"/>
                    <a:pt x="401" y="8866"/>
                  </a:cubicBezTo>
                  <a:cubicBezTo>
                    <a:pt x="1968" y="8733"/>
                    <a:pt x="3436" y="8299"/>
                    <a:pt x="4804" y="7532"/>
                  </a:cubicBezTo>
                  <a:cubicBezTo>
                    <a:pt x="5304" y="8666"/>
                    <a:pt x="5838" y="9800"/>
                    <a:pt x="6405" y="10901"/>
                  </a:cubicBezTo>
                  <a:cubicBezTo>
                    <a:pt x="6461" y="11012"/>
                    <a:pt x="6578" y="11082"/>
                    <a:pt x="6689" y="11082"/>
                  </a:cubicBezTo>
                  <a:cubicBezTo>
                    <a:pt x="6777" y="11082"/>
                    <a:pt x="6861" y="11038"/>
                    <a:pt x="6905" y="10934"/>
                  </a:cubicBezTo>
                  <a:cubicBezTo>
                    <a:pt x="7439" y="9700"/>
                    <a:pt x="7806" y="8432"/>
                    <a:pt x="8039" y="7132"/>
                  </a:cubicBezTo>
                  <a:cubicBezTo>
                    <a:pt x="8039" y="7065"/>
                    <a:pt x="8039" y="7031"/>
                    <a:pt x="8006" y="6998"/>
                  </a:cubicBezTo>
                  <a:cubicBezTo>
                    <a:pt x="8973" y="6598"/>
                    <a:pt x="9974" y="6264"/>
                    <a:pt x="10975" y="5931"/>
                  </a:cubicBezTo>
                  <a:cubicBezTo>
                    <a:pt x="11175" y="5864"/>
                    <a:pt x="11208" y="5530"/>
                    <a:pt x="10975" y="5430"/>
                  </a:cubicBezTo>
                  <a:cubicBezTo>
                    <a:pt x="9774" y="5030"/>
                    <a:pt x="8573" y="4563"/>
                    <a:pt x="7339" y="4229"/>
                  </a:cubicBezTo>
                  <a:cubicBezTo>
                    <a:pt x="7472" y="4196"/>
                    <a:pt x="7572" y="4096"/>
                    <a:pt x="7572" y="3929"/>
                  </a:cubicBezTo>
                  <a:cubicBezTo>
                    <a:pt x="7506" y="2695"/>
                    <a:pt x="7372" y="1461"/>
                    <a:pt x="7205" y="227"/>
                  </a:cubicBezTo>
                  <a:cubicBezTo>
                    <a:pt x="7205" y="81"/>
                    <a:pt x="7089" y="1"/>
                    <a:pt x="696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1"/>
            <p:cNvSpPr/>
            <p:nvPr/>
          </p:nvSpPr>
          <p:spPr>
            <a:xfrm>
              <a:off x="6748213" y="2402750"/>
              <a:ext cx="226850" cy="231850"/>
            </a:xfrm>
            <a:custGeom>
              <a:avLst/>
              <a:gdLst/>
              <a:ahLst/>
              <a:cxnLst/>
              <a:rect l="l" t="t" r="r" b="b"/>
              <a:pathLst>
                <a:path w="9074" h="9274" extrusionOk="0">
                  <a:moveTo>
                    <a:pt x="5771" y="0"/>
                  </a:moveTo>
                  <a:cubicBezTo>
                    <a:pt x="4971" y="768"/>
                    <a:pt x="4237" y="1602"/>
                    <a:pt x="3503" y="2469"/>
                  </a:cubicBezTo>
                  <a:cubicBezTo>
                    <a:pt x="3489" y="2497"/>
                    <a:pt x="3463" y="2507"/>
                    <a:pt x="3432" y="2507"/>
                  </a:cubicBezTo>
                  <a:cubicBezTo>
                    <a:pt x="3391" y="2507"/>
                    <a:pt x="3341" y="2488"/>
                    <a:pt x="3303" y="2469"/>
                  </a:cubicBezTo>
                  <a:cubicBezTo>
                    <a:pt x="3269" y="2485"/>
                    <a:pt x="3236" y="2494"/>
                    <a:pt x="3198" y="2494"/>
                  </a:cubicBezTo>
                  <a:cubicBezTo>
                    <a:pt x="3161" y="2494"/>
                    <a:pt x="3119" y="2485"/>
                    <a:pt x="3069" y="2469"/>
                  </a:cubicBezTo>
                  <a:cubicBezTo>
                    <a:pt x="2169" y="2135"/>
                    <a:pt x="1235" y="1768"/>
                    <a:pt x="334" y="1435"/>
                  </a:cubicBezTo>
                  <a:lnTo>
                    <a:pt x="334" y="1435"/>
                  </a:lnTo>
                  <a:cubicBezTo>
                    <a:pt x="801" y="2402"/>
                    <a:pt x="1201" y="3403"/>
                    <a:pt x="1535" y="4470"/>
                  </a:cubicBezTo>
                  <a:cubicBezTo>
                    <a:pt x="1535" y="4504"/>
                    <a:pt x="1535" y="4537"/>
                    <a:pt x="1535" y="4537"/>
                  </a:cubicBezTo>
                  <a:cubicBezTo>
                    <a:pt x="1601" y="4570"/>
                    <a:pt x="1668" y="4704"/>
                    <a:pt x="1601" y="4804"/>
                  </a:cubicBezTo>
                  <a:cubicBezTo>
                    <a:pt x="1034" y="5638"/>
                    <a:pt x="501" y="6472"/>
                    <a:pt x="0" y="7339"/>
                  </a:cubicBezTo>
                  <a:cubicBezTo>
                    <a:pt x="1235" y="7172"/>
                    <a:pt x="2402" y="6805"/>
                    <a:pt x="3536" y="6205"/>
                  </a:cubicBezTo>
                  <a:cubicBezTo>
                    <a:pt x="3592" y="6171"/>
                    <a:pt x="3647" y="6157"/>
                    <a:pt x="3699" y="6157"/>
                  </a:cubicBezTo>
                  <a:cubicBezTo>
                    <a:pt x="3803" y="6157"/>
                    <a:pt x="3892" y="6216"/>
                    <a:pt x="3936" y="6305"/>
                  </a:cubicBezTo>
                  <a:cubicBezTo>
                    <a:pt x="4003" y="6305"/>
                    <a:pt x="4037" y="6305"/>
                    <a:pt x="4070" y="6372"/>
                  </a:cubicBezTo>
                  <a:cubicBezTo>
                    <a:pt x="4604" y="7339"/>
                    <a:pt x="5171" y="8273"/>
                    <a:pt x="5671" y="9274"/>
                  </a:cubicBezTo>
                  <a:cubicBezTo>
                    <a:pt x="6038" y="8273"/>
                    <a:pt x="6305" y="7239"/>
                    <a:pt x="6505" y="6171"/>
                  </a:cubicBezTo>
                  <a:cubicBezTo>
                    <a:pt x="6538" y="6071"/>
                    <a:pt x="6605" y="6005"/>
                    <a:pt x="6672" y="5971"/>
                  </a:cubicBezTo>
                  <a:cubicBezTo>
                    <a:pt x="6705" y="5938"/>
                    <a:pt x="6705" y="5871"/>
                    <a:pt x="6772" y="5871"/>
                  </a:cubicBezTo>
                  <a:cubicBezTo>
                    <a:pt x="7506" y="5471"/>
                    <a:pt x="8306" y="5137"/>
                    <a:pt x="9073" y="4837"/>
                  </a:cubicBezTo>
                  <a:cubicBezTo>
                    <a:pt x="8106" y="4537"/>
                    <a:pt x="7105" y="4237"/>
                    <a:pt x="6138" y="3870"/>
                  </a:cubicBezTo>
                  <a:cubicBezTo>
                    <a:pt x="5905" y="3770"/>
                    <a:pt x="5971" y="3403"/>
                    <a:pt x="6171" y="3336"/>
                  </a:cubicBezTo>
                  <a:cubicBezTo>
                    <a:pt x="6105" y="3303"/>
                    <a:pt x="6071" y="3236"/>
                    <a:pt x="6038" y="3136"/>
                  </a:cubicBezTo>
                  <a:cubicBezTo>
                    <a:pt x="5938" y="2069"/>
                    <a:pt x="5871" y="1034"/>
                    <a:pt x="57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61"/>
          <p:cNvGrpSpPr/>
          <p:nvPr/>
        </p:nvGrpSpPr>
        <p:grpSpPr>
          <a:xfrm>
            <a:off x="7399424" y="479743"/>
            <a:ext cx="1489325" cy="740275"/>
            <a:chOff x="1645575" y="1947525"/>
            <a:chExt cx="1489325" cy="740275"/>
          </a:xfrm>
        </p:grpSpPr>
        <p:sp>
          <p:nvSpPr>
            <p:cNvPr id="1384" name="Google Shape;1384;p61"/>
            <p:cNvSpPr/>
            <p:nvPr/>
          </p:nvSpPr>
          <p:spPr>
            <a:xfrm>
              <a:off x="2505300" y="2448025"/>
              <a:ext cx="629600" cy="192000"/>
            </a:xfrm>
            <a:custGeom>
              <a:avLst/>
              <a:gdLst/>
              <a:ahLst/>
              <a:cxnLst/>
              <a:rect l="l" t="t" r="r" b="b"/>
              <a:pathLst>
                <a:path w="25184" h="7680" extrusionOk="0">
                  <a:moveTo>
                    <a:pt x="134" y="1"/>
                  </a:moveTo>
                  <a:cubicBezTo>
                    <a:pt x="67" y="1"/>
                    <a:pt x="0" y="101"/>
                    <a:pt x="100" y="134"/>
                  </a:cubicBezTo>
                  <a:cubicBezTo>
                    <a:pt x="2640" y="1836"/>
                    <a:pt x="5436" y="2006"/>
                    <a:pt x="8311" y="2006"/>
                  </a:cubicBezTo>
                  <a:cubicBezTo>
                    <a:pt x="9030" y="2006"/>
                    <a:pt x="9753" y="1995"/>
                    <a:pt x="10479" y="1995"/>
                  </a:cubicBezTo>
                  <a:cubicBezTo>
                    <a:pt x="10777" y="1995"/>
                    <a:pt x="11076" y="1997"/>
                    <a:pt x="11375" y="2002"/>
                  </a:cubicBezTo>
                  <a:cubicBezTo>
                    <a:pt x="16579" y="2069"/>
                    <a:pt x="21149" y="3970"/>
                    <a:pt x="24851" y="7639"/>
                  </a:cubicBezTo>
                  <a:cubicBezTo>
                    <a:pt x="24879" y="7667"/>
                    <a:pt x="24912" y="7679"/>
                    <a:pt x="24944" y="7679"/>
                  </a:cubicBezTo>
                  <a:cubicBezTo>
                    <a:pt x="25065" y="7679"/>
                    <a:pt x="25183" y="7511"/>
                    <a:pt x="25051" y="7406"/>
                  </a:cubicBezTo>
                  <a:cubicBezTo>
                    <a:pt x="22350" y="4604"/>
                    <a:pt x="18847" y="2669"/>
                    <a:pt x="14978" y="1969"/>
                  </a:cubicBezTo>
                  <a:cubicBezTo>
                    <a:pt x="13539" y="1710"/>
                    <a:pt x="12084" y="1663"/>
                    <a:pt x="10631" y="1663"/>
                  </a:cubicBezTo>
                  <a:cubicBezTo>
                    <a:pt x="9814" y="1663"/>
                    <a:pt x="8997" y="1678"/>
                    <a:pt x="8184" y="1678"/>
                  </a:cubicBezTo>
                  <a:cubicBezTo>
                    <a:pt x="5419" y="1678"/>
                    <a:pt x="2702" y="1507"/>
                    <a:pt x="16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1"/>
            <p:cNvSpPr/>
            <p:nvPr/>
          </p:nvSpPr>
          <p:spPr>
            <a:xfrm>
              <a:off x="2089175" y="2551350"/>
              <a:ext cx="1019350" cy="136450"/>
            </a:xfrm>
            <a:custGeom>
              <a:avLst/>
              <a:gdLst/>
              <a:ahLst/>
              <a:cxnLst/>
              <a:rect l="l" t="t" r="r" b="b"/>
              <a:pathLst>
                <a:path w="40774" h="5458" extrusionOk="0">
                  <a:moveTo>
                    <a:pt x="53" y="1"/>
                  </a:moveTo>
                  <a:cubicBezTo>
                    <a:pt x="25" y="1"/>
                    <a:pt x="0" y="29"/>
                    <a:pt x="0" y="71"/>
                  </a:cubicBezTo>
                  <a:cubicBezTo>
                    <a:pt x="1840" y="4147"/>
                    <a:pt x="5794" y="5458"/>
                    <a:pt x="9853" y="5458"/>
                  </a:cubicBezTo>
                  <a:cubicBezTo>
                    <a:pt x="11607" y="5458"/>
                    <a:pt x="13380" y="5213"/>
                    <a:pt x="15011" y="4841"/>
                  </a:cubicBezTo>
                  <a:cubicBezTo>
                    <a:pt x="20211" y="3662"/>
                    <a:pt x="25524" y="1890"/>
                    <a:pt x="30721" y="1890"/>
                  </a:cubicBezTo>
                  <a:cubicBezTo>
                    <a:pt x="34057" y="1890"/>
                    <a:pt x="37347" y="2621"/>
                    <a:pt x="40529" y="4707"/>
                  </a:cubicBezTo>
                  <a:cubicBezTo>
                    <a:pt x="40551" y="4724"/>
                    <a:pt x="40574" y="4732"/>
                    <a:pt x="40595" y="4732"/>
                  </a:cubicBezTo>
                  <a:cubicBezTo>
                    <a:pt x="40700" y="4732"/>
                    <a:pt x="40773" y="4551"/>
                    <a:pt x="40662" y="4440"/>
                  </a:cubicBezTo>
                  <a:cubicBezTo>
                    <a:pt x="40496" y="4307"/>
                    <a:pt x="40295" y="4174"/>
                    <a:pt x="40095" y="4073"/>
                  </a:cubicBezTo>
                  <a:cubicBezTo>
                    <a:pt x="39028" y="3340"/>
                    <a:pt x="37894" y="2806"/>
                    <a:pt x="36726" y="2439"/>
                  </a:cubicBezTo>
                  <a:cubicBezTo>
                    <a:pt x="34725" y="1752"/>
                    <a:pt x="32610" y="1473"/>
                    <a:pt x="30469" y="1473"/>
                  </a:cubicBezTo>
                  <a:cubicBezTo>
                    <a:pt x="27827" y="1473"/>
                    <a:pt x="25144" y="1898"/>
                    <a:pt x="22583" y="2506"/>
                  </a:cubicBezTo>
                  <a:cubicBezTo>
                    <a:pt x="18719" y="3399"/>
                    <a:pt x="13681" y="5148"/>
                    <a:pt x="9187" y="5148"/>
                  </a:cubicBezTo>
                  <a:cubicBezTo>
                    <a:pt x="5455" y="5148"/>
                    <a:pt x="2098" y="3942"/>
                    <a:pt x="100" y="37"/>
                  </a:cubicBezTo>
                  <a:cubicBezTo>
                    <a:pt x="87" y="12"/>
                    <a:pt x="70" y="1"/>
                    <a:pt x="5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1"/>
            <p:cNvSpPr/>
            <p:nvPr/>
          </p:nvSpPr>
          <p:spPr>
            <a:xfrm>
              <a:off x="2367700" y="2540975"/>
              <a:ext cx="646075" cy="68125"/>
            </a:xfrm>
            <a:custGeom>
              <a:avLst/>
              <a:gdLst/>
              <a:ahLst/>
              <a:cxnLst/>
              <a:rect l="l" t="t" r="r" b="b"/>
              <a:pathLst>
                <a:path w="25843" h="2725" extrusionOk="0">
                  <a:moveTo>
                    <a:pt x="17118" y="1"/>
                  </a:moveTo>
                  <a:cubicBezTo>
                    <a:pt x="14818" y="1"/>
                    <a:pt x="12460" y="348"/>
                    <a:pt x="10108" y="752"/>
                  </a:cubicBezTo>
                  <a:cubicBezTo>
                    <a:pt x="6857" y="1326"/>
                    <a:pt x="3606" y="1991"/>
                    <a:pt x="559" y="1991"/>
                  </a:cubicBezTo>
                  <a:cubicBezTo>
                    <a:pt x="417" y="1991"/>
                    <a:pt x="275" y="1990"/>
                    <a:pt x="134" y="1987"/>
                  </a:cubicBezTo>
                  <a:lnTo>
                    <a:pt x="34" y="1987"/>
                  </a:lnTo>
                  <a:cubicBezTo>
                    <a:pt x="0" y="1987"/>
                    <a:pt x="0" y="2087"/>
                    <a:pt x="34" y="2087"/>
                  </a:cubicBezTo>
                  <a:cubicBezTo>
                    <a:pt x="502" y="2120"/>
                    <a:pt x="973" y="2135"/>
                    <a:pt x="1446" y="2135"/>
                  </a:cubicBezTo>
                  <a:cubicBezTo>
                    <a:pt x="6637" y="2135"/>
                    <a:pt x="12052" y="307"/>
                    <a:pt x="17213" y="307"/>
                  </a:cubicBezTo>
                  <a:cubicBezTo>
                    <a:pt x="20113" y="307"/>
                    <a:pt x="22932" y="884"/>
                    <a:pt x="25585" y="2687"/>
                  </a:cubicBezTo>
                  <a:cubicBezTo>
                    <a:pt x="25585" y="2687"/>
                    <a:pt x="25619" y="2721"/>
                    <a:pt x="25619" y="2721"/>
                  </a:cubicBezTo>
                  <a:cubicBezTo>
                    <a:pt x="25629" y="2723"/>
                    <a:pt x="25639" y="2724"/>
                    <a:pt x="25648" y="2724"/>
                  </a:cubicBezTo>
                  <a:cubicBezTo>
                    <a:pt x="25766" y="2724"/>
                    <a:pt x="25842" y="2546"/>
                    <a:pt x="25719" y="2454"/>
                  </a:cubicBezTo>
                  <a:cubicBezTo>
                    <a:pt x="23050" y="599"/>
                    <a:pt x="20134" y="1"/>
                    <a:pt x="171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1"/>
            <p:cNvSpPr/>
            <p:nvPr/>
          </p:nvSpPr>
          <p:spPr>
            <a:xfrm>
              <a:off x="1645575" y="1947525"/>
              <a:ext cx="1050550" cy="628650"/>
            </a:xfrm>
            <a:custGeom>
              <a:avLst/>
              <a:gdLst/>
              <a:ahLst/>
              <a:cxnLst/>
              <a:rect l="l" t="t" r="r" b="b"/>
              <a:pathLst>
                <a:path w="42022" h="25146" extrusionOk="0">
                  <a:moveTo>
                    <a:pt x="24006" y="700"/>
                  </a:moveTo>
                  <a:cubicBezTo>
                    <a:pt x="25890" y="700"/>
                    <a:pt x="27929" y="1652"/>
                    <a:pt x="27851" y="3742"/>
                  </a:cubicBezTo>
                  <a:cubicBezTo>
                    <a:pt x="27751" y="3842"/>
                    <a:pt x="27651" y="3976"/>
                    <a:pt x="27584" y="4109"/>
                  </a:cubicBezTo>
                  <a:cubicBezTo>
                    <a:pt x="27512" y="4230"/>
                    <a:pt x="27597" y="4316"/>
                    <a:pt x="27700" y="4316"/>
                  </a:cubicBezTo>
                  <a:cubicBezTo>
                    <a:pt x="27739" y="4316"/>
                    <a:pt x="27781" y="4304"/>
                    <a:pt x="27818" y="4276"/>
                  </a:cubicBezTo>
                  <a:cubicBezTo>
                    <a:pt x="27853" y="4363"/>
                    <a:pt x="27942" y="4414"/>
                    <a:pt x="28029" y="4414"/>
                  </a:cubicBezTo>
                  <a:cubicBezTo>
                    <a:pt x="28109" y="4414"/>
                    <a:pt x="28186" y="4372"/>
                    <a:pt x="28218" y="4276"/>
                  </a:cubicBezTo>
                  <a:cubicBezTo>
                    <a:pt x="28252" y="4076"/>
                    <a:pt x="28285" y="3909"/>
                    <a:pt x="28318" y="3742"/>
                  </a:cubicBezTo>
                  <a:cubicBezTo>
                    <a:pt x="28888" y="3262"/>
                    <a:pt x="29620" y="2998"/>
                    <a:pt x="30367" y="2998"/>
                  </a:cubicBezTo>
                  <a:cubicBezTo>
                    <a:pt x="30451" y="2998"/>
                    <a:pt x="30536" y="3002"/>
                    <a:pt x="30620" y="3008"/>
                  </a:cubicBezTo>
                  <a:cubicBezTo>
                    <a:pt x="31687" y="3042"/>
                    <a:pt x="33022" y="4276"/>
                    <a:pt x="31854" y="5243"/>
                  </a:cubicBezTo>
                  <a:cubicBezTo>
                    <a:pt x="31821" y="5243"/>
                    <a:pt x="31821" y="5277"/>
                    <a:pt x="31787" y="5277"/>
                  </a:cubicBezTo>
                  <a:cubicBezTo>
                    <a:pt x="31721" y="5310"/>
                    <a:pt x="31654" y="5343"/>
                    <a:pt x="31587" y="5410"/>
                  </a:cubicBezTo>
                  <a:cubicBezTo>
                    <a:pt x="31274" y="5581"/>
                    <a:pt x="31471" y="6019"/>
                    <a:pt x="31764" y="6019"/>
                  </a:cubicBezTo>
                  <a:cubicBezTo>
                    <a:pt x="31814" y="6019"/>
                    <a:pt x="31867" y="6006"/>
                    <a:pt x="31921" y="5977"/>
                  </a:cubicBezTo>
                  <a:cubicBezTo>
                    <a:pt x="32995" y="5455"/>
                    <a:pt x="34184" y="5187"/>
                    <a:pt x="35342" y="5187"/>
                  </a:cubicBezTo>
                  <a:cubicBezTo>
                    <a:pt x="38032" y="5187"/>
                    <a:pt x="40558" y="6635"/>
                    <a:pt x="41094" y="9713"/>
                  </a:cubicBezTo>
                  <a:cubicBezTo>
                    <a:pt x="41628" y="12891"/>
                    <a:pt x="39236" y="15100"/>
                    <a:pt x="36518" y="15100"/>
                  </a:cubicBezTo>
                  <a:cubicBezTo>
                    <a:pt x="35669" y="15100"/>
                    <a:pt x="34789" y="14885"/>
                    <a:pt x="33956" y="14417"/>
                  </a:cubicBezTo>
                  <a:cubicBezTo>
                    <a:pt x="33933" y="14417"/>
                    <a:pt x="33911" y="14402"/>
                    <a:pt x="33879" y="14402"/>
                  </a:cubicBezTo>
                  <a:cubicBezTo>
                    <a:pt x="33863" y="14402"/>
                    <a:pt x="33844" y="14405"/>
                    <a:pt x="33822" y="14417"/>
                  </a:cubicBezTo>
                  <a:cubicBezTo>
                    <a:pt x="33755" y="14359"/>
                    <a:pt x="33668" y="14332"/>
                    <a:pt x="33582" y="14332"/>
                  </a:cubicBezTo>
                  <a:cubicBezTo>
                    <a:pt x="33370" y="14332"/>
                    <a:pt x="33160" y="14498"/>
                    <a:pt x="33255" y="14784"/>
                  </a:cubicBezTo>
                  <a:cubicBezTo>
                    <a:pt x="34389" y="18286"/>
                    <a:pt x="32354" y="21822"/>
                    <a:pt x="29186" y="23390"/>
                  </a:cubicBezTo>
                  <a:cubicBezTo>
                    <a:pt x="27835" y="24065"/>
                    <a:pt x="26329" y="24492"/>
                    <a:pt x="24818" y="24492"/>
                  </a:cubicBezTo>
                  <a:cubicBezTo>
                    <a:pt x="24762" y="24492"/>
                    <a:pt x="24705" y="24492"/>
                    <a:pt x="24649" y="24490"/>
                  </a:cubicBezTo>
                  <a:cubicBezTo>
                    <a:pt x="22714" y="24457"/>
                    <a:pt x="19278" y="23823"/>
                    <a:pt x="19212" y="21288"/>
                  </a:cubicBezTo>
                  <a:cubicBezTo>
                    <a:pt x="19245" y="21288"/>
                    <a:pt x="19245" y="21288"/>
                    <a:pt x="19245" y="21255"/>
                  </a:cubicBezTo>
                  <a:cubicBezTo>
                    <a:pt x="19371" y="21053"/>
                    <a:pt x="19155" y="20795"/>
                    <a:pt x="18941" y="20795"/>
                  </a:cubicBezTo>
                  <a:cubicBezTo>
                    <a:pt x="18871" y="20795"/>
                    <a:pt x="18802" y="20822"/>
                    <a:pt x="18745" y="20888"/>
                  </a:cubicBezTo>
                  <a:cubicBezTo>
                    <a:pt x="17303" y="22624"/>
                    <a:pt x="15701" y="24392"/>
                    <a:pt x="13244" y="24392"/>
                  </a:cubicBezTo>
                  <a:cubicBezTo>
                    <a:pt x="13198" y="24392"/>
                    <a:pt x="13153" y="24392"/>
                    <a:pt x="13107" y="24390"/>
                  </a:cubicBezTo>
                  <a:cubicBezTo>
                    <a:pt x="10172" y="24324"/>
                    <a:pt x="7904" y="21088"/>
                    <a:pt x="10172" y="18620"/>
                  </a:cubicBezTo>
                  <a:cubicBezTo>
                    <a:pt x="10339" y="18486"/>
                    <a:pt x="10205" y="18286"/>
                    <a:pt x="10039" y="18286"/>
                  </a:cubicBezTo>
                  <a:cubicBezTo>
                    <a:pt x="10147" y="18096"/>
                    <a:pt x="9991" y="17841"/>
                    <a:pt x="9786" y="17841"/>
                  </a:cubicBezTo>
                  <a:cubicBezTo>
                    <a:pt x="9738" y="17841"/>
                    <a:pt x="9688" y="17854"/>
                    <a:pt x="9638" y="17886"/>
                  </a:cubicBezTo>
                  <a:cubicBezTo>
                    <a:pt x="8204" y="18720"/>
                    <a:pt x="6770" y="19420"/>
                    <a:pt x="5068" y="19454"/>
                  </a:cubicBezTo>
                  <a:cubicBezTo>
                    <a:pt x="5040" y="19454"/>
                    <a:pt x="5012" y="19454"/>
                    <a:pt x="4983" y="19454"/>
                  </a:cubicBezTo>
                  <a:cubicBezTo>
                    <a:pt x="2585" y="19454"/>
                    <a:pt x="539" y="18054"/>
                    <a:pt x="1199" y="15351"/>
                  </a:cubicBezTo>
                  <a:cubicBezTo>
                    <a:pt x="1933" y="12415"/>
                    <a:pt x="4868" y="10881"/>
                    <a:pt x="7704" y="10714"/>
                  </a:cubicBezTo>
                  <a:cubicBezTo>
                    <a:pt x="7804" y="10814"/>
                    <a:pt x="7904" y="10914"/>
                    <a:pt x="8037" y="11014"/>
                  </a:cubicBezTo>
                  <a:cubicBezTo>
                    <a:pt x="8085" y="11041"/>
                    <a:pt x="8133" y="11053"/>
                    <a:pt x="8178" y="11053"/>
                  </a:cubicBezTo>
                  <a:cubicBezTo>
                    <a:pt x="8355" y="11053"/>
                    <a:pt x="8497" y="10873"/>
                    <a:pt x="8471" y="10714"/>
                  </a:cubicBezTo>
                  <a:lnTo>
                    <a:pt x="8571" y="10714"/>
                  </a:lnTo>
                  <a:cubicBezTo>
                    <a:pt x="8704" y="10714"/>
                    <a:pt x="8738" y="10514"/>
                    <a:pt x="8604" y="10480"/>
                  </a:cubicBezTo>
                  <a:cubicBezTo>
                    <a:pt x="8504" y="10447"/>
                    <a:pt x="8371" y="10447"/>
                    <a:pt x="8237" y="10414"/>
                  </a:cubicBezTo>
                  <a:cubicBezTo>
                    <a:pt x="5235" y="7378"/>
                    <a:pt x="8004" y="3242"/>
                    <a:pt x="11840" y="2942"/>
                  </a:cubicBezTo>
                  <a:cubicBezTo>
                    <a:pt x="12017" y="2929"/>
                    <a:pt x="12194" y="2923"/>
                    <a:pt x="12371" y="2923"/>
                  </a:cubicBezTo>
                  <a:cubicBezTo>
                    <a:pt x="14998" y="2923"/>
                    <a:pt x="17593" y="4301"/>
                    <a:pt x="18811" y="6644"/>
                  </a:cubicBezTo>
                  <a:cubicBezTo>
                    <a:pt x="18844" y="6687"/>
                    <a:pt x="18893" y="6706"/>
                    <a:pt x="18944" y="6706"/>
                  </a:cubicBezTo>
                  <a:cubicBezTo>
                    <a:pt x="19049" y="6706"/>
                    <a:pt x="19157" y="6624"/>
                    <a:pt x="19112" y="6511"/>
                  </a:cubicBezTo>
                  <a:cubicBezTo>
                    <a:pt x="19112" y="6478"/>
                    <a:pt x="19112" y="6478"/>
                    <a:pt x="19112" y="6478"/>
                  </a:cubicBezTo>
                  <a:cubicBezTo>
                    <a:pt x="19145" y="6511"/>
                    <a:pt x="19178" y="6544"/>
                    <a:pt x="19212" y="6578"/>
                  </a:cubicBezTo>
                  <a:cubicBezTo>
                    <a:pt x="19267" y="6633"/>
                    <a:pt x="19334" y="6656"/>
                    <a:pt x="19403" y="6656"/>
                  </a:cubicBezTo>
                  <a:cubicBezTo>
                    <a:pt x="19626" y="6656"/>
                    <a:pt x="19857" y="6407"/>
                    <a:pt x="19679" y="6177"/>
                  </a:cubicBezTo>
                  <a:cubicBezTo>
                    <a:pt x="18178" y="4043"/>
                    <a:pt x="20413" y="1574"/>
                    <a:pt x="22447" y="940"/>
                  </a:cubicBezTo>
                  <a:cubicBezTo>
                    <a:pt x="22916" y="782"/>
                    <a:pt x="23454" y="700"/>
                    <a:pt x="24006" y="700"/>
                  </a:cubicBezTo>
                  <a:close/>
                  <a:moveTo>
                    <a:pt x="23817" y="1"/>
                  </a:moveTo>
                  <a:cubicBezTo>
                    <a:pt x="23349" y="1"/>
                    <a:pt x="22894" y="57"/>
                    <a:pt x="22481" y="173"/>
                  </a:cubicBezTo>
                  <a:cubicBezTo>
                    <a:pt x="20579" y="707"/>
                    <a:pt x="18078" y="3042"/>
                    <a:pt x="18411" y="5143"/>
                  </a:cubicBezTo>
                  <a:cubicBezTo>
                    <a:pt x="17097" y="3276"/>
                    <a:pt x="14684" y="2221"/>
                    <a:pt x="12338" y="2221"/>
                  </a:cubicBezTo>
                  <a:cubicBezTo>
                    <a:pt x="11290" y="2221"/>
                    <a:pt x="10255" y="2432"/>
                    <a:pt x="9338" y="2875"/>
                  </a:cubicBezTo>
                  <a:cubicBezTo>
                    <a:pt x="6469" y="4243"/>
                    <a:pt x="5168" y="8012"/>
                    <a:pt x="7303" y="10347"/>
                  </a:cubicBezTo>
                  <a:cubicBezTo>
                    <a:pt x="7282" y="10347"/>
                    <a:pt x="7261" y="10347"/>
                    <a:pt x="7241" y="10347"/>
                  </a:cubicBezTo>
                  <a:cubicBezTo>
                    <a:pt x="3756" y="10347"/>
                    <a:pt x="1" y="13105"/>
                    <a:pt x="432" y="16885"/>
                  </a:cubicBezTo>
                  <a:cubicBezTo>
                    <a:pt x="687" y="19257"/>
                    <a:pt x="2560" y="20132"/>
                    <a:pt x="4652" y="20132"/>
                  </a:cubicBezTo>
                  <a:cubicBezTo>
                    <a:pt x="6384" y="20132"/>
                    <a:pt x="8266" y="19532"/>
                    <a:pt x="9505" y="18686"/>
                  </a:cubicBezTo>
                  <a:lnTo>
                    <a:pt x="9505" y="18686"/>
                  </a:lnTo>
                  <a:cubicBezTo>
                    <a:pt x="7737" y="20654"/>
                    <a:pt x="8838" y="23757"/>
                    <a:pt x="11239" y="24757"/>
                  </a:cubicBezTo>
                  <a:cubicBezTo>
                    <a:pt x="11890" y="25024"/>
                    <a:pt x="12552" y="25146"/>
                    <a:pt x="13206" y="25146"/>
                  </a:cubicBezTo>
                  <a:cubicBezTo>
                    <a:pt x="14433" y="25146"/>
                    <a:pt x="15633" y="24719"/>
                    <a:pt x="16677" y="24023"/>
                  </a:cubicBezTo>
                  <a:cubicBezTo>
                    <a:pt x="17477" y="23490"/>
                    <a:pt x="18211" y="22789"/>
                    <a:pt x="18778" y="21989"/>
                  </a:cubicBezTo>
                  <a:cubicBezTo>
                    <a:pt x="18890" y="24380"/>
                    <a:pt x="21951" y="25139"/>
                    <a:pt x="24682" y="25139"/>
                  </a:cubicBezTo>
                  <a:cubicBezTo>
                    <a:pt x="26027" y="25139"/>
                    <a:pt x="27292" y="24955"/>
                    <a:pt x="28085" y="24691"/>
                  </a:cubicBezTo>
                  <a:cubicBezTo>
                    <a:pt x="28385" y="24557"/>
                    <a:pt x="28719" y="24457"/>
                    <a:pt x="29019" y="24324"/>
                  </a:cubicBezTo>
                  <a:cubicBezTo>
                    <a:pt x="30053" y="23823"/>
                    <a:pt x="30987" y="23190"/>
                    <a:pt x="31821" y="22422"/>
                  </a:cubicBezTo>
                  <a:cubicBezTo>
                    <a:pt x="32621" y="21622"/>
                    <a:pt x="33288" y="20721"/>
                    <a:pt x="33722" y="19720"/>
                  </a:cubicBezTo>
                  <a:cubicBezTo>
                    <a:pt x="34389" y="18286"/>
                    <a:pt x="34589" y="16685"/>
                    <a:pt x="34122" y="15084"/>
                  </a:cubicBezTo>
                  <a:lnTo>
                    <a:pt x="34122" y="15084"/>
                  </a:lnTo>
                  <a:cubicBezTo>
                    <a:pt x="34912" y="15652"/>
                    <a:pt x="35772" y="15903"/>
                    <a:pt x="36623" y="15903"/>
                  </a:cubicBezTo>
                  <a:cubicBezTo>
                    <a:pt x="39370" y="15903"/>
                    <a:pt x="42022" y="13293"/>
                    <a:pt x="41895" y="10314"/>
                  </a:cubicBezTo>
                  <a:cubicBezTo>
                    <a:pt x="41737" y="6577"/>
                    <a:pt x="38589" y="4397"/>
                    <a:pt x="35285" y="4397"/>
                  </a:cubicBezTo>
                  <a:cubicBezTo>
                    <a:pt x="34401" y="4397"/>
                    <a:pt x="33506" y="4553"/>
                    <a:pt x="32655" y="4876"/>
                  </a:cubicBezTo>
                  <a:cubicBezTo>
                    <a:pt x="32922" y="4076"/>
                    <a:pt x="32421" y="3075"/>
                    <a:pt x="31554" y="2742"/>
                  </a:cubicBezTo>
                  <a:cubicBezTo>
                    <a:pt x="31220" y="2597"/>
                    <a:pt x="30853" y="2530"/>
                    <a:pt x="30479" y="2530"/>
                  </a:cubicBezTo>
                  <a:cubicBezTo>
                    <a:pt x="29730" y="2530"/>
                    <a:pt x="28952" y="2797"/>
                    <a:pt x="28352" y="3242"/>
                  </a:cubicBezTo>
                  <a:cubicBezTo>
                    <a:pt x="28270" y="1142"/>
                    <a:pt x="25913" y="1"/>
                    <a:pt x="238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1"/>
            <p:cNvSpPr/>
            <p:nvPr/>
          </p:nvSpPr>
          <p:spPr>
            <a:xfrm>
              <a:off x="1659050" y="1965000"/>
              <a:ext cx="1027225" cy="594850"/>
            </a:xfrm>
            <a:custGeom>
              <a:avLst/>
              <a:gdLst/>
              <a:ahLst/>
              <a:cxnLst/>
              <a:rect l="l" t="t" r="r" b="b"/>
              <a:pathLst>
                <a:path w="41089" h="23794" extrusionOk="0">
                  <a:moveTo>
                    <a:pt x="23467" y="1"/>
                  </a:moveTo>
                  <a:cubicBezTo>
                    <a:pt x="22915" y="1"/>
                    <a:pt x="22377" y="83"/>
                    <a:pt x="21908" y="241"/>
                  </a:cubicBezTo>
                  <a:cubicBezTo>
                    <a:pt x="19874" y="908"/>
                    <a:pt x="17639" y="3344"/>
                    <a:pt x="19173" y="5478"/>
                  </a:cubicBezTo>
                  <a:cubicBezTo>
                    <a:pt x="19326" y="5708"/>
                    <a:pt x="19089" y="5957"/>
                    <a:pt x="18864" y="5957"/>
                  </a:cubicBezTo>
                  <a:cubicBezTo>
                    <a:pt x="18795" y="5957"/>
                    <a:pt x="18728" y="5934"/>
                    <a:pt x="18673" y="5879"/>
                  </a:cubicBezTo>
                  <a:cubicBezTo>
                    <a:pt x="18639" y="5845"/>
                    <a:pt x="18606" y="5812"/>
                    <a:pt x="18573" y="5779"/>
                  </a:cubicBezTo>
                  <a:cubicBezTo>
                    <a:pt x="18573" y="5779"/>
                    <a:pt x="18573" y="5779"/>
                    <a:pt x="18573" y="5812"/>
                  </a:cubicBezTo>
                  <a:cubicBezTo>
                    <a:pt x="18618" y="5925"/>
                    <a:pt x="18510" y="6007"/>
                    <a:pt x="18415" y="6007"/>
                  </a:cubicBezTo>
                  <a:cubicBezTo>
                    <a:pt x="18370" y="6007"/>
                    <a:pt x="18327" y="5988"/>
                    <a:pt x="18306" y="5945"/>
                  </a:cubicBezTo>
                  <a:cubicBezTo>
                    <a:pt x="17056" y="3602"/>
                    <a:pt x="14459" y="2224"/>
                    <a:pt x="11832" y="2224"/>
                  </a:cubicBezTo>
                  <a:cubicBezTo>
                    <a:pt x="11655" y="2224"/>
                    <a:pt x="11478" y="2230"/>
                    <a:pt x="11301" y="2243"/>
                  </a:cubicBezTo>
                  <a:cubicBezTo>
                    <a:pt x="7465" y="2543"/>
                    <a:pt x="4696" y="6679"/>
                    <a:pt x="7698" y="9715"/>
                  </a:cubicBezTo>
                  <a:cubicBezTo>
                    <a:pt x="7832" y="9748"/>
                    <a:pt x="7965" y="9748"/>
                    <a:pt x="8065" y="9781"/>
                  </a:cubicBezTo>
                  <a:cubicBezTo>
                    <a:pt x="8199" y="9815"/>
                    <a:pt x="8165" y="10015"/>
                    <a:pt x="8032" y="10015"/>
                  </a:cubicBezTo>
                  <a:lnTo>
                    <a:pt x="7932" y="10015"/>
                  </a:lnTo>
                  <a:cubicBezTo>
                    <a:pt x="7958" y="10174"/>
                    <a:pt x="7816" y="10354"/>
                    <a:pt x="7656" y="10354"/>
                  </a:cubicBezTo>
                  <a:cubicBezTo>
                    <a:pt x="7615" y="10354"/>
                    <a:pt x="7572" y="10342"/>
                    <a:pt x="7531" y="10315"/>
                  </a:cubicBezTo>
                  <a:cubicBezTo>
                    <a:pt x="7398" y="10215"/>
                    <a:pt x="7265" y="10115"/>
                    <a:pt x="7165" y="10015"/>
                  </a:cubicBezTo>
                  <a:cubicBezTo>
                    <a:pt x="4329" y="10182"/>
                    <a:pt x="1394" y="11716"/>
                    <a:pt x="660" y="14652"/>
                  </a:cubicBezTo>
                  <a:cubicBezTo>
                    <a:pt x="0" y="17355"/>
                    <a:pt x="2046" y="18755"/>
                    <a:pt x="4444" y="18755"/>
                  </a:cubicBezTo>
                  <a:cubicBezTo>
                    <a:pt x="4473" y="18755"/>
                    <a:pt x="4501" y="18755"/>
                    <a:pt x="4529" y="18755"/>
                  </a:cubicBezTo>
                  <a:cubicBezTo>
                    <a:pt x="6231" y="18721"/>
                    <a:pt x="7665" y="18021"/>
                    <a:pt x="9099" y="17187"/>
                  </a:cubicBezTo>
                  <a:cubicBezTo>
                    <a:pt x="9149" y="17155"/>
                    <a:pt x="9199" y="17142"/>
                    <a:pt x="9247" y="17142"/>
                  </a:cubicBezTo>
                  <a:cubicBezTo>
                    <a:pt x="9452" y="17142"/>
                    <a:pt x="9608" y="17397"/>
                    <a:pt x="9500" y="17587"/>
                  </a:cubicBezTo>
                  <a:cubicBezTo>
                    <a:pt x="9666" y="17587"/>
                    <a:pt x="9800" y="17787"/>
                    <a:pt x="9633" y="17921"/>
                  </a:cubicBezTo>
                  <a:cubicBezTo>
                    <a:pt x="7365" y="20389"/>
                    <a:pt x="9633" y="23625"/>
                    <a:pt x="12568" y="23691"/>
                  </a:cubicBezTo>
                  <a:cubicBezTo>
                    <a:pt x="12614" y="23693"/>
                    <a:pt x="12659" y="23693"/>
                    <a:pt x="12705" y="23693"/>
                  </a:cubicBezTo>
                  <a:cubicBezTo>
                    <a:pt x="15162" y="23693"/>
                    <a:pt x="16764" y="21925"/>
                    <a:pt x="18206" y="20189"/>
                  </a:cubicBezTo>
                  <a:cubicBezTo>
                    <a:pt x="18263" y="20124"/>
                    <a:pt x="18331" y="20097"/>
                    <a:pt x="18400" y="20097"/>
                  </a:cubicBezTo>
                  <a:cubicBezTo>
                    <a:pt x="18615" y="20097"/>
                    <a:pt x="18832" y="20362"/>
                    <a:pt x="18706" y="20589"/>
                  </a:cubicBezTo>
                  <a:lnTo>
                    <a:pt x="18673" y="20589"/>
                  </a:lnTo>
                  <a:cubicBezTo>
                    <a:pt x="18739" y="23124"/>
                    <a:pt x="22175" y="23758"/>
                    <a:pt x="24110" y="23791"/>
                  </a:cubicBezTo>
                  <a:cubicBezTo>
                    <a:pt x="24166" y="23793"/>
                    <a:pt x="24223" y="23793"/>
                    <a:pt x="24279" y="23793"/>
                  </a:cubicBezTo>
                  <a:cubicBezTo>
                    <a:pt x="25791" y="23793"/>
                    <a:pt x="27296" y="23367"/>
                    <a:pt x="28647" y="22724"/>
                  </a:cubicBezTo>
                  <a:cubicBezTo>
                    <a:pt x="31815" y="21123"/>
                    <a:pt x="33850" y="17587"/>
                    <a:pt x="32716" y="14085"/>
                  </a:cubicBezTo>
                  <a:cubicBezTo>
                    <a:pt x="32621" y="13799"/>
                    <a:pt x="32831" y="13633"/>
                    <a:pt x="33043" y="13633"/>
                  </a:cubicBezTo>
                  <a:cubicBezTo>
                    <a:pt x="33129" y="13633"/>
                    <a:pt x="33216" y="13660"/>
                    <a:pt x="33283" y="13718"/>
                  </a:cubicBezTo>
                  <a:cubicBezTo>
                    <a:pt x="33305" y="13706"/>
                    <a:pt x="33324" y="13703"/>
                    <a:pt x="33340" y="13703"/>
                  </a:cubicBezTo>
                  <a:cubicBezTo>
                    <a:pt x="33372" y="13703"/>
                    <a:pt x="33394" y="13718"/>
                    <a:pt x="33417" y="13718"/>
                  </a:cubicBezTo>
                  <a:cubicBezTo>
                    <a:pt x="34250" y="14186"/>
                    <a:pt x="35130" y="14401"/>
                    <a:pt x="35979" y="14401"/>
                  </a:cubicBezTo>
                  <a:cubicBezTo>
                    <a:pt x="38697" y="14401"/>
                    <a:pt x="41089" y="12192"/>
                    <a:pt x="40555" y="9014"/>
                  </a:cubicBezTo>
                  <a:cubicBezTo>
                    <a:pt x="40019" y="5936"/>
                    <a:pt x="37493" y="4488"/>
                    <a:pt x="34803" y="4488"/>
                  </a:cubicBezTo>
                  <a:cubicBezTo>
                    <a:pt x="33645" y="4488"/>
                    <a:pt x="32456" y="4756"/>
                    <a:pt x="31382" y="5278"/>
                  </a:cubicBezTo>
                  <a:cubicBezTo>
                    <a:pt x="31328" y="5307"/>
                    <a:pt x="31275" y="5320"/>
                    <a:pt x="31225" y="5320"/>
                  </a:cubicBezTo>
                  <a:cubicBezTo>
                    <a:pt x="30932" y="5320"/>
                    <a:pt x="30735" y="4882"/>
                    <a:pt x="31048" y="4711"/>
                  </a:cubicBezTo>
                  <a:cubicBezTo>
                    <a:pt x="31115" y="4644"/>
                    <a:pt x="31182" y="4611"/>
                    <a:pt x="31248" y="4578"/>
                  </a:cubicBezTo>
                  <a:cubicBezTo>
                    <a:pt x="31282" y="4578"/>
                    <a:pt x="31282" y="4544"/>
                    <a:pt x="31315" y="4544"/>
                  </a:cubicBezTo>
                  <a:cubicBezTo>
                    <a:pt x="32483" y="3577"/>
                    <a:pt x="31148" y="2343"/>
                    <a:pt x="30081" y="2309"/>
                  </a:cubicBezTo>
                  <a:cubicBezTo>
                    <a:pt x="29997" y="2303"/>
                    <a:pt x="29912" y="2299"/>
                    <a:pt x="29828" y="2299"/>
                  </a:cubicBezTo>
                  <a:cubicBezTo>
                    <a:pt x="29081" y="2299"/>
                    <a:pt x="28349" y="2563"/>
                    <a:pt x="27779" y="3043"/>
                  </a:cubicBezTo>
                  <a:cubicBezTo>
                    <a:pt x="27746" y="3210"/>
                    <a:pt x="27713" y="3377"/>
                    <a:pt x="27679" y="3577"/>
                  </a:cubicBezTo>
                  <a:cubicBezTo>
                    <a:pt x="27647" y="3673"/>
                    <a:pt x="27577" y="3715"/>
                    <a:pt x="27502" y="3715"/>
                  </a:cubicBezTo>
                  <a:cubicBezTo>
                    <a:pt x="27420" y="3715"/>
                    <a:pt x="27331" y="3664"/>
                    <a:pt x="27279" y="3577"/>
                  </a:cubicBezTo>
                  <a:cubicBezTo>
                    <a:pt x="27242" y="3605"/>
                    <a:pt x="27200" y="3617"/>
                    <a:pt x="27161" y="3617"/>
                  </a:cubicBezTo>
                  <a:cubicBezTo>
                    <a:pt x="27058" y="3617"/>
                    <a:pt x="26973" y="3531"/>
                    <a:pt x="27045" y="3410"/>
                  </a:cubicBezTo>
                  <a:cubicBezTo>
                    <a:pt x="27112" y="3277"/>
                    <a:pt x="27212" y="3143"/>
                    <a:pt x="27312" y="3043"/>
                  </a:cubicBezTo>
                  <a:cubicBezTo>
                    <a:pt x="27390" y="953"/>
                    <a:pt x="25351" y="1"/>
                    <a:pt x="23467"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1"/>
            <p:cNvSpPr/>
            <p:nvPr/>
          </p:nvSpPr>
          <p:spPr>
            <a:xfrm>
              <a:off x="2455250" y="2507225"/>
              <a:ext cx="162650" cy="25125"/>
            </a:xfrm>
            <a:custGeom>
              <a:avLst/>
              <a:gdLst/>
              <a:ahLst/>
              <a:cxnLst/>
              <a:rect l="l" t="t" r="r" b="b"/>
              <a:pathLst>
                <a:path w="6506" h="1005" extrusionOk="0">
                  <a:moveTo>
                    <a:pt x="68" y="1"/>
                  </a:moveTo>
                  <a:cubicBezTo>
                    <a:pt x="34" y="1"/>
                    <a:pt x="1" y="34"/>
                    <a:pt x="1" y="34"/>
                  </a:cubicBezTo>
                  <a:cubicBezTo>
                    <a:pt x="1" y="68"/>
                    <a:pt x="1" y="68"/>
                    <a:pt x="34" y="101"/>
                  </a:cubicBezTo>
                  <a:cubicBezTo>
                    <a:pt x="1945" y="759"/>
                    <a:pt x="3943" y="1005"/>
                    <a:pt x="5947" y="1005"/>
                  </a:cubicBezTo>
                  <a:cubicBezTo>
                    <a:pt x="6078" y="1005"/>
                    <a:pt x="6208" y="1004"/>
                    <a:pt x="6339" y="1002"/>
                  </a:cubicBezTo>
                  <a:cubicBezTo>
                    <a:pt x="6372" y="1002"/>
                    <a:pt x="6405" y="968"/>
                    <a:pt x="6405" y="968"/>
                  </a:cubicBezTo>
                  <a:cubicBezTo>
                    <a:pt x="6505" y="935"/>
                    <a:pt x="6505" y="735"/>
                    <a:pt x="6339" y="735"/>
                  </a:cubicBezTo>
                  <a:cubicBezTo>
                    <a:pt x="6064" y="748"/>
                    <a:pt x="5791" y="754"/>
                    <a:pt x="5519" y="754"/>
                  </a:cubicBezTo>
                  <a:cubicBezTo>
                    <a:pt x="3673" y="754"/>
                    <a:pt x="1870" y="466"/>
                    <a:pt x="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1"/>
            <p:cNvSpPr/>
            <p:nvPr/>
          </p:nvSpPr>
          <p:spPr>
            <a:xfrm>
              <a:off x="1685550" y="2269875"/>
              <a:ext cx="120950" cy="125725"/>
            </a:xfrm>
            <a:custGeom>
              <a:avLst/>
              <a:gdLst/>
              <a:ahLst/>
              <a:cxnLst/>
              <a:rect l="l" t="t" r="r" b="b"/>
              <a:pathLst>
                <a:path w="4838" h="5029" extrusionOk="0">
                  <a:moveTo>
                    <a:pt x="3816" y="1"/>
                  </a:moveTo>
                  <a:cubicBezTo>
                    <a:pt x="3703" y="1"/>
                    <a:pt x="3585" y="28"/>
                    <a:pt x="3469" y="88"/>
                  </a:cubicBezTo>
                  <a:cubicBezTo>
                    <a:pt x="1801" y="889"/>
                    <a:pt x="0" y="3758"/>
                    <a:pt x="2268" y="4992"/>
                  </a:cubicBezTo>
                  <a:cubicBezTo>
                    <a:pt x="2320" y="5017"/>
                    <a:pt x="2372" y="5029"/>
                    <a:pt x="2422" y="5029"/>
                  </a:cubicBezTo>
                  <a:cubicBezTo>
                    <a:pt x="2699" y="5029"/>
                    <a:pt x="2923" y="4684"/>
                    <a:pt x="2669" y="4458"/>
                  </a:cubicBezTo>
                  <a:cubicBezTo>
                    <a:pt x="1401" y="3157"/>
                    <a:pt x="3569" y="1923"/>
                    <a:pt x="4337" y="1189"/>
                  </a:cubicBezTo>
                  <a:cubicBezTo>
                    <a:pt x="4838" y="688"/>
                    <a:pt x="4386" y="1"/>
                    <a:pt x="3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715" y="569561"/>
            <a:ext cx="2134927" cy="1632163"/>
          </a:xfrm>
          <a:prstGeom prst="rect">
            <a:avLst/>
          </a:prstGeom>
        </p:spPr>
      </p:pic>
      <p:sp>
        <p:nvSpPr>
          <p:cNvPr id="4" name="TextBox 3"/>
          <p:cNvSpPr txBox="1"/>
          <p:nvPr/>
        </p:nvSpPr>
        <p:spPr>
          <a:xfrm>
            <a:off x="1975757" y="741111"/>
            <a:ext cx="1295158" cy="400110"/>
          </a:xfrm>
          <a:prstGeom prst="rect">
            <a:avLst/>
          </a:prstGeom>
          <a:noFill/>
        </p:spPr>
        <p:txBody>
          <a:bodyPr wrap="square" rtlCol="0">
            <a:spAutoFit/>
          </a:bodyPr>
          <a:lstStyle/>
          <a:p>
            <a:pPr algn="r"/>
            <a:r>
              <a:rPr lang="en-US" sz="2000" dirty="0" err="1">
                <a:solidFill>
                  <a:schemeClr val="accent3">
                    <a:lumMod val="50000"/>
                  </a:schemeClr>
                </a:solidFill>
              </a:rPr>
              <a:t>Nút</a:t>
            </a:r>
            <a:r>
              <a:rPr lang="en-US" sz="2000" dirty="0">
                <a:solidFill>
                  <a:schemeClr val="accent3">
                    <a:lumMod val="50000"/>
                  </a:schemeClr>
                </a:solidFill>
              </a:rPr>
              <a:t> </a:t>
            </a:r>
            <a:r>
              <a:rPr lang="en-US" sz="2000" dirty="0" err="1">
                <a:solidFill>
                  <a:schemeClr val="accent3">
                    <a:lumMod val="50000"/>
                  </a:schemeClr>
                </a:solidFill>
              </a:rPr>
              <a:t>trái</a:t>
            </a:r>
            <a:endParaRPr lang="en-US" sz="2000" dirty="0">
              <a:solidFill>
                <a:schemeClr val="accent3">
                  <a:lumMod val="50000"/>
                </a:schemeClr>
              </a:solidFill>
            </a:endParaRPr>
          </a:p>
        </p:txBody>
      </p:sp>
      <p:sp>
        <p:nvSpPr>
          <p:cNvPr id="39" name="TextBox 38"/>
          <p:cNvSpPr txBox="1"/>
          <p:nvPr/>
        </p:nvSpPr>
        <p:spPr>
          <a:xfrm>
            <a:off x="1975757" y="1304477"/>
            <a:ext cx="1295158" cy="400110"/>
          </a:xfrm>
          <a:prstGeom prst="rect">
            <a:avLst/>
          </a:prstGeom>
          <a:noFill/>
        </p:spPr>
        <p:txBody>
          <a:bodyPr wrap="square" rtlCol="0">
            <a:spAutoFit/>
          </a:bodyPr>
          <a:lstStyle/>
          <a:p>
            <a:pPr algn="r"/>
            <a:r>
              <a:rPr lang="en-US" sz="2000" dirty="0" err="1">
                <a:solidFill>
                  <a:schemeClr val="tx2">
                    <a:lumMod val="75000"/>
                  </a:schemeClr>
                </a:solidFill>
              </a:rPr>
              <a:t>Nút</a:t>
            </a:r>
            <a:r>
              <a:rPr lang="en-US" sz="2000" dirty="0">
                <a:solidFill>
                  <a:schemeClr val="tx2">
                    <a:lumMod val="75000"/>
                  </a:schemeClr>
                </a:solidFill>
              </a:rPr>
              <a:t> </a:t>
            </a:r>
            <a:r>
              <a:rPr lang="en-US" sz="2000" dirty="0" err="1">
                <a:solidFill>
                  <a:schemeClr val="tx2">
                    <a:lumMod val="75000"/>
                  </a:schemeClr>
                </a:solidFill>
              </a:rPr>
              <a:t>cuộn</a:t>
            </a:r>
            <a:endParaRPr lang="en-US" sz="2000" dirty="0">
              <a:solidFill>
                <a:schemeClr val="tx2">
                  <a:lumMod val="75000"/>
                </a:schemeClr>
              </a:solidFill>
            </a:endParaRPr>
          </a:p>
        </p:txBody>
      </p:sp>
      <p:sp>
        <p:nvSpPr>
          <p:cNvPr id="40" name="TextBox 39"/>
          <p:cNvSpPr txBox="1"/>
          <p:nvPr/>
        </p:nvSpPr>
        <p:spPr>
          <a:xfrm>
            <a:off x="5466653" y="761561"/>
            <a:ext cx="1295158" cy="400110"/>
          </a:xfrm>
          <a:prstGeom prst="rect">
            <a:avLst/>
          </a:prstGeom>
          <a:noFill/>
        </p:spPr>
        <p:txBody>
          <a:bodyPr wrap="square" rtlCol="0">
            <a:spAutoFit/>
          </a:bodyPr>
          <a:lstStyle/>
          <a:p>
            <a:r>
              <a:rPr lang="en-US" sz="2000" dirty="0" err="1">
                <a:solidFill>
                  <a:schemeClr val="bg1">
                    <a:lumMod val="50000"/>
                  </a:schemeClr>
                </a:solidFill>
              </a:rPr>
              <a:t>Nút</a:t>
            </a:r>
            <a:r>
              <a:rPr lang="en-US" sz="2000" dirty="0">
                <a:solidFill>
                  <a:schemeClr val="bg1">
                    <a:lumMod val="50000"/>
                  </a:schemeClr>
                </a:solidFill>
              </a:rPr>
              <a:t> </a:t>
            </a:r>
            <a:r>
              <a:rPr lang="en-US" sz="2000" dirty="0" err="1">
                <a:solidFill>
                  <a:schemeClr val="bg1">
                    <a:lumMod val="50000"/>
                  </a:schemeClr>
                </a:solidFill>
              </a:rPr>
              <a:t>phải</a:t>
            </a:r>
            <a:endParaRPr lang="en-US" sz="2000" dirty="0">
              <a:solidFill>
                <a:schemeClr val="bg1">
                  <a:lumMod val="50000"/>
                </a:schemeClr>
              </a:solidFill>
            </a:endParaRPr>
          </a:p>
        </p:txBody>
      </p:sp>
      <p:grpSp>
        <p:nvGrpSpPr>
          <p:cNvPr id="41" name="Google Shape;1238;p59"/>
          <p:cNvGrpSpPr/>
          <p:nvPr/>
        </p:nvGrpSpPr>
        <p:grpSpPr>
          <a:xfrm>
            <a:off x="683008" y="2883193"/>
            <a:ext cx="3549946" cy="565004"/>
            <a:chOff x="1520675" y="4283175"/>
            <a:chExt cx="2409375" cy="284050"/>
          </a:xfrm>
        </p:grpSpPr>
        <p:sp>
          <p:nvSpPr>
            <p:cNvPr id="42" name="Google Shape;1239;p59"/>
            <p:cNvSpPr/>
            <p:nvPr/>
          </p:nvSpPr>
          <p:spPr>
            <a:xfrm>
              <a:off x="1524350" y="4285773"/>
              <a:ext cx="2403625" cy="274650"/>
            </a:xfrm>
            <a:custGeom>
              <a:avLst/>
              <a:gdLst/>
              <a:ahLst/>
              <a:cxnLst/>
              <a:rect l="l" t="t" r="r" b="b"/>
              <a:pathLst>
                <a:path w="96145" h="10986" extrusionOk="0">
                  <a:moveTo>
                    <a:pt x="0" y="1"/>
                  </a:moveTo>
                  <a:lnTo>
                    <a:pt x="0" y="10986"/>
                  </a:lnTo>
                  <a:lnTo>
                    <a:pt x="92629" y="10986"/>
                  </a:lnTo>
                  <a:lnTo>
                    <a:pt x="96144" y="5671"/>
                  </a:lnTo>
                  <a:lnTo>
                    <a:pt x="92629" y="1"/>
                  </a:lnTo>
                  <a:lnTo>
                    <a:pt x="75890" y="524"/>
                  </a:lnTo>
                  <a:lnTo>
                    <a:pt x="16739" y="52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err="1"/>
                <a:t>Cầm</a:t>
              </a:r>
              <a:r>
                <a:rPr lang="en-US" sz="2000" dirty="0"/>
                <a:t> </a:t>
              </a:r>
              <a:r>
                <a:rPr lang="en-US" sz="2000" dirty="0" err="1"/>
                <a:t>chuột</a:t>
              </a:r>
              <a:r>
                <a:rPr lang="en-US" sz="2000" dirty="0"/>
                <a:t> </a:t>
              </a:r>
              <a:r>
                <a:rPr lang="en-US" sz="2000" dirty="0" err="1"/>
                <a:t>bằng</a:t>
              </a:r>
              <a:r>
                <a:rPr lang="en-US" sz="2000" dirty="0"/>
                <a:t> </a:t>
              </a:r>
              <a:r>
                <a:rPr lang="en-US" sz="2000" dirty="0" err="1"/>
                <a:t>tay</a:t>
              </a:r>
              <a:r>
                <a:rPr lang="en-US" sz="2000" dirty="0"/>
                <a:t> </a:t>
              </a:r>
              <a:r>
                <a:rPr lang="en-US" sz="2000" dirty="0" err="1"/>
                <a:t>phải</a:t>
              </a:r>
              <a:endParaRPr sz="2000" dirty="0"/>
            </a:p>
          </p:txBody>
        </p:sp>
        <p:sp>
          <p:nvSpPr>
            <p:cNvPr id="43" name="Google Shape;1240;p59"/>
            <p:cNvSpPr/>
            <p:nvPr/>
          </p:nvSpPr>
          <p:spPr>
            <a:xfrm>
              <a:off x="1520675" y="4283175"/>
              <a:ext cx="2409375" cy="284050"/>
            </a:xfrm>
            <a:custGeom>
              <a:avLst/>
              <a:gdLst/>
              <a:ahLst/>
              <a:cxnLst/>
              <a:rect l="l" t="t" r="r" b="b"/>
              <a:pathLst>
                <a:path w="96375" h="11362" extrusionOk="0">
                  <a:moveTo>
                    <a:pt x="92755" y="126"/>
                  </a:moveTo>
                  <a:lnTo>
                    <a:pt x="96181" y="5773"/>
                  </a:lnTo>
                  <a:lnTo>
                    <a:pt x="92714" y="10943"/>
                  </a:lnTo>
                  <a:lnTo>
                    <a:pt x="92714" y="10943"/>
                  </a:lnTo>
                  <a:lnTo>
                    <a:pt x="69614" y="10839"/>
                  </a:lnTo>
                  <a:lnTo>
                    <a:pt x="63818" y="10818"/>
                  </a:lnTo>
                  <a:lnTo>
                    <a:pt x="58043" y="10818"/>
                  </a:lnTo>
                  <a:lnTo>
                    <a:pt x="46451" y="10797"/>
                  </a:lnTo>
                  <a:lnTo>
                    <a:pt x="23289" y="10839"/>
                  </a:lnTo>
                  <a:lnTo>
                    <a:pt x="272" y="10943"/>
                  </a:lnTo>
                  <a:lnTo>
                    <a:pt x="272" y="10943"/>
                  </a:lnTo>
                  <a:lnTo>
                    <a:pt x="231" y="192"/>
                  </a:lnTo>
                  <a:lnTo>
                    <a:pt x="231" y="192"/>
                  </a:lnTo>
                  <a:lnTo>
                    <a:pt x="11718" y="544"/>
                  </a:lnTo>
                  <a:lnTo>
                    <a:pt x="14605" y="628"/>
                  </a:lnTo>
                  <a:lnTo>
                    <a:pt x="16049" y="691"/>
                  </a:lnTo>
                  <a:cubicBezTo>
                    <a:pt x="16530" y="712"/>
                    <a:pt x="17012" y="712"/>
                    <a:pt x="17493" y="712"/>
                  </a:cubicBezTo>
                  <a:lnTo>
                    <a:pt x="23289" y="733"/>
                  </a:lnTo>
                  <a:cubicBezTo>
                    <a:pt x="31010" y="774"/>
                    <a:pt x="38730" y="837"/>
                    <a:pt x="46451" y="837"/>
                  </a:cubicBezTo>
                  <a:cubicBezTo>
                    <a:pt x="47742" y="844"/>
                    <a:pt x="49029" y="847"/>
                    <a:pt x="50317" y="847"/>
                  </a:cubicBezTo>
                  <a:cubicBezTo>
                    <a:pt x="52891" y="847"/>
                    <a:pt x="55462" y="837"/>
                    <a:pt x="58043" y="837"/>
                  </a:cubicBezTo>
                  <a:lnTo>
                    <a:pt x="69614" y="816"/>
                  </a:lnTo>
                  <a:lnTo>
                    <a:pt x="75410" y="774"/>
                  </a:lnTo>
                  <a:cubicBezTo>
                    <a:pt x="75891" y="774"/>
                    <a:pt x="76372" y="774"/>
                    <a:pt x="76853" y="754"/>
                  </a:cubicBezTo>
                  <a:lnTo>
                    <a:pt x="78297" y="691"/>
                  </a:lnTo>
                  <a:lnTo>
                    <a:pt x="81184" y="586"/>
                  </a:lnTo>
                  <a:lnTo>
                    <a:pt x="92755" y="126"/>
                  </a:lnTo>
                  <a:close/>
                  <a:moveTo>
                    <a:pt x="43" y="0"/>
                  </a:moveTo>
                  <a:lnTo>
                    <a:pt x="43" y="105"/>
                  </a:lnTo>
                  <a:lnTo>
                    <a:pt x="1" y="11090"/>
                  </a:lnTo>
                  <a:lnTo>
                    <a:pt x="1" y="11215"/>
                  </a:lnTo>
                  <a:lnTo>
                    <a:pt x="147" y="11215"/>
                  </a:lnTo>
                  <a:lnTo>
                    <a:pt x="23289" y="11320"/>
                  </a:lnTo>
                  <a:lnTo>
                    <a:pt x="46451" y="11362"/>
                  </a:lnTo>
                  <a:lnTo>
                    <a:pt x="58043" y="11341"/>
                  </a:lnTo>
                  <a:lnTo>
                    <a:pt x="63818" y="11341"/>
                  </a:lnTo>
                  <a:lnTo>
                    <a:pt x="69614" y="11320"/>
                  </a:lnTo>
                  <a:lnTo>
                    <a:pt x="92776" y="11215"/>
                  </a:lnTo>
                  <a:lnTo>
                    <a:pt x="92839" y="11215"/>
                  </a:lnTo>
                  <a:lnTo>
                    <a:pt x="92881" y="11153"/>
                  </a:lnTo>
                  <a:lnTo>
                    <a:pt x="96354" y="5817"/>
                  </a:lnTo>
                  <a:lnTo>
                    <a:pt x="96375" y="5775"/>
                  </a:lnTo>
                  <a:lnTo>
                    <a:pt x="96354" y="5733"/>
                  </a:lnTo>
                  <a:lnTo>
                    <a:pt x="92797" y="63"/>
                  </a:lnTo>
                  <a:lnTo>
                    <a:pt x="81226" y="335"/>
                  </a:lnTo>
                  <a:lnTo>
                    <a:pt x="78318" y="398"/>
                  </a:lnTo>
                  <a:lnTo>
                    <a:pt x="76853" y="440"/>
                  </a:lnTo>
                  <a:cubicBezTo>
                    <a:pt x="76372" y="461"/>
                    <a:pt x="75891" y="461"/>
                    <a:pt x="75410" y="461"/>
                  </a:cubicBezTo>
                  <a:lnTo>
                    <a:pt x="69614" y="419"/>
                  </a:lnTo>
                  <a:lnTo>
                    <a:pt x="58043" y="398"/>
                  </a:lnTo>
                  <a:cubicBezTo>
                    <a:pt x="55462" y="398"/>
                    <a:pt x="52891" y="389"/>
                    <a:pt x="50317" y="389"/>
                  </a:cubicBezTo>
                  <a:cubicBezTo>
                    <a:pt x="49029" y="389"/>
                    <a:pt x="47742" y="391"/>
                    <a:pt x="46451" y="398"/>
                  </a:cubicBezTo>
                  <a:cubicBezTo>
                    <a:pt x="38730" y="398"/>
                    <a:pt x="31010" y="461"/>
                    <a:pt x="23289" y="502"/>
                  </a:cubicBezTo>
                  <a:lnTo>
                    <a:pt x="17493" y="523"/>
                  </a:lnTo>
                  <a:cubicBezTo>
                    <a:pt x="17012" y="523"/>
                    <a:pt x="16530" y="523"/>
                    <a:pt x="16049" y="502"/>
                  </a:cubicBezTo>
                  <a:lnTo>
                    <a:pt x="14605" y="461"/>
                  </a:lnTo>
                  <a:lnTo>
                    <a:pt x="11718" y="377"/>
                  </a:lnTo>
                  <a:lnTo>
                    <a:pt x="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601183" y="2263822"/>
            <a:ext cx="3802787" cy="400110"/>
          </a:xfrm>
          <a:prstGeom prst="rect">
            <a:avLst/>
          </a:prstGeom>
          <a:noFill/>
        </p:spPr>
        <p:txBody>
          <a:bodyPr wrap="square" rtlCol="0">
            <a:spAutoFit/>
          </a:bodyPr>
          <a:lstStyle/>
          <a:p>
            <a:r>
              <a:rPr lang="en-US" sz="2000" b="1" dirty="0" err="1"/>
              <a:t>Cách</a:t>
            </a:r>
            <a:r>
              <a:rPr lang="en-US" sz="2000" b="1" dirty="0"/>
              <a:t> </a:t>
            </a:r>
            <a:r>
              <a:rPr lang="en-US" sz="2000" b="1" dirty="0" err="1"/>
              <a:t>cầm</a:t>
            </a:r>
            <a:r>
              <a:rPr lang="en-US" sz="2000" b="1" dirty="0"/>
              <a:t> </a:t>
            </a:r>
            <a:r>
              <a:rPr lang="en-US" sz="2000" b="1" dirty="0" err="1"/>
              <a:t>chuột</a:t>
            </a:r>
            <a:r>
              <a:rPr lang="en-US" sz="2000" b="1" dirty="0"/>
              <a:t> </a:t>
            </a:r>
            <a:r>
              <a:rPr lang="en-US" sz="2000" b="1" dirty="0" err="1"/>
              <a:t>đúng</a:t>
            </a:r>
            <a:r>
              <a:rPr lang="en-US" sz="2000" b="1" dirty="0"/>
              <a:t> </a:t>
            </a:r>
            <a:r>
              <a:rPr lang="en-US" sz="2000" b="1" dirty="0" err="1"/>
              <a:t>cách</a:t>
            </a:r>
            <a:r>
              <a:rPr lang="en-US" sz="2000" b="1" dirty="0"/>
              <a:t>:</a:t>
            </a:r>
          </a:p>
        </p:txBody>
      </p:sp>
      <p:grpSp>
        <p:nvGrpSpPr>
          <p:cNvPr id="45" name="Google Shape;1238;p59"/>
          <p:cNvGrpSpPr/>
          <p:nvPr/>
        </p:nvGrpSpPr>
        <p:grpSpPr>
          <a:xfrm>
            <a:off x="683008" y="3759519"/>
            <a:ext cx="3724170" cy="565004"/>
            <a:chOff x="1520675" y="4283175"/>
            <a:chExt cx="2409375" cy="284050"/>
          </a:xfrm>
        </p:grpSpPr>
        <p:sp>
          <p:nvSpPr>
            <p:cNvPr id="46" name="Google Shape;1239;p59"/>
            <p:cNvSpPr/>
            <p:nvPr/>
          </p:nvSpPr>
          <p:spPr>
            <a:xfrm>
              <a:off x="1524350" y="4285773"/>
              <a:ext cx="2403625" cy="274650"/>
            </a:xfrm>
            <a:custGeom>
              <a:avLst/>
              <a:gdLst/>
              <a:ahLst/>
              <a:cxnLst/>
              <a:rect l="l" t="t" r="r" b="b"/>
              <a:pathLst>
                <a:path w="96145" h="10986" extrusionOk="0">
                  <a:moveTo>
                    <a:pt x="0" y="1"/>
                  </a:moveTo>
                  <a:lnTo>
                    <a:pt x="0" y="10986"/>
                  </a:lnTo>
                  <a:lnTo>
                    <a:pt x="92629" y="10986"/>
                  </a:lnTo>
                  <a:lnTo>
                    <a:pt x="96144" y="5671"/>
                  </a:lnTo>
                  <a:lnTo>
                    <a:pt x="92629" y="1"/>
                  </a:lnTo>
                  <a:lnTo>
                    <a:pt x="75890" y="524"/>
                  </a:lnTo>
                  <a:lnTo>
                    <a:pt x="16739" y="524"/>
                  </a:lnTo>
                  <a:lnTo>
                    <a:pt x="0"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err="1"/>
                <a:t>Ngón</a:t>
              </a:r>
              <a:r>
                <a:rPr lang="en-US" sz="2000" dirty="0"/>
                <a:t> </a:t>
              </a:r>
              <a:r>
                <a:rPr lang="en-US" sz="2000" dirty="0" err="1"/>
                <a:t>trỏ</a:t>
              </a:r>
              <a:r>
                <a:rPr lang="en-US" sz="2000" dirty="0"/>
                <a:t> </a:t>
              </a:r>
              <a:r>
                <a:rPr lang="en-US" sz="2000" dirty="0" err="1"/>
                <a:t>đặt</a:t>
              </a:r>
              <a:r>
                <a:rPr lang="en-US" sz="2000" dirty="0"/>
                <a:t> </a:t>
              </a:r>
              <a:r>
                <a:rPr lang="en-US" sz="2000" dirty="0" err="1"/>
                <a:t>vào</a:t>
              </a:r>
              <a:r>
                <a:rPr lang="en-US" sz="2000" dirty="0"/>
                <a:t> </a:t>
              </a:r>
              <a:r>
                <a:rPr lang="en-US" sz="2000" dirty="0" err="1"/>
                <a:t>nút</a:t>
              </a:r>
              <a:r>
                <a:rPr lang="en-US" sz="2000" dirty="0"/>
                <a:t> </a:t>
              </a:r>
              <a:r>
                <a:rPr lang="en-US" sz="2000" dirty="0" err="1"/>
                <a:t>trái</a:t>
              </a:r>
              <a:r>
                <a:rPr lang="en-US" sz="2000" dirty="0"/>
                <a:t> </a:t>
              </a:r>
              <a:r>
                <a:rPr lang="en-US" sz="2000" dirty="0" err="1"/>
                <a:t>chuột</a:t>
              </a:r>
              <a:endParaRPr sz="2000" dirty="0"/>
            </a:p>
          </p:txBody>
        </p:sp>
        <p:sp>
          <p:nvSpPr>
            <p:cNvPr id="47" name="Google Shape;1240;p59"/>
            <p:cNvSpPr/>
            <p:nvPr/>
          </p:nvSpPr>
          <p:spPr>
            <a:xfrm>
              <a:off x="1520675" y="4283175"/>
              <a:ext cx="2409375" cy="284050"/>
            </a:xfrm>
            <a:custGeom>
              <a:avLst/>
              <a:gdLst/>
              <a:ahLst/>
              <a:cxnLst/>
              <a:rect l="l" t="t" r="r" b="b"/>
              <a:pathLst>
                <a:path w="96375" h="11362" extrusionOk="0">
                  <a:moveTo>
                    <a:pt x="92755" y="126"/>
                  </a:moveTo>
                  <a:lnTo>
                    <a:pt x="96181" y="5773"/>
                  </a:lnTo>
                  <a:lnTo>
                    <a:pt x="92714" y="10943"/>
                  </a:lnTo>
                  <a:lnTo>
                    <a:pt x="92714" y="10943"/>
                  </a:lnTo>
                  <a:lnTo>
                    <a:pt x="69614" y="10839"/>
                  </a:lnTo>
                  <a:lnTo>
                    <a:pt x="63818" y="10818"/>
                  </a:lnTo>
                  <a:lnTo>
                    <a:pt x="58043" y="10818"/>
                  </a:lnTo>
                  <a:lnTo>
                    <a:pt x="46451" y="10797"/>
                  </a:lnTo>
                  <a:lnTo>
                    <a:pt x="23289" y="10839"/>
                  </a:lnTo>
                  <a:lnTo>
                    <a:pt x="272" y="10943"/>
                  </a:lnTo>
                  <a:lnTo>
                    <a:pt x="272" y="10943"/>
                  </a:lnTo>
                  <a:lnTo>
                    <a:pt x="231" y="192"/>
                  </a:lnTo>
                  <a:lnTo>
                    <a:pt x="231" y="192"/>
                  </a:lnTo>
                  <a:lnTo>
                    <a:pt x="11718" y="544"/>
                  </a:lnTo>
                  <a:lnTo>
                    <a:pt x="14605" y="628"/>
                  </a:lnTo>
                  <a:lnTo>
                    <a:pt x="16049" y="691"/>
                  </a:lnTo>
                  <a:cubicBezTo>
                    <a:pt x="16530" y="712"/>
                    <a:pt x="17012" y="712"/>
                    <a:pt x="17493" y="712"/>
                  </a:cubicBezTo>
                  <a:lnTo>
                    <a:pt x="23289" y="733"/>
                  </a:lnTo>
                  <a:cubicBezTo>
                    <a:pt x="31010" y="774"/>
                    <a:pt x="38730" y="837"/>
                    <a:pt x="46451" y="837"/>
                  </a:cubicBezTo>
                  <a:cubicBezTo>
                    <a:pt x="47742" y="844"/>
                    <a:pt x="49029" y="847"/>
                    <a:pt x="50317" y="847"/>
                  </a:cubicBezTo>
                  <a:cubicBezTo>
                    <a:pt x="52891" y="847"/>
                    <a:pt x="55462" y="837"/>
                    <a:pt x="58043" y="837"/>
                  </a:cubicBezTo>
                  <a:lnTo>
                    <a:pt x="69614" y="816"/>
                  </a:lnTo>
                  <a:lnTo>
                    <a:pt x="75410" y="774"/>
                  </a:lnTo>
                  <a:cubicBezTo>
                    <a:pt x="75891" y="774"/>
                    <a:pt x="76372" y="774"/>
                    <a:pt x="76853" y="754"/>
                  </a:cubicBezTo>
                  <a:lnTo>
                    <a:pt x="78297" y="691"/>
                  </a:lnTo>
                  <a:lnTo>
                    <a:pt x="81184" y="586"/>
                  </a:lnTo>
                  <a:lnTo>
                    <a:pt x="92755" y="126"/>
                  </a:lnTo>
                  <a:close/>
                  <a:moveTo>
                    <a:pt x="43" y="0"/>
                  </a:moveTo>
                  <a:lnTo>
                    <a:pt x="43" y="105"/>
                  </a:lnTo>
                  <a:lnTo>
                    <a:pt x="1" y="11090"/>
                  </a:lnTo>
                  <a:lnTo>
                    <a:pt x="1" y="11215"/>
                  </a:lnTo>
                  <a:lnTo>
                    <a:pt x="147" y="11215"/>
                  </a:lnTo>
                  <a:lnTo>
                    <a:pt x="23289" y="11320"/>
                  </a:lnTo>
                  <a:lnTo>
                    <a:pt x="46451" y="11362"/>
                  </a:lnTo>
                  <a:lnTo>
                    <a:pt x="58043" y="11341"/>
                  </a:lnTo>
                  <a:lnTo>
                    <a:pt x="63818" y="11341"/>
                  </a:lnTo>
                  <a:lnTo>
                    <a:pt x="69614" y="11320"/>
                  </a:lnTo>
                  <a:lnTo>
                    <a:pt x="92776" y="11215"/>
                  </a:lnTo>
                  <a:lnTo>
                    <a:pt x="92839" y="11215"/>
                  </a:lnTo>
                  <a:lnTo>
                    <a:pt x="92881" y="11153"/>
                  </a:lnTo>
                  <a:lnTo>
                    <a:pt x="96354" y="5817"/>
                  </a:lnTo>
                  <a:lnTo>
                    <a:pt x="96375" y="5775"/>
                  </a:lnTo>
                  <a:lnTo>
                    <a:pt x="96354" y="5733"/>
                  </a:lnTo>
                  <a:lnTo>
                    <a:pt x="92797" y="63"/>
                  </a:lnTo>
                  <a:lnTo>
                    <a:pt x="81226" y="335"/>
                  </a:lnTo>
                  <a:lnTo>
                    <a:pt x="78318" y="398"/>
                  </a:lnTo>
                  <a:lnTo>
                    <a:pt x="76853" y="440"/>
                  </a:lnTo>
                  <a:cubicBezTo>
                    <a:pt x="76372" y="461"/>
                    <a:pt x="75891" y="461"/>
                    <a:pt x="75410" y="461"/>
                  </a:cubicBezTo>
                  <a:lnTo>
                    <a:pt x="69614" y="419"/>
                  </a:lnTo>
                  <a:lnTo>
                    <a:pt x="58043" y="398"/>
                  </a:lnTo>
                  <a:cubicBezTo>
                    <a:pt x="55462" y="398"/>
                    <a:pt x="52891" y="389"/>
                    <a:pt x="50317" y="389"/>
                  </a:cubicBezTo>
                  <a:cubicBezTo>
                    <a:pt x="49029" y="389"/>
                    <a:pt x="47742" y="391"/>
                    <a:pt x="46451" y="398"/>
                  </a:cubicBezTo>
                  <a:cubicBezTo>
                    <a:pt x="38730" y="398"/>
                    <a:pt x="31010" y="461"/>
                    <a:pt x="23289" y="502"/>
                  </a:cubicBezTo>
                  <a:lnTo>
                    <a:pt x="17493" y="523"/>
                  </a:lnTo>
                  <a:cubicBezTo>
                    <a:pt x="17012" y="523"/>
                    <a:pt x="16530" y="523"/>
                    <a:pt x="16049" y="502"/>
                  </a:cubicBezTo>
                  <a:lnTo>
                    <a:pt x="14605" y="461"/>
                  </a:lnTo>
                  <a:lnTo>
                    <a:pt x="11718" y="377"/>
                  </a:lnTo>
                  <a:lnTo>
                    <a:pt x="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238;p59"/>
          <p:cNvGrpSpPr/>
          <p:nvPr/>
        </p:nvGrpSpPr>
        <p:grpSpPr>
          <a:xfrm>
            <a:off x="4669824" y="2883193"/>
            <a:ext cx="3957860" cy="565004"/>
            <a:chOff x="1520675" y="4283175"/>
            <a:chExt cx="2409375" cy="284050"/>
          </a:xfrm>
        </p:grpSpPr>
        <p:sp>
          <p:nvSpPr>
            <p:cNvPr id="49" name="Google Shape;1239;p59"/>
            <p:cNvSpPr/>
            <p:nvPr/>
          </p:nvSpPr>
          <p:spPr>
            <a:xfrm>
              <a:off x="1524350" y="4285773"/>
              <a:ext cx="2403625" cy="274650"/>
            </a:xfrm>
            <a:custGeom>
              <a:avLst/>
              <a:gdLst/>
              <a:ahLst/>
              <a:cxnLst/>
              <a:rect l="l" t="t" r="r" b="b"/>
              <a:pathLst>
                <a:path w="96145" h="10986" extrusionOk="0">
                  <a:moveTo>
                    <a:pt x="0" y="1"/>
                  </a:moveTo>
                  <a:lnTo>
                    <a:pt x="0" y="10986"/>
                  </a:lnTo>
                  <a:lnTo>
                    <a:pt x="92629" y="10986"/>
                  </a:lnTo>
                  <a:lnTo>
                    <a:pt x="96144" y="5671"/>
                  </a:lnTo>
                  <a:lnTo>
                    <a:pt x="92629" y="1"/>
                  </a:lnTo>
                  <a:lnTo>
                    <a:pt x="75890" y="524"/>
                  </a:lnTo>
                  <a:lnTo>
                    <a:pt x="16739" y="52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err="1"/>
                <a:t>Ngón</a:t>
              </a:r>
              <a:r>
                <a:rPr lang="en-US" sz="2000" dirty="0"/>
                <a:t> </a:t>
              </a:r>
              <a:r>
                <a:rPr lang="en-US" sz="2000" dirty="0" err="1"/>
                <a:t>giữa</a:t>
              </a:r>
              <a:r>
                <a:rPr lang="en-US" sz="2000" dirty="0"/>
                <a:t> </a:t>
              </a:r>
              <a:r>
                <a:rPr lang="en-US" sz="2000" dirty="0" err="1"/>
                <a:t>đặt</a:t>
              </a:r>
              <a:r>
                <a:rPr lang="en-US" sz="2000" dirty="0"/>
                <a:t> </a:t>
              </a:r>
              <a:r>
                <a:rPr lang="en-US" sz="2000" dirty="0" err="1"/>
                <a:t>vào</a:t>
              </a:r>
              <a:r>
                <a:rPr lang="en-US" sz="2000" dirty="0"/>
                <a:t> </a:t>
              </a:r>
              <a:r>
                <a:rPr lang="en-US" sz="2000" dirty="0" err="1"/>
                <a:t>nút</a:t>
              </a:r>
              <a:r>
                <a:rPr lang="en-US" sz="2000" dirty="0"/>
                <a:t> </a:t>
              </a:r>
              <a:r>
                <a:rPr lang="en-US" sz="2000" dirty="0" err="1"/>
                <a:t>phải</a:t>
              </a:r>
              <a:r>
                <a:rPr lang="en-US" sz="2000" dirty="0"/>
                <a:t> </a:t>
              </a:r>
              <a:r>
                <a:rPr lang="en-US" sz="2000" dirty="0" err="1"/>
                <a:t>chuột</a:t>
              </a:r>
              <a:endParaRPr sz="2000" dirty="0"/>
            </a:p>
          </p:txBody>
        </p:sp>
        <p:sp>
          <p:nvSpPr>
            <p:cNvPr id="50" name="Google Shape;1240;p59"/>
            <p:cNvSpPr/>
            <p:nvPr/>
          </p:nvSpPr>
          <p:spPr>
            <a:xfrm>
              <a:off x="1520675" y="4283175"/>
              <a:ext cx="2409375" cy="284050"/>
            </a:xfrm>
            <a:custGeom>
              <a:avLst/>
              <a:gdLst/>
              <a:ahLst/>
              <a:cxnLst/>
              <a:rect l="l" t="t" r="r" b="b"/>
              <a:pathLst>
                <a:path w="96375" h="11362" extrusionOk="0">
                  <a:moveTo>
                    <a:pt x="92755" y="126"/>
                  </a:moveTo>
                  <a:lnTo>
                    <a:pt x="96181" y="5773"/>
                  </a:lnTo>
                  <a:lnTo>
                    <a:pt x="92714" y="10943"/>
                  </a:lnTo>
                  <a:lnTo>
                    <a:pt x="92714" y="10943"/>
                  </a:lnTo>
                  <a:lnTo>
                    <a:pt x="69614" y="10839"/>
                  </a:lnTo>
                  <a:lnTo>
                    <a:pt x="63818" y="10818"/>
                  </a:lnTo>
                  <a:lnTo>
                    <a:pt x="58043" y="10818"/>
                  </a:lnTo>
                  <a:lnTo>
                    <a:pt x="46451" y="10797"/>
                  </a:lnTo>
                  <a:lnTo>
                    <a:pt x="23289" y="10839"/>
                  </a:lnTo>
                  <a:lnTo>
                    <a:pt x="272" y="10943"/>
                  </a:lnTo>
                  <a:lnTo>
                    <a:pt x="272" y="10943"/>
                  </a:lnTo>
                  <a:lnTo>
                    <a:pt x="231" y="192"/>
                  </a:lnTo>
                  <a:lnTo>
                    <a:pt x="231" y="192"/>
                  </a:lnTo>
                  <a:lnTo>
                    <a:pt x="11718" y="544"/>
                  </a:lnTo>
                  <a:lnTo>
                    <a:pt x="14605" y="628"/>
                  </a:lnTo>
                  <a:lnTo>
                    <a:pt x="16049" y="691"/>
                  </a:lnTo>
                  <a:cubicBezTo>
                    <a:pt x="16530" y="712"/>
                    <a:pt x="17012" y="712"/>
                    <a:pt x="17493" y="712"/>
                  </a:cubicBezTo>
                  <a:lnTo>
                    <a:pt x="23289" y="733"/>
                  </a:lnTo>
                  <a:cubicBezTo>
                    <a:pt x="31010" y="774"/>
                    <a:pt x="38730" y="837"/>
                    <a:pt x="46451" y="837"/>
                  </a:cubicBezTo>
                  <a:cubicBezTo>
                    <a:pt x="47742" y="844"/>
                    <a:pt x="49029" y="847"/>
                    <a:pt x="50317" y="847"/>
                  </a:cubicBezTo>
                  <a:cubicBezTo>
                    <a:pt x="52891" y="847"/>
                    <a:pt x="55462" y="837"/>
                    <a:pt x="58043" y="837"/>
                  </a:cubicBezTo>
                  <a:lnTo>
                    <a:pt x="69614" y="816"/>
                  </a:lnTo>
                  <a:lnTo>
                    <a:pt x="75410" y="774"/>
                  </a:lnTo>
                  <a:cubicBezTo>
                    <a:pt x="75891" y="774"/>
                    <a:pt x="76372" y="774"/>
                    <a:pt x="76853" y="754"/>
                  </a:cubicBezTo>
                  <a:lnTo>
                    <a:pt x="78297" y="691"/>
                  </a:lnTo>
                  <a:lnTo>
                    <a:pt x="81184" y="586"/>
                  </a:lnTo>
                  <a:lnTo>
                    <a:pt x="92755" y="126"/>
                  </a:lnTo>
                  <a:close/>
                  <a:moveTo>
                    <a:pt x="43" y="0"/>
                  </a:moveTo>
                  <a:lnTo>
                    <a:pt x="43" y="105"/>
                  </a:lnTo>
                  <a:lnTo>
                    <a:pt x="1" y="11090"/>
                  </a:lnTo>
                  <a:lnTo>
                    <a:pt x="1" y="11215"/>
                  </a:lnTo>
                  <a:lnTo>
                    <a:pt x="147" y="11215"/>
                  </a:lnTo>
                  <a:lnTo>
                    <a:pt x="23289" y="11320"/>
                  </a:lnTo>
                  <a:lnTo>
                    <a:pt x="46451" y="11362"/>
                  </a:lnTo>
                  <a:lnTo>
                    <a:pt x="58043" y="11341"/>
                  </a:lnTo>
                  <a:lnTo>
                    <a:pt x="63818" y="11341"/>
                  </a:lnTo>
                  <a:lnTo>
                    <a:pt x="69614" y="11320"/>
                  </a:lnTo>
                  <a:lnTo>
                    <a:pt x="92776" y="11215"/>
                  </a:lnTo>
                  <a:lnTo>
                    <a:pt x="92839" y="11215"/>
                  </a:lnTo>
                  <a:lnTo>
                    <a:pt x="92881" y="11153"/>
                  </a:lnTo>
                  <a:lnTo>
                    <a:pt x="96354" y="5817"/>
                  </a:lnTo>
                  <a:lnTo>
                    <a:pt x="96375" y="5775"/>
                  </a:lnTo>
                  <a:lnTo>
                    <a:pt x="96354" y="5733"/>
                  </a:lnTo>
                  <a:lnTo>
                    <a:pt x="92797" y="63"/>
                  </a:lnTo>
                  <a:lnTo>
                    <a:pt x="81226" y="335"/>
                  </a:lnTo>
                  <a:lnTo>
                    <a:pt x="78318" y="398"/>
                  </a:lnTo>
                  <a:lnTo>
                    <a:pt x="76853" y="440"/>
                  </a:lnTo>
                  <a:cubicBezTo>
                    <a:pt x="76372" y="461"/>
                    <a:pt x="75891" y="461"/>
                    <a:pt x="75410" y="461"/>
                  </a:cubicBezTo>
                  <a:lnTo>
                    <a:pt x="69614" y="419"/>
                  </a:lnTo>
                  <a:lnTo>
                    <a:pt x="58043" y="398"/>
                  </a:lnTo>
                  <a:cubicBezTo>
                    <a:pt x="55462" y="398"/>
                    <a:pt x="52891" y="389"/>
                    <a:pt x="50317" y="389"/>
                  </a:cubicBezTo>
                  <a:cubicBezTo>
                    <a:pt x="49029" y="389"/>
                    <a:pt x="47742" y="391"/>
                    <a:pt x="46451" y="398"/>
                  </a:cubicBezTo>
                  <a:cubicBezTo>
                    <a:pt x="38730" y="398"/>
                    <a:pt x="31010" y="461"/>
                    <a:pt x="23289" y="502"/>
                  </a:cubicBezTo>
                  <a:lnTo>
                    <a:pt x="17493" y="523"/>
                  </a:lnTo>
                  <a:cubicBezTo>
                    <a:pt x="17012" y="523"/>
                    <a:pt x="16530" y="523"/>
                    <a:pt x="16049" y="502"/>
                  </a:cubicBezTo>
                  <a:lnTo>
                    <a:pt x="14605" y="461"/>
                  </a:lnTo>
                  <a:lnTo>
                    <a:pt x="11718" y="377"/>
                  </a:lnTo>
                  <a:lnTo>
                    <a:pt x="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238;p59"/>
          <p:cNvGrpSpPr/>
          <p:nvPr/>
        </p:nvGrpSpPr>
        <p:grpSpPr>
          <a:xfrm>
            <a:off x="4666416" y="3728562"/>
            <a:ext cx="3957860" cy="802207"/>
            <a:chOff x="1520675" y="4283175"/>
            <a:chExt cx="2409375" cy="284050"/>
          </a:xfrm>
        </p:grpSpPr>
        <p:sp>
          <p:nvSpPr>
            <p:cNvPr id="52" name="Google Shape;1239;p59"/>
            <p:cNvSpPr/>
            <p:nvPr/>
          </p:nvSpPr>
          <p:spPr>
            <a:xfrm>
              <a:off x="1524350" y="4285773"/>
              <a:ext cx="2403625" cy="274650"/>
            </a:xfrm>
            <a:custGeom>
              <a:avLst/>
              <a:gdLst/>
              <a:ahLst/>
              <a:cxnLst/>
              <a:rect l="l" t="t" r="r" b="b"/>
              <a:pathLst>
                <a:path w="96145" h="10986" extrusionOk="0">
                  <a:moveTo>
                    <a:pt x="0" y="1"/>
                  </a:moveTo>
                  <a:lnTo>
                    <a:pt x="0" y="10986"/>
                  </a:lnTo>
                  <a:lnTo>
                    <a:pt x="92629" y="10986"/>
                  </a:lnTo>
                  <a:lnTo>
                    <a:pt x="96144" y="5671"/>
                  </a:lnTo>
                  <a:lnTo>
                    <a:pt x="92629" y="1"/>
                  </a:lnTo>
                  <a:lnTo>
                    <a:pt x="75890" y="524"/>
                  </a:lnTo>
                  <a:lnTo>
                    <a:pt x="16739" y="524"/>
                  </a:lnTo>
                  <a:lnTo>
                    <a:pt x="0" y="1"/>
                  </a:lnTo>
                  <a:close/>
                </a:path>
              </a:pathLst>
            </a:custGeom>
            <a:solidFill>
              <a:schemeClr val="tx2"/>
            </a:solid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en-US" sz="2000" dirty="0" err="1"/>
                <a:t>Ngón</a:t>
              </a:r>
              <a:r>
                <a:rPr lang="en-US" sz="2000" dirty="0"/>
                <a:t> </a:t>
              </a:r>
              <a:r>
                <a:rPr lang="en-US" sz="2000" dirty="0" err="1"/>
                <a:t>cái</a:t>
              </a:r>
              <a:r>
                <a:rPr lang="en-US" sz="2000" dirty="0"/>
                <a:t> </a:t>
              </a:r>
              <a:r>
                <a:rPr lang="en-US" sz="2000" dirty="0" err="1"/>
                <a:t>và</a:t>
              </a:r>
              <a:r>
                <a:rPr lang="en-US" sz="2000" dirty="0"/>
                <a:t> </a:t>
              </a:r>
              <a:r>
                <a:rPr lang="en-US" sz="2000" dirty="0" err="1"/>
                <a:t>các</a:t>
              </a:r>
              <a:r>
                <a:rPr lang="en-US" sz="2000" dirty="0"/>
                <a:t> </a:t>
              </a:r>
              <a:r>
                <a:rPr lang="en-US" sz="2000" dirty="0" err="1"/>
                <a:t>ngón</a:t>
              </a:r>
              <a:r>
                <a:rPr lang="en-US" sz="2000" dirty="0"/>
                <a:t> </a:t>
              </a:r>
              <a:r>
                <a:rPr lang="en-US" sz="2000" dirty="0" err="1"/>
                <a:t>còn</a:t>
              </a:r>
              <a:r>
                <a:rPr lang="en-US" sz="2000" dirty="0"/>
                <a:t> </a:t>
              </a:r>
              <a:r>
                <a:rPr lang="en-US" sz="2000" dirty="0" err="1"/>
                <a:t>lại</a:t>
              </a:r>
              <a:r>
                <a:rPr lang="en-US" sz="2000" dirty="0"/>
                <a:t> </a:t>
              </a:r>
              <a:r>
                <a:rPr lang="en-US" sz="2000" dirty="0" err="1"/>
                <a:t>đặt</a:t>
              </a:r>
              <a:r>
                <a:rPr lang="en-US" sz="2000" dirty="0"/>
                <a:t> </a:t>
              </a:r>
              <a:r>
                <a:rPr lang="en-US" sz="2000" dirty="0" err="1"/>
                <a:t>hai</a:t>
              </a:r>
              <a:r>
                <a:rPr lang="en-US" sz="2000" dirty="0"/>
                <a:t> </a:t>
              </a:r>
              <a:r>
                <a:rPr lang="en-US" sz="2000" dirty="0" err="1"/>
                <a:t>bên</a:t>
              </a:r>
              <a:r>
                <a:rPr lang="en-US" sz="2000" dirty="0"/>
                <a:t> </a:t>
              </a:r>
              <a:r>
                <a:rPr lang="en-US" sz="2000" dirty="0" err="1"/>
                <a:t>thân</a:t>
              </a:r>
              <a:r>
                <a:rPr lang="en-US" sz="2000" dirty="0"/>
                <a:t> </a:t>
              </a:r>
              <a:r>
                <a:rPr lang="en-US" sz="2000" dirty="0" err="1"/>
                <a:t>chuột</a:t>
              </a:r>
              <a:endParaRPr sz="2000" dirty="0"/>
            </a:p>
          </p:txBody>
        </p:sp>
        <p:sp>
          <p:nvSpPr>
            <p:cNvPr id="53" name="Google Shape;1240;p59"/>
            <p:cNvSpPr/>
            <p:nvPr/>
          </p:nvSpPr>
          <p:spPr>
            <a:xfrm>
              <a:off x="1520675" y="4283175"/>
              <a:ext cx="2409375" cy="284050"/>
            </a:xfrm>
            <a:custGeom>
              <a:avLst/>
              <a:gdLst/>
              <a:ahLst/>
              <a:cxnLst/>
              <a:rect l="l" t="t" r="r" b="b"/>
              <a:pathLst>
                <a:path w="96375" h="11362" extrusionOk="0">
                  <a:moveTo>
                    <a:pt x="92755" y="126"/>
                  </a:moveTo>
                  <a:lnTo>
                    <a:pt x="96181" y="5773"/>
                  </a:lnTo>
                  <a:lnTo>
                    <a:pt x="92714" y="10943"/>
                  </a:lnTo>
                  <a:lnTo>
                    <a:pt x="92714" y="10943"/>
                  </a:lnTo>
                  <a:lnTo>
                    <a:pt x="69614" y="10839"/>
                  </a:lnTo>
                  <a:lnTo>
                    <a:pt x="63818" y="10818"/>
                  </a:lnTo>
                  <a:lnTo>
                    <a:pt x="58043" y="10818"/>
                  </a:lnTo>
                  <a:lnTo>
                    <a:pt x="46451" y="10797"/>
                  </a:lnTo>
                  <a:lnTo>
                    <a:pt x="23289" y="10839"/>
                  </a:lnTo>
                  <a:lnTo>
                    <a:pt x="272" y="10943"/>
                  </a:lnTo>
                  <a:lnTo>
                    <a:pt x="272" y="10943"/>
                  </a:lnTo>
                  <a:lnTo>
                    <a:pt x="231" y="192"/>
                  </a:lnTo>
                  <a:lnTo>
                    <a:pt x="231" y="192"/>
                  </a:lnTo>
                  <a:lnTo>
                    <a:pt x="11718" y="544"/>
                  </a:lnTo>
                  <a:lnTo>
                    <a:pt x="14605" y="628"/>
                  </a:lnTo>
                  <a:lnTo>
                    <a:pt x="16049" y="691"/>
                  </a:lnTo>
                  <a:cubicBezTo>
                    <a:pt x="16530" y="712"/>
                    <a:pt x="17012" y="712"/>
                    <a:pt x="17493" y="712"/>
                  </a:cubicBezTo>
                  <a:lnTo>
                    <a:pt x="23289" y="733"/>
                  </a:lnTo>
                  <a:cubicBezTo>
                    <a:pt x="31010" y="774"/>
                    <a:pt x="38730" y="837"/>
                    <a:pt x="46451" y="837"/>
                  </a:cubicBezTo>
                  <a:cubicBezTo>
                    <a:pt x="47742" y="844"/>
                    <a:pt x="49029" y="847"/>
                    <a:pt x="50317" y="847"/>
                  </a:cubicBezTo>
                  <a:cubicBezTo>
                    <a:pt x="52891" y="847"/>
                    <a:pt x="55462" y="837"/>
                    <a:pt x="58043" y="837"/>
                  </a:cubicBezTo>
                  <a:lnTo>
                    <a:pt x="69614" y="816"/>
                  </a:lnTo>
                  <a:lnTo>
                    <a:pt x="75410" y="774"/>
                  </a:lnTo>
                  <a:cubicBezTo>
                    <a:pt x="75891" y="774"/>
                    <a:pt x="76372" y="774"/>
                    <a:pt x="76853" y="754"/>
                  </a:cubicBezTo>
                  <a:lnTo>
                    <a:pt x="78297" y="691"/>
                  </a:lnTo>
                  <a:lnTo>
                    <a:pt x="81184" y="586"/>
                  </a:lnTo>
                  <a:lnTo>
                    <a:pt x="92755" y="126"/>
                  </a:lnTo>
                  <a:close/>
                  <a:moveTo>
                    <a:pt x="43" y="0"/>
                  </a:moveTo>
                  <a:lnTo>
                    <a:pt x="43" y="105"/>
                  </a:lnTo>
                  <a:lnTo>
                    <a:pt x="1" y="11090"/>
                  </a:lnTo>
                  <a:lnTo>
                    <a:pt x="1" y="11215"/>
                  </a:lnTo>
                  <a:lnTo>
                    <a:pt x="147" y="11215"/>
                  </a:lnTo>
                  <a:lnTo>
                    <a:pt x="23289" y="11320"/>
                  </a:lnTo>
                  <a:lnTo>
                    <a:pt x="46451" y="11362"/>
                  </a:lnTo>
                  <a:lnTo>
                    <a:pt x="58043" y="11341"/>
                  </a:lnTo>
                  <a:lnTo>
                    <a:pt x="63818" y="11341"/>
                  </a:lnTo>
                  <a:lnTo>
                    <a:pt x="69614" y="11320"/>
                  </a:lnTo>
                  <a:lnTo>
                    <a:pt x="92776" y="11215"/>
                  </a:lnTo>
                  <a:lnTo>
                    <a:pt x="92839" y="11215"/>
                  </a:lnTo>
                  <a:lnTo>
                    <a:pt x="92881" y="11153"/>
                  </a:lnTo>
                  <a:lnTo>
                    <a:pt x="96354" y="5817"/>
                  </a:lnTo>
                  <a:lnTo>
                    <a:pt x="96375" y="5775"/>
                  </a:lnTo>
                  <a:lnTo>
                    <a:pt x="96354" y="5733"/>
                  </a:lnTo>
                  <a:lnTo>
                    <a:pt x="92797" y="63"/>
                  </a:lnTo>
                  <a:lnTo>
                    <a:pt x="81226" y="335"/>
                  </a:lnTo>
                  <a:lnTo>
                    <a:pt x="78318" y="398"/>
                  </a:lnTo>
                  <a:lnTo>
                    <a:pt x="76853" y="440"/>
                  </a:lnTo>
                  <a:cubicBezTo>
                    <a:pt x="76372" y="461"/>
                    <a:pt x="75891" y="461"/>
                    <a:pt x="75410" y="461"/>
                  </a:cubicBezTo>
                  <a:lnTo>
                    <a:pt x="69614" y="419"/>
                  </a:lnTo>
                  <a:lnTo>
                    <a:pt x="58043" y="398"/>
                  </a:lnTo>
                  <a:cubicBezTo>
                    <a:pt x="55462" y="398"/>
                    <a:pt x="52891" y="389"/>
                    <a:pt x="50317" y="389"/>
                  </a:cubicBezTo>
                  <a:cubicBezTo>
                    <a:pt x="49029" y="389"/>
                    <a:pt x="47742" y="391"/>
                    <a:pt x="46451" y="398"/>
                  </a:cubicBezTo>
                  <a:cubicBezTo>
                    <a:pt x="38730" y="398"/>
                    <a:pt x="31010" y="461"/>
                    <a:pt x="23289" y="502"/>
                  </a:cubicBezTo>
                  <a:lnTo>
                    <a:pt x="17493" y="523"/>
                  </a:lnTo>
                  <a:cubicBezTo>
                    <a:pt x="17012" y="523"/>
                    <a:pt x="16530" y="523"/>
                    <a:pt x="16049" y="502"/>
                  </a:cubicBezTo>
                  <a:lnTo>
                    <a:pt x="14605" y="461"/>
                  </a:lnTo>
                  <a:lnTo>
                    <a:pt x="11718" y="377"/>
                  </a:lnTo>
                  <a:lnTo>
                    <a:pt x="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righ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strVal val="#ppt_w+.3"/>
                                          </p:val>
                                        </p:tav>
                                        <p:tav tm="100000">
                                          <p:val>
                                            <p:strVal val="#ppt_w"/>
                                          </p:val>
                                        </p:tav>
                                      </p:tavLst>
                                    </p:anim>
                                    <p:anim calcmode="lin" valueType="num">
                                      <p:cBhvr>
                                        <p:cTn id="39" dur="500" fill="hold"/>
                                        <p:tgtEl>
                                          <p:spTgt spid="45"/>
                                        </p:tgtEl>
                                        <p:attrNameLst>
                                          <p:attrName>ppt_h</p:attrName>
                                        </p:attrNameLst>
                                      </p:cBhvr>
                                      <p:tavLst>
                                        <p:tav tm="0">
                                          <p:val>
                                            <p:strVal val="#ppt_h"/>
                                          </p:val>
                                        </p:tav>
                                        <p:tav tm="100000">
                                          <p:val>
                                            <p:strVal val="#ppt_h"/>
                                          </p:val>
                                        </p:tav>
                                      </p:tavLst>
                                    </p:anim>
                                    <p:animEffect transition="in" filter="fade">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ppt_x</p:attrName>
                                        </p:attrNameLst>
                                      </p:cBhvr>
                                      <p:tavLst>
                                        <p:tav tm="0">
                                          <p:val>
                                            <p:strVal val="#ppt_x-#ppt_w/2"/>
                                          </p:val>
                                        </p:tav>
                                        <p:tav tm="100000">
                                          <p:val>
                                            <p:strVal val="#ppt_x"/>
                                          </p:val>
                                        </p:tav>
                                      </p:tavLst>
                                    </p:anim>
                                    <p:anim calcmode="lin" valueType="num">
                                      <p:cBhvr>
                                        <p:cTn id="51" dur="500" fill="hold"/>
                                        <p:tgtEl>
                                          <p:spTgt spid="51"/>
                                        </p:tgtEl>
                                        <p:attrNameLst>
                                          <p:attrName>ppt_y</p:attrName>
                                        </p:attrNameLst>
                                      </p:cBhvr>
                                      <p:tavLst>
                                        <p:tav tm="0">
                                          <p:val>
                                            <p:strVal val="#ppt_y"/>
                                          </p:val>
                                        </p:tav>
                                        <p:tav tm="100000">
                                          <p:val>
                                            <p:strVal val="#ppt_y"/>
                                          </p:val>
                                        </p:tav>
                                      </p:tavLst>
                                    </p:anim>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grpSp>
        <p:nvGrpSpPr>
          <p:cNvPr id="1376" name="Google Shape;1376;p61"/>
          <p:cNvGrpSpPr/>
          <p:nvPr/>
        </p:nvGrpSpPr>
        <p:grpSpPr>
          <a:xfrm rot="-4500040">
            <a:off x="666857" y="507803"/>
            <a:ext cx="548534" cy="708754"/>
            <a:chOff x="6459450" y="2381250"/>
            <a:chExt cx="548550" cy="708775"/>
          </a:xfrm>
        </p:grpSpPr>
        <p:sp>
          <p:nvSpPr>
            <p:cNvPr id="1377" name="Google Shape;1377;p61"/>
            <p:cNvSpPr/>
            <p:nvPr/>
          </p:nvSpPr>
          <p:spPr>
            <a:xfrm>
              <a:off x="6459450" y="2624975"/>
              <a:ext cx="196650" cy="199125"/>
            </a:xfrm>
            <a:custGeom>
              <a:avLst/>
              <a:gdLst/>
              <a:ahLst/>
              <a:cxnLst/>
              <a:rect l="l" t="t" r="r" b="b"/>
              <a:pathLst>
                <a:path w="7866" h="7965" extrusionOk="0">
                  <a:moveTo>
                    <a:pt x="5096" y="808"/>
                  </a:moveTo>
                  <a:cubicBezTo>
                    <a:pt x="4996" y="1375"/>
                    <a:pt x="4963" y="1975"/>
                    <a:pt x="5063" y="2542"/>
                  </a:cubicBezTo>
                  <a:cubicBezTo>
                    <a:pt x="4796" y="2542"/>
                    <a:pt x="4663" y="2942"/>
                    <a:pt x="4963" y="3009"/>
                  </a:cubicBezTo>
                  <a:cubicBezTo>
                    <a:pt x="5730" y="3143"/>
                    <a:pt x="6464" y="3376"/>
                    <a:pt x="7198" y="3676"/>
                  </a:cubicBezTo>
                  <a:cubicBezTo>
                    <a:pt x="6631" y="4177"/>
                    <a:pt x="5964" y="4510"/>
                    <a:pt x="5196" y="4644"/>
                  </a:cubicBezTo>
                  <a:cubicBezTo>
                    <a:pt x="5156" y="4614"/>
                    <a:pt x="5101" y="4599"/>
                    <a:pt x="5044" y="4599"/>
                  </a:cubicBezTo>
                  <a:cubicBezTo>
                    <a:pt x="4910" y="4599"/>
                    <a:pt x="4763" y="4680"/>
                    <a:pt x="4763" y="4844"/>
                  </a:cubicBezTo>
                  <a:cubicBezTo>
                    <a:pt x="4830" y="5644"/>
                    <a:pt x="4729" y="6412"/>
                    <a:pt x="4529" y="7145"/>
                  </a:cubicBezTo>
                  <a:cubicBezTo>
                    <a:pt x="4062" y="6545"/>
                    <a:pt x="3695" y="5911"/>
                    <a:pt x="3328" y="5244"/>
                  </a:cubicBezTo>
                  <a:cubicBezTo>
                    <a:pt x="3280" y="5195"/>
                    <a:pt x="3231" y="5164"/>
                    <a:pt x="3182" y="5164"/>
                  </a:cubicBezTo>
                  <a:cubicBezTo>
                    <a:pt x="3164" y="5164"/>
                    <a:pt x="3146" y="5168"/>
                    <a:pt x="3128" y="5177"/>
                  </a:cubicBezTo>
                  <a:cubicBezTo>
                    <a:pt x="3084" y="5088"/>
                    <a:pt x="2995" y="5029"/>
                    <a:pt x="2891" y="5029"/>
                  </a:cubicBezTo>
                  <a:cubicBezTo>
                    <a:pt x="2839" y="5029"/>
                    <a:pt x="2784" y="5044"/>
                    <a:pt x="2728" y="5077"/>
                  </a:cubicBezTo>
                  <a:cubicBezTo>
                    <a:pt x="2261" y="5478"/>
                    <a:pt x="1761" y="5744"/>
                    <a:pt x="1194" y="5978"/>
                  </a:cubicBezTo>
                  <a:cubicBezTo>
                    <a:pt x="1494" y="5444"/>
                    <a:pt x="1661" y="4877"/>
                    <a:pt x="1727" y="4243"/>
                  </a:cubicBezTo>
                  <a:cubicBezTo>
                    <a:pt x="1827" y="4210"/>
                    <a:pt x="1894" y="4143"/>
                    <a:pt x="1861" y="4043"/>
                  </a:cubicBezTo>
                  <a:cubicBezTo>
                    <a:pt x="1527" y="3276"/>
                    <a:pt x="1194" y="2575"/>
                    <a:pt x="827" y="1875"/>
                  </a:cubicBezTo>
                  <a:lnTo>
                    <a:pt x="827" y="1875"/>
                  </a:lnTo>
                  <a:cubicBezTo>
                    <a:pt x="1594" y="2042"/>
                    <a:pt x="2361" y="2242"/>
                    <a:pt x="3095" y="2575"/>
                  </a:cubicBezTo>
                  <a:cubicBezTo>
                    <a:pt x="3119" y="2581"/>
                    <a:pt x="3141" y="2584"/>
                    <a:pt x="3163" y="2584"/>
                  </a:cubicBezTo>
                  <a:cubicBezTo>
                    <a:pt x="3263" y="2584"/>
                    <a:pt x="3340" y="2524"/>
                    <a:pt x="3395" y="2442"/>
                  </a:cubicBezTo>
                  <a:cubicBezTo>
                    <a:pt x="3429" y="2442"/>
                    <a:pt x="3462" y="2442"/>
                    <a:pt x="3495" y="2375"/>
                  </a:cubicBezTo>
                  <a:cubicBezTo>
                    <a:pt x="3996" y="1808"/>
                    <a:pt x="4496" y="1275"/>
                    <a:pt x="5096" y="808"/>
                  </a:cubicBezTo>
                  <a:close/>
                  <a:moveTo>
                    <a:pt x="5436" y="1"/>
                  </a:moveTo>
                  <a:cubicBezTo>
                    <a:pt x="5400" y="1"/>
                    <a:pt x="5364" y="13"/>
                    <a:pt x="5330" y="40"/>
                  </a:cubicBezTo>
                  <a:cubicBezTo>
                    <a:pt x="4563" y="641"/>
                    <a:pt x="3862" y="1308"/>
                    <a:pt x="3328" y="2108"/>
                  </a:cubicBezTo>
                  <a:lnTo>
                    <a:pt x="3295" y="2108"/>
                  </a:lnTo>
                  <a:cubicBezTo>
                    <a:pt x="2361" y="1675"/>
                    <a:pt x="1427" y="1408"/>
                    <a:pt x="393" y="1241"/>
                  </a:cubicBezTo>
                  <a:cubicBezTo>
                    <a:pt x="378" y="1239"/>
                    <a:pt x="364" y="1238"/>
                    <a:pt x="349" y="1238"/>
                  </a:cubicBezTo>
                  <a:cubicBezTo>
                    <a:pt x="165" y="1238"/>
                    <a:pt x="0" y="1425"/>
                    <a:pt x="93" y="1641"/>
                  </a:cubicBezTo>
                  <a:cubicBezTo>
                    <a:pt x="560" y="2475"/>
                    <a:pt x="993" y="3343"/>
                    <a:pt x="1460" y="4143"/>
                  </a:cubicBezTo>
                  <a:cubicBezTo>
                    <a:pt x="1227" y="4944"/>
                    <a:pt x="893" y="5678"/>
                    <a:pt x="426" y="6311"/>
                  </a:cubicBezTo>
                  <a:cubicBezTo>
                    <a:pt x="270" y="6499"/>
                    <a:pt x="465" y="6715"/>
                    <a:pt x="654" y="6715"/>
                  </a:cubicBezTo>
                  <a:cubicBezTo>
                    <a:pt x="667" y="6715"/>
                    <a:pt x="680" y="6714"/>
                    <a:pt x="693" y="6712"/>
                  </a:cubicBezTo>
                  <a:cubicBezTo>
                    <a:pt x="1561" y="6445"/>
                    <a:pt x="2394" y="6045"/>
                    <a:pt x="3062" y="5478"/>
                  </a:cubicBezTo>
                  <a:cubicBezTo>
                    <a:pt x="3328" y="6345"/>
                    <a:pt x="3862" y="7179"/>
                    <a:pt x="4429" y="7879"/>
                  </a:cubicBezTo>
                  <a:cubicBezTo>
                    <a:pt x="4478" y="7940"/>
                    <a:pt x="4539" y="7965"/>
                    <a:pt x="4601" y="7965"/>
                  </a:cubicBezTo>
                  <a:cubicBezTo>
                    <a:pt x="4710" y="7965"/>
                    <a:pt x="4820" y="7886"/>
                    <a:pt x="4863" y="7779"/>
                  </a:cubicBezTo>
                  <a:cubicBezTo>
                    <a:pt x="5196" y="6845"/>
                    <a:pt x="5330" y="5911"/>
                    <a:pt x="5297" y="4977"/>
                  </a:cubicBezTo>
                  <a:cubicBezTo>
                    <a:pt x="6231" y="4844"/>
                    <a:pt x="7131" y="4410"/>
                    <a:pt x="7798" y="3743"/>
                  </a:cubicBezTo>
                  <a:cubicBezTo>
                    <a:pt x="7865" y="3643"/>
                    <a:pt x="7865" y="3476"/>
                    <a:pt x="7732" y="3409"/>
                  </a:cubicBezTo>
                  <a:cubicBezTo>
                    <a:pt x="7031" y="3042"/>
                    <a:pt x="6264" y="2776"/>
                    <a:pt x="5497" y="2609"/>
                  </a:cubicBezTo>
                  <a:cubicBezTo>
                    <a:pt x="5497" y="2575"/>
                    <a:pt x="5497" y="2542"/>
                    <a:pt x="5497" y="2542"/>
                  </a:cubicBezTo>
                  <a:cubicBezTo>
                    <a:pt x="5497" y="1775"/>
                    <a:pt x="5497" y="1041"/>
                    <a:pt x="5663" y="307"/>
                  </a:cubicBezTo>
                  <a:cubicBezTo>
                    <a:pt x="5690" y="175"/>
                    <a:pt x="5570" y="1"/>
                    <a:pt x="543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1"/>
            <p:cNvSpPr/>
            <p:nvPr/>
          </p:nvSpPr>
          <p:spPr>
            <a:xfrm>
              <a:off x="6480100" y="2645150"/>
              <a:ext cx="159300" cy="158475"/>
            </a:xfrm>
            <a:custGeom>
              <a:avLst/>
              <a:gdLst/>
              <a:ahLst/>
              <a:cxnLst/>
              <a:rect l="l" t="t" r="r" b="b"/>
              <a:pathLst>
                <a:path w="6372" h="6339" extrusionOk="0">
                  <a:moveTo>
                    <a:pt x="4270" y="1"/>
                  </a:moveTo>
                  <a:lnTo>
                    <a:pt x="4270" y="1"/>
                  </a:lnTo>
                  <a:cubicBezTo>
                    <a:pt x="3670" y="468"/>
                    <a:pt x="3170" y="1001"/>
                    <a:pt x="2669" y="1568"/>
                  </a:cubicBezTo>
                  <a:cubicBezTo>
                    <a:pt x="2636" y="1635"/>
                    <a:pt x="2603" y="1635"/>
                    <a:pt x="2569" y="1635"/>
                  </a:cubicBezTo>
                  <a:cubicBezTo>
                    <a:pt x="2514" y="1717"/>
                    <a:pt x="2437" y="1777"/>
                    <a:pt x="2337" y="1777"/>
                  </a:cubicBezTo>
                  <a:cubicBezTo>
                    <a:pt x="2315" y="1777"/>
                    <a:pt x="2293" y="1774"/>
                    <a:pt x="2269" y="1768"/>
                  </a:cubicBezTo>
                  <a:cubicBezTo>
                    <a:pt x="1535" y="1435"/>
                    <a:pt x="768" y="1235"/>
                    <a:pt x="1" y="1068"/>
                  </a:cubicBezTo>
                  <a:lnTo>
                    <a:pt x="1" y="1068"/>
                  </a:lnTo>
                  <a:cubicBezTo>
                    <a:pt x="368" y="1768"/>
                    <a:pt x="701" y="2469"/>
                    <a:pt x="1035" y="3236"/>
                  </a:cubicBezTo>
                  <a:cubicBezTo>
                    <a:pt x="1068" y="3336"/>
                    <a:pt x="1001" y="3403"/>
                    <a:pt x="901" y="3436"/>
                  </a:cubicBezTo>
                  <a:cubicBezTo>
                    <a:pt x="835" y="4070"/>
                    <a:pt x="668" y="4637"/>
                    <a:pt x="368" y="5171"/>
                  </a:cubicBezTo>
                  <a:cubicBezTo>
                    <a:pt x="935" y="4937"/>
                    <a:pt x="1435" y="4671"/>
                    <a:pt x="1902" y="4270"/>
                  </a:cubicBezTo>
                  <a:cubicBezTo>
                    <a:pt x="1958" y="4237"/>
                    <a:pt x="2013" y="4222"/>
                    <a:pt x="2065" y="4222"/>
                  </a:cubicBezTo>
                  <a:cubicBezTo>
                    <a:pt x="2169" y="4222"/>
                    <a:pt x="2258" y="4281"/>
                    <a:pt x="2302" y="4370"/>
                  </a:cubicBezTo>
                  <a:cubicBezTo>
                    <a:pt x="2320" y="4361"/>
                    <a:pt x="2338" y="4357"/>
                    <a:pt x="2356" y="4357"/>
                  </a:cubicBezTo>
                  <a:cubicBezTo>
                    <a:pt x="2405" y="4357"/>
                    <a:pt x="2454" y="4388"/>
                    <a:pt x="2502" y="4437"/>
                  </a:cubicBezTo>
                  <a:cubicBezTo>
                    <a:pt x="2869" y="5104"/>
                    <a:pt x="3236" y="5738"/>
                    <a:pt x="3703" y="6338"/>
                  </a:cubicBezTo>
                  <a:cubicBezTo>
                    <a:pt x="3903" y="5605"/>
                    <a:pt x="4004" y="4837"/>
                    <a:pt x="3937" y="4037"/>
                  </a:cubicBezTo>
                  <a:cubicBezTo>
                    <a:pt x="3937" y="3873"/>
                    <a:pt x="4084" y="3792"/>
                    <a:pt x="4218" y="3792"/>
                  </a:cubicBezTo>
                  <a:cubicBezTo>
                    <a:pt x="4275" y="3792"/>
                    <a:pt x="4330" y="3807"/>
                    <a:pt x="4370" y="3837"/>
                  </a:cubicBezTo>
                  <a:cubicBezTo>
                    <a:pt x="5138" y="3703"/>
                    <a:pt x="5805" y="3370"/>
                    <a:pt x="6372" y="2869"/>
                  </a:cubicBezTo>
                  <a:cubicBezTo>
                    <a:pt x="5638" y="2569"/>
                    <a:pt x="4904" y="2336"/>
                    <a:pt x="4137" y="2202"/>
                  </a:cubicBezTo>
                  <a:cubicBezTo>
                    <a:pt x="3837" y="2135"/>
                    <a:pt x="3970" y="1735"/>
                    <a:pt x="4237" y="1735"/>
                  </a:cubicBezTo>
                  <a:cubicBezTo>
                    <a:pt x="4137" y="1168"/>
                    <a:pt x="4170" y="568"/>
                    <a:pt x="427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1"/>
            <p:cNvSpPr/>
            <p:nvPr/>
          </p:nvSpPr>
          <p:spPr>
            <a:xfrm>
              <a:off x="6728775" y="2812525"/>
              <a:ext cx="279225" cy="277500"/>
            </a:xfrm>
            <a:custGeom>
              <a:avLst/>
              <a:gdLst/>
              <a:ahLst/>
              <a:cxnLst/>
              <a:rect l="l" t="t" r="r" b="b"/>
              <a:pathLst>
                <a:path w="11169" h="11100" extrusionOk="0">
                  <a:moveTo>
                    <a:pt x="6699" y="844"/>
                  </a:moveTo>
                  <a:cubicBezTo>
                    <a:pt x="6766" y="1912"/>
                    <a:pt x="6832" y="2946"/>
                    <a:pt x="6966" y="4013"/>
                  </a:cubicBezTo>
                  <a:cubicBezTo>
                    <a:pt x="6966" y="4113"/>
                    <a:pt x="7033" y="4180"/>
                    <a:pt x="7099" y="4213"/>
                  </a:cubicBezTo>
                  <a:cubicBezTo>
                    <a:pt x="6866" y="4280"/>
                    <a:pt x="6799" y="4647"/>
                    <a:pt x="7066" y="4747"/>
                  </a:cubicBezTo>
                  <a:cubicBezTo>
                    <a:pt x="8000" y="5114"/>
                    <a:pt x="9001" y="5414"/>
                    <a:pt x="10001" y="5714"/>
                  </a:cubicBezTo>
                  <a:cubicBezTo>
                    <a:pt x="9201" y="6015"/>
                    <a:pt x="8434" y="6348"/>
                    <a:pt x="7700" y="6715"/>
                  </a:cubicBezTo>
                  <a:cubicBezTo>
                    <a:pt x="7633" y="6748"/>
                    <a:pt x="7600" y="6782"/>
                    <a:pt x="7600" y="6849"/>
                  </a:cubicBezTo>
                  <a:cubicBezTo>
                    <a:pt x="7500" y="6882"/>
                    <a:pt x="7433" y="6949"/>
                    <a:pt x="7433" y="7049"/>
                  </a:cubicBezTo>
                  <a:cubicBezTo>
                    <a:pt x="7233" y="8116"/>
                    <a:pt x="6966" y="9117"/>
                    <a:pt x="6599" y="10118"/>
                  </a:cubicBezTo>
                  <a:cubicBezTo>
                    <a:pt x="6065" y="9150"/>
                    <a:pt x="5531" y="8183"/>
                    <a:pt x="4964" y="7249"/>
                  </a:cubicBezTo>
                  <a:cubicBezTo>
                    <a:pt x="4931" y="7182"/>
                    <a:pt x="4898" y="7182"/>
                    <a:pt x="4864" y="7182"/>
                  </a:cubicBezTo>
                  <a:cubicBezTo>
                    <a:pt x="4791" y="7084"/>
                    <a:pt x="4682" y="7023"/>
                    <a:pt x="4563" y="7023"/>
                  </a:cubicBezTo>
                  <a:cubicBezTo>
                    <a:pt x="4520" y="7023"/>
                    <a:pt x="4475" y="7031"/>
                    <a:pt x="4431" y="7049"/>
                  </a:cubicBezTo>
                  <a:cubicBezTo>
                    <a:pt x="3330" y="7682"/>
                    <a:pt x="2162" y="8049"/>
                    <a:pt x="895" y="8216"/>
                  </a:cubicBezTo>
                  <a:cubicBezTo>
                    <a:pt x="1395" y="7349"/>
                    <a:pt x="1929" y="6482"/>
                    <a:pt x="2496" y="5681"/>
                  </a:cubicBezTo>
                  <a:cubicBezTo>
                    <a:pt x="2596" y="5548"/>
                    <a:pt x="2529" y="5448"/>
                    <a:pt x="2429" y="5414"/>
                  </a:cubicBezTo>
                  <a:cubicBezTo>
                    <a:pt x="2429" y="5381"/>
                    <a:pt x="2429" y="5381"/>
                    <a:pt x="2429" y="5347"/>
                  </a:cubicBezTo>
                  <a:cubicBezTo>
                    <a:pt x="2129" y="4280"/>
                    <a:pt x="1729" y="3279"/>
                    <a:pt x="1262" y="2279"/>
                  </a:cubicBezTo>
                  <a:lnTo>
                    <a:pt x="1262" y="2279"/>
                  </a:lnTo>
                  <a:cubicBezTo>
                    <a:pt x="2162" y="2646"/>
                    <a:pt x="3063" y="2979"/>
                    <a:pt x="3964" y="3346"/>
                  </a:cubicBezTo>
                  <a:cubicBezTo>
                    <a:pt x="4014" y="3363"/>
                    <a:pt x="4064" y="3371"/>
                    <a:pt x="4110" y="3371"/>
                  </a:cubicBezTo>
                  <a:cubicBezTo>
                    <a:pt x="4155" y="3371"/>
                    <a:pt x="4197" y="3363"/>
                    <a:pt x="4231" y="3346"/>
                  </a:cubicBezTo>
                  <a:cubicBezTo>
                    <a:pt x="4250" y="3365"/>
                    <a:pt x="4291" y="3385"/>
                    <a:pt x="4336" y="3385"/>
                  </a:cubicBezTo>
                  <a:cubicBezTo>
                    <a:pt x="4368" y="3385"/>
                    <a:pt x="4402" y="3374"/>
                    <a:pt x="4431" y="3346"/>
                  </a:cubicBezTo>
                  <a:cubicBezTo>
                    <a:pt x="5165" y="2479"/>
                    <a:pt x="5898" y="1645"/>
                    <a:pt x="6699" y="844"/>
                  </a:cubicBezTo>
                  <a:close/>
                  <a:moveTo>
                    <a:pt x="6943" y="1"/>
                  </a:moveTo>
                  <a:cubicBezTo>
                    <a:pt x="6870" y="1"/>
                    <a:pt x="6794" y="27"/>
                    <a:pt x="6732" y="77"/>
                  </a:cubicBezTo>
                  <a:cubicBezTo>
                    <a:pt x="5832" y="944"/>
                    <a:pt x="4998" y="1878"/>
                    <a:pt x="4364" y="2912"/>
                  </a:cubicBezTo>
                  <a:cubicBezTo>
                    <a:pt x="4331" y="2879"/>
                    <a:pt x="4297" y="2812"/>
                    <a:pt x="4231" y="2812"/>
                  </a:cubicBezTo>
                  <a:cubicBezTo>
                    <a:pt x="3063" y="2345"/>
                    <a:pt x="1929" y="1912"/>
                    <a:pt x="795" y="1478"/>
                  </a:cubicBezTo>
                  <a:cubicBezTo>
                    <a:pt x="764" y="1469"/>
                    <a:pt x="732" y="1465"/>
                    <a:pt x="699" y="1465"/>
                  </a:cubicBezTo>
                  <a:cubicBezTo>
                    <a:pt x="489" y="1465"/>
                    <a:pt x="279" y="1642"/>
                    <a:pt x="394" y="1845"/>
                  </a:cubicBezTo>
                  <a:cubicBezTo>
                    <a:pt x="995" y="3046"/>
                    <a:pt x="1562" y="4247"/>
                    <a:pt x="2129" y="5448"/>
                  </a:cubicBezTo>
                  <a:cubicBezTo>
                    <a:pt x="2129" y="5481"/>
                    <a:pt x="2162" y="5514"/>
                    <a:pt x="2196" y="5514"/>
                  </a:cubicBezTo>
                  <a:cubicBezTo>
                    <a:pt x="1362" y="6415"/>
                    <a:pt x="661" y="7382"/>
                    <a:pt x="94" y="8450"/>
                  </a:cubicBezTo>
                  <a:cubicBezTo>
                    <a:pt x="1" y="8637"/>
                    <a:pt x="170" y="8853"/>
                    <a:pt x="356" y="8853"/>
                  </a:cubicBezTo>
                  <a:cubicBezTo>
                    <a:pt x="368" y="8853"/>
                    <a:pt x="381" y="8852"/>
                    <a:pt x="394" y="8850"/>
                  </a:cubicBezTo>
                  <a:cubicBezTo>
                    <a:pt x="1929" y="8750"/>
                    <a:pt x="3397" y="8316"/>
                    <a:pt x="4764" y="7549"/>
                  </a:cubicBezTo>
                  <a:cubicBezTo>
                    <a:pt x="5298" y="8683"/>
                    <a:pt x="5798" y="9817"/>
                    <a:pt x="6365" y="10918"/>
                  </a:cubicBezTo>
                  <a:cubicBezTo>
                    <a:pt x="6421" y="11029"/>
                    <a:pt x="6549" y="11100"/>
                    <a:pt x="6669" y="11100"/>
                  </a:cubicBezTo>
                  <a:cubicBezTo>
                    <a:pt x="6764" y="11100"/>
                    <a:pt x="6855" y="11055"/>
                    <a:pt x="6899" y="10951"/>
                  </a:cubicBezTo>
                  <a:cubicBezTo>
                    <a:pt x="7399" y="9717"/>
                    <a:pt x="7766" y="8450"/>
                    <a:pt x="8000" y="7149"/>
                  </a:cubicBezTo>
                  <a:cubicBezTo>
                    <a:pt x="8000" y="7082"/>
                    <a:pt x="8000" y="7049"/>
                    <a:pt x="7967" y="6982"/>
                  </a:cubicBezTo>
                  <a:cubicBezTo>
                    <a:pt x="8967" y="6615"/>
                    <a:pt x="9935" y="6248"/>
                    <a:pt x="10935" y="5948"/>
                  </a:cubicBezTo>
                  <a:cubicBezTo>
                    <a:pt x="11169" y="5881"/>
                    <a:pt x="11169" y="5514"/>
                    <a:pt x="10969" y="5448"/>
                  </a:cubicBezTo>
                  <a:cubicBezTo>
                    <a:pt x="9768" y="5047"/>
                    <a:pt x="8567" y="4580"/>
                    <a:pt x="7333" y="4247"/>
                  </a:cubicBezTo>
                  <a:cubicBezTo>
                    <a:pt x="7466" y="4213"/>
                    <a:pt x="7566" y="4113"/>
                    <a:pt x="7533" y="3946"/>
                  </a:cubicBezTo>
                  <a:cubicBezTo>
                    <a:pt x="7466" y="2712"/>
                    <a:pt x="7333" y="1478"/>
                    <a:pt x="7199" y="244"/>
                  </a:cubicBezTo>
                  <a:cubicBezTo>
                    <a:pt x="7178" y="76"/>
                    <a:pt x="7065" y="1"/>
                    <a:pt x="694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1"/>
            <p:cNvSpPr/>
            <p:nvPr/>
          </p:nvSpPr>
          <p:spPr>
            <a:xfrm>
              <a:off x="6751125" y="2833625"/>
              <a:ext cx="227700" cy="231850"/>
            </a:xfrm>
            <a:custGeom>
              <a:avLst/>
              <a:gdLst/>
              <a:ahLst/>
              <a:cxnLst/>
              <a:rect l="l" t="t" r="r" b="b"/>
              <a:pathLst>
                <a:path w="9108" h="9274" extrusionOk="0">
                  <a:moveTo>
                    <a:pt x="5805" y="0"/>
                  </a:moveTo>
                  <a:cubicBezTo>
                    <a:pt x="5004" y="801"/>
                    <a:pt x="4271" y="1635"/>
                    <a:pt x="3537" y="2502"/>
                  </a:cubicBezTo>
                  <a:cubicBezTo>
                    <a:pt x="3508" y="2530"/>
                    <a:pt x="3474" y="2541"/>
                    <a:pt x="3442" y="2541"/>
                  </a:cubicBezTo>
                  <a:cubicBezTo>
                    <a:pt x="3397" y="2541"/>
                    <a:pt x="3356" y="2521"/>
                    <a:pt x="3337" y="2502"/>
                  </a:cubicBezTo>
                  <a:cubicBezTo>
                    <a:pt x="3303" y="2519"/>
                    <a:pt x="3261" y="2527"/>
                    <a:pt x="3216" y="2527"/>
                  </a:cubicBezTo>
                  <a:cubicBezTo>
                    <a:pt x="3170" y="2527"/>
                    <a:pt x="3120" y="2519"/>
                    <a:pt x="3070" y="2502"/>
                  </a:cubicBezTo>
                  <a:cubicBezTo>
                    <a:pt x="2169" y="2135"/>
                    <a:pt x="1268" y="1802"/>
                    <a:pt x="368" y="1435"/>
                  </a:cubicBezTo>
                  <a:lnTo>
                    <a:pt x="368" y="1435"/>
                  </a:lnTo>
                  <a:cubicBezTo>
                    <a:pt x="835" y="2435"/>
                    <a:pt x="1235" y="3436"/>
                    <a:pt x="1535" y="4503"/>
                  </a:cubicBezTo>
                  <a:cubicBezTo>
                    <a:pt x="1535" y="4537"/>
                    <a:pt x="1535" y="4537"/>
                    <a:pt x="1535" y="4570"/>
                  </a:cubicBezTo>
                  <a:cubicBezTo>
                    <a:pt x="1635" y="4604"/>
                    <a:pt x="1702" y="4704"/>
                    <a:pt x="1602" y="4837"/>
                  </a:cubicBezTo>
                  <a:cubicBezTo>
                    <a:pt x="1035" y="5638"/>
                    <a:pt x="501" y="6505"/>
                    <a:pt x="1" y="7372"/>
                  </a:cubicBezTo>
                  <a:cubicBezTo>
                    <a:pt x="1268" y="7205"/>
                    <a:pt x="2436" y="6838"/>
                    <a:pt x="3537" y="6205"/>
                  </a:cubicBezTo>
                  <a:cubicBezTo>
                    <a:pt x="3581" y="6187"/>
                    <a:pt x="3626" y="6179"/>
                    <a:pt x="3669" y="6179"/>
                  </a:cubicBezTo>
                  <a:cubicBezTo>
                    <a:pt x="3788" y="6179"/>
                    <a:pt x="3897" y="6240"/>
                    <a:pt x="3970" y="6338"/>
                  </a:cubicBezTo>
                  <a:cubicBezTo>
                    <a:pt x="4004" y="6338"/>
                    <a:pt x="4037" y="6338"/>
                    <a:pt x="4070" y="6405"/>
                  </a:cubicBezTo>
                  <a:cubicBezTo>
                    <a:pt x="4637" y="7339"/>
                    <a:pt x="5171" y="8306"/>
                    <a:pt x="5705" y="9274"/>
                  </a:cubicBezTo>
                  <a:cubicBezTo>
                    <a:pt x="6072" y="8273"/>
                    <a:pt x="6339" y="7272"/>
                    <a:pt x="6539" y="6205"/>
                  </a:cubicBezTo>
                  <a:cubicBezTo>
                    <a:pt x="6539" y="6105"/>
                    <a:pt x="6606" y="6038"/>
                    <a:pt x="6706" y="6005"/>
                  </a:cubicBezTo>
                  <a:cubicBezTo>
                    <a:pt x="6706" y="5938"/>
                    <a:pt x="6739" y="5904"/>
                    <a:pt x="6806" y="5871"/>
                  </a:cubicBezTo>
                  <a:cubicBezTo>
                    <a:pt x="7540" y="5504"/>
                    <a:pt x="8307" y="5171"/>
                    <a:pt x="9107" y="4870"/>
                  </a:cubicBezTo>
                  <a:cubicBezTo>
                    <a:pt x="8107" y="4570"/>
                    <a:pt x="7106" y="4270"/>
                    <a:pt x="6139" y="3903"/>
                  </a:cubicBezTo>
                  <a:cubicBezTo>
                    <a:pt x="5905" y="3803"/>
                    <a:pt x="5972" y="3436"/>
                    <a:pt x="6205" y="3369"/>
                  </a:cubicBezTo>
                  <a:cubicBezTo>
                    <a:pt x="6139" y="3336"/>
                    <a:pt x="6072" y="3269"/>
                    <a:pt x="6072" y="3169"/>
                  </a:cubicBezTo>
                  <a:cubicBezTo>
                    <a:pt x="5938" y="2102"/>
                    <a:pt x="5872" y="1068"/>
                    <a:pt x="580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1"/>
            <p:cNvSpPr/>
            <p:nvPr/>
          </p:nvSpPr>
          <p:spPr>
            <a:xfrm>
              <a:off x="6724863" y="2381250"/>
              <a:ext cx="280225" cy="277075"/>
            </a:xfrm>
            <a:custGeom>
              <a:avLst/>
              <a:gdLst/>
              <a:ahLst/>
              <a:cxnLst/>
              <a:rect l="l" t="t" r="r" b="b"/>
              <a:pathLst>
                <a:path w="11209" h="11083" extrusionOk="0">
                  <a:moveTo>
                    <a:pt x="6705" y="860"/>
                  </a:moveTo>
                  <a:cubicBezTo>
                    <a:pt x="6805" y="1894"/>
                    <a:pt x="6872" y="2962"/>
                    <a:pt x="6972" y="3996"/>
                  </a:cubicBezTo>
                  <a:cubicBezTo>
                    <a:pt x="7005" y="4096"/>
                    <a:pt x="7039" y="4163"/>
                    <a:pt x="7105" y="4196"/>
                  </a:cubicBezTo>
                  <a:cubicBezTo>
                    <a:pt x="6905" y="4263"/>
                    <a:pt x="6839" y="4630"/>
                    <a:pt x="7072" y="4730"/>
                  </a:cubicBezTo>
                  <a:cubicBezTo>
                    <a:pt x="8039" y="5097"/>
                    <a:pt x="9040" y="5397"/>
                    <a:pt x="10007" y="5697"/>
                  </a:cubicBezTo>
                  <a:cubicBezTo>
                    <a:pt x="9240" y="5997"/>
                    <a:pt x="8440" y="6331"/>
                    <a:pt x="7706" y="6731"/>
                  </a:cubicBezTo>
                  <a:cubicBezTo>
                    <a:pt x="7639" y="6731"/>
                    <a:pt x="7639" y="6798"/>
                    <a:pt x="7606" y="6831"/>
                  </a:cubicBezTo>
                  <a:cubicBezTo>
                    <a:pt x="7539" y="6865"/>
                    <a:pt x="7472" y="6931"/>
                    <a:pt x="7439" y="7031"/>
                  </a:cubicBezTo>
                  <a:cubicBezTo>
                    <a:pt x="7239" y="8099"/>
                    <a:pt x="6972" y="9133"/>
                    <a:pt x="6605" y="10134"/>
                  </a:cubicBezTo>
                  <a:cubicBezTo>
                    <a:pt x="6105" y="9133"/>
                    <a:pt x="5538" y="8199"/>
                    <a:pt x="5004" y="7232"/>
                  </a:cubicBezTo>
                  <a:cubicBezTo>
                    <a:pt x="4971" y="7165"/>
                    <a:pt x="4937" y="7165"/>
                    <a:pt x="4870" y="7165"/>
                  </a:cubicBezTo>
                  <a:cubicBezTo>
                    <a:pt x="4826" y="7076"/>
                    <a:pt x="4737" y="7017"/>
                    <a:pt x="4633" y="7017"/>
                  </a:cubicBezTo>
                  <a:cubicBezTo>
                    <a:pt x="4581" y="7017"/>
                    <a:pt x="4526" y="7031"/>
                    <a:pt x="4470" y="7065"/>
                  </a:cubicBezTo>
                  <a:cubicBezTo>
                    <a:pt x="3336" y="7665"/>
                    <a:pt x="2169" y="8032"/>
                    <a:pt x="934" y="8199"/>
                  </a:cubicBezTo>
                  <a:cubicBezTo>
                    <a:pt x="1435" y="7332"/>
                    <a:pt x="1968" y="6498"/>
                    <a:pt x="2535" y="5664"/>
                  </a:cubicBezTo>
                  <a:cubicBezTo>
                    <a:pt x="2602" y="5564"/>
                    <a:pt x="2535" y="5430"/>
                    <a:pt x="2469" y="5397"/>
                  </a:cubicBezTo>
                  <a:cubicBezTo>
                    <a:pt x="2469" y="5397"/>
                    <a:pt x="2469" y="5364"/>
                    <a:pt x="2469" y="5330"/>
                  </a:cubicBezTo>
                  <a:cubicBezTo>
                    <a:pt x="2135" y="4263"/>
                    <a:pt x="1735" y="3262"/>
                    <a:pt x="1268" y="2295"/>
                  </a:cubicBezTo>
                  <a:lnTo>
                    <a:pt x="1268" y="2295"/>
                  </a:lnTo>
                  <a:cubicBezTo>
                    <a:pt x="2169" y="2628"/>
                    <a:pt x="3103" y="2995"/>
                    <a:pt x="4003" y="3329"/>
                  </a:cubicBezTo>
                  <a:cubicBezTo>
                    <a:pt x="4053" y="3345"/>
                    <a:pt x="4095" y="3354"/>
                    <a:pt x="4132" y="3354"/>
                  </a:cubicBezTo>
                  <a:cubicBezTo>
                    <a:pt x="4170" y="3354"/>
                    <a:pt x="4203" y="3345"/>
                    <a:pt x="4237" y="3329"/>
                  </a:cubicBezTo>
                  <a:cubicBezTo>
                    <a:pt x="4275" y="3348"/>
                    <a:pt x="4325" y="3367"/>
                    <a:pt x="4366" y="3367"/>
                  </a:cubicBezTo>
                  <a:cubicBezTo>
                    <a:pt x="4397" y="3367"/>
                    <a:pt x="4423" y="3357"/>
                    <a:pt x="4437" y="3329"/>
                  </a:cubicBezTo>
                  <a:cubicBezTo>
                    <a:pt x="5171" y="2462"/>
                    <a:pt x="5905" y="1628"/>
                    <a:pt x="6705" y="860"/>
                  </a:cubicBezTo>
                  <a:close/>
                  <a:moveTo>
                    <a:pt x="6961" y="1"/>
                  </a:moveTo>
                  <a:cubicBezTo>
                    <a:pt x="6883" y="1"/>
                    <a:pt x="6801" y="30"/>
                    <a:pt x="6738" y="93"/>
                  </a:cubicBezTo>
                  <a:cubicBezTo>
                    <a:pt x="5838" y="927"/>
                    <a:pt x="5037" y="1861"/>
                    <a:pt x="4370" y="2895"/>
                  </a:cubicBezTo>
                  <a:cubicBezTo>
                    <a:pt x="4370" y="2862"/>
                    <a:pt x="4303" y="2828"/>
                    <a:pt x="4237" y="2795"/>
                  </a:cubicBezTo>
                  <a:cubicBezTo>
                    <a:pt x="3103" y="2361"/>
                    <a:pt x="1968" y="1894"/>
                    <a:pt x="801" y="1461"/>
                  </a:cubicBezTo>
                  <a:cubicBezTo>
                    <a:pt x="774" y="1452"/>
                    <a:pt x="745" y="1448"/>
                    <a:pt x="716" y="1448"/>
                  </a:cubicBezTo>
                  <a:cubicBezTo>
                    <a:pt x="520" y="1448"/>
                    <a:pt x="285" y="1625"/>
                    <a:pt x="401" y="1828"/>
                  </a:cubicBezTo>
                  <a:cubicBezTo>
                    <a:pt x="1034" y="3029"/>
                    <a:pt x="1568" y="4229"/>
                    <a:pt x="2135" y="5464"/>
                  </a:cubicBezTo>
                  <a:cubicBezTo>
                    <a:pt x="2169" y="5497"/>
                    <a:pt x="2169" y="5497"/>
                    <a:pt x="2202" y="5530"/>
                  </a:cubicBezTo>
                  <a:cubicBezTo>
                    <a:pt x="1401" y="6398"/>
                    <a:pt x="701" y="7398"/>
                    <a:pt x="100" y="8432"/>
                  </a:cubicBezTo>
                  <a:cubicBezTo>
                    <a:pt x="0" y="8633"/>
                    <a:pt x="200" y="8866"/>
                    <a:pt x="401" y="8866"/>
                  </a:cubicBezTo>
                  <a:cubicBezTo>
                    <a:pt x="1968" y="8733"/>
                    <a:pt x="3436" y="8299"/>
                    <a:pt x="4804" y="7532"/>
                  </a:cubicBezTo>
                  <a:cubicBezTo>
                    <a:pt x="5304" y="8666"/>
                    <a:pt x="5838" y="9800"/>
                    <a:pt x="6405" y="10901"/>
                  </a:cubicBezTo>
                  <a:cubicBezTo>
                    <a:pt x="6461" y="11012"/>
                    <a:pt x="6578" y="11082"/>
                    <a:pt x="6689" y="11082"/>
                  </a:cubicBezTo>
                  <a:cubicBezTo>
                    <a:pt x="6777" y="11082"/>
                    <a:pt x="6861" y="11038"/>
                    <a:pt x="6905" y="10934"/>
                  </a:cubicBezTo>
                  <a:cubicBezTo>
                    <a:pt x="7439" y="9700"/>
                    <a:pt x="7806" y="8432"/>
                    <a:pt x="8039" y="7132"/>
                  </a:cubicBezTo>
                  <a:cubicBezTo>
                    <a:pt x="8039" y="7065"/>
                    <a:pt x="8039" y="7031"/>
                    <a:pt x="8006" y="6998"/>
                  </a:cubicBezTo>
                  <a:cubicBezTo>
                    <a:pt x="8973" y="6598"/>
                    <a:pt x="9974" y="6264"/>
                    <a:pt x="10975" y="5931"/>
                  </a:cubicBezTo>
                  <a:cubicBezTo>
                    <a:pt x="11175" y="5864"/>
                    <a:pt x="11208" y="5530"/>
                    <a:pt x="10975" y="5430"/>
                  </a:cubicBezTo>
                  <a:cubicBezTo>
                    <a:pt x="9774" y="5030"/>
                    <a:pt x="8573" y="4563"/>
                    <a:pt x="7339" y="4229"/>
                  </a:cubicBezTo>
                  <a:cubicBezTo>
                    <a:pt x="7472" y="4196"/>
                    <a:pt x="7572" y="4096"/>
                    <a:pt x="7572" y="3929"/>
                  </a:cubicBezTo>
                  <a:cubicBezTo>
                    <a:pt x="7506" y="2695"/>
                    <a:pt x="7372" y="1461"/>
                    <a:pt x="7205" y="227"/>
                  </a:cubicBezTo>
                  <a:cubicBezTo>
                    <a:pt x="7205" y="81"/>
                    <a:pt x="7089" y="1"/>
                    <a:pt x="696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1"/>
            <p:cNvSpPr/>
            <p:nvPr/>
          </p:nvSpPr>
          <p:spPr>
            <a:xfrm>
              <a:off x="6748213" y="2402750"/>
              <a:ext cx="226850" cy="231850"/>
            </a:xfrm>
            <a:custGeom>
              <a:avLst/>
              <a:gdLst/>
              <a:ahLst/>
              <a:cxnLst/>
              <a:rect l="l" t="t" r="r" b="b"/>
              <a:pathLst>
                <a:path w="9074" h="9274" extrusionOk="0">
                  <a:moveTo>
                    <a:pt x="5771" y="0"/>
                  </a:moveTo>
                  <a:cubicBezTo>
                    <a:pt x="4971" y="768"/>
                    <a:pt x="4237" y="1602"/>
                    <a:pt x="3503" y="2469"/>
                  </a:cubicBezTo>
                  <a:cubicBezTo>
                    <a:pt x="3489" y="2497"/>
                    <a:pt x="3463" y="2507"/>
                    <a:pt x="3432" y="2507"/>
                  </a:cubicBezTo>
                  <a:cubicBezTo>
                    <a:pt x="3391" y="2507"/>
                    <a:pt x="3341" y="2488"/>
                    <a:pt x="3303" y="2469"/>
                  </a:cubicBezTo>
                  <a:cubicBezTo>
                    <a:pt x="3269" y="2485"/>
                    <a:pt x="3236" y="2494"/>
                    <a:pt x="3198" y="2494"/>
                  </a:cubicBezTo>
                  <a:cubicBezTo>
                    <a:pt x="3161" y="2494"/>
                    <a:pt x="3119" y="2485"/>
                    <a:pt x="3069" y="2469"/>
                  </a:cubicBezTo>
                  <a:cubicBezTo>
                    <a:pt x="2169" y="2135"/>
                    <a:pt x="1235" y="1768"/>
                    <a:pt x="334" y="1435"/>
                  </a:cubicBezTo>
                  <a:lnTo>
                    <a:pt x="334" y="1435"/>
                  </a:lnTo>
                  <a:cubicBezTo>
                    <a:pt x="801" y="2402"/>
                    <a:pt x="1201" y="3403"/>
                    <a:pt x="1535" y="4470"/>
                  </a:cubicBezTo>
                  <a:cubicBezTo>
                    <a:pt x="1535" y="4504"/>
                    <a:pt x="1535" y="4537"/>
                    <a:pt x="1535" y="4537"/>
                  </a:cubicBezTo>
                  <a:cubicBezTo>
                    <a:pt x="1601" y="4570"/>
                    <a:pt x="1668" y="4704"/>
                    <a:pt x="1601" y="4804"/>
                  </a:cubicBezTo>
                  <a:cubicBezTo>
                    <a:pt x="1034" y="5638"/>
                    <a:pt x="501" y="6472"/>
                    <a:pt x="0" y="7339"/>
                  </a:cubicBezTo>
                  <a:cubicBezTo>
                    <a:pt x="1235" y="7172"/>
                    <a:pt x="2402" y="6805"/>
                    <a:pt x="3536" y="6205"/>
                  </a:cubicBezTo>
                  <a:cubicBezTo>
                    <a:pt x="3592" y="6171"/>
                    <a:pt x="3647" y="6157"/>
                    <a:pt x="3699" y="6157"/>
                  </a:cubicBezTo>
                  <a:cubicBezTo>
                    <a:pt x="3803" y="6157"/>
                    <a:pt x="3892" y="6216"/>
                    <a:pt x="3936" y="6305"/>
                  </a:cubicBezTo>
                  <a:cubicBezTo>
                    <a:pt x="4003" y="6305"/>
                    <a:pt x="4037" y="6305"/>
                    <a:pt x="4070" y="6372"/>
                  </a:cubicBezTo>
                  <a:cubicBezTo>
                    <a:pt x="4604" y="7339"/>
                    <a:pt x="5171" y="8273"/>
                    <a:pt x="5671" y="9274"/>
                  </a:cubicBezTo>
                  <a:cubicBezTo>
                    <a:pt x="6038" y="8273"/>
                    <a:pt x="6305" y="7239"/>
                    <a:pt x="6505" y="6171"/>
                  </a:cubicBezTo>
                  <a:cubicBezTo>
                    <a:pt x="6538" y="6071"/>
                    <a:pt x="6605" y="6005"/>
                    <a:pt x="6672" y="5971"/>
                  </a:cubicBezTo>
                  <a:cubicBezTo>
                    <a:pt x="6705" y="5938"/>
                    <a:pt x="6705" y="5871"/>
                    <a:pt x="6772" y="5871"/>
                  </a:cubicBezTo>
                  <a:cubicBezTo>
                    <a:pt x="7506" y="5471"/>
                    <a:pt x="8306" y="5137"/>
                    <a:pt x="9073" y="4837"/>
                  </a:cubicBezTo>
                  <a:cubicBezTo>
                    <a:pt x="8106" y="4537"/>
                    <a:pt x="7105" y="4237"/>
                    <a:pt x="6138" y="3870"/>
                  </a:cubicBezTo>
                  <a:cubicBezTo>
                    <a:pt x="5905" y="3770"/>
                    <a:pt x="5971" y="3403"/>
                    <a:pt x="6171" y="3336"/>
                  </a:cubicBezTo>
                  <a:cubicBezTo>
                    <a:pt x="6105" y="3303"/>
                    <a:pt x="6071" y="3236"/>
                    <a:pt x="6038" y="3136"/>
                  </a:cubicBezTo>
                  <a:cubicBezTo>
                    <a:pt x="5938" y="2069"/>
                    <a:pt x="5871" y="1034"/>
                    <a:pt x="57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61"/>
          <p:cNvGrpSpPr/>
          <p:nvPr/>
        </p:nvGrpSpPr>
        <p:grpSpPr>
          <a:xfrm>
            <a:off x="7399424" y="479743"/>
            <a:ext cx="1489325" cy="740275"/>
            <a:chOff x="1645575" y="1947525"/>
            <a:chExt cx="1489325" cy="740275"/>
          </a:xfrm>
        </p:grpSpPr>
        <p:sp>
          <p:nvSpPr>
            <p:cNvPr id="1384" name="Google Shape;1384;p61"/>
            <p:cNvSpPr/>
            <p:nvPr/>
          </p:nvSpPr>
          <p:spPr>
            <a:xfrm>
              <a:off x="2505300" y="2448025"/>
              <a:ext cx="629600" cy="192000"/>
            </a:xfrm>
            <a:custGeom>
              <a:avLst/>
              <a:gdLst/>
              <a:ahLst/>
              <a:cxnLst/>
              <a:rect l="l" t="t" r="r" b="b"/>
              <a:pathLst>
                <a:path w="25184" h="7680" extrusionOk="0">
                  <a:moveTo>
                    <a:pt x="134" y="1"/>
                  </a:moveTo>
                  <a:cubicBezTo>
                    <a:pt x="67" y="1"/>
                    <a:pt x="0" y="101"/>
                    <a:pt x="100" y="134"/>
                  </a:cubicBezTo>
                  <a:cubicBezTo>
                    <a:pt x="2640" y="1836"/>
                    <a:pt x="5436" y="2006"/>
                    <a:pt x="8311" y="2006"/>
                  </a:cubicBezTo>
                  <a:cubicBezTo>
                    <a:pt x="9030" y="2006"/>
                    <a:pt x="9753" y="1995"/>
                    <a:pt x="10479" y="1995"/>
                  </a:cubicBezTo>
                  <a:cubicBezTo>
                    <a:pt x="10777" y="1995"/>
                    <a:pt x="11076" y="1997"/>
                    <a:pt x="11375" y="2002"/>
                  </a:cubicBezTo>
                  <a:cubicBezTo>
                    <a:pt x="16579" y="2069"/>
                    <a:pt x="21149" y="3970"/>
                    <a:pt x="24851" y="7639"/>
                  </a:cubicBezTo>
                  <a:cubicBezTo>
                    <a:pt x="24879" y="7667"/>
                    <a:pt x="24912" y="7679"/>
                    <a:pt x="24944" y="7679"/>
                  </a:cubicBezTo>
                  <a:cubicBezTo>
                    <a:pt x="25065" y="7679"/>
                    <a:pt x="25183" y="7511"/>
                    <a:pt x="25051" y="7406"/>
                  </a:cubicBezTo>
                  <a:cubicBezTo>
                    <a:pt x="22350" y="4604"/>
                    <a:pt x="18847" y="2669"/>
                    <a:pt x="14978" y="1969"/>
                  </a:cubicBezTo>
                  <a:cubicBezTo>
                    <a:pt x="13539" y="1710"/>
                    <a:pt x="12084" y="1663"/>
                    <a:pt x="10631" y="1663"/>
                  </a:cubicBezTo>
                  <a:cubicBezTo>
                    <a:pt x="9814" y="1663"/>
                    <a:pt x="8997" y="1678"/>
                    <a:pt x="8184" y="1678"/>
                  </a:cubicBezTo>
                  <a:cubicBezTo>
                    <a:pt x="5419" y="1678"/>
                    <a:pt x="2702" y="1507"/>
                    <a:pt x="16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1"/>
            <p:cNvSpPr/>
            <p:nvPr/>
          </p:nvSpPr>
          <p:spPr>
            <a:xfrm>
              <a:off x="2089175" y="2551350"/>
              <a:ext cx="1019350" cy="136450"/>
            </a:xfrm>
            <a:custGeom>
              <a:avLst/>
              <a:gdLst/>
              <a:ahLst/>
              <a:cxnLst/>
              <a:rect l="l" t="t" r="r" b="b"/>
              <a:pathLst>
                <a:path w="40774" h="5458" extrusionOk="0">
                  <a:moveTo>
                    <a:pt x="53" y="1"/>
                  </a:moveTo>
                  <a:cubicBezTo>
                    <a:pt x="25" y="1"/>
                    <a:pt x="0" y="29"/>
                    <a:pt x="0" y="71"/>
                  </a:cubicBezTo>
                  <a:cubicBezTo>
                    <a:pt x="1840" y="4147"/>
                    <a:pt x="5794" y="5458"/>
                    <a:pt x="9853" y="5458"/>
                  </a:cubicBezTo>
                  <a:cubicBezTo>
                    <a:pt x="11607" y="5458"/>
                    <a:pt x="13380" y="5213"/>
                    <a:pt x="15011" y="4841"/>
                  </a:cubicBezTo>
                  <a:cubicBezTo>
                    <a:pt x="20211" y="3662"/>
                    <a:pt x="25524" y="1890"/>
                    <a:pt x="30721" y="1890"/>
                  </a:cubicBezTo>
                  <a:cubicBezTo>
                    <a:pt x="34057" y="1890"/>
                    <a:pt x="37347" y="2621"/>
                    <a:pt x="40529" y="4707"/>
                  </a:cubicBezTo>
                  <a:cubicBezTo>
                    <a:pt x="40551" y="4724"/>
                    <a:pt x="40574" y="4732"/>
                    <a:pt x="40595" y="4732"/>
                  </a:cubicBezTo>
                  <a:cubicBezTo>
                    <a:pt x="40700" y="4732"/>
                    <a:pt x="40773" y="4551"/>
                    <a:pt x="40662" y="4440"/>
                  </a:cubicBezTo>
                  <a:cubicBezTo>
                    <a:pt x="40496" y="4307"/>
                    <a:pt x="40295" y="4174"/>
                    <a:pt x="40095" y="4073"/>
                  </a:cubicBezTo>
                  <a:cubicBezTo>
                    <a:pt x="39028" y="3340"/>
                    <a:pt x="37894" y="2806"/>
                    <a:pt x="36726" y="2439"/>
                  </a:cubicBezTo>
                  <a:cubicBezTo>
                    <a:pt x="34725" y="1752"/>
                    <a:pt x="32610" y="1473"/>
                    <a:pt x="30469" y="1473"/>
                  </a:cubicBezTo>
                  <a:cubicBezTo>
                    <a:pt x="27827" y="1473"/>
                    <a:pt x="25144" y="1898"/>
                    <a:pt x="22583" y="2506"/>
                  </a:cubicBezTo>
                  <a:cubicBezTo>
                    <a:pt x="18719" y="3399"/>
                    <a:pt x="13681" y="5148"/>
                    <a:pt x="9187" y="5148"/>
                  </a:cubicBezTo>
                  <a:cubicBezTo>
                    <a:pt x="5455" y="5148"/>
                    <a:pt x="2098" y="3942"/>
                    <a:pt x="100" y="37"/>
                  </a:cubicBezTo>
                  <a:cubicBezTo>
                    <a:pt x="87" y="12"/>
                    <a:pt x="70" y="1"/>
                    <a:pt x="5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1"/>
            <p:cNvSpPr/>
            <p:nvPr/>
          </p:nvSpPr>
          <p:spPr>
            <a:xfrm>
              <a:off x="2367700" y="2540975"/>
              <a:ext cx="646075" cy="68125"/>
            </a:xfrm>
            <a:custGeom>
              <a:avLst/>
              <a:gdLst/>
              <a:ahLst/>
              <a:cxnLst/>
              <a:rect l="l" t="t" r="r" b="b"/>
              <a:pathLst>
                <a:path w="25843" h="2725" extrusionOk="0">
                  <a:moveTo>
                    <a:pt x="17118" y="1"/>
                  </a:moveTo>
                  <a:cubicBezTo>
                    <a:pt x="14818" y="1"/>
                    <a:pt x="12460" y="348"/>
                    <a:pt x="10108" y="752"/>
                  </a:cubicBezTo>
                  <a:cubicBezTo>
                    <a:pt x="6857" y="1326"/>
                    <a:pt x="3606" y="1991"/>
                    <a:pt x="559" y="1991"/>
                  </a:cubicBezTo>
                  <a:cubicBezTo>
                    <a:pt x="417" y="1991"/>
                    <a:pt x="275" y="1990"/>
                    <a:pt x="134" y="1987"/>
                  </a:cubicBezTo>
                  <a:lnTo>
                    <a:pt x="34" y="1987"/>
                  </a:lnTo>
                  <a:cubicBezTo>
                    <a:pt x="0" y="1987"/>
                    <a:pt x="0" y="2087"/>
                    <a:pt x="34" y="2087"/>
                  </a:cubicBezTo>
                  <a:cubicBezTo>
                    <a:pt x="502" y="2120"/>
                    <a:pt x="973" y="2135"/>
                    <a:pt x="1446" y="2135"/>
                  </a:cubicBezTo>
                  <a:cubicBezTo>
                    <a:pt x="6637" y="2135"/>
                    <a:pt x="12052" y="307"/>
                    <a:pt x="17213" y="307"/>
                  </a:cubicBezTo>
                  <a:cubicBezTo>
                    <a:pt x="20113" y="307"/>
                    <a:pt x="22932" y="884"/>
                    <a:pt x="25585" y="2687"/>
                  </a:cubicBezTo>
                  <a:cubicBezTo>
                    <a:pt x="25585" y="2687"/>
                    <a:pt x="25619" y="2721"/>
                    <a:pt x="25619" y="2721"/>
                  </a:cubicBezTo>
                  <a:cubicBezTo>
                    <a:pt x="25629" y="2723"/>
                    <a:pt x="25639" y="2724"/>
                    <a:pt x="25648" y="2724"/>
                  </a:cubicBezTo>
                  <a:cubicBezTo>
                    <a:pt x="25766" y="2724"/>
                    <a:pt x="25842" y="2546"/>
                    <a:pt x="25719" y="2454"/>
                  </a:cubicBezTo>
                  <a:cubicBezTo>
                    <a:pt x="23050" y="599"/>
                    <a:pt x="20134" y="1"/>
                    <a:pt x="171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1"/>
            <p:cNvSpPr/>
            <p:nvPr/>
          </p:nvSpPr>
          <p:spPr>
            <a:xfrm>
              <a:off x="1645575" y="1947525"/>
              <a:ext cx="1050550" cy="628650"/>
            </a:xfrm>
            <a:custGeom>
              <a:avLst/>
              <a:gdLst/>
              <a:ahLst/>
              <a:cxnLst/>
              <a:rect l="l" t="t" r="r" b="b"/>
              <a:pathLst>
                <a:path w="42022" h="25146" extrusionOk="0">
                  <a:moveTo>
                    <a:pt x="24006" y="700"/>
                  </a:moveTo>
                  <a:cubicBezTo>
                    <a:pt x="25890" y="700"/>
                    <a:pt x="27929" y="1652"/>
                    <a:pt x="27851" y="3742"/>
                  </a:cubicBezTo>
                  <a:cubicBezTo>
                    <a:pt x="27751" y="3842"/>
                    <a:pt x="27651" y="3976"/>
                    <a:pt x="27584" y="4109"/>
                  </a:cubicBezTo>
                  <a:cubicBezTo>
                    <a:pt x="27512" y="4230"/>
                    <a:pt x="27597" y="4316"/>
                    <a:pt x="27700" y="4316"/>
                  </a:cubicBezTo>
                  <a:cubicBezTo>
                    <a:pt x="27739" y="4316"/>
                    <a:pt x="27781" y="4304"/>
                    <a:pt x="27818" y="4276"/>
                  </a:cubicBezTo>
                  <a:cubicBezTo>
                    <a:pt x="27853" y="4363"/>
                    <a:pt x="27942" y="4414"/>
                    <a:pt x="28029" y="4414"/>
                  </a:cubicBezTo>
                  <a:cubicBezTo>
                    <a:pt x="28109" y="4414"/>
                    <a:pt x="28186" y="4372"/>
                    <a:pt x="28218" y="4276"/>
                  </a:cubicBezTo>
                  <a:cubicBezTo>
                    <a:pt x="28252" y="4076"/>
                    <a:pt x="28285" y="3909"/>
                    <a:pt x="28318" y="3742"/>
                  </a:cubicBezTo>
                  <a:cubicBezTo>
                    <a:pt x="28888" y="3262"/>
                    <a:pt x="29620" y="2998"/>
                    <a:pt x="30367" y="2998"/>
                  </a:cubicBezTo>
                  <a:cubicBezTo>
                    <a:pt x="30451" y="2998"/>
                    <a:pt x="30536" y="3002"/>
                    <a:pt x="30620" y="3008"/>
                  </a:cubicBezTo>
                  <a:cubicBezTo>
                    <a:pt x="31687" y="3042"/>
                    <a:pt x="33022" y="4276"/>
                    <a:pt x="31854" y="5243"/>
                  </a:cubicBezTo>
                  <a:cubicBezTo>
                    <a:pt x="31821" y="5243"/>
                    <a:pt x="31821" y="5277"/>
                    <a:pt x="31787" y="5277"/>
                  </a:cubicBezTo>
                  <a:cubicBezTo>
                    <a:pt x="31721" y="5310"/>
                    <a:pt x="31654" y="5343"/>
                    <a:pt x="31587" y="5410"/>
                  </a:cubicBezTo>
                  <a:cubicBezTo>
                    <a:pt x="31274" y="5581"/>
                    <a:pt x="31471" y="6019"/>
                    <a:pt x="31764" y="6019"/>
                  </a:cubicBezTo>
                  <a:cubicBezTo>
                    <a:pt x="31814" y="6019"/>
                    <a:pt x="31867" y="6006"/>
                    <a:pt x="31921" y="5977"/>
                  </a:cubicBezTo>
                  <a:cubicBezTo>
                    <a:pt x="32995" y="5455"/>
                    <a:pt x="34184" y="5187"/>
                    <a:pt x="35342" y="5187"/>
                  </a:cubicBezTo>
                  <a:cubicBezTo>
                    <a:pt x="38032" y="5187"/>
                    <a:pt x="40558" y="6635"/>
                    <a:pt x="41094" y="9713"/>
                  </a:cubicBezTo>
                  <a:cubicBezTo>
                    <a:pt x="41628" y="12891"/>
                    <a:pt x="39236" y="15100"/>
                    <a:pt x="36518" y="15100"/>
                  </a:cubicBezTo>
                  <a:cubicBezTo>
                    <a:pt x="35669" y="15100"/>
                    <a:pt x="34789" y="14885"/>
                    <a:pt x="33956" y="14417"/>
                  </a:cubicBezTo>
                  <a:cubicBezTo>
                    <a:pt x="33933" y="14417"/>
                    <a:pt x="33911" y="14402"/>
                    <a:pt x="33879" y="14402"/>
                  </a:cubicBezTo>
                  <a:cubicBezTo>
                    <a:pt x="33863" y="14402"/>
                    <a:pt x="33844" y="14405"/>
                    <a:pt x="33822" y="14417"/>
                  </a:cubicBezTo>
                  <a:cubicBezTo>
                    <a:pt x="33755" y="14359"/>
                    <a:pt x="33668" y="14332"/>
                    <a:pt x="33582" y="14332"/>
                  </a:cubicBezTo>
                  <a:cubicBezTo>
                    <a:pt x="33370" y="14332"/>
                    <a:pt x="33160" y="14498"/>
                    <a:pt x="33255" y="14784"/>
                  </a:cubicBezTo>
                  <a:cubicBezTo>
                    <a:pt x="34389" y="18286"/>
                    <a:pt x="32354" y="21822"/>
                    <a:pt x="29186" y="23390"/>
                  </a:cubicBezTo>
                  <a:cubicBezTo>
                    <a:pt x="27835" y="24065"/>
                    <a:pt x="26329" y="24492"/>
                    <a:pt x="24818" y="24492"/>
                  </a:cubicBezTo>
                  <a:cubicBezTo>
                    <a:pt x="24762" y="24492"/>
                    <a:pt x="24705" y="24492"/>
                    <a:pt x="24649" y="24490"/>
                  </a:cubicBezTo>
                  <a:cubicBezTo>
                    <a:pt x="22714" y="24457"/>
                    <a:pt x="19278" y="23823"/>
                    <a:pt x="19212" y="21288"/>
                  </a:cubicBezTo>
                  <a:cubicBezTo>
                    <a:pt x="19245" y="21288"/>
                    <a:pt x="19245" y="21288"/>
                    <a:pt x="19245" y="21255"/>
                  </a:cubicBezTo>
                  <a:cubicBezTo>
                    <a:pt x="19371" y="21053"/>
                    <a:pt x="19155" y="20795"/>
                    <a:pt x="18941" y="20795"/>
                  </a:cubicBezTo>
                  <a:cubicBezTo>
                    <a:pt x="18871" y="20795"/>
                    <a:pt x="18802" y="20822"/>
                    <a:pt x="18745" y="20888"/>
                  </a:cubicBezTo>
                  <a:cubicBezTo>
                    <a:pt x="17303" y="22624"/>
                    <a:pt x="15701" y="24392"/>
                    <a:pt x="13244" y="24392"/>
                  </a:cubicBezTo>
                  <a:cubicBezTo>
                    <a:pt x="13198" y="24392"/>
                    <a:pt x="13153" y="24392"/>
                    <a:pt x="13107" y="24390"/>
                  </a:cubicBezTo>
                  <a:cubicBezTo>
                    <a:pt x="10172" y="24324"/>
                    <a:pt x="7904" y="21088"/>
                    <a:pt x="10172" y="18620"/>
                  </a:cubicBezTo>
                  <a:cubicBezTo>
                    <a:pt x="10339" y="18486"/>
                    <a:pt x="10205" y="18286"/>
                    <a:pt x="10039" y="18286"/>
                  </a:cubicBezTo>
                  <a:cubicBezTo>
                    <a:pt x="10147" y="18096"/>
                    <a:pt x="9991" y="17841"/>
                    <a:pt x="9786" y="17841"/>
                  </a:cubicBezTo>
                  <a:cubicBezTo>
                    <a:pt x="9738" y="17841"/>
                    <a:pt x="9688" y="17854"/>
                    <a:pt x="9638" y="17886"/>
                  </a:cubicBezTo>
                  <a:cubicBezTo>
                    <a:pt x="8204" y="18720"/>
                    <a:pt x="6770" y="19420"/>
                    <a:pt x="5068" y="19454"/>
                  </a:cubicBezTo>
                  <a:cubicBezTo>
                    <a:pt x="5040" y="19454"/>
                    <a:pt x="5012" y="19454"/>
                    <a:pt x="4983" y="19454"/>
                  </a:cubicBezTo>
                  <a:cubicBezTo>
                    <a:pt x="2585" y="19454"/>
                    <a:pt x="539" y="18054"/>
                    <a:pt x="1199" y="15351"/>
                  </a:cubicBezTo>
                  <a:cubicBezTo>
                    <a:pt x="1933" y="12415"/>
                    <a:pt x="4868" y="10881"/>
                    <a:pt x="7704" y="10714"/>
                  </a:cubicBezTo>
                  <a:cubicBezTo>
                    <a:pt x="7804" y="10814"/>
                    <a:pt x="7904" y="10914"/>
                    <a:pt x="8037" y="11014"/>
                  </a:cubicBezTo>
                  <a:cubicBezTo>
                    <a:pt x="8085" y="11041"/>
                    <a:pt x="8133" y="11053"/>
                    <a:pt x="8178" y="11053"/>
                  </a:cubicBezTo>
                  <a:cubicBezTo>
                    <a:pt x="8355" y="11053"/>
                    <a:pt x="8497" y="10873"/>
                    <a:pt x="8471" y="10714"/>
                  </a:cubicBezTo>
                  <a:lnTo>
                    <a:pt x="8571" y="10714"/>
                  </a:lnTo>
                  <a:cubicBezTo>
                    <a:pt x="8704" y="10714"/>
                    <a:pt x="8738" y="10514"/>
                    <a:pt x="8604" y="10480"/>
                  </a:cubicBezTo>
                  <a:cubicBezTo>
                    <a:pt x="8504" y="10447"/>
                    <a:pt x="8371" y="10447"/>
                    <a:pt x="8237" y="10414"/>
                  </a:cubicBezTo>
                  <a:cubicBezTo>
                    <a:pt x="5235" y="7378"/>
                    <a:pt x="8004" y="3242"/>
                    <a:pt x="11840" y="2942"/>
                  </a:cubicBezTo>
                  <a:cubicBezTo>
                    <a:pt x="12017" y="2929"/>
                    <a:pt x="12194" y="2923"/>
                    <a:pt x="12371" y="2923"/>
                  </a:cubicBezTo>
                  <a:cubicBezTo>
                    <a:pt x="14998" y="2923"/>
                    <a:pt x="17593" y="4301"/>
                    <a:pt x="18811" y="6644"/>
                  </a:cubicBezTo>
                  <a:cubicBezTo>
                    <a:pt x="18844" y="6687"/>
                    <a:pt x="18893" y="6706"/>
                    <a:pt x="18944" y="6706"/>
                  </a:cubicBezTo>
                  <a:cubicBezTo>
                    <a:pt x="19049" y="6706"/>
                    <a:pt x="19157" y="6624"/>
                    <a:pt x="19112" y="6511"/>
                  </a:cubicBezTo>
                  <a:cubicBezTo>
                    <a:pt x="19112" y="6478"/>
                    <a:pt x="19112" y="6478"/>
                    <a:pt x="19112" y="6478"/>
                  </a:cubicBezTo>
                  <a:cubicBezTo>
                    <a:pt x="19145" y="6511"/>
                    <a:pt x="19178" y="6544"/>
                    <a:pt x="19212" y="6578"/>
                  </a:cubicBezTo>
                  <a:cubicBezTo>
                    <a:pt x="19267" y="6633"/>
                    <a:pt x="19334" y="6656"/>
                    <a:pt x="19403" y="6656"/>
                  </a:cubicBezTo>
                  <a:cubicBezTo>
                    <a:pt x="19626" y="6656"/>
                    <a:pt x="19857" y="6407"/>
                    <a:pt x="19679" y="6177"/>
                  </a:cubicBezTo>
                  <a:cubicBezTo>
                    <a:pt x="18178" y="4043"/>
                    <a:pt x="20413" y="1574"/>
                    <a:pt x="22447" y="940"/>
                  </a:cubicBezTo>
                  <a:cubicBezTo>
                    <a:pt x="22916" y="782"/>
                    <a:pt x="23454" y="700"/>
                    <a:pt x="24006" y="700"/>
                  </a:cubicBezTo>
                  <a:close/>
                  <a:moveTo>
                    <a:pt x="23817" y="1"/>
                  </a:moveTo>
                  <a:cubicBezTo>
                    <a:pt x="23349" y="1"/>
                    <a:pt x="22894" y="57"/>
                    <a:pt x="22481" y="173"/>
                  </a:cubicBezTo>
                  <a:cubicBezTo>
                    <a:pt x="20579" y="707"/>
                    <a:pt x="18078" y="3042"/>
                    <a:pt x="18411" y="5143"/>
                  </a:cubicBezTo>
                  <a:cubicBezTo>
                    <a:pt x="17097" y="3276"/>
                    <a:pt x="14684" y="2221"/>
                    <a:pt x="12338" y="2221"/>
                  </a:cubicBezTo>
                  <a:cubicBezTo>
                    <a:pt x="11290" y="2221"/>
                    <a:pt x="10255" y="2432"/>
                    <a:pt x="9338" y="2875"/>
                  </a:cubicBezTo>
                  <a:cubicBezTo>
                    <a:pt x="6469" y="4243"/>
                    <a:pt x="5168" y="8012"/>
                    <a:pt x="7303" y="10347"/>
                  </a:cubicBezTo>
                  <a:cubicBezTo>
                    <a:pt x="7282" y="10347"/>
                    <a:pt x="7261" y="10347"/>
                    <a:pt x="7241" y="10347"/>
                  </a:cubicBezTo>
                  <a:cubicBezTo>
                    <a:pt x="3756" y="10347"/>
                    <a:pt x="1" y="13105"/>
                    <a:pt x="432" y="16885"/>
                  </a:cubicBezTo>
                  <a:cubicBezTo>
                    <a:pt x="687" y="19257"/>
                    <a:pt x="2560" y="20132"/>
                    <a:pt x="4652" y="20132"/>
                  </a:cubicBezTo>
                  <a:cubicBezTo>
                    <a:pt x="6384" y="20132"/>
                    <a:pt x="8266" y="19532"/>
                    <a:pt x="9505" y="18686"/>
                  </a:cubicBezTo>
                  <a:lnTo>
                    <a:pt x="9505" y="18686"/>
                  </a:lnTo>
                  <a:cubicBezTo>
                    <a:pt x="7737" y="20654"/>
                    <a:pt x="8838" y="23757"/>
                    <a:pt x="11239" y="24757"/>
                  </a:cubicBezTo>
                  <a:cubicBezTo>
                    <a:pt x="11890" y="25024"/>
                    <a:pt x="12552" y="25146"/>
                    <a:pt x="13206" y="25146"/>
                  </a:cubicBezTo>
                  <a:cubicBezTo>
                    <a:pt x="14433" y="25146"/>
                    <a:pt x="15633" y="24719"/>
                    <a:pt x="16677" y="24023"/>
                  </a:cubicBezTo>
                  <a:cubicBezTo>
                    <a:pt x="17477" y="23490"/>
                    <a:pt x="18211" y="22789"/>
                    <a:pt x="18778" y="21989"/>
                  </a:cubicBezTo>
                  <a:cubicBezTo>
                    <a:pt x="18890" y="24380"/>
                    <a:pt x="21951" y="25139"/>
                    <a:pt x="24682" y="25139"/>
                  </a:cubicBezTo>
                  <a:cubicBezTo>
                    <a:pt x="26027" y="25139"/>
                    <a:pt x="27292" y="24955"/>
                    <a:pt x="28085" y="24691"/>
                  </a:cubicBezTo>
                  <a:cubicBezTo>
                    <a:pt x="28385" y="24557"/>
                    <a:pt x="28719" y="24457"/>
                    <a:pt x="29019" y="24324"/>
                  </a:cubicBezTo>
                  <a:cubicBezTo>
                    <a:pt x="30053" y="23823"/>
                    <a:pt x="30987" y="23190"/>
                    <a:pt x="31821" y="22422"/>
                  </a:cubicBezTo>
                  <a:cubicBezTo>
                    <a:pt x="32621" y="21622"/>
                    <a:pt x="33288" y="20721"/>
                    <a:pt x="33722" y="19720"/>
                  </a:cubicBezTo>
                  <a:cubicBezTo>
                    <a:pt x="34389" y="18286"/>
                    <a:pt x="34589" y="16685"/>
                    <a:pt x="34122" y="15084"/>
                  </a:cubicBezTo>
                  <a:lnTo>
                    <a:pt x="34122" y="15084"/>
                  </a:lnTo>
                  <a:cubicBezTo>
                    <a:pt x="34912" y="15652"/>
                    <a:pt x="35772" y="15903"/>
                    <a:pt x="36623" y="15903"/>
                  </a:cubicBezTo>
                  <a:cubicBezTo>
                    <a:pt x="39370" y="15903"/>
                    <a:pt x="42022" y="13293"/>
                    <a:pt x="41895" y="10314"/>
                  </a:cubicBezTo>
                  <a:cubicBezTo>
                    <a:pt x="41737" y="6577"/>
                    <a:pt x="38589" y="4397"/>
                    <a:pt x="35285" y="4397"/>
                  </a:cubicBezTo>
                  <a:cubicBezTo>
                    <a:pt x="34401" y="4397"/>
                    <a:pt x="33506" y="4553"/>
                    <a:pt x="32655" y="4876"/>
                  </a:cubicBezTo>
                  <a:cubicBezTo>
                    <a:pt x="32922" y="4076"/>
                    <a:pt x="32421" y="3075"/>
                    <a:pt x="31554" y="2742"/>
                  </a:cubicBezTo>
                  <a:cubicBezTo>
                    <a:pt x="31220" y="2597"/>
                    <a:pt x="30853" y="2530"/>
                    <a:pt x="30479" y="2530"/>
                  </a:cubicBezTo>
                  <a:cubicBezTo>
                    <a:pt x="29730" y="2530"/>
                    <a:pt x="28952" y="2797"/>
                    <a:pt x="28352" y="3242"/>
                  </a:cubicBezTo>
                  <a:cubicBezTo>
                    <a:pt x="28270" y="1142"/>
                    <a:pt x="25913" y="1"/>
                    <a:pt x="238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1"/>
            <p:cNvSpPr/>
            <p:nvPr/>
          </p:nvSpPr>
          <p:spPr>
            <a:xfrm>
              <a:off x="1659050" y="1965000"/>
              <a:ext cx="1027225" cy="594850"/>
            </a:xfrm>
            <a:custGeom>
              <a:avLst/>
              <a:gdLst/>
              <a:ahLst/>
              <a:cxnLst/>
              <a:rect l="l" t="t" r="r" b="b"/>
              <a:pathLst>
                <a:path w="41089" h="23794" extrusionOk="0">
                  <a:moveTo>
                    <a:pt x="23467" y="1"/>
                  </a:moveTo>
                  <a:cubicBezTo>
                    <a:pt x="22915" y="1"/>
                    <a:pt x="22377" y="83"/>
                    <a:pt x="21908" y="241"/>
                  </a:cubicBezTo>
                  <a:cubicBezTo>
                    <a:pt x="19874" y="908"/>
                    <a:pt x="17639" y="3344"/>
                    <a:pt x="19173" y="5478"/>
                  </a:cubicBezTo>
                  <a:cubicBezTo>
                    <a:pt x="19326" y="5708"/>
                    <a:pt x="19089" y="5957"/>
                    <a:pt x="18864" y="5957"/>
                  </a:cubicBezTo>
                  <a:cubicBezTo>
                    <a:pt x="18795" y="5957"/>
                    <a:pt x="18728" y="5934"/>
                    <a:pt x="18673" y="5879"/>
                  </a:cubicBezTo>
                  <a:cubicBezTo>
                    <a:pt x="18639" y="5845"/>
                    <a:pt x="18606" y="5812"/>
                    <a:pt x="18573" y="5779"/>
                  </a:cubicBezTo>
                  <a:cubicBezTo>
                    <a:pt x="18573" y="5779"/>
                    <a:pt x="18573" y="5779"/>
                    <a:pt x="18573" y="5812"/>
                  </a:cubicBezTo>
                  <a:cubicBezTo>
                    <a:pt x="18618" y="5925"/>
                    <a:pt x="18510" y="6007"/>
                    <a:pt x="18415" y="6007"/>
                  </a:cubicBezTo>
                  <a:cubicBezTo>
                    <a:pt x="18370" y="6007"/>
                    <a:pt x="18327" y="5988"/>
                    <a:pt x="18306" y="5945"/>
                  </a:cubicBezTo>
                  <a:cubicBezTo>
                    <a:pt x="17056" y="3602"/>
                    <a:pt x="14459" y="2224"/>
                    <a:pt x="11832" y="2224"/>
                  </a:cubicBezTo>
                  <a:cubicBezTo>
                    <a:pt x="11655" y="2224"/>
                    <a:pt x="11478" y="2230"/>
                    <a:pt x="11301" y="2243"/>
                  </a:cubicBezTo>
                  <a:cubicBezTo>
                    <a:pt x="7465" y="2543"/>
                    <a:pt x="4696" y="6679"/>
                    <a:pt x="7698" y="9715"/>
                  </a:cubicBezTo>
                  <a:cubicBezTo>
                    <a:pt x="7832" y="9748"/>
                    <a:pt x="7965" y="9748"/>
                    <a:pt x="8065" y="9781"/>
                  </a:cubicBezTo>
                  <a:cubicBezTo>
                    <a:pt x="8199" y="9815"/>
                    <a:pt x="8165" y="10015"/>
                    <a:pt x="8032" y="10015"/>
                  </a:cubicBezTo>
                  <a:lnTo>
                    <a:pt x="7932" y="10015"/>
                  </a:lnTo>
                  <a:cubicBezTo>
                    <a:pt x="7958" y="10174"/>
                    <a:pt x="7816" y="10354"/>
                    <a:pt x="7656" y="10354"/>
                  </a:cubicBezTo>
                  <a:cubicBezTo>
                    <a:pt x="7615" y="10354"/>
                    <a:pt x="7572" y="10342"/>
                    <a:pt x="7531" y="10315"/>
                  </a:cubicBezTo>
                  <a:cubicBezTo>
                    <a:pt x="7398" y="10215"/>
                    <a:pt x="7265" y="10115"/>
                    <a:pt x="7165" y="10015"/>
                  </a:cubicBezTo>
                  <a:cubicBezTo>
                    <a:pt x="4329" y="10182"/>
                    <a:pt x="1394" y="11716"/>
                    <a:pt x="660" y="14652"/>
                  </a:cubicBezTo>
                  <a:cubicBezTo>
                    <a:pt x="0" y="17355"/>
                    <a:pt x="2046" y="18755"/>
                    <a:pt x="4444" y="18755"/>
                  </a:cubicBezTo>
                  <a:cubicBezTo>
                    <a:pt x="4473" y="18755"/>
                    <a:pt x="4501" y="18755"/>
                    <a:pt x="4529" y="18755"/>
                  </a:cubicBezTo>
                  <a:cubicBezTo>
                    <a:pt x="6231" y="18721"/>
                    <a:pt x="7665" y="18021"/>
                    <a:pt x="9099" y="17187"/>
                  </a:cubicBezTo>
                  <a:cubicBezTo>
                    <a:pt x="9149" y="17155"/>
                    <a:pt x="9199" y="17142"/>
                    <a:pt x="9247" y="17142"/>
                  </a:cubicBezTo>
                  <a:cubicBezTo>
                    <a:pt x="9452" y="17142"/>
                    <a:pt x="9608" y="17397"/>
                    <a:pt x="9500" y="17587"/>
                  </a:cubicBezTo>
                  <a:cubicBezTo>
                    <a:pt x="9666" y="17587"/>
                    <a:pt x="9800" y="17787"/>
                    <a:pt x="9633" y="17921"/>
                  </a:cubicBezTo>
                  <a:cubicBezTo>
                    <a:pt x="7365" y="20389"/>
                    <a:pt x="9633" y="23625"/>
                    <a:pt x="12568" y="23691"/>
                  </a:cubicBezTo>
                  <a:cubicBezTo>
                    <a:pt x="12614" y="23693"/>
                    <a:pt x="12659" y="23693"/>
                    <a:pt x="12705" y="23693"/>
                  </a:cubicBezTo>
                  <a:cubicBezTo>
                    <a:pt x="15162" y="23693"/>
                    <a:pt x="16764" y="21925"/>
                    <a:pt x="18206" y="20189"/>
                  </a:cubicBezTo>
                  <a:cubicBezTo>
                    <a:pt x="18263" y="20124"/>
                    <a:pt x="18331" y="20097"/>
                    <a:pt x="18400" y="20097"/>
                  </a:cubicBezTo>
                  <a:cubicBezTo>
                    <a:pt x="18615" y="20097"/>
                    <a:pt x="18832" y="20362"/>
                    <a:pt x="18706" y="20589"/>
                  </a:cubicBezTo>
                  <a:lnTo>
                    <a:pt x="18673" y="20589"/>
                  </a:lnTo>
                  <a:cubicBezTo>
                    <a:pt x="18739" y="23124"/>
                    <a:pt x="22175" y="23758"/>
                    <a:pt x="24110" y="23791"/>
                  </a:cubicBezTo>
                  <a:cubicBezTo>
                    <a:pt x="24166" y="23793"/>
                    <a:pt x="24223" y="23793"/>
                    <a:pt x="24279" y="23793"/>
                  </a:cubicBezTo>
                  <a:cubicBezTo>
                    <a:pt x="25791" y="23793"/>
                    <a:pt x="27296" y="23367"/>
                    <a:pt x="28647" y="22724"/>
                  </a:cubicBezTo>
                  <a:cubicBezTo>
                    <a:pt x="31815" y="21123"/>
                    <a:pt x="33850" y="17587"/>
                    <a:pt x="32716" y="14085"/>
                  </a:cubicBezTo>
                  <a:cubicBezTo>
                    <a:pt x="32621" y="13799"/>
                    <a:pt x="32831" y="13633"/>
                    <a:pt x="33043" y="13633"/>
                  </a:cubicBezTo>
                  <a:cubicBezTo>
                    <a:pt x="33129" y="13633"/>
                    <a:pt x="33216" y="13660"/>
                    <a:pt x="33283" y="13718"/>
                  </a:cubicBezTo>
                  <a:cubicBezTo>
                    <a:pt x="33305" y="13706"/>
                    <a:pt x="33324" y="13703"/>
                    <a:pt x="33340" y="13703"/>
                  </a:cubicBezTo>
                  <a:cubicBezTo>
                    <a:pt x="33372" y="13703"/>
                    <a:pt x="33394" y="13718"/>
                    <a:pt x="33417" y="13718"/>
                  </a:cubicBezTo>
                  <a:cubicBezTo>
                    <a:pt x="34250" y="14186"/>
                    <a:pt x="35130" y="14401"/>
                    <a:pt x="35979" y="14401"/>
                  </a:cubicBezTo>
                  <a:cubicBezTo>
                    <a:pt x="38697" y="14401"/>
                    <a:pt x="41089" y="12192"/>
                    <a:pt x="40555" y="9014"/>
                  </a:cubicBezTo>
                  <a:cubicBezTo>
                    <a:pt x="40019" y="5936"/>
                    <a:pt x="37493" y="4488"/>
                    <a:pt x="34803" y="4488"/>
                  </a:cubicBezTo>
                  <a:cubicBezTo>
                    <a:pt x="33645" y="4488"/>
                    <a:pt x="32456" y="4756"/>
                    <a:pt x="31382" y="5278"/>
                  </a:cubicBezTo>
                  <a:cubicBezTo>
                    <a:pt x="31328" y="5307"/>
                    <a:pt x="31275" y="5320"/>
                    <a:pt x="31225" y="5320"/>
                  </a:cubicBezTo>
                  <a:cubicBezTo>
                    <a:pt x="30932" y="5320"/>
                    <a:pt x="30735" y="4882"/>
                    <a:pt x="31048" y="4711"/>
                  </a:cubicBezTo>
                  <a:cubicBezTo>
                    <a:pt x="31115" y="4644"/>
                    <a:pt x="31182" y="4611"/>
                    <a:pt x="31248" y="4578"/>
                  </a:cubicBezTo>
                  <a:cubicBezTo>
                    <a:pt x="31282" y="4578"/>
                    <a:pt x="31282" y="4544"/>
                    <a:pt x="31315" y="4544"/>
                  </a:cubicBezTo>
                  <a:cubicBezTo>
                    <a:pt x="32483" y="3577"/>
                    <a:pt x="31148" y="2343"/>
                    <a:pt x="30081" y="2309"/>
                  </a:cubicBezTo>
                  <a:cubicBezTo>
                    <a:pt x="29997" y="2303"/>
                    <a:pt x="29912" y="2299"/>
                    <a:pt x="29828" y="2299"/>
                  </a:cubicBezTo>
                  <a:cubicBezTo>
                    <a:pt x="29081" y="2299"/>
                    <a:pt x="28349" y="2563"/>
                    <a:pt x="27779" y="3043"/>
                  </a:cubicBezTo>
                  <a:cubicBezTo>
                    <a:pt x="27746" y="3210"/>
                    <a:pt x="27713" y="3377"/>
                    <a:pt x="27679" y="3577"/>
                  </a:cubicBezTo>
                  <a:cubicBezTo>
                    <a:pt x="27647" y="3673"/>
                    <a:pt x="27577" y="3715"/>
                    <a:pt x="27502" y="3715"/>
                  </a:cubicBezTo>
                  <a:cubicBezTo>
                    <a:pt x="27420" y="3715"/>
                    <a:pt x="27331" y="3664"/>
                    <a:pt x="27279" y="3577"/>
                  </a:cubicBezTo>
                  <a:cubicBezTo>
                    <a:pt x="27242" y="3605"/>
                    <a:pt x="27200" y="3617"/>
                    <a:pt x="27161" y="3617"/>
                  </a:cubicBezTo>
                  <a:cubicBezTo>
                    <a:pt x="27058" y="3617"/>
                    <a:pt x="26973" y="3531"/>
                    <a:pt x="27045" y="3410"/>
                  </a:cubicBezTo>
                  <a:cubicBezTo>
                    <a:pt x="27112" y="3277"/>
                    <a:pt x="27212" y="3143"/>
                    <a:pt x="27312" y="3043"/>
                  </a:cubicBezTo>
                  <a:cubicBezTo>
                    <a:pt x="27390" y="953"/>
                    <a:pt x="25351" y="1"/>
                    <a:pt x="23467"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1"/>
            <p:cNvSpPr/>
            <p:nvPr/>
          </p:nvSpPr>
          <p:spPr>
            <a:xfrm>
              <a:off x="2455250" y="2507225"/>
              <a:ext cx="162650" cy="25125"/>
            </a:xfrm>
            <a:custGeom>
              <a:avLst/>
              <a:gdLst/>
              <a:ahLst/>
              <a:cxnLst/>
              <a:rect l="l" t="t" r="r" b="b"/>
              <a:pathLst>
                <a:path w="6506" h="1005" extrusionOk="0">
                  <a:moveTo>
                    <a:pt x="68" y="1"/>
                  </a:moveTo>
                  <a:cubicBezTo>
                    <a:pt x="34" y="1"/>
                    <a:pt x="1" y="34"/>
                    <a:pt x="1" y="34"/>
                  </a:cubicBezTo>
                  <a:cubicBezTo>
                    <a:pt x="1" y="68"/>
                    <a:pt x="1" y="68"/>
                    <a:pt x="34" y="101"/>
                  </a:cubicBezTo>
                  <a:cubicBezTo>
                    <a:pt x="1945" y="759"/>
                    <a:pt x="3943" y="1005"/>
                    <a:pt x="5947" y="1005"/>
                  </a:cubicBezTo>
                  <a:cubicBezTo>
                    <a:pt x="6078" y="1005"/>
                    <a:pt x="6208" y="1004"/>
                    <a:pt x="6339" y="1002"/>
                  </a:cubicBezTo>
                  <a:cubicBezTo>
                    <a:pt x="6372" y="1002"/>
                    <a:pt x="6405" y="968"/>
                    <a:pt x="6405" y="968"/>
                  </a:cubicBezTo>
                  <a:cubicBezTo>
                    <a:pt x="6505" y="935"/>
                    <a:pt x="6505" y="735"/>
                    <a:pt x="6339" y="735"/>
                  </a:cubicBezTo>
                  <a:cubicBezTo>
                    <a:pt x="6064" y="748"/>
                    <a:pt x="5791" y="754"/>
                    <a:pt x="5519" y="754"/>
                  </a:cubicBezTo>
                  <a:cubicBezTo>
                    <a:pt x="3673" y="754"/>
                    <a:pt x="1870" y="466"/>
                    <a:pt x="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1"/>
            <p:cNvSpPr/>
            <p:nvPr/>
          </p:nvSpPr>
          <p:spPr>
            <a:xfrm>
              <a:off x="1685550" y="2269875"/>
              <a:ext cx="120950" cy="125725"/>
            </a:xfrm>
            <a:custGeom>
              <a:avLst/>
              <a:gdLst/>
              <a:ahLst/>
              <a:cxnLst/>
              <a:rect l="l" t="t" r="r" b="b"/>
              <a:pathLst>
                <a:path w="4838" h="5029" extrusionOk="0">
                  <a:moveTo>
                    <a:pt x="3816" y="1"/>
                  </a:moveTo>
                  <a:cubicBezTo>
                    <a:pt x="3703" y="1"/>
                    <a:pt x="3585" y="28"/>
                    <a:pt x="3469" y="88"/>
                  </a:cubicBezTo>
                  <a:cubicBezTo>
                    <a:pt x="1801" y="889"/>
                    <a:pt x="0" y="3758"/>
                    <a:pt x="2268" y="4992"/>
                  </a:cubicBezTo>
                  <a:cubicBezTo>
                    <a:pt x="2320" y="5017"/>
                    <a:pt x="2372" y="5029"/>
                    <a:pt x="2422" y="5029"/>
                  </a:cubicBezTo>
                  <a:cubicBezTo>
                    <a:pt x="2699" y="5029"/>
                    <a:pt x="2923" y="4684"/>
                    <a:pt x="2669" y="4458"/>
                  </a:cubicBezTo>
                  <a:cubicBezTo>
                    <a:pt x="1401" y="3157"/>
                    <a:pt x="3569" y="1923"/>
                    <a:pt x="4337" y="1189"/>
                  </a:cubicBezTo>
                  <a:cubicBezTo>
                    <a:pt x="4838" y="688"/>
                    <a:pt x="4386" y="1"/>
                    <a:pt x="3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785420" y="623944"/>
            <a:ext cx="5255879" cy="830997"/>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AB440CC9-FEA0-4161-88CE-E6A4E61AE322}"/>
              </a:ext>
            </a:extLst>
          </p:cNvPr>
          <p:cNvSpPr txBox="1"/>
          <p:nvPr/>
        </p:nvSpPr>
        <p:spPr>
          <a:xfrm>
            <a:off x="846598" y="1633022"/>
            <a:ext cx="772735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 bệnh về xương khớp như nhức mỏi tay, đau ống cổ tay. Lâu dần, nguy cơ chấn thương vùng cổ tay sẽ gia tăng một cách nhanh chóng nếu chúng ta không sửa tư thế cầm</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461389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grpSp>
        <p:nvGrpSpPr>
          <p:cNvPr id="1491" name="Google Shape;1491;p63"/>
          <p:cNvGrpSpPr/>
          <p:nvPr/>
        </p:nvGrpSpPr>
        <p:grpSpPr>
          <a:xfrm>
            <a:off x="7917100" y="567038"/>
            <a:ext cx="666075" cy="709275"/>
            <a:chOff x="3894875" y="1871850"/>
            <a:chExt cx="666075" cy="709275"/>
          </a:xfrm>
        </p:grpSpPr>
        <p:sp>
          <p:nvSpPr>
            <p:cNvPr id="1492" name="Google Shape;1492;p63"/>
            <p:cNvSpPr/>
            <p:nvPr/>
          </p:nvSpPr>
          <p:spPr>
            <a:xfrm>
              <a:off x="3894875" y="2382300"/>
              <a:ext cx="197400" cy="198825"/>
            </a:xfrm>
            <a:custGeom>
              <a:avLst/>
              <a:gdLst/>
              <a:ahLst/>
              <a:cxnLst/>
              <a:rect l="l" t="t" r="r" b="b"/>
              <a:pathLst>
                <a:path w="7896" h="7953" extrusionOk="0">
                  <a:moveTo>
                    <a:pt x="5094" y="795"/>
                  </a:moveTo>
                  <a:lnTo>
                    <a:pt x="5094" y="795"/>
                  </a:lnTo>
                  <a:cubicBezTo>
                    <a:pt x="4994" y="1362"/>
                    <a:pt x="4994" y="1962"/>
                    <a:pt x="5061" y="2530"/>
                  </a:cubicBezTo>
                  <a:cubicBezTo>
                    <a:pt x="4794" y="2530"/>
                    <a:pt x="4694" y="2963"/>
                    <a:pt x="4994" y="2997"/>
                  </a:cubicBezTo>
                  <a:cubicBezTo>
                    <a:pt x="5761" y="3163"/>
                    <a:pt x="6495" y="3363"/>
                    <a:pt x="7195" y="3664"/>
                  </a:cubicBezTo>
                  <a:cubicBezTo>
                    <a:pt x="6628" y="4164"/>
                    <a:pt x="5961" y="4498"/>
                    <a:pt x="5227" y="4664"/>
                  </a:cubicBezTo>
                  <a:cubicBezTo>
                    <a:pt x="5170" y="4619"/>
                    <a:pt x="5097" y="4596"/>
                    <a:pt x="5027" y="4596"/>
                  </a:cubicBezTo>
                  <a:cubicBezTo>
                    <a:pt x="4894" y="4596"/>
                    <a:pt x="4772" y="4678"/>
                    <a:pt x="4794" y="4831"/>
                  </a:cubicBezTo>
                  <a:cubicBezTo>
                    <a:pt x="4827" y="5632"/>
                    <a:pt x="4727" y="6399"/>
                    <a:pt x="4527" y="7133"/>
                  </a:cubicBezTo>
                  <a:cubicBezTo>
                    <a:pt x="4060" y="6532"/>
                    <a:pt x="3726" y="5899"/>
                    <a:pt x="3326" y="5231"/>
                  </a:cubicBezTo>
                  <a:cubicBezTo>
                    <a:pt x="3293" y="5165"/>
                    <a:pt x="3226" y="5165"/>
                    <a:pt x="3159" y="5165"/>
                  </a:cubicBezTo>
                  <a:cubicBezTo>
                    <a:pt x="3118" y="5082"/>
                    <a:pt x="3026" y="5025"/>
                    <a:pt x="2922" y="5025"/>
                  </a:cubicBezTo>
                  <a:cubicBezTo>
                    <a:pt x="2858" y="5025"/>
                    <a:pt x="2789" y="5047"/>
                    <a:pt x="2726" y="5098"/>
                  </a:cubicBezTo>
                  <a:cubicBezTo>
                    <a:pt x="2259" y="5465"/>
                    <a:pt x="1758" y="5765"/>
                    <a:pt x="1224" y="5965"/>
                  </a:cubicBezTo>
                  <a:cubicBezTo>
                    <a:pt x="1491" y="5432"/>
                    <a:pt x="1691" y="4865"/>
                    <a:pt x="1758" y="4231"/>
                  </a:cubicBezTo>
                  <a:cubicBezTo>
                    <a:pt x="1825" y="4197"/>
                    <a:pt x="1892" y="4131"/>
                    <a:pt x="1858" y="4031"/>
                  </a:cubicBezTo>
                  <a:cubicBezTo>
                    <a:pt x="1558" y="3297"/>
                    <a:pt x="1191" y="2563"/>
                    <a:pt x="824" y="1862"/>
                  </a:cubicBezTo>
                  <a:lnTo>
                    <a:pt x="824" y="1862"/>
                  </a:lnTo>
                  <a:cubicBezTo>
                    <a:pt x="1625" y="2029"/>
                    <a:pt x="2359" y="2263"/>
                    <a:pt x="3126" y="2563"/>
                  </a:cubicBezTo>
                  <a:cubicBezTo>
                    <a:pt x="3144" y="2569"/>
                    <a:pt x="3161" y="2572"/>
                    <a:pt x="3179" y="2572"/>
                  </a:cubicBezTo>
                  <a:cubicBezTo>
                    <a:pt x="3260" y="2572"/>
                    <a:pt x="3338" y="2512"/>
                    <a:pt x="3393" y="2429"/>
                  </a:cubicBezTo>
                  <a:cubicBezTo>
                    <a:pt x="3426" y="2429"/>
                    <a:pt x="3493" y="2429"/>
                    <a:pt x="3526" y="2396"/>
                  </a:cubicBezTo>
                  <a:cubicBezTo>
                    <a:pt x="3993" y="1796"/>
                    <a:pt x="4527" y="1262"/>
                    <a:pt x="5094" y="795"/>
                  </a:cubicBezTo>
                  <a:close/>
                  <a:moveTo>
                    <a:pt x="5422" y="1"/>
                  </a:moveTo>
                  <a:cubicBezTo>
                    <a:pt x="5391" y="1"/>
                    <a:pt x="5358" y="9"/>
                    <a:pt x="5327" y="28"/>
                  </a:cubicBezTo>
                  <a:cubicBezTo>
                    <a:pt x="4560" y="628"/>
                    <a:pt x="3893" y="1295"/>
                    <a:pt x="3326" y="2096"/>
                  </a:cubicBezTo>
                  <a:lnTo>
                    <a:pt x="3293" y="2096"/>
                  </a:lnTo>
                  <a:cubicBezTo>
                    <a:pt x="2392" y="1696"/>
                    <a:pt x="1425" y="1395"/>
                    <a:pt x="424" y="1229"/>
                  </a:cubicBezTo>
                  <a:cubicBezTo>
                    <a:pt x="407" y="1226"/>
                    <a:pt x="390" y="1225"/>
                    <a:pt x="373" y="1225"/>
                  </a:cubicBezTo>
                  <a:cubicBezTo>
                    <a:pt x="163" y="1225"/>
                    <a:pt x="0" y="1413"/>
                    <a:pt x="124" y="1629"/>
                  </a:cubicBezTo>
                  <a:cubicBezTo>
                    <a:pt x="557" y="2463"/>
                    <a:pt x="991" y="3330"/>
                    <a:pt x="1491" y="4131"/>
                  </a:cubicBezTo>
                  <a:cubicBezTo>
                    <a:pt x="1258" y="4931"/>
                    <a:pt x="924" y="5665"/>
                    <a:pt x="424" y="6332"/>
                  </a:cubicBezTo>
                  <a:cubicBezTo>
                    <a:pt x="299" y="6488"/>
                    <a:pt x="495" y="6702"/>
                    <a:pt x="685" y="6702"/>
                  </a:cubicBezTo>
                  <a:cubicBezTo>
                    <a:pt x="698" y="6702"/>
                    <a:pt x="711" y="6701"/>
                    <a:pt x="724" y="6699"/>
                  </a:cubicBezTo>
                  <a:cubicBezTo>
                    <a:pt x="1591" y="6466"/>
                    <a:pt x="2392" y="6032"/>
                    <a:pt x="3092" y="5465"/>
                  </a:cubicBezTo>
                  <a:cubicBezTo>
                    <a:pt x="3326" y="6366"/>
                    <a:pt x="3860" y="7166"/>
                    <a:pt x="4460" y="7867"/>
                  </a:cubicBezTo>
                  <a:cubicBezTo>
                    <a:pt x="4508" y="7927"/>
                    <a:pt x="4570" y="7952"/>
                    <a:pt x="4631" y="7952"/>
                  </a:cubicBezTo>
                  <a:cubicBezTo>
                    <a:pt x="4741" y="7952"/>
                    <a:pt x="4851" y="7873"/>
                    <a:pt x="4894" y="7767"/>
                  </a:cubicBezTo>
                  <a:cubicBezTo>
                    <a:pt x="5227" y="6866"/>
                    <a:pt x="5361" y="5899"/>
                    <a:pt x="5327" y="4965"/>
                  </a:cubicBezTo>
                  <a:cubicBezTo>
                    <a:pt x="6261" y="4865"/>
                    <a:pt x="7129" y="4431"/>
                    <a:pt x="7796" y="3764"/>
                  </a:cubicBezTo>
                  <a:cubicBezTo>
                    <a:pt x="7896" y="3664"/>
                    <a:pt x="7896" y="3464"/>
                    <a:pt x="7762" y="3397"/>
                  </a:cubicBezTo>
                  <a:cubicBezTo>
                    <a:pt x="7029" y="3030"/>
                    <a:pt x="6295" y="2763"/>
                    <a:pt x="5494" y="2596"/>
                  </a:cubicBezTo>
                  <a:cubicBezTo>
                    <a:pt x="5528" y="2563"/>
                    <a:pt x="5528" y="2563"/>
                    <a:pt x="5528" y="2530"/>
                  </a:cubicBezTo>
                  <a:cubicBezTo>
                    <a:pt x="5528" y="1762"/>
                    <a:pt x="5494" y="1062"/>
                    <a:pt x="5661" y="295"/>
                  </a:cubicBezTo>
                  <a:cubicBezTo>
                    <a:pt x="5688" y="159"/>
                    <a:pt x="5561" y="1"/>
                    <a:pt x="542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3"/>
            <p:cNvSpPr/>
            <p:nvPr/>
          </p:nvSpPr>
          <p:spPr>
            <a:xfrm>
              <a:off x="3915475" y="2402150"/>
              <a:ext cx="159300" cy="158475"/>
            </a:xfrm>
            <a:custGeom>
              <a:avLst/>
              <a:gdLst/>
              <a:ahLst/>
              <a:cxnLst/>
              <a:rect l="l" t="t" r="r" b="b"/>
              <a:pathLst>
                <a:path w="6372" h="6339" extrusionOk="0">
                  <a:moveTo>
                    <a:pt x="4270" y="1"/>
                  </a:moveTo>
                  <a:lnTo>
                    <a:pt x="4270" y="1"/>
                  </a:lnTo>
                  <a:cubicBezTo>
                    <a:pt x="3703" y="468"/>
                    <a:pt x="3169" y="1002"/>
                    <a:pt x="2702" y="1602"/>
                  </a:cubicBezTo>
                  <a:cubicBezTo>
                    <a:pt x="2669" y="1635"/>
                    <a:pt x="2602" y="1635"/>
                    <a:pt x="2569" y="1635"/>
                  </a:cubicBezTo>
                  <a:cubicBezTo>
                    <a:pt x="2514" y="1718"/>
                    <a:pt x="2436" y="1778"/>
                    <a:pt x="2355" y="1778"/>
                  </a:cubicBezTo>
                  <a:cubicBezTo>
                    <a:pt x="2337" y="1778"/>
                    <a:pt x="2320" y="1775"/>
                    <a:pt x="2302" y="1769"/>
                  </a:cubicBezTo>
                  <a:cubicBezTo>
                    <a:pt x="1535" y="1469"/>
                    <a:pt x="801" y="1235"/>
                    <a:pt x="0" y="1068"/>
                  </a:cubicBezTo>
                  <a:lnTo>
                    <a:pt x="0" y="1068"/>
                  </a:lnTo>
                  <a:cubicBezTo>
                    <a:pt x="367" y="1769"/>
                    <a:pt x="734" y="2503"/>
                    <a:pt x="1034" y="3237"/>
                  </a:cubicBezTo>
                  <a:cubicBezTo>
                    <a:pt x="1068" y="3337"/>
                    <a:pt x="1001" y="3403"/>
                    <a:pt x="934" y="3437"/>
                  </a:cubicBezTo>
                  <a:cubicBezTo>
                    <a:pt x="867" y="4071"/>
                    <a:pt x="667" y="4638"/>
                    <a:pt x="400" y="5171"/>
                  </a:cubicBezTo>
                  <a:cubicBezTo>
                    <a:pt x="934" y="4971"/>
                    <a:pt x="1435" y="4671"/>
                    <a:pt x="1902" y="4304"/>
                  </a:cubicBezTo>
                  <a:cubicBezTo>
                    <a:pt x="1965" y="4253"/>
                    <a:pt x="2034" y="4231"/>
                    <a:pt x="2098" y="4231"/>
                  </a:cubicBezTo>
                  <a:cubicBezTo>
                    <a:pt x="2202" y="4231"/>
                    <a:pt x="2294" y="4288"/>
                    <a:pt x="2335" y="4371"/>
                  </a:cubicBezTo>
                  <a:cubicBezTo>
                    <a:pt x="2353" y="4362"/>
                    <a:pt x="2371" y="4358"/>
                    <a:pt x="2388" y="4358"/>
                  </a:cubicBezTo>
                  <a:cubicBezTo>
                    <a:pt x="2435" y="4358"/>
                    <a:pt x="2478" y="4389"/>
                    <a:pt x="2502" y="4437"/>
                  </a:cubicBezTo>
                  <a:cubicBezTo>
                    <a:pt x="2902" y="5105"/>
                    <a:pt x="3236" y="5738"/>
                    <a:pt x="3703" y="6339"/>
                  </a:cubicBezTo>
                  <a:cubicBezTo>
                    <a:pt x="3903" y="5605"/>
                    <a:pt x="4003" y="4838"/>
                    <a:pt x="3970" y="4037"/>
                  </a:cubicBezTo>
                  <a:cubicBezTo>
                    <a:pt x="3948" y="3884"/>
                    <a:pt x="4070" y="3802"/>
                    <a:pt x="4203" y="3802"/>
                  </a:cubicBezTo>
                  <a:cubicBezTo>
                    <a:pt x="4273" y="3802"/>
                    <a:pt x="4346" y="3825"/>
                    <a:pt x="4403" y="3870"/>
                  </a:cubicBezTo>
                  <a:cubicBezTo>
                    <a:pt x="5137" y="3704"/>
                    <a:pt x="5804" y="3370"/>
                    <a:pt x="6371" y="2870"/>
                  </a:cubicBezTo>
                  <a:cubicBezTo>
                    <a:pt x="5671" y="2569"/>
                    <a:pt x="4937" y="2369"/>
                    <a:pt x="4170" y="2203"/>
                  </a:cubicBezTo>
                  <a:cubicBezTo>
                    <a:pt x="3870" y="2169"/>
                    <a:pt x="3970" y="1736"/>
                    <a:pt x="4237" y="1736"/>
                  </a:cubicBezTo>
                  <a:cubicBezTo>
                    <a:pt x="4170" y="1168"/>
                    <a:pt x="4170" y="568"/>
                    <a:pt x="427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3"/>
            <p:cNvSpPr/>
            <p:nvPr/>
          </p:nvSpPr>
          <p:spPr>
            <a:xfrm>
              <a:off x="4275125" y="2102550"/>
              <a:ext cx="285825" cy="275050"/>
            </a:xfrm>
            <a:custGeom>
              <a:avLst/>
              <a:gdLst/>
              <a:ahLst/>
              <a:cxnLst/>
              <a:rect l="l" t="t" r="r" b="b"/>
              <a:pathLst>
                <a:path w="11433" h="11002" extrusionOk="0">
                  <a:moveTo>
                    <a:pt x="6196" y="877"/>
                  </a:moveTo>
                  <a:cubicBezTo>
                    <a:pt x="6462" y="1911"/>
                    <a:pt x="6696" y="2945"/>
                    <a:pt x="6963" y="3946"/>
                  </a:cubicBezTo>
                  <a:cubicBezTo>
                    <a:pt x="6996" y="4046"/>
                    <a:pt x="7063" y="4113"/>
                    <a:pt x="7130" y="4146"/>
                  </a:cubicBezTo>
                  <a:cubicBezTo>
                    <a:pt x="6929" y="4213"/>
                    <a:pt x="6929" y="4613"/>
                    <a:pt x="7196" y="4646"/>
                  </a:cubicBezTo>
                  <a:cubicBezTo>
                    <a:pt x="8197" y="4880"/>
                    <a:pt x="9231" y="5013"/>
                    <a:pt x="10232" y="5147"/>
                  </a:cubicBezTo>
                  <a:cubicBezTo>
                    <a:pt x="9498" y="5580"/>
                    <a:pt x="8797" y="6014"/>
                    <a:pt x="8130" y="6514"/>
                  </a:cubicBezTo>
                  <a:cubicBezTo>
                    <a:pt x="8097" y="6548"/>
                    <a:pt x="8064" y="6614"/>
                    <a:pt x="8064" y="6648"/>
                  </a:cubicBezTo>
                  <a:cubicBezTo>
                    <a:pt x="7997" y="6681"/>
                    <a:pt x="7930" y="6781"/>
                    <a:pt x="7930" y="6881"/>
                  </a:cubicBezTo>
                  <a:cubicBezTo>
                    <a:pt x="7897" y="7949"/>
                    <a:pt x="7797" y="9016"/>
                    <a:pt x="7597" y="10050"/>
                  </a:cubicBezTo>
                  <a:cubicBezTo>
                    <a:pt x="6929" y="9183"/>
                    <a:pt x="6229" y="8316"/>
                    <a:pt x="5528" y="7482"/>
                  </a:cubicBezTo>
                  <a:cubicBezTo>
                    <a:pt x="5495" y="7415"/>
                    <a:pt x="5462" y="7415"/>
                    <a:pt x="5428" y="7415"/>
                  </a:cubicBezTo>
                  <a:cubicBezTo>
                    <a:pt x="5348" y="7355"/>
                    <a:pt x="5256" y="7307"/>
                    <a:pt x="5167" y="7307"/>
                  </a:cubicBezTo>
                  <a:cubicBezTo>
                    <a:pt x="5107" y="7307"/>
                    <a:pt x="5048" y="7328"/>
                    <a:pt x="4995" y="7382"/>
                  </a:cubicBezTo>
                  <a:cubicBezTo>
                    <a:pt x="3994" y="8149"/>
                    <a:pt x="2893" y="8716"/>
                    <a:pt x="1692" y="9083"/>
                  </a:cubicBezTo>
                  <a:cubicBezTo>
                    <a:pt x="2026" y="8149"/>
                    <a:pt x="2426" y="7215"/>
                    <a:pt x="2860" y="6314"/>
                  </a:cubicBezTo>
                  <a:cubicBezTo>
                    <a:pt x="2893" y="6181"/>
                    <a:pt x="2826" y="6081"/>
                    <a:pt x="2726" y="6081"/>
                  </a:cubicBezTo>
                  <a:cubicBezTo>
                    <a:pt x="2726" y="6047"/>
                    <a:pt x="2726" y="6014"/>
                    <a:pt x="2726" y="6014"/>
                  </a:cubicBezTo>
                  <a:cubicBezTo>
                    <a:pt x="2259" y="5013"/>
                    <a:pt x="1692" y="4079"/>
                    <a:pt x="1059" y="3179"/>
                  </a:cubicBezTo>
                  <a:lnTo>
                    <a:pt x="1059" y="3179"/>
                  </a:lnTo>
                  <a:cubicBezTo>
                    <a:pt x="2026" y="3379"/>
                    <a:pt x="2960" y="3579"/>
                    <a:pt x="3927" y="3779"/>
                  </a:cubicBezTo>
                  <a:cubicBezTo>
                    <a:pt x="3957" y="3789"/>
                    <a:pt x="3983" y="3793"/>
                    <a:pt x="4007" y="3793"/>
                  </a:cubicBezTo>
                  <a:cubicBezTo>
                    <a:pt x="4066" y="3793"/>
                    <a:pt x="4114" y="3769"/>
                    <a:pt x="4161" y="3746"/>
                  </a:cubicBezTo>
                  <a:cubicBezTo>
                    <a:pt x="4188" y="3760"/>
                    <a:pt x="4222" y="3768"/>
                    <a:pt x="4254" y="3768"/>
                  </a:cubicBezTo>
                  <a:cubicBezTo>
                    <a:pt x="4299" y="3768"/>
                    <a:pt x="4341" y="3751"/>
                    <a:pt x="4361" y="3712"/>
                  </a:cubicBezTo>
                  <a:cubicBezTo>
                    <a:pt x="4961" y="2745"/>
                    <a:pt x="5528" y="1778"/>
                    <a:pt x="6196" y="877"/>
                  </a:cubicBezTo>
                  <a:close/>
                  <a:moveTo>
                    <a:pt x="6362" y="0"/>
                  </a:moveTo>
                  <a:cubicBezTo>
                    <a:pt x="6272" y="0"/>
                    <a:pt x="6173" y="50"/>
                    <a:pt x="6095" y="143"/>
                  </a:cubicBezTo>
                  <a:cubicBezTo>
                    <a:pt x="5362" y="1111"/>
                    <a:pt x="4694" y="2145"/>
                    <a:pt x="4227" y="3312"/>
                  </a:cubicBezTo>
                  <a:cubicBezTo>
                    <a:pt x="4194" y="3245"/>
                    <a:pt x="4161" y="3212"/>
                    <a:pt x="4094" y="3212"/>
                  </a:cubicBezTo>
                  <a:cubicBezTo>
                    <a:pt x="2893" y="2945"/>
                    <a:pt x="1692" y="2712"/>
                    <a:pt x="491" y="2445"/>
                  </a:cubicBezTo>
                  <a:cubicBezTo>
                    <a:pt x="478" y="2443"/>
                    <a:pt x="464" y="2442"/>
                    <a:pt x="451" y="2442"/>
                  </a:cubicBezTo>
                  <a:cubicBezTo>
                    <a:pt x="229" y="2442"/>
                    <a:pt x="1" y="2690"/>
                    <a:pt x="158" y="2878"/>
                  </a:cubicBezTo>
                  <a:cubicBezTo>
                    <a:pt x="925" y="3979"/>
                    <a:pt x="1692" y="5080"/>
                    <a:pt x="2426" y="6181"/>
                  </a:cubicBezTo>
                  <a:cubicBezTo>
                    <a:pt x="2460" y="6214"/>
                    <a:pt x="2493" y="6214"/>
                    <a:pt x="2493" y="6214"/>
                  </a:cubicBezTo>
                  <a:cubicBezTo>
                    <a:pt x="1859" y="7248"/>
                    <a:pt x="1325" y="8316"/>
                    <a:pt x="925" y="9450"/>
                  </a:cubicBezTo>
                  <a:cubicBezTo>
                    <a:pt x="834" y="9663"/>
                    <a:pt x="1049" y="9821"/>
                    <a:pt x="1214" y="9821"/>
                  </a:cubicBezTo>
                  <a:cubicBezTo>
                    <a:pt x="1229" y="9821"/>
                    <a:pt x="1244" y="9820"/>
                    <a:pt x="1259" y="9817"/>
                  </a:cubicBezTo>
                  <a:cubicBezTo>
                    <a:pt x="2793" y="9450"/>
                    <a:pt x="4161" y="8783"/>
                    <a:pt x="5395" y="7815"/>
                  </a:cubicBezTo>
                  <a:cubicBezTo>
                    <a:pt x="6062" y="8849"/>
                    <a:pt x="6763" y="9883"/>
                    <a:pt x="7496" y="10884"/>
                  </a:cubicBezTo>
                  <a:cubicBezTo>
                    <a:pt x="7558" y="10961"/>
                    <a:pt x="7661" y="11002"/>
                    <a:pt x="7761" y="11002"/>
                  </a:cubicBezTo>
                  <a:cubicBezTo>
                    <a:pt x="7880" y="11002"/>
                    <a:pt x="7994" y="10944"/>
                    <a:pt x="8030" y="10817"/>
                  </a:cubicBezTo>
                  <a:cubicBezTo>
                    <a:pt x="8330" y="9517"/>
                    <a:pt x="8497" y="8216"/>
                    <a:pt x="8497" y="6881"/>
                  </a:cubicBezTo>
                  <a:cubicBezTo>
                    <a:pt x="8497" y="6815"/>
                    <a:pt x="8497" y="6781"/>
                    <a:pt x="8464" y="6748"/>
                  </a:cubicBezTo>
                  <a:cubicBezTo>
                    <a:pt x="9364" y="6214"/>
                    <a:pt x="10298" y="5714"/>
                    <a:pt x="11232" y="5247"/>
                  </a:cubicBezTo>
                  <a:cubicBezTo>
                    <a:pt x="11433" y="5147"/>
                    <a:pt x="11399" y="4780"/>
                    <a:pt x="11166" y="4746"/>
                  </a:cubicBezTo>
                  <a:cubicBezTo>
                    <a:pt x="9898" y="4513"/>
                    <a:pt x="8631" y="4246"/>
                    <a:pt x="7363" y="4113"/>
                  </a:cubicBezTo>
                  <a:cubicBezTo>
                    <a:pt x="7496" y="4079"/>
                    <a:pt x="7597" y="3946"/>
                    <a:pt x="7563" y="3779"/>
                  </a:cubicBezTo>
                  <a:cubicBezTo>
                    <a:pt x="7263" y="2578"/>
                    <a:pt x="6929" y="1377"/>
                    <a:pt x="6596" y="210"/>
                  </a:cubicBezTo>
                  <a:cubicBezTo>
                    <a:pt x="6560" y="67"/>
                    <a:pt x="6467" y="0"/>
                    <a:pt x="63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3"/>
            <p:cNvSpPr/>
            <p:nvPr/>
          </p:nvSpPr>
          <p:spPr>
            <a:xfrm>
              <a:off x="4301575" y="2124475"/>
              <a:ext cx="229350" cy="229350"/>
            </a:xfrm>
            <a:custGeom>
              <a:avLst/>
              <a:gdLst/>
              <a:ahLst/>
              <a:cxnLst/>
              <a:rect l="l" t="t" r="r" b="b"/>
              <a:pathLst>
                <a:path w="9174" h="9174" extrusionOk="0">
                  <a:moveTo>
                    <a:pt x="5138" y="0"/>
                  </a:moveTo>
                  <a:cubicBezTo>
                    <a:pt x="4470" y="901"/>
                    <a:pt x="3903" y="1868"/>
                    <a:pt x="3303" y="2835"/>
                  </a:cubicBezTo>
                  <a:cubicBezTo>
                    <a:pt x="3283" y="2874"/>
                    <a:pt x="3241" y="2891"/>
                    <a:pt x="3196" y="2891"/>
                  </a:cubicBezTo>
                  <a:cubicBezTo>
                    <a:pt x="3164" y="2891"/>
                    <a:pt x="3130" y="2883"/>
                    <a:pt x="3103" y="2869"/>
                  </a:cubicBezTo>
                  <a:cubicBezTo>
                    <a:pt x="3056" y="2892"/>
                    <a:pt x="3008" y="2916"/>
                    <a:pt x="2949" y="2916"/>
                  </a:cubicBezTo>
                  <a:cubicBezTo>
                    <a:pt x="2925" y="2916"/>
                    <a:pt x="2899" y="2912"/>
                    <a:pt x="2869" y="2902"/>
                  </a:cubicBezTo>
                  <a:cubicBezTo>
                    <a:pt x="1902" y="2702"/>
                    <a:pt x="968" y="2502"/>
                    <a:pt x="1" y="2302"/>
                  </a:cubicBezTo>
                  <a:lnTo>
                    <a:pt x="1" y="2302"/>
                  </a:lnTo>
                  <a:cubicBezTo>
                    <a:pt x="634" y="3202"/>
                    <a:pt x="1201" y="4136"/>
                    <a:pt x="1668" y="5137"/>
                  </a:cubicBezTo>
                  <a:cubicBezTo>
                    <a:pt x="1668" y="5137"/>
                    <a:pt x="1668" y="5170"/>
                    <a:pt x="1668" y="5204"/>
                  </a:cubicBezTo>
                  <a:cubicBezTo>
                    <a:pt x="1768" y="5204"/>
                    <a:pt x="1835" y="5304"/>
                    <a:pt x="1802" y="5437"/>
                  </a:cubicBezTo>
                  <a:cubicBezTo>
                    <a:pt x="1368" y="6338"/>
                    <a:pt x="968" y="7272"/>
                    <a:pt x="634" y="8206"/>
                  </a:cubicBezTo>
                  <a:cubicBezTo>
                    <a:pt x="1835" y="7839"/>
                    <a:pt x="2936" y="7272"/>
                    <a:pt x="3937" y="6505"/>
                  </a:cubicBezTo>
                  <a:cubicBezTo>
                    <a:pt x="3990" y="6451"/>
                    <a:pt x="4049" y="6430"/>
                    <a:pt x="4109" y="6430"/>
                  </a:cubicBezTo>
                  <a:cubicBezTo>
                    <a:pt x="4198" y="6430"/>
                    <a:pt x="4290" y="6478"/>
                    <a:pt x="4370" y="6538"/>
                  </a:cubicBezTo>
                  <a:cubicBezTo>
                    <a:pt x="4404" y="6538"/>
                    <a:pt x="4437" y="6538"/>
                    <a:pt x="4470" y="6571"/>
                  </a:cubicBezTo>
                  <a:cubicBezTo>
                    <a:pt x="5171" y="7439"/>
                    <a:pt x="5871" y="8306"/>
                    <a:pt x="6539" y="9173"/>
                  </a:cubicBezTo>
                  <a:cubicBezTo>
                    <a:pt x="6739" y="8139"/>
                    <a:pt x="6839" y="7072"/>
                    <a:pt x="6872" y="6004"/>
                  </a:cubicBezTo>
                  <a:cubicBezTo>
                    <a:pt x="6872" y="5904"/>
                    <a:pt x="6939" y="5804"/>
                    <a:pt x="7006" y="5771"/>
                  </a:cubicBezTo>
                  <a:cubicBezTo>
                    <a:pt x="7006" y="5737"/>
                    <a:pt x="7039" y="5671"/>
                    <a:pt x="7072" y="5637"/>
                  </a:cubicBezTo>
                  <a:cubicBezTo>
                    <a:pt x="7739" y="5137"/>
                    <a:pt x="8440" y="4703"/>
                    <a:pt x="9174" y="4270"/>
                  </a:cubicBezTo>
                  <a:cubicBezTo>
                    <a:pt x="8173" y="4136"/>
                    <a:pt x="7139" y="4003"/>
                    <a:pt x="6138" y="3769"/>
                  </a:cubicBezTo>
                  <a:cubicBezTo>
                    <a:pt x="5871" y="3736"/>
                    <a:pt x="5871" y="3336"/>
                    <a:pt x="6072" y="3269"/>
                  </a:cubicBezTo>
                  <a:cubicBezTo>
                    <a:pt x="6005" y="3236"/>
                    <a:pt x="5938" y="3169"/>
                    <a:pt x="5905" y="3069"/>
                  </a:cubicBezTo>
                  <a:cubicBezTo>
                    <a:pt x="5638" y="2068"/>
                    <a:pt x="5404" y="1034"/>
                    <a:pt x="5138"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3"/>
            <p:cNvSpPr/>
            <p:nvPr/>
          </p:nvSpPr>
          <p:spPr>
            <a:xfrm>
              <a:off x="3979675" y="1871850"/>
              <a:ext cx="284100" cy="278525"/>
            </a:xfrm>
            <a:custGeom>
              <a:avLst/>
              <a:gdLst/>
              <a:ahLst/>
              <a:cxnLst/>
              <a:rect l="l" t="t" r="r" b="b"/>
              <a:pathLst>
                <a:path w="11364" h="11141" extrusionOk="0">
                  <a:moveTo>
                    <a:pt x="4804" y="898"/>
                  </a:moveTo>
                  <a:cubicBezTo>
                    <a:pt x="5471" y="1699"/>
                    <a:pt x="6138" y="2533"/>
                    <a:pt x="6839" y="3300"/>
                  </a:cubicBezTo>
                  <a:cubicBezTo>
                    <a:pt x="6906" y="3367"/>
                    <a:pt x="7006" y="3400"/>
                    <a:pt x="7072" y="3400"/>
                  </a:cubicBezTo>
                  <a:cubicBezTo>
                    <a:pt x="6945" y="3559"/>
                    <a:pt x="7060" y="3870"/>
                    <a:pt x="7302" y="3870"/>
                  </a:cubicBezTo>
                  <a:cubicBezTo>
                    <a:pt x="7314" y="3870"/>
                    <a:pt x="7327" y="3869"/>
                    <a:pt x="7339" y="3867"/>
                  </a:cubicBezTo>
                  <a:cubicBezTo>
                    <a:pt x="8340" y="3600"/>
                    <a:pt x="9341" y="3267"/>
                    <a:pt x="10308" y="2967"/>
                  </a:cubicBezTo>
                  <a:lnTo>
                    <a:pt x="10308" y="2967"/>
                  </a:lnTo>
                  <a:cubicBezTo>
                    <a:pt x="9841" y="3634"/>
                    <a:pt x="9407" y="4368"/>
                    <a:pt x="9007" y="5101"/>
                  </a:cubicBezTo>
                  <a:cubicBezTo>
                    <a:pt x="8974" y="5168"/>
                    <a:pt x="8974" y="5202"/>
                    <a:pt x="9007" y="5268"/>
                  </a:cubicBezTo>
                  <a:cubicBezTo>
                    <a:pt x="8940" y="5335"/>
                    <a:pt x="8940" y="5435"/>
                    <a:pt x="8974" y="5535"/>
                  </a:cubicBezTo>
                  <a:cubicBezTo>
                    <a:pt x="9441" y="6502"/>
                    <a:pt x="9808" y="7503"/>
                    <a:pt x="10075" y="8537"/>
                  </a:cubicBezTo>
                  <a:cubicBezTo>
                    <a:pt x="9107" y="8037"/>
                    <a:pt x="8106" y="7570"/>
                    <a:pt x="7106" y="7103"/>
                  </a:cubicBezTo>
                  <a:cubicBezTo>
                    <a:pt x="7072" y="7086"/>
                    <a:pt x="7047" y="7078"/>
                    <a:pt x="7027" y="7078"/>
                  </a:cubicBezTo>
                  <a:cubicBezTo>
                    <a:pt x="7006" y="7078"/>
                    <a:pt x="6989" y="7086"/>
                    <a:pt x="6972" y="7103"/>
                  </a:cubicBezTo>
                  <a:cubicBezTo>
                    <a:pt x="6942" y="7095"/>
                    <a:pt x="6909" y="7091"/>
                    <a:pt x="6874" y="7091"/>
                  </a:cubicBezTo>
                  <a:cubicBezTo>
                    <a:pt x="6754" y="7091"/>
                    <a:pt x="6616" y="7140"/>
                    <a:pt x="6539" y="7270"/>
                  </a:cubicBezTo>
                  <a:cubicBezTo>
                    <a:pt x="6005" y="8404"/>
                    <a:pt x="5271" y="9405"/>
                    <a:pt x="4337" y="10238"/>
                  </a:cubicBezTo>
                  <a:cubicBezTo>
                    <a:pt x="4237" y="9238"/>
                    <a:pt x="4170" y="8237"/>
                    <a:pt x="4170" y="7236"/>
                  </a:cubicBezTo>
                  <a:cubicBezTo>
                    <a:pt x="4170" y="7126"/>
                    <a:pt x="4102" y="7061"/>
                    <a:pt x="4021" y="7061"/>
                  </a:cubicBezTo>
                  <a:cubicBezTo>
                    <a:pt x="4005" y="7061"/>
                    <a:pt x="3987" y="7064"/>
                    <a:pt x="3970" y="7070"/>
                  </a:cubicBezTo>
                  <a:cubicBezTo>
                    <a:pt x="3970" y="7070"/>
                    <a:pt x="3937" y="7036"/>
                    <a:pt x="3937" y="7003"/>
                  </a:cubicBezTo>
                  <a:cubicBezTo>
                    <a:pt x="3070" y="6336"/>
                    <a:pt x="2136" y="5735"/>
                    <a:pt x="1202" y="5202"/>
                  </a:cubicBezTo>
                  <a:cubicBezTo>
                    <a:pt x="2136" y="4968"/>
                    <a:pt x="3103" y="4735"/>
                    <a:pt x="4037" y="4501"/>
                  </a:cubicBezTo>
                  <a:cubicBezTo>
                    <a:pt x="4137" y="4468"/>
                    <a:pt x="4204" y="4401"/>
                    <a:pt x="4237" y="4334"/>
                  </a:cubicBezTo>
                  <a:cubicBezTo>
                    <a:pt x="4249" y="4340"/>
                    <a:pt x="4262" y="4343"/>
                    <a:pt x="4274" y="4343"/>
                  </a:cubicBezTo>
                  <a:cubicBezTo>
                    <a:pt x="4327" y="4343"/>
                    <a:pt x="4377" y="4289"/>
                    <a:pt x="4404" y="4234"/>
                  </a:cubicBezTo>
                  <a:cubicBezTo>
                    <a:pt x="4504" y="3100"/>
                    <a:pt x="4604" y="1999"/>
                    <a:pt x="4804" y="898"/>
                  </a:cubicBezTo>
                  <a:close/>
                  <a:moveTo>
                    <a:pt x="4679" y="0"/>
                  </a:moveTo>
                  <a:cubicBezTo>
                    <a:pt x="4549" y="0"/>
                    <a:pt x="4426" y="111"/>
                    <a:pt x="4404" y="265"/>
                  </a:cubicBezTo>
                  <a:cubicBezTo>
                    <a:pt x="4137" y="1465"/>
                    <a:pt x="4037" y="2700"/>
                    <a:pt x="4104" y="3934"/>
                  </a:cubicBezTo>
                  <a:cubicBezTo>
                    <a:pt x="4037" y="3901"/>
                    <a:pt x="4004" y="3901"/>
                    <a:pt x="3903" y="3901"/>
                  </a:cubicBezTo>
                  <a:cubicBezTo>
                    <a:pt x="2736" y="4201"/>
                    <a:pt x="1535" y="4501"/>
                    <a:pt x="368" y="4801"/>
                  </a:cubicBezTo>
                  <a:cubicBezTo>
                    <a:pt x="134" y="4868"/>
                    <a:pt x="1" y="5235"/>
                    <a:pt x="234" y="5335"/>
                  </a:cubicBezTo>
                  <a:cubicBezTo>
                    <a:pt x="1435" y="5969"/>
                    <a:pt x="2569" y="6636"/>
                    <a:pt x="3737" y="7303"/>
                  </a:cubicBezTo>
                  <a:lnTo>
                    <a:pt x="3837" y="7303"/>
                  </a:lnTo>
                  <a:cubicBezTo>
                    <a:pt x="3670" y="8504"/>
                    <a:pt x="3670" y="9705"/>
                    <a:pt x="3803" y="10906"/>
                  </a:cubicBezTo>
                  <a:cubicBezTo>
                    <a:pt x="3825" y="11059"/>
                    <a:pt x="3962" y="11140"/>
                    <a:pt x="4101" y="11140"/>
                  </a:cubicBezTo>
                  <a:cubicBezTo>
                    <a:pt x="4174" y="11140"/>
                    <a:pt x="4247" y="11118"/>
                    <a:pt x="4304" y="11072"/>
                  </a:cubicBezTo>
                  <a:cubicBezTo>
                    <a:pt x="5505" y="10072"/>
                    <a:pt x="6439" y="8871"/>
                    <a:pt x="7106" y="7470"/>
                  </a:cubicBezTo>
                  <a:cubicBezTo>
                    <a:pt x="8173" y="8104"/>
                    <a:pt x="9241" y="8704"/>
                    <a:pt x="10375" y="9304"/>
                  </a:cubicBezTo>
                  <a:cubicBezTo>
                    <a:pt x="10420" y="9327"/>
                    <a:pt x="10470" y="9338"/>
                    <a:pt x="10520" y="9338"/>
                  </a:cubicBezTo>
                  <a:cubicBezTo>
                    <a:pt x="10691" y="9338"/>
                    <a:pt x="10860" y="9211"/>
                    <a:pt x="10808" y="9004"/>
                  </a:cubicBezTo>
                  <a:cubicBezTo>
                    <a:pt x="10508" y="7703"/>
                    <a:pt x="10075" y="6469"/>
                    <a:pt x="9507" y="5268"/>
                  </a:cubicBezTo>
                  <a:cubicBezTo>
                    <a:pt x="9474" y="5235"/>
                    <a:pt x="9441" y="5168"/>
                    <a:pt x="9407" y="5168"/>
                  </a:cubicBezTo>
                  <a:cubicBezTo>
                    <a:pt x="10008" y="4301"/>
                    <a:pt x="10575" y="3434"/>
                    <a:pt x="11242" y="2600"/>
                  </a:cubicBezTo>
                  <a:cubicBezTo>
                    <a:pt x="11364" y="2448"/>
                    <a:pt x="11208" y="2157"/>
                    <a:pt x="11003" y="2157"/>
                  </a:cubicBezTo>
                  <a:cubicBezTo>
                    <a:pt x="10983" y="2157"/>
                    <a:pt x="10963" y="2160"/>
                    <a:pt x="10942" y="2166"/>
                  </a:cubicBezTo>
                  <a:cubicBezTo>
                    <a:pt x="9741" y="2533"/>
                    <a:pt x="8473" y="2867"/>
                    <a:pt x="7273" y="3300"/>
                  </a:cubicBezTo>
                  <a:cubicBezTo>
                    <a:pt x="7373" y="3200"/>
                    <a:pt x="7406" y="3033"/>
                    <a:pt x="7306" y="2900"/>
                  </a:cubicBezTo>
                  <a:cubicBezTo>
                    <a:pt x="6505" y="1966"/>
                    <a:pt x="5705" y="1032"/>
                    <a:pt x="4871" y="98"/>
                  </a:cubicBezTo>
                  <a:cubicBezTo>
                    <a:pt x="4814" y="30"/>
                    <a:pt x="4746" y="0"/>
                    <a:pt x="467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3"/>
            <p:cNvSpPr/>
            <p:nvPr/>
          </p:nvSpPr>
          <p:spPr>
            <a:xfrm>
              <a:off x="4009700" y="1894300"/>
              <a:ext cx="227700" cy="233525"/>
            </a:xfrm>
            <a:custGeom>
              <a:avLst/>
              <a:gdLst/>
              <a:ahLst/>
              <a:cxnLst/>
              <a:rect l="l" t="t" r="r" b="b"/>
              <a:pathLst>
                <a:path w="9108" h="9341" extrusionOk="0">
                  <a:moveTo>
                    <a:pt x="3603" y="0"/>
                  </a:moveTo>
                  <a:cubicBezTo>
                    <a:pt x="3403" y="1101"/>
                    <a:pt x="3303" y="2202"/>
                    <a:pt x="3203" y="3336"/>
                  </a:cubicBezTo>
                  <a:cubicBezTo>
                    <a:pt x="3176" y="3391"/>
                    <a:pt x="3126" y="3445"/>
                    <a:pt x="3073" y="3445"/>
                  </a:cubicBezTo>
                  <a:cubicBezTo>
                    <a:pt x="3061" y="3445"/>
                    <a:pt x="3048" y="3442"/>
                    <a:pt x="3036" y="3436"/>
                  </a:cubicBezTo>
                  <a:cubicBezTo>
                    <a:pt x="2969" y="3503"/>
                    <a:pt x="2936" y="3570"/>
                    <a:pt x="2836" y="3603"/>
                  </a:cubicBezTo>
                  <a:cubicBezTo>
                    <a:pt x="1902" y="3837"/>
                    <a:pt x="935" y="4070"/>
                    <a:pt x="1" y="4304"/>
                  </a:cubicBezTo>
                  <a:cubicBezTo>
                    <a:pt x="935" y="4837"/>
                    <a:pt x="1869" y="5438"/>
                    <a:pt x="2736" y="6105"/>
                  </a:cubicBezTo>
                  <a:cubicBezTo>
                    <a:pt x="2736" y="6138"/>
                    <a:pt x="2769" y="6138"/>
                    <a:pt x="2769" y="6172"/>
                  </a:cubicBezTo>
                  <a:cubicBezTo>
                    <a:pt x="2786" y="6166"/>
                    <a:pt x="2804" y="6163"/>
                    <a:pt x="2820" y="6163"/>
                  </a:cubicBezTo>
                  <a:cubicBezTo>
                    <a:pt x="2901" y="6163"/>
                    <a:pt x="2969" y="6228"/>
                    <a:pt x="2969" y="6338"/>
                  </a:cubicBezTo>
                  <a:cubicBezTo>
                    <a:pt x="2969" y="7339"/>
                    <a:pt x="3036" y="8340"/>
                    <a:pt x="3136" y="9340"/>
                  </a:cubicBezTo>
                  <a:cubicBezTo>
                    <a:pt x="4070" y="8473"/>
                    <a:pt x="4804" y="7506"/>
                    <a:pt x="5338" y="6372"/>
                  </a:cubicBezTo>
                  <a:cubicBezTo>
                    <a:pt x="5415" y="6242"/>
                    <a:pt x="5553" y="6193"/>
                    <a:pt x="5673" y="6193"/>
                  </a:cubicBezTo>
                  <a:cubicBezTo>
                    <a:pt x="5708" y="6193"/>
                    <a:pt x="5741" y="6197"/>
                    <a:pt x="5771" y="6205"/>
                  </a:cubicBezTo>
                  <a:cubicBezTo>
                    <a:pt x="5788" y="6188"/>
                    <a:pt x="5805" y="6180"/>
                    <a:pt x="5826" y="6180"/>
                  </a:cubicBezTo>
                  <a:cubicBezTo>
                    <a:pt x="5846" y="6180"/>
                    <a:pt x="5871" y="6188"/>
                    <a:pt x="5905" y="6205"/>
                  </a:cubicBezTo>
                  <a:cubicBezTo>
                    <a:pt x="6905" y="6672"/>
                    <a:pt x="7906" y="7139"/>
                    <a:pt x="8874" y="7639"/>
                  </a:cubicBezTo>
                  <a:cubicBezTo>
                    <a:pt x="8607" y="6605"/>
                    <a:pt x="8240" y="5604"/>
                    <a:pt x="7773" y="4637"/>
                  </a:cubicBezTo>
                  <a:cubicBezTo>
                    <a:pt x="7739" y="4537"/>
                    <a:pt x="7739" y="4437"/>
                    <a:pt x="7806" y="4370"/>
                  </a:cubicBezTo>
                  <a:cubicBezTo>
                    <a:pt x="7773" y="4304"/>
                    <a:pt x="7773" y="4270"/>
                    <a:pt x="7806" y="4203"/>
                  </a:cubicBezTo>
                  <a:cubicBezTo>
                    <a:pt x="8206" y="3470"/>
                    <a:pt x="8640" y="2736"/>
                    <a:pt x="9107" y="2069"/>
                  </a:cubicBezTo>
                  <a:lnTo>
                    <a:pt x="9107" y="2069"/>
                  </a:lnTo>
                  <a:cubicBezTo>
                    <a:pt x="8140" y="2369"/>
                    <a:pt x="7139" y="2702"/>
                    <a:pt x="6138" y="2969"/>
                  </a:cubicBezTo>
                  <a:cubicBezTo>
                    <a:pt x="6126" y="2971"/>
                    <a:pt x="6113" y="2972"/>
                    <a:pt x="6101" y="2972"/>
                  </a:cubicBezTo>
                  <a:cubicBezTo>
                    <a:pt x="5859" y="2972"/>
                    <a:pt x="5744" y="2661"/>
                    <a:pt x="5871" y="2502"/>
                  </a:cubicBezTo>
                  <a:cubicBezTo>
                    <a:pt x="5805" y="2502"/>
                    <a:pt x="5705" y="2469"/>
                    <a:pt x="5638" y="2402"/>
                  </a:cubicBezTo>
                  <a:cubicBezTo>
                    <a:pt x="4937" y="1635"/>
                    <a:pt x="4270" y="801"/>
                    <a:pt x="36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70" y="493505"/>
            <a:ext cx="854367" cy="782808"/>
          </a:xfrm>
          <a:prstGeom prst="rect">
            <a:avLst/>
          </a:prstGeom>
        </p:spPr>
      </p:pic>
      <p:sp>
        <p:nvSpPr>
          <p:cNvPr id="4" name="Rectangle 3"/>
          <p:cNvSpPr/>
          <p:nvPr/>
        </p:nvSpPr>
        <p:spPr>
          <a:xfrm>
            <a:off x="1692137" y="916689"/>
            <a:ext cx="6176691" cy="400110"/>
          </a:xfrm>
          <a:prstGeom prst="rect">
            <a:avLst/>
          </a:prstGeom>
        </p:spPr>
        <p:txBody>
          <a:bodyPr wrap="none">
            <a:spAutoFit/>
          </a:bodyPr>
          <a:lstStyle/>
          <a:p>
            <a:r>
              <a:rPr lang="vi-VN" sz="2000" i="1" dirty="0"/>
              <a:t>Chuột máy tính thực hiện được những thao tác nào?</a:t>
            </a:r>
            <a:endParaRPr lang="en-US" sz="2000" i="1" dirty="0"/>
          </a:p>
        </p:txBody>
      </p:sp>
      <p:sp>
        <p:nvSpPr>
          <p:cNvPr id="5" name="Rectangle 4"/>
          <p:cNvSpPr/>
          <p:nvPr/>
        </p:nvSpPr>
        <p:spPr>
          <a:xfrm>
            <a:off x="837770" y="1499442"/>
            <a:ext cx="3029997" cy="400110"/>
          </a:xfrm>
          <a:prstGeom prst="rect">
            <a:avLst/>
          </a:prstGeom>
        </p:spPr>
        <p:txBody>
          <a:bodyPr wrap="none">
            <a:spAutoFit/>
          </a:bodyPr>
          <a:lstStyle/>
          <a:p>
            <a:r>
              <a:rPr lang="en-US" sz="2000" b="1" dirty="0" err="1">
                <a:solidFill>
                  <a:schemeClr val="accent3">
                    <a:lumMod val="50000"/>
                  </a:schemeClr>
                </a:solidFill>
              </a:rPr>
              <a:t>Các</a:t>
            </a:r>
            <a:r>
              <a:rPr lang="en-US" sz="2000" b="1" dirty="0">
                <a:solidFill>
                  <a:schemeClr val="accent3">
                    <a:lumMod val="50000"/>
                  </a:schemeClr>
                </a:solidFill>
              </a:rPr>
              <a:t> </a:t>
            </a:r>
            <a:r>
              <a:rPr lang="en-US" sz="2000" b="1" dirty="0" err="1">
                <a:solidFill>
                  <a:schemeClr val="accent3">
                    <a:lumMod val="50000"/>
                  </a:schemeClr>
                </a:solidFill>
              </a:rPr>
              <a:t>thao</a:t>
            </a:r>
            <a:r>
              <a:rPr lang="en-US" sz="2000" b="1" dirty="0">
                <a:solidFill>
                  <a:schemeClr val="accent3">
                    <a:lumMod val="50000"/>
                  </a:schemeClr>
                </a:solidFill>
              </a:rPr>
              <a:t> </a:t>
            </a:r>
            <a:r>
              <a:rPr lang="en-US" sz="2000" b="1" dirty="0" err="1">
                <a:solidFill>
                  <a:schemeClr val="accent3">
                    <a:lumMod val="50000"/>
                  </a:schemeClr>
                </a:solidFill>
              </a:rPr>
              <a:t>tác</a:t>
            </a:r>
            <a:r>
              <a:rPr lang="en-US" sz="2000" b="1" dirty="0">
                <a:solidFill>
                  <a:schemeClr val="accent3">
                    <a:lumMod val="50000"/>
                  </a:schemeClr>
                </a:solidFill>
              </a:rPr>
              <a:t> </a:t>
            </a:r>
            <a:r>
              <a:rPr lang="en-US" sz="2000" b="1" dirty="0" err="1">
                <a:solidFill>
                  <a:schemeClr val="accent3">
                    <a:lumMod val="50000"/>
                  </a:schemeClr>
                </a:solidFill>
              </a:rPr>
              <a:t>với</a:t>
            </a:r>
            <a:r>
              <a:rPr lang="en-US" sz="2000" b="1" dirty="0">
                <a:solidFill>
                  <a:schemeClr val="accent3">
                    <a:lumMod val="50000"/>
                  </a:schemeClr>
                </a:solidFill>
              </a:rPr>
              <a:t> </a:t>
            </a:r>
            <a:r>
              <a:rPr lang="en-US" sz="2000" b="1" dirty="0" err="1">
                <a:solidFill>
                  <a:schemeClr val="accent3">
                    <a:lumMod val="50000"/>
                  </a:schemeClr>
                </a:solidFill>
              </a:rPr>
              <a:t>chuột</a:t>
            </a:r>
            <a:r>
              <a:rPr lang="en-US" sz="2000" b="1" dirty="0">
                <a:solidFill>
                  <a:schemeClr val="accent3">
                    <a:lumMod val="50000"/>
                  </a:schemeClr>
                </a:solidFill>
              </a:rPr>
              <a:t>:</a:t>
            </a:r>
          </a:p>
        </p:txBody>
      </p:sp>
      <p:sp>
        <p:nvSpPr>
          <p:cNvPr id="6" name="Rectangle 5"/>
          <p:cNvSpPr/>
          <p:nvPr/>
        </p:nvSpPr>
        <p:spPr>
          <a:xfrm>
            <a:off x="837769" y="1981367"/>
            <a:ext cx="3878069" cy="1015663"/>
          </a:xfrm>
          <a:prstGeom prst="rect">
            <a:avLst/>
          </a:prstGeom>
        </p:spPr>
        <p:txBody>
          <a:bodyPr wrap="square">
            <a:spAutoFit/>
          </a:bodyPr>
          <a:lstStyle/>
          <a:p>
            <a:pPr algn="just">
              <a:lnSpc>
                <a:spcPct val="150000"/>
              </a:lnSpc>
            </a:pPr>
            <a:r>
              <a:rPr lang="en-US" sz="2000" b="1" dirty="0"/>
              <a:t>Di </a:t>
            </a:r>
            <a:r>
              <a:rPr lang="en-US" sz="2000" b="1" dirty="0" err="1"/>
              <a:t>chuyển</a:t>
            </a:r>
            <a:r>
              <a:rPr lang="en-US" sz="2000" b="1" dirty="0"/>
              <a:t> </a:t>
            </a:r>
            <a:r>
              <a:rPr lang="en-US" sz="2000" b="1" dirty="0" err="1"/>
              <a:t>chuột</a:t>
            </a:r>
            <a:r>
              <a:rPr lang="en-US" sz="2000" b="1" dirty="0"/>
              <a:t>: </a:t>
            </a:r>
            <a:r>
              <a:rPr lang="en-US" sz="2000" dirty="0" err="1"/>
              <a:t>Thay</a:t>
            </a:r>
            <a:r>
              <a:rPr lang="en-US" sz="2000" dirty="0"/>
              <a:t> </a:t>
            </a:r>
            <a:r>
              <a:rPr lang="en-US" sz="2000" dirty="0" err="1"/>
              <a:t>đổi</a:t>
            </a:r>
            <a:r>
              <a:rPr lang="en-US" sz="2000" dirty="0"/>
              <a:t> </a:t>
            </a:r>
            <a:r>
              <a:rPr lang="en-US" sz="2000" dirty="0" err="1"/>
              <a:t>vị</a:t>
            </a:r>
            <a:r>
              <a:rPr lang="en-US" sz="2000" dirty="0"/>
              <a:t> </a:t>
            </a:r>
            <a:r>
              <a:rPr lang="en-US" sz="2000" dirty="0" err="1"/>
              <a:t>trí</a:t>
            </a:r>
            <a:r>
              <a:rPr lang="en-US" sz="2000" dirty="0"/>
              <a:t> </a:t>
            </a:r>
            <a:r>
              <a:rPr lang="en-US" sz="2000" dirty="0" err="1"/>
              <a:t>của</a:t>
            </a:r>
            <a:r>
              <a:rPr lang="en-US" sz="2000" dirty="0"/>
              <a:t> </a:t>
            </a:r>
            <a:r>
              <a:rPr lang="en-US" sz="2000" dirty="0" err="1"/>
              <a:t>chuột</a:t>
            </a:r>
            <a:r>
              <a:rPr lang="en-US" sz="2000" dirty="0"/>
              <a:t> </a:t>
            </a:r>
            <a:r>
              <a:rPr lang="en-US" sz="2000" dirty="0" err="1"/>
              <a:t>đến</a:t>
            </a:r>
            <a:r>
              <a:rPr lang="en-US" sz="2000" dirty="0"/>
              <a:t> </a:t>
            </a:r>
            <a:r>
              <a:rPr lang="en-US" sz="2000" dirty="0" err="1"/>
              <a:t>vị</a:t>
            </a:r>
            <a:r>
              <a:rPr lang="en-US" sz="2000" dirty="0"/>
              <a:t> </a:t>
            </a:r>
            <a:r>
              <a:rPr lang="en-US" sz="2000" dirty="0" err="1"/>
              <a:t>trí</a:t>
            </a:r>
            <a:r>
              <a:rPr lang="en-US" sz="2000" dirty="0"/>
              <a:t> </a:t>
            </a:r>
            <a:r>
              <a:rPr lang="en-US" sz="2000" dirty="0" err="1"/>
              <a:t>khác</a:t>
            </a:r>
            <a:r>
              <a:rPr lang="en-US" sz="2000" dirty="0"/>
              <a:t>.</a:t>
            </a:r>
          </a:p>
        </p:txBody>
      </p:sp>
      <p:grpSp>
        <p:nvGrpSpPr>
          <p:cNvPr id="52" name="Google Shape;1949;p70"/>
          <p:cNvGrpSpPr/>
          <p:nvPr/>
        </p:nvGrpSpPr>
        <p:grpSpPr>
          <a:xfrm>
            <a:off x="502603" y="2122681"/>
            <a:ext cx="335166" cy="291746"/>
            <a:chOff x="1520150" y="3517375"/>
            <a:chExt cx="604200" cy="285625"/>
          </a:xfrm>
        </p:grpSpPr>
        <p:sp>
          <p:nvSpPr>
            <p:cNvPr id="53" name="Google Shape;1950;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51;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5325723" y="1947521"/>
            <a:ext cx="3372062" cy="1015663"/>
          </a:xfrm>
          <a:prstGeom prst="rect">
            <a:avLst/>
          </a:prstGeom>
        </p:spPr>
        <p:txBody>
          <a:bodyPr wrap="square">
            <a:spAutoFit/>
          </a:bodyPr>
          <a:lstStyle/>
          <a:p>
            <a:pPr algn="just">
              <a:lnSpc>
                <a:spcPct val="150000"/>
              </a:lnSpc>
            </a:pPr>
            <a:r>
              <a:rPr lang="en-US" sz="2000" b="1" dirty="0" err="1"/>
              <a:t>Nháy</a:t>
            </a:r>
            <a:r>
              <a:rPr lang="en-US" sz="2000" b="1" dirty="0"/>
              <a:t> </a:t>
            </a:r>
            <a:r>
              <a:rPr lang="en-US" sz="2000" b="1" dirty="0" err="1"/>
              <a:t>chuột</a:t>
            </a:r>
            <a:r>
              <a:rPr lang="en-US" sz="2000" b="1" dirty="0"/>
              <a:t>: </a:t>
            </a:r>
            <a:r>
              <a:rPr lang="en-US" sz="2000" dirty="0" err="1"/>
              <a:t>Dùng</a:t>
            </a:r>
            <a:r>
              <a:rPr lang="en-US" sz="2000" dirty="0"/>
              <a:t> </a:t>
            </a:r>
            <a:r>
              <a:rPr lang="en-US" sz="2000" dirty="0" err="1"/>
              <a:t>ngón</a:t>
            </a:r>
            <a:r>
              <a:rPr lang="en-US" sz="2000" dirty="0"/>
              <a:t> </a:t>
            </a:r>
            <a:r>
              <a:rPr lang="en-US" sz="2000" dirty="0" err="1"/>
              <a:t>trỏ</a:t>
            </a:r>
            <a:r>
              <a:rPr lang="en-US" sz="2000" dirty="0"/>
              <a:t> </a:t>
            </a:r>
            <a:r>
              <a:rPr lang="en-US" sz="2000" dirty="0" err="1"/>
              <a:t>nhấn</a:t>
            </a:r>
            <a:r>
              <a:rPr lang="en-US" sz="2000" dirty="0"/>
              <a:t> </a:t>
            </a:r>
            <a:r>
              <a:rPr lang="en-US" sz="2000" dirty="0" err="1"/>
              <a:t>nút</a:t>
            </a:r>
            <a:r>
              <a:rPr lang="en-US" sz="2000" dirty="0"/>
              <a:t> </a:t>
            </a:r>
            <a:r>
              <a:rPr lang="en-US" sz="2000" dirty="0" err="1"/>
              <a:t>trái</a:t>
            </a:r>
            <a:r>
              <a:rPr lang="en-US" sz="2000" dirty="0"/>
              <a:t> </a:t>
            </a:r>
            <a:r>
              <a:rPr lang="en-US" sz="2000" dirty="0" err="1"/>
              <a:t>chuột</a:t>
            </a:r>
            <a:r>
              <a:rPr lang="en-US" sz="2000" dirty="0"/>
              <a:t> </a:t>
            </a:r>
            <a:r>
              <a:rPr lang="en-US" sz="2000" dirty="0" err="1"/>
              <a:t>một</a:t>
            </a:r>
            <a:r>
              <a:rPr lang="en-US" sz="2000" dirty="0"/>
              <a:t> </a:t>
            </a:r>
            <a:r>
              <a:rPr lang="en-US" sz="2000" dirty="0" err="1"/>
              <a:t>lần</a:t>
            </a:r>
            <a:r>
              <a:rPr lang="en-US" sz="2000" dirty="0"/>
              <a:t>.</a:t>
            </a:r>
          </a:p>
        </p:txBody>
      </p:sp>
      <p:grpSp>
        <p:nvGrpSpPr>
          <p:cNvPr id="56" name="Google Shape;1949;p70"/>
          <p:cNvGrpSpPr/>
          <p:nvPr/>
        </p:nvGrpSpPr>
        <p:grpSpPr>
          <a:xfrm>
            <a:off x="4987076" y="2130163"/>
            <a:ext cx="335166" cy="291746"/>
            <a:chOff x="1520150" y="3517375"/>
            <a:chExt cx="604200" cy="285625"/>
          </a:xfrm>
        </p:grpSpPr>
        <p:sp>
          <p:nvSpPr>
            <p:cNvPr id="57" name="Google Shape;1950;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51;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76350"/>
          <a:stretch/>
        </p:blipFill>
        <p:spPr>
          <a:xfrm>
            <a:off x="6555769" y="2987160"/>
            <a:ext cx="911969" cy="170151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162" y="3098025"/>
            <a:ext cx="2229605" cy="147978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500"/>
                                        <p:tgtEl>
                                          <p:spTgt spid="52"/>
                                        </p:tgtEl>
                                        <p:attrNameLst>
                                          <p:attrName>ppt_x</p:attrName>
                                        </p:attrNameLst>
                                      </p:cBhvr>
                                      <p:tavLst>
                                        <p:tav tm="0">
                                          <p:val>
                                            <p:strVal val="#ppt_x-#ppt_w*1.125000"/>
                                          </p:val>
                                        </p:tav>
                                        <p:tav tm="100000">
                                          <p:val>
                                            <p:strVal val="#ppt_x"/>
                                          </p:val>
                                        </p:tav>
                                      </p:tavLst>
                                    </p:anim>
                                    <p:animEffect transition="in" filter="wipe(righ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p:tgtEl>
                                          <p:spTgt spid="56"/>
                                        </p:tgtEl>
                                        <p:attrNameLst>
                                          <p:attrName>ppt_x</p:attrName>
                                        </p:attrNameLst>
                                      </p:cBhvr>
                                      <p:tavLst>
                                        <p:tav tm="0">
                                          <p:val>
                                            <p:strVal val="#ppt_x-#ppt_w*1.125000"/>
                                          </p:val>
                                        </p:tav>
                                        <p:tav tm="100000">
                                          <p:val>
                                            <p:strVal val="#ppt_x"/>
                                          </p:val>
                                        </p:tav>
                                      </p:tavLst>
                                    </p:anim>
                                    <p:animEffect transition="in" filter="wipe(right)">
                                      <p:cBhvr>
                                        <p:cTn id="41" dur="500"/>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grpSp>
        <p:nvGrpSpPr>
          <p:cNvPr id="1523" name="Google Shape;1523;p64"/>
          <p:cNvGrpSpPr/>
          <p:nvPr/>
        </p:nvGrpSpPr>
        <p:grpSpPr>
          <a:xfrm>
            <a:off x="8056600" y="406860"/>
            <a:ext cx="453504" cy="842777"/>
            <a:chOff x="7428550" y="362900"/>
            <a:chExt cx="288250" cy="535675"/>
          </a:xfrm>
        </p:grpSpPr>
        <p:sp>
          <p:nvSpPr>
            <p:cNvPr id="1524" name="Google Shape;1524;p64"/>
            <p:cNvSpPr/>
            <p:nvPr/>
          </p:nvSpPr>
          <p:spPr>
            <a:xfrm>
              <a:off x="7434825" y="369700"/>
              <a:ext cx="274650" cy="517875"/>
            </a:xfrm>
            <a:custGeom>
              <a:avLst/>
              <a:gdLst/>
              <a:ahLst/>
              <a:cxnLst/>
              <a:rect l="l" t="t" r="r" b="b"/>
              <a:pathLst>
                <a:path w="10986" h="20715" extrusionOk="0">
                  <a:moveTo>
                    <a:pt x="524" y="0"/>
                  </a:moveTo>
                  <a:lnTo>
                    <a:pt x="1" y="20715"/>
                  </a:lnTo>
                  <a:lnTo>
                    <a:pt x="5818" y="16802"/>
                  </a:lnTo>
                  <a:lnTo>
                    <a:pt x="10986" y="20192"/>
                  </a:lnTo>
                  <a:lnTo>
                    <a:pt x="109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4"/>
            <p:cNvSpPr/>
            <p:nvPr/>
          </p:nvSpPr>
          <p:spPr>
            <a:xfrm>
              <a:off x="7428550" y="362900"/>
              <a:ext cx="288250" cy="535675"/>
            </a:xfrm>
            <a:custGeom>
              <a:avLst/>
              <a:gdLst/>
              <a:ahLst/>
              <a:cxnLst/>
              <a:rect l="l" t="t" r="r" b="b"/>
              <a:pathLst>
                <a:path w="11530" h="21427" extrusionOk="0">
                  <a:moveTo>
                    <a:pt x="935" y="421"/>
                  </a:moveTo>
                  <a:lnTo>
                    <a:pt x="3390" y="461"/>
                  </a:lnTo>
                  <a:lnTo>
                    <a:pt x="6006" y="503"/>
                  </a:lnTo>
                  <a:lnTo>
                    <a:pt x="10962" y="522"/>
                  </a:lnTo>
                  <a:lnTo>
                    <a:pt x="10962" y="522"/>
                  </a:lnTo>
                  <a:cubicBezTo>
                    <a:pt x="10946" y="2092"/>
                    <a:pt x="10965" y="3663"/>
                    <a:pt x="10965" y="5252"/>
                  </a:cubicBezTo>
                  <a:cubicBezTo>
                    <a:pt x="10986" y="6905"/>
                    <a:pt x="11007" y="8558"/>
                    <a:pt x="11049" y="10232"/>
                  </a:cubicBezTo>
                  <a:lnTo>
                    <a:pt x="11216" y="20422"/>
                  </a:lnTo>
                  <a:cubicBezTo>
                    <a:pt x="10358" y="19836"/>
                    <a:pt x="9500" y="19229"/>
                    <a:pt x="8663" y="18643"/>
                  </a:cubicBezTo>
                  <a:cubicBezTo>
                    <a:pt x="7826" y="18057"/>
                    <a:pt x="7010" y="17492"/>
                    <a:pt x="6173" y="16928"/>
                  </a:cubicBezTo>
                  <a:lnTo>
                    <a:pt x="6090" y="16865"/>
                  </a:lnTo>
                  <a:lnTo>
                    <a:pt x="5985" y="16928"/>
                  </a:lnTo>
                  <a:cubicBezTo>
                    <a:pt x="4142" y="18104"/>
                    <a:pt x="2318" y="19316"/>
                    <a:pt x="495" y="20532"/>
                  </a:cubicBezTo>
                  <a:lnTo>
                    <a:pt x="495" y="20532"/>
                  </a:lnTo>
                  <a:cubicBezTo>
                    <a:pt x="585" y="17231"/>
                    <a:pt x="568" y="13930"/>
                    <a:pt x="608" y="10630"/>
                  </a:cubicBezTo>
                  <a:cubicBezTo>
                    <a:pt x="629" y="8893"/>
                    <a:pt x="670" y="7177"/>
                    <a:pt x="733" y="5440"/>
                  </a:cubicBezTo>
                  <a:cubicBezTo>
                    <a:pt x="794" y="3774"/>
                    <a:pt x="855" y="2089"/>
                    <a:pt x="935" y="421"/>
                  </a:cubicBezTo>
                  <a:close/>
                  <a:moveTo>
                    <a:pt x="11237" y="0"/>
                  </a:moveTo>
                  <a:lnTo>
                    <a:pt x="6006" y="21"/>
                  </a:lnTo>
                  <a:lnTo>
                    <a:pt x="3390" y="63"/>
                  </a:lnTo>
                  <a:lnTo>
                    <a:pt x="775" y="105"/>
                  </a:lnTo>
                  <a:lnTo>
                    <a:pt x="608" y="105"/>
                  </a:lnTo>
                  <a:lnTo>
                    <a:pt x="608" y="251"/>
                  </a:lnTo>
                  <a:cubicBezTo>
                    <a:pt x="587" y="1988"/>
                    <a:pt x="587" y="3704"/>
                    <a:pt x="545" y="5440"/>
                  </a:cubicBezTo>
                  <a:cubicBezTo>
                    <a:pt x="524" y="7156"/>
                    <a:pt x="482" y="8893"/>
                    <a:pt x="419" y="10609"/>
                  </a:cubicBezTo>
                  <a:cubicBezTo>
                    <a:pt x="294" y="14061"/>
                    <a:pt x="105" y="17513"/>
                    <a:pt x="22" y="20966"/>
                  </a:cubicBezTo>
                  <a:lnTo>
                    <a:pt x="1" y="21426"/>
                  </a:lnTo>
                  <a:lnTo>
                    <a:pt x="1" y="21426"/>
                  </a:lnTo>
                  <a:lnTo>
                    <a:pt x="377" y="21175"/>
                  </a:lnTo>
                  <a:cubicBezTo>
                    <a:pt x="2293" y="19877"/>
                    <a:pt x="4188" y="18600"/>
                    <a:pt x="6083" y="17283"/>
                  </a:cubicBezTo>
                  <a:lnTo>
                    <a:pt x="6083" y="17283"/>
                  </a:lnTo>
                  <a:cubicBezTo>
                    <a:pt x="6931" y="17827"/>
                    <a:pt x="7796" y="18370"/>
                    <a:pt x="8642" y="18873"/>
                  </a:cubicBezTo>
                  <a:cubicBezTo>
                    <a:pt x="9542" y="19417"/>
                    <a:pt x="10400" y="19961"/>
                    <a:pt x="11258" y="20485"/>
                  </a:cubicBezTo>
                  <a:lnTo>
                    <a:pt x="11425" y="10483"/>
                  </a:lnTo>
                  <a:cubicBezTo>
                    <a:pt x="11467" y="8788"/>
                    <a:pt x="11488" y="7093"/>
                    <a:pt x="11509" y="5378"/>
                  </a:cubicBezTo>
                  <a:cubicBezTo>
                    <a:pt x="11509" y="3683"/>
                    <a:pt x="11530" y="1967"/>
                    <a:pt x="11509" y="272"/>
                  </a:cubicBezTo>
                  <a:lnTo>
                    <a:pt x="11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64"/>
          <p:cNvGrpSpPr/>
          <p:nvPr/>
        </p:nvGrpSpPr>
        <p:grpSpPr>
          <a:xfrm>
            <a:off x="1965789" y="265013"/>
            <a:ext cx="666075" cy="709275"/>
            <a:chOff x="3894875" y="1871850"/>
            <a:chExt cx="666075" cy="709275"/>
          </a:xfrm>
        </p:grpSpPr>
        <p:sp>
          <p:nvSpPr>
            <p:cNvPr id="1527" name="Google Shape;1527;p64"/>
            <p:cNvSpPr/>
            <p:nvPr/>
          </p:nvSpPr>
          <p:spPr>
            <a:xfrm>
              <a:off x="3894875" y="2382300"/>
              <a:ext cx="197400" cy="198825"/>
            </a:xfrm>
            <a:custGeom>
              <a:avLst/>
              <a:gdLst/>
              <a:ahLst/>
              <a:cxnLst/>
              <a:rect l="l" t="t" r="r" b="b"/>
              <a:pathLst>
                <a:path w="7896" h="7953" extrusionOk="0">
                  <a:moveTo>
                    <a:pt x="5094" y="795"/>
                  </a:moveTo>
                  <a:lnTo>
                    <a:pt x="5094" y="795"/>
                  </a:lnTo>
                  <a:cubicBezTo>
                    <a:pt x="4994" y="1362"/>
                    <a:pt x="4994" y="1962"/>
                    <a:pt x="5061" y="2530"/>
                  </a:cubicBezTo>
                  <a:cubicBezTo>
                    <a:pt x="4794" y="2530"/>
                    <a:pt x="4694" y="2963"/>
                    <a:pt x="4994" y="2997"/>
                  </a:cubicBezTo>
                  <a:cubicBezTo>
                    <a:pt x="5761" y="3163"/>
                    <a:pt x="6495" y="3363"/>
                    <a:pt x="7195" y="3664"/>
                  </a:cubicBezTo>
                  <a:cubicBezTo>
                    <a:pt x="6628" y="4164"/>
                    <a:pt x="5961" y="4498"/>
                    <a:pt x="5227" y="4664"/>
                  </a:cubicBezTo>
                  <a:cubicBezTo>
                    <a:pt x="5170" y="4619"/>
                    <a:pt x="5097" y="4596"/>
                    <a:pt x="5027" y="4596"/>
                  </a:cubicBezTo>
                  <a:cubicBezTo>
                    <a:pt x="4894" y="4596"/>
                    <a:pt x="4772" y="4678"/>
                    <a:pt x="4794" y="4831"/>
                  </a:cubicBezTo>
                  <a:cubicBezTo>
                    <a:pt x="4827" y="5632"/>
                    <a:pt x="4727" y="6399"/>
                    <a:pt x="4527" y="7133"/>
                  </a:cubicBezTo>
                  <a:cubicBezTo>
                    <a:pt x="4060" y="6532"/>
                    <a:pt x="3726" y="5899"/>
                    <a:pt x="3326" y="5231"/>
                  </a:cubicBezTo>
                  <a:cubicBezTo>
                    <a:pt x="3293" y="5165"/>
                    <a:pt x="3226" y="5165"/>
                    <a:pt x="3159" y="5165"/>
                  </a:cubicBezTo>
                  <a:cubicBezTo>
                    <a:pt x="3118" y="5082"/>
                    <a:pt x="3026" y="5025"/>
                    <a:pt x="2922" y="5025"/>
                  </a:cubicBezTo>
                  <a:cubicBezTo>
                    <a:pt x="2858" y="5025"/>
                    <a:pt x="2789" y="5047"/>
                    <a:pt x="2726" y="5098"/>
                  </a:cubicBezTo>
                  <a:cubicBezTo>
                    <a:pt x="2259" y="5465"/>
                    <a:pt x="1758" y="5765"/>
                    <a:pt x="1224" y="5965"/>
                  </a:cubicBezTo>
                  <a:cubicBezTo>
                    <a:pt x="1491" y="5432"/>
                    <a:pt x="1691" y="4865"/>
                    <a:pt x="1758" y="4231"/>
                  </a:cubicBezTo>
                  <a:cubicBezTo>
                    <a:pt x="1825" y="4197"/>
                    <a:pt x="1892" y="4131"/>
                    <a:pt x="1858" y="4031"/>
                  </a:cubicBezTo>
                  <a:cubicBezTo>
                    <a:pt x="1558" y="3297"/>
                    <a:pt x="1191" y="2563"/>
                    <a:pt x="824" y="1862"/>
                  </a:cubicBezTo>
                  <a:lnTo>
                    <a:pt x="824" y="1862"/>
                  </a:lnTo>
                  <a:cubicBezTo>
                    <a:pt x="1625" y="2029"/>
                    <a:pt x="2359" y="2263"/>
                    <a:pt x="3126" y="2563"/>
                  </a:cubicBezTo>
                  <a:cubicBezTo>
                    <a:pt x="3144" y="2569"/>
                    <a:pt x="3161" y="2572"/>
                    <a:pt x="3179" y="2572"/>
                  </a:cubicBezTo>
                  <a:cubicBezTo>
                    <a:pt x="3260" y="2572"/>
                    <a:pt x="3338" y="2512"/>
                    <a:pt x="3393" y="2429"/>
                  </a:cubicBezTo>
                  <a:cubicBezTo>
                    <a:pt x="3426" y="2429"/>
                    <a:pt x="3493" y="2429"/>
                    <a:pt x="3526" y="2396"/>
                  </a:cubicBezTo>
                  <a:cubicBezTo>
                    <a:pt x="3993" y="1796"/>
                    <a:pt x="4527" y="1262"/>
                    <a:pt x="5094" y="795"/>
                  </a:cubicBezTo>
                  <a:close/>
                  <a:moveTo>
                    <a:pt x="5422" y="1"/>
                  </a:moveTo>
                  <a:cubicBezTo>
                    <a:pt x="5391" y="1"/>
                    <a:pt x="5358" y="9"/>
                    <a:pt x="5327" y="28"/>
                  </a:cubicBezTo>
                  <a:cubicBezTo>
                    <a:pt x="4560" y="628"/>
                    <a:pt x="3893" y="1295"/>
                    <a:pt x="3326" y="2096"/>
                  </a:cubicBezTo>
                  <a:lnTo>
                    <a:pt x="3293" y="2096"/>
                  </a:lnTo>
                  <a:cubicBezTo>
                    <a:pt x="2392" y="1696"/>
                    <a:pt x="1425" y="1395"/>
                    <a:pt x="424" y="1229"/>
                  </a:cubicBezTo>
                  <a:cubicBezTo>
                    <a:pt x="407" y="1226"/>
                    <a:pt x="390" y="1225"/>
                    <a:pt x="373" y="1225"/>
                  </a:cubicBezTo>
                  <a:cubicBezTo>
                    <a:pt x="163" y="1225"/>
                    <a:pt x="0" y="1413"/>
                    <a:pt x="124" y="1629"/>
                  </a:cubicBezTo>
                  <a:cubicBezTo>
                    <a:pt x="557" y="2463"/>
                    <a:pt x="991" y="3330"/>
                    <a:pt x="1491" y="4131"/>
                  </a:cubicBezTo>
                  <a:cubicBezTo>
                    <a:pt x="1258" y="4931"/>
                    <a:pt x="924" y="5665"/>
                    <a:pt x="424" y="6332"/>
                  </a:cubicBezTo>
                  <a:cubicBezTo>
                    <a:pt x="299" y="6488"/>
                    <a:pt x="495" y="6702"/>
                    <a:pt x="685" y="6702"/>
                  </a:cubicBezTo>
                  <a:cubicBezTo>
                    <a:pt x="698" y="6702"/>
                    <a:pt x="711" y="6701"/>
                    <a:pt x="724" y="6699"/>
                  </a:cubicBezTo>
                  <a:cubicBezTo>
                    <a:pt x="1591" y="6466"/>
                    <a:pt x="2392" y="6032"/>
                    <a:pt x="3092" y="5465"/>
                  </a:cubicBezTo>
                  <a:cubicBezTo>
                    <a:pt x="3326" y="6366"/>
                    <a:pt x="3860" y="7166"/>
                    <a:pt x="4460" y="7867"/>
                  </a:cubicBezTo>
                  <a:cubicBezTo>
                    <a:pt x="4508" y="7927"/>
                    <a:pt x="4570" y="7952"/>
                    <a:pt x="4631" y="7952"/>
                  </a:cubicBezTo>
                  <a:cubicBezTo>
                    <a:pt x="4741" y="7952"/>
                    <a:pt x="4851" y="7873"/>
                    <a:pt x="4894" y="7767"/>
                  </a:cubicBezTo>
                  <a:cubicBezTo>
                    <a:pt x="5227" y="6866"/>
                    <a:pt x="5361" y="5899"/>
                    <a:pt x="5327" y="4965"/>
                  </a:cubicBezTo>
                  <a:cubicBezTo>
                    <a:pt x="6261" y="4865"/>
                    <a:pt x="7129" y="4431"/>
                    <a:pt x="7796" y="3764"/>
                  </a:cubicBezTo>
                  <a:cubicBezTo>
                    <a:pt x="7896" y="3664"/>
                    <a:pt x="7896" y="3464"/>
                    <a:pt x="7762" y="3397"/>
                  </a:cubicBezTo>
                  <a:cubicBezTo>
                    <a:pt x="7029" y="3030"/>
                    <a:pt x="6295" y="2763"/>
                    <a:pt x="5494" y="2596"/>
                  </a:cubicBezTo>
                  <a:cubicBezTo>
                    <a:pt x="5528" y="2563"/>
                    <a:pt x="5528" y="2563"/>
                    <a:pt x="5528" y="2530"/>
                  </a:cubicBezTo>
                  <a:cubicBezTo>
                    <a:pt x="5528" y="1762"/>
                    <a:pt x="5494" y="1062"/>
                    <a:pt x="5661" y="295"/>
                  </a:cubicBezTo>
                  <a:cubicBezTo>
                    <a:pt x="5688" y="159"/>
                    <a:pt x="5561" y="1"/>
                    <a:pt x="542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4"/>
            <p:cNvSpPr/>
            <p:nvPr/>
          </p:nvSpPr>
          <p:spPr>
            <a:xfrm>
              <a:off x="3915475" y="2402150"/>
              <a:ext cx="159300" cy="158475"/>
            </a:xfrm>
            <a:custGeom>
              <a:avLst/>
              <a:gdLst/>
              <a:ahLst/>
              <a:cxnLst/>
              <a:rect l="l" t="t" r="r" b="b"/>
              <a:pathLst>
                <a:path w="6372" h="6339" extrusionOk="0">
                  <a:moveTo>
                    <a:pt x="4270" y="1"/>
                  </a:moveTo>
                  <a:lnTo>
                    <a:pt x="4270" y="1"/>
                  </a:lnTo>
                  <a:cubicBezTo>
                    <a:pt x="3703" y="468"/>
                    <a:pt x="3169" y="1002"/>
                    <a:pt x="2702" y="1602"/>
                  </a:cubicBezTo>
                  <a:cubicBezTo>
                    <a:pt x="2669" y="1635"/>
                    <a:pt x="2602" y="1635"/>
                    <a:pt x="2569" y="1635"/>
                  </a:cubicBezTo>
                  <a:cubicBezTo>
                    <a:pt x="2514" y="1718"/>
                    <a:pt x="2436" y="1778"/>
                    <a:pt x="2355" y="1778"/>
                  </a:cubicBezTo>
                  <a:cubicBezTo>
                    <a:pt x="2337" y="1778"/>
                    <a:pt x="2320" y="1775"/>
                    <a:pt x="2302" y="1769"/>
                  </a:cubicBezTo>
                  <a:cubicBezTo>
                    <a:pt x="1535" y="1469"/>
                    <a:pt x="801" y="1235"/>
                    <a:pt x="0" y="1068"/>
                  </a:cubicBezTo>
                  <a:lnTo>
                    <a:pt x="0" y="1068"/>
                  </a:lnTo>
                  <a:cubicBezTo>
                    <a:pt x="367" y="1769"/>
                    <a:pt x="734" y="2503"/>
                    <a:pt x="1034" y="3237"/>
                  </a:cubicBezTo>
                  <a:cubicBezTo>
                    <a:pt x="1068" y="3337"/>
                    <a:pt x="1001" y="3403"/>
                    <a:pt x="934" y="3437"/>
                  </a:cubicBezTo>
                  <a:cubicBezTo>
                    <a:pt x="867" y="4071"/>
                    <a:pt x="667" y="4638"/>
                    <a:pt x="400" y="5171"/>
                  </a:cubicBezTo>
                  <a:cubicBezTo>
                    <a:pt x="934" y="4971"/>
                    <a:pt x="1435" y="4671"/>
                    <a:pt x="1902" y="4304"/>
                  </a:cubicBezTo>
                  <a:cubicBezTo>
                    <a:pt x="1965" y="4253"/>
                    <a:pt x="2034" y="4231"/>
                    <a:pt x="2098" y="4231"/>
                  </a:cubicBezTo>
                  <a:cubicBezTo>
                    <a:pt x="2202" y="4231"/>
                    <a:pt x="2294" y="4288"/>
                    <a:pt x="2335" y="4371"/>
                  </a:cubicBezTo>
                  <a:cubicBezTo>
                    <a:pt x="2353" y="4362"/>
                    <a:pt x="2371" y="4358"/>
                    <a:pt x="2388" y="4358"/>
                  </a:cubicBezTo>
                  <a:cubicBezTo>
                    <a:pt x="2435" y="4358"/>
                    <a:pt x="2478" y="4389"/>
                    <a:pt x="2502" y="4437"/>
                  </a:cubicBezTo>
                  <a:cubicBezTo>
                    <a:pt x="2902" y="5105"/>
                    <a:pt x="3236" y="5738"/>
                    <a:pt x="3703" y="6339"/>
                  </a:cubicBezTo>
                  <a:cubicBezTo>
                    <a:pt x="3903" y="5605"/>
                    <a:pt x="4003" y="4838"/>
                    <a:pt x="3970" y="4037"/>
                  </a:cubicBezTo>
                  <a:cubicBezTo>
                    <a:pt x="3948" y="3884"/>
                    <a:pt x="4070" y="3802"/>
                    <a:pt x="4203" y="3802"/>
                  </a:cubicBezTo>
                  <a:cubicBezTo>
                    <a:pt x="4273" y="3802"/>
                    <a:pt x="4346" y="3825"/>
                    <a:pt x="4403" y="3870"/>
                  </a:cubicBezTo>
                  <a:cubicBezTo>
                    <a:pt x="5137" y="3704"/>
                    <a:pt x="5804" y="3370"/>
                    <a:pt x="6371" y="2870"/>
                  </a:cubicBezTo>
                  <a:cubicBezTo>
                    <a:pt x="5671" y="2569"/>
                    <a:pt x="4937" y="2369"/>
                    <a:pt x="4170" y="2203"/>
                  </a:cubicBezTo>
                  <a:cubicBezTo>
                    <a:pt x="3870" y="2169"/>
                    <a:pt x="3970" y="1736"/>
                    <a:pt x="4237" y="1736"/>
                  </a:cubicBezTo>
                  <a:cubicBezTo>
                    <a:pt x="4170" y="1168"/>
                    <a:pt x="4170" y="568"/>
                    <a:pt x="427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4"/>
            <p:cNvSpPr/>
            <p:nvPr/>
          </p:nvSpPr>
          <p:spPr>
            <a:xfrm>
              <a:off x="4275125" y="2102550"/>
              <a:ext cx="285825" cy="275050"/>
            </a:xfrm>
            <a:custGeom>
              <a:avLst/>
              <a:gdLst/>
              <a:ahLst/>
              <a:cxnLst/>
              <a:rect l="l" t="t" r="r" b="b"/>
              <a:pathLst>
                <a:path w="11433" h="11002" extrusionOk="0">
                  <a:moveTo>
                    <a:pt x="6196" y="877"/>
                  </a:moveTo>
                  <a:cubicBezTo>
                    <a:pt x="6462" y="1911"/>
                    <a:pt x="6696" y="2945"/>
                    <a:pt x="6963" y="3946"/>
                  </a:cubicBezTo>
                  <a:cubicBezTo>
                    <a:pt x="6996" y="4046"/>
                    <a:pt x="7063" y="4113"/>
                    <a:pt x="7130" y="4146"/>
                  </a:cubicBezTo>
                  <a:cubicBezTo>
                    <a:pt x="6929" y="4213"/>
                    <a:pt x="6929" y="4613"/>
                    <a:pt x="7196" y="4646"/>
                  </a:cubicBezTo>
                  <a:cubicBezTo>
                    <a:pt x="8197" y="4880"/>
                    <a:pt x="9231" y="5013"/>
                    <a:pt x="10232" y="5147"/>
                  </a:cubicBezTo>
                  <a:cubicBezTo>
                    <a:pt x="9498" y="5580"/>
                    <a:pt x="8797" y="6014"/>
                    <a:pt x="8130" y="6514"/>
                  </a:cubicBezTo>
                  <a:cubicBezTo>
                    <a:pt x="8097" y="6548"/>
                    <a:pt x="8064" y="6614"/>
                    <a:pt x="8064" y="6648"/>
                  </a:cubicBezTo>
                  <a:cubicBezTo>
                    <a:pt x="7997" y="6681"/>
                    <a:pt x="7930" y="6781"/>
                    <a:pt x="7930" y="6881"/>
                  </a:cubicBezTo>
                  <a:cubicBezTo>
                    <a:pt x="7897" y="7949"/>
                    <a:pt x="7797" y="9016"/>
                    <a:pt x="7597" y="10050"/>
                  </a:cubicBezTo>
                  <a:cubicBezTo>
                    <a:pt x="6929" y="9183"/>
                    <a:pt x="6229" y="8316"/>
                    <a:pt x="5528" y="7482"/>
                  </a:cubicBezTo>
                  <a:cubicBezTo>
                    <a:pt x="5495" y="7415"/>
                    <a:pt x="5462" y="7415"/>
                    <a:pt x="5428" y="7415"/>
                  </a:cubicBezTo>
                  <a:cubicBezTo>
                    <a:pt x="5348" y="7355"/>
                    <a:pt x="5256" y="7307"/>
                    <a:pt x="5167" y="7307"/>
                  </a:cubicBezTo>
                  <a:cubicBezTo>
                    <a:pt x="5107" y="7307"/>
                    <a:pt x="5048" y="7328"/>
                    <a:pt x="4995" y="7382"/>
                  </a:cubicBezTo>
                  <a:cubicBezTo>
                    <a:pt x="3994" y="8149"/>
                    <a:pt x="2893" y="8716"/>
                    <a:pt x="1692" y="9083"/>
                  </a:cubicBezTo>
                  <a:cubicBezTo>
                    <a:pt x="2026" y="8149"/>
                    <a:pt x="2426" y="7215"/>
                    <a:pt x="2860" y="6314"/>
                  </a:cubicBezTo>
                  <a:cubicBezTo>
                    <a:pt x="2893" y="6181"/>
                    <a:pt x="2826" y="6081"/>
                    <a:pt x="2726" y="6081"/>
                  </a:cubicBezTo>
                  <a:cubicBezTo>
                    <a:pt x="2726" y="6047"/>
                    <a:pt x="2726" y="6014"/>
                    <a:pt x="2726" y="6014"/>
                  </a:cubicBezTo>
                  <a:cubicBezTo>
                    <a:pt x="2259" y="5013"/>
                    <a:pt x="1692" y="4079"/>
                    <a:pt x="1059" y="3179"/>
                  </a:cubicBezTo>
                  <a:lnTo>
                    <a:pt x="1059" y="3179"/>
                  </a:lnTo>
                  <a:cubicBezTo>
                    <a:pt x="2026" y="3379"/>
                    <a:pt x="2960" y="3579"/>
                    <a:pt x="3927" y="3779"/>
                  </a:cubicBezTo>
                  <a:cubicBezTo>
                    <a:pt x="3957" y="3789"/>
                    <a:pt x="3983" y="3793"/>
                    <a:pt x="4007" y="3793"/>
                  </a:cubicBezTo>
                  <a:cubicBezTo>
                    <a:pt x="4066" y="3793"/>
                    <a:pt x="4114" y="3769"/>
                    <a:pt x="4161" y="3746"/>
                  </a:cubicBezTo>
                  <a:cubicBezTo>
                    <a:pt x="4188" y="3760"/>
                    <a:pt x="4222" y="3768"/>
                    <a:pt x="4254" y="3768"/>
                  </a:cubicBezTo>
                  <a:cubicBezTo>
                    <a:pt x="4299" y="3768"/>
                    <a:pt x="4341" y="3751"/>
                    <a:pt x="4361" y="3712"/>
                  </a:cubicBezTo>
                  <a:cubicBezTo>
                    <a:pt x="4961" y="2745"/>
                    <a:pt x="5528" y="1778"/>
                    <a:pt x="6196" y="877"/>
                  </a:cubicBezTo>
                  <a:close/>
                  <a:moveTo>
                    <a:pt x="6362" y="0"/>
                  </a:moveTo>
                  <a:cubicBezTo>
                    <a:pt x="6272" y="0"/>
                    <a:pt x="6173" y="50"/>
                    <a:pt x="6095" y="143"/>
                  </a:cubicBezTo>
                  <a:cubicBezTo>
                    <a:pt x="5362" y="1111"/>
                    <a:pt x="4694" y="2145"/>
                    <a:pt x="4227" y="3312"/>
                  </a:cubicBezTo>
                  <a:cubicBezTo>
                    <a:pt x="4194" y="3245"/>
                    <a:pt x="4161" y="3212"/>
                    <a:pt x="4094" y="3212"/>
                  </a:cubicBezTo>
                  <a:cubicBezTo>
                    <a:pt x="2893" y="2945"/>
                    <a:pt x="1692" y="2712"/>
                    <a:pt x="491" y="2445"/>
                  </a:cubicBezTo>
                  <a:cubicBezTo>
                    <a:pt x="478" y="2443"/>
                    <a:pt x="464" y="2442"/>
                    <a:pt x="451" y="2442"/>
                  </a:cubicBezTo>
                  <a:cubicBezTo>
                    <a:pt x="229" y="2442"/>
                    <a:pt x="1" y="2690"/>
                    <a:pt x="158" y="2878"/>
                  </a:cubicBezTo>
                  <a:cubicBezTo>
                    <a:pt x="925" y="3979"/>
                    <a:pt x="1692" y="5080"/>
                    <a:pt x="2426" y="6181"/>
                  </a:cubicBezTo>
                  <a:cubicBezTo>
                    <a:pt x="2460" y="6214"/>
                    <a:pt x="2493" y="6214"/>
                    <a:pt x="2493" y="6214"/>
                  </a:cubicBezTo>
                  <a:cubicBezTo>
                    <a:pt x="1859" y="7248"/>
                    <a:pt x="1325" y="8316"/>
                    <a:pt x="925" y="9450"/>
                  </a:cubicBezTo>
                  <a:cubicBezTo>
                    <a:pt x="834" y="9663"/>
                    <a:pt x="1049" y="9821"/>
                    <a:pt x="1214" y="9821"/>
                  </a:cubicBezTo>
                  <a:cubicBezTo>
                    <a:pt x="1229" y="9821"/>
                    <a:pt x="1244" y="9820"/>
                    <a:pt x="1259" y="9817"/>
                  </a:cubicBezTo>
                  <a:cubicBezTo>
                    <a:pt x="2793" y="9450"/>
                    <a:pt x="4161" y="8783"/>
                    <a:pt x="5395" y="7815"/>
                  </a:cubicBezTo>
                  <a:cubicBezTo>
                    <a:pt x="6062" y="8849"/>
                    <a:pt x="6763" y="9883"/>
                    <a:pt x="7496" y="10884"/>
                  </a:cubicBezTo>
                  <a:cubicBezTo>
                    <a:pt x="7558" y="10961"/>
                    <a:pt x="7661" y="11002"/>
                    <a:pt x="7761" y="11002"/>
                  </a:cubicBezTo>
                  <a:cubicBezTo>
                    <a:pt x="7880" y="11002"/>
                    <a:pt x="7994" y="10944"/>
                    <a:pt x="8030" y="10817"/>
                  </a:cubicBezTo>
                  <a:cubicBezTo>
                    <a:pt x="8330" y="9517"/>
                    <a:pt x="8497" y="8216"/>
                    <a:pt x="8497" y="6881"/>
                  </a:cubicBezTo>
                  <a:cubicBezTo>
                    <a:pt x="8497" y="6815"/>
                    <a:pt x="8497" y="6781"/>
                    <a:pt x="8464" y="6748"/>
                  </a:cubicBezTo>
                  <a:cubicBezTo>
                    <a:pt x="9364" y="6214"/>
                    <a:pt x="10298" y="5714"/>
                    <a:pt x="11232" y="5247"/>
                  </a:cubicBezTo>
                  <a:cubicBezTo>
                    <a:pt x="11433" y="5147"/>
                    <a:pt x="11399" y="4780"/>
                    <a:pt x="11166" y="4746"/>
                  </a:cubicBezTo>
                  <a:cubicBezTo>
                    <a:pt x="9898" y="4513"/>
                    <a:pt x="8631" y="4246"/>
                    <a:pt x="7363" y="4113"/>
                  </a:cubicBezTo>
                  <a:cubicBezTo>
                    <a:pt x="7496" y="4079"/>
                    <a:pt x="7597" y="3946"/>
                    <a:pt x="7563" y="3779"/>
                  </a:cubicBezTo>
                  <a:cubicBezTo>
                    <a:pt x="7263" y="2578"/>
                    <a:pt x="6929" y="1377"/>
                    <a:pt x="6596" y="210"/>
                  </a:cubicBezTo>
                  <a:cubicBezTo>
                    <a:pt x="6560" y="67"/>
                    <a:pt x="6467" y="0"/>
                    <a:pt x="63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4"/>
            <p:cNvSpPr/>
            <p:nvPr/>
          </p:nvSpPr>
          <p:spPr>
            <a:xfrm>
              <a:off x="4301575" y="2124475"/>
              <a:ext cx="229350" cy="229350"/>
            </a:xfrm>
            <a:custGeom>
              <a:avLst/>
              <a:gdLst/>
              <a:ahLst/>
              <a:cxnLst/>
              <a:rect l="l" t="t" r="r" b="b"/>
              <a:pathLst>
                <a:path w="9174" h="9174" extrusionOk="0">
                  <a:moveTo>
                    <a:pt x="5138" y="0"/>
                  </a:moveTo>
                  <a:cubicBezTo>
                    <a:pt x="4470" y="901"/>
                    <a:pt x="3903" y="1868"/>
                    <a:pt x="3303" y="2835"/>
                  </a:cubicBezTo>
                  <a:cubicBezTo>
                    <a:pt x="3283" y="2874"/>
                    <a:pt x="3241" y="2891"/>
                    <a:pt x="3196" y="2891"/>
                  </a:cubicBezTo>
                  <a:cubicBezTo>
                    <a:pt x="3164" y="2891"/>
                    <a:pt x="3130" y="2883"/>
                    <a:pt x="3103" y="2869"/>
                  </a:cubicBezTo>
                  <a:cubicBezTo>
                    <a:pt x="3056" y="2892"/>
                    <a:pt x="3008" y="2916"/>
                    <a:pt x="2949" y="2916"/>
                  </a:cubicBezTo>
                  <a:cubicBezTo>
                    <a:pt x="2925" y="2916"/>
                    <a:pt x="2899" y="2912"/>
                    <a:pt x="2869" y="2902"/>
                  </a:cubicBezTo>
                  <a:cubicBezTo>
                    <a:pt x="1902" y="2702"/>
                    <a:pt x="968" y="2502"/>
                    <a:pt x="1" y="2302"/>
                  </a:cubicBezTo>
                  <a:lnTo>
                    <a:pt x="1" y="2302"/>
                  </a:lnTo>
                  <a:cubicBezTo>
                    <a:pt x="634" y="3202"/>
                    <a:pt x="1201" y="4136"/>
                    <a:pt x="1668" y="5137"/>
                  </a:cubicBezTo>
                  <a:cubicBezTo>
                    <a:pt x="1668" y="5137"/>
                    <a:pt x="1668" y="5170"/>
                    <a:pt x="1668" y="5204"/>
                  </a:cubicBezTo>
                  <a:cubicBezTo>
                    <a:pt x="1768" y="5204"/>
                    <a:pt x="1835" y="5304"/>
                    <a:pt x="1802" y="5437"/>
                  </a:cubicBezTo>
                  <a:cubicBezTo>
                    <a:pt x="1368" y="6338"/>
                    <a:pt x="968" y="7272"/>
                    <a:pt x="634" y="8206"/>
                  </a:cubicBezTo>
                  <a:cubicBezTo>
                    <a:pt x="1835" y="7839"/>
                    <a:pt x="2936" y="7272"/>
                    <a:pt x="3937" y="6505"/>
                  </a:cubicBezTo>
                  <a:cubicBezTo>
                    <a:pt x="3990" y="6451"/>
                    <a:pt x="4049" y="6430"/>
                    <a:pt x="4109" y="6430"/>
                  </a:cubicBezTo>
                  <a:cubicBezTo>
                    <a:pt x="4198" y="6430"/>
                    <a:pt x="4290" y="6478"/>
                    <a:pt x="4370" y="6538"/>
                  </a:cubicBezTo>
                  <a:cubicBezTo>
                    <a:pt x="4404" y="6538"/>
                    <a:pt x="4437" y="6538"/>
                    <a:pt x="4470" y="6571"/>
                  </a:cubicBezTo>
                  <a:cubicBezTo>
                    <a:pt x="5171" y="7439"/>
                    <a:pt x="5871" y="8306"/>
                    <a:pt x="6539" y="9173"/>
                  </a:cubicBezTo>
                  <a:cubicBezTo>
                    <a:pt x="6739" y="8139"/>
                    <a:pt x="6839" y="7072"/>
                    <a:pt x="6872" y="6004"/>
                  </a:cubicBezTo>
                  <a:cubicBezTo>
                    <a:pt x="6872" y="5904"/>
                    <a:pt x="6939" y="5804"/>
                    <a:pt x="7006" y="5771"/>
                  </a:cubicBezTo>
                  <a:cubicBezTo>
                    <a:pt x="7006" y="5737"/>
                    <a:pt x="7039" y="5671"/>
                    <a:pt x="7072" y="5637"/>
                  </a:cubicBezTo>
                  <a:cubicBezTo>
                    <a:pt x="7739" y="5137"/>
                    <a:pt x="8440" y="4703"/>
                    <a:pt x="9174" y="4270"/>
                  </a:cubicBezTo>
                  <a:cubicBezTo>
                    <a:pt x="8173" y="4136"/>
                    <a:pt x="7139" y="4003"/>
                    <a:pt x="6138" y="3769"/>
                  </a:cubicBezTo>
                  <a:cubicBezTo>
                    <a:pt x="5871" y="3736"/>
                    <a:pt x="5871" y="3336"/>
                    <a:pt x="6072" y="3269"/>
                  </a:cubicBezTo>
                  <a:cubicBezTo>
                    <a:pt x="6005" y="3236"/>
                    <a:pt x="5938" y="3169"/>
                    <a:pt x="5905" y="3069"/>
                  </a:cubicBezTo>
                  <a:cubicBezTo>
                    <a:pt x="5638" y="2068"/>
                    <a:pt x="5404" y="1034"/>
                    <a:pt x="5138"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4"/>
            <p:cNvSpPr/>
            <p:nvPr/>
          </p:nvSpPr>
          <p:spPr>
            <a:xfrm>
              <a:off x="3979675" y="1871850"/>
              <a:ext cx="284100" cy="278525"/>
            </a:xfrm>
            <a:custGeom>
              <a:avLst/>
              <a:gdLst/>
              <a:ahLst/>
              <a:cxnLst/>
              <a:rect l="l" t="t" r="r" b="b"/>
              <a:pathLst>
                <a:path w="11364" h="11141" extrusionOk="0">
                  <a:moveTo>
                    <a:pt x="4804" y="898"/>
                  </a:moveTo>
                  <a:cubicBezTo>
                    <a:pt x="5471" y="1699"/>
                    <a:pt x="6138" y="2533"/>
                    <a:pt x="6839" y="3300"/>
                  </a:cubicBezTo>
                  <a:cubicBezTo>
                    <a:pt x="6906" y="3367"/>
                    <a:pt x="7006" y="3400"/>
                    <a:pt x="7072" y="3400"/>
                  </a:cubicBezTo>
                  <a:cubicBezTo>
                    <a:pt x="6945" y="3559"/>
                    <a:pt x="7060" y="3870"/>
                    <a:pt x="7302" y="3870"/>
                  </a:cubicBezTo>
                  <a:cubicBezTo>
                    <a:pt x="7314" y="3870"/>
                    <a:pt x="7327" y="3869"/>
                    <a:pt x="7339" y="3867"/>
                  </a:cubicBezTo>
                  <a:cubicBezTo>
                    <a:pt x="8340" y="3600"/>
                    <a:pt x="9341" y="3267"/>
                    <a:pt x="10308" y="2967"/>
                  </a:cubicBezTo>
                  <a:lnTo>
                    <a:pt x="10308" y="2967"/>
                  </a:lnTo>
                  <a:cubicBezTo>
                    <a:pt x="9841" y="3634"/>
                    <a:pt x="9407" y="4368"/>
                    <a:pt x="9007" y="5101"/>
                  </a:cubicBezTo>
                  <a:cubicBezTo>
                    <a:pt x="8974" y="5168"/>
                    <a:pt x="8974" y="5202"/>
                    <a:pt x="9007" y="5268"/>
                  </a:cubicBezTo>
                  <a:cubicBezTo>
                    <a:pt x="8940" y="5335"/>
                    <a:pt x="8940" y="5435"/>
                    <a:pt x="8974" y="5535"/>
                  </a:cubicBezTo>
                  <a:cubicBezTo>
                    <a:pt x="9441" y="6502"/>
                    <a:pt x="9808" y="7503"/>
                    <a:pt x="10075" y="8537"/>
                  </a:cubicBezTo>
                  <a:cubicBezTo>
                    <a:pt x="9107" y="8037"/>
                    <a:pt x="8106" y="7570"/>
                    <a:pt x="7106" y="7103"/>
                  </a:cubicBezTo>
                  <a:cubicBezTo>
                    <a:pt x="7072" y="7086"/>
                    <a:pt x="7047" y="7078"/>
                    <a:pt x="7027" y="7078"/>
                  </a:cubicBezTo>
                  <a:cubicBezTo>
                    <a:pt x="7006" y="7078"/>
                    <a:pt x="6989" y="7086"/>
                    <a:pt x="6972" y="7103"/>
                  </a:cubicBezTo>
                  <a:cubicBezTo>
                    <a:pt x="6942" y="7095"/>
                    <a:pt x="6909" y="7091"/>
                    <a:pt x="6874" y="7091"/>
                  </a:cubicBezTo>
                  <a:cubicBezTo>
                    <a:pt x="6754" y="7091"/>
                    <a:pt x="6616" y="7140"/>
                    <a:pt x="6539" y="7270"/>
                  </a:cubicBezTo>
                  <a:cubicBezTo>
                    <a:pt x="6005" y="8404"/>
                    <a:pt x="5271" y="9405"/>
                    <a:pt x="4337" y="10238"/>
                  </a:cubicBezTo>
                  <a:cubicBezTo>
                    <a:pt x="4237" y="9238"/>
                    <a:pt x="4170" y="8237"/>
                    <a:pt x="4170" y="7236"/>
                  </a:cubicBezTo>
                  <a:cubicBezTo>
                    <a:pt x="4170" y="7126"/>
                    <a:pt x="4102" y="7061"/>
                    <a:pt x="4021" y="7061"/>
                  </a:cubicBezTo>
                  <a:cubicBezTo>
                    <a:pt x="4005" y="7061"/>
                    <a:pt x="3987" y="7064"/>
                    <a:pt x="3970" y="7070"/>
                  </a:cubicBezTo>
                  <a:cubicBezTo>
                    <a:pt x="3970" y="7070"/>
                    <a:pt x="3937" y="7036"/>
                    <a:pt x="3937" y="7003"/>
                  </a:cubicBezTo>
                  <a:cubicBezTo>
                    <a:pt x="3070" y="6336"/>
                    <a:pt x="2136" y="5735"/>
                    <a:pt x="1202" y="5202"/>
                  </a:cubicBezTo>
                  <a:cubicBezTo>
                    <a:pt x="2136" y="4968"/>
                    <a:pt x="3103" y="4735"/>
                    <a:pt x="4037" y="4501"/>
                  </a:cubicBezTo>
                  <a:cubicBezTo>
                    <a:pt x="4137" y="4468"/>
                    <a:pt x="4204" y="4401"/>
                    <a:pt x="4237" y="4334"/>
                  </a:cubicBezTo>
                  <a:cubicBezTo>
                    <a:pt x="4249" y="4340"/>
                    <a:pt x="4262" y="4343"/>
                    <a:pt x="4274" y="4343"/>
                  </a:cubicBezTo>
                  <a:cubicBezTo>
                    <a:pt x="4327" y="4343"/>
                    <a:pt x="4377" y="4289"/>
                    <a:pt x="4404" y="4234"/>
                  </a:cubicBezTo>
                  <a:cubicBezTo>
                    <a:pt x="4504" y="3100"/>
                    <a:pt x="4604" y="1999"/>
                    <a:pt x="4804" y="898"/>
                  </a:cubicBezTo>
                  <a:close/>
                  <a:moveTo>
                    <a:pt x="4679" y="0"/>
                  </a:moveTo>
                  <a:cubicBezTo>
                    <a:pt x="4549" y="0"/>
                    <a:pt x="4426" y="111"/>
                    <a:pt x="4404" y="265"/>
                  </a:cubicBezTo>
                  <a:cubicBezTo>
                    <a:pt x="4137" y="1465"/>
                    <a:pt x="4037" y="2700"/>
                    <a:pt x="4104" y="3934"/>
                  </a:cubicBezTo>
                  <a:cubicBezTo>
                    <a:pt x="4037" y="3901"/>
                    <a:pt x="4004" y="3901"/>
                    <a:pt x="3903" y="3901"/>
                  </a:cubicBezTo>
                  <a:cubicBezTo>
                    <a:pt x="2736" y="4201"/>
                    <a:pt x="1535" y="4501"/>
                    <a:pt x="368" y="4801"/>
                  </a:cubicBezTo>
                  <a:cubicBezTo>
                    <a:pt x="134" y="4868"/>
                    <a:pt x="1" y="5235"/>
                    <a:pt x="234" y="5335"/>
                  </a:cubicBezTo>
                  <a:cubicBezTo>
                    <a:pt x="1435" y="5969"/>
                    <a:pt x="2569" y="6636"/>
                    <a:pt x="3737" y="7303"/>
                  </a:cubicBezTo>
                  <a:lnTo>
                    <a:pt x="3837" y="7303"/>
                  </a:lnTo>
                  <a:cubicBezTo>
                    <a:pt x="3670" y="8504"/>
                    <a:pt x="3670" y="9705"/>
                    <a:pt x="3803" y="10906"/>
                  </a:cubicBezTo>
                  <a:cubicBezTo>
                    <a:pt x="3825" y="11059"/>
                    <a:pt x="3962" y="11140"/>
                    <a:pt x="4101" y="11140"/>
                  </a:cubicBezTo>
                  <a:cubicBezTo>
                    <a:pt x="4174" y="11140"/>
                    <a:pt x="4247" y="11118"/>
                    <a:pt x="4304" y="11072"/>
                  </a:cubicBezTo>
                  <a:cubicBezTo>
                    <a:pt x="5505" y="10072"/>
                    <a:pt x="6439" y="8871"/>
                    <a:pt x="7106" y="7470"/>
                  </a:cubicBezTo>
                  <a:cubicBezTo>
                    <a:pt x="8173" y="8104"/>
                    <a:pt x="9241" y="8704"/>
                    <a:pt x="10375" y="9304"/>
                  </a:cubicBezTo>
                  <a:cubicBezTo>
                    <a:pt x="10420" y="9327"/>
                    <a:pt x="10470" y="9338"/>
                    <a:pt x="10520" y="9338"/>
                  </a:cubicBezTo>
                  <a:cubicBezTo>
                    <a:pt x="10691" y="9338"/>
                    <a:pt x="10860" y="9211"/>
                    <a:pt x="10808" y="9004"/>
                  </a:cubicBezTo>
                  <a:cubicBezTo>
                    <a:pt x="10508" y="7703"/>
                    <a:pt x="10075" y="6469"/>
                    <a:pt x="9507" y="5268"/>
                  </a:cubicBezTo>
                  <a:cubicBezTo>
                    <a:pt x="9474" y="5235"/>
                    <a:pt x="9441" y="5168"/>
                    <a:pt x="9407" y="5168"/>
                  </a:cubicBezTo>
                  <a:cubicBezTo>
                    <a:pt x="10008" y="4301"/>
                    <a:pt x="10575" y="3434"/>
                    <a:pt x="11242" y="2600"/>
                  </a:cubicBezTo>
                  <a:cubicBezTo>
                    <a:pt x="11364" y="2448"/>
                    <a:pt x="11208" y="2157"/>
                    <a:pt x="11003" y="2157"/>
                  </a:cubicBezTo>
                  <a:cubicBezTo>
                    <a:pt x="10983" y="2157"/>
                    <a:pt x="10963" y="2160"/>
                    <a:pt x="10942" y="2166"/>
                  </a:cubicBezTo>
                  <a:cubicBezTo>
                    <a:pt x="9741" y="2533"/>
                    <a:pt x="8473" y="2867"/>
                    <a:pt x="7273" y="3300"/>
                  </a:cubicBezTo>
                  <a:cubicBezTo>
                    <a:pt x="7373" y="3200"/>
                    <a:pt x="7406" y="3033"/>
                    <a:pt x="7306" y="2900"/>
                  </a:cubicBezTo>
                  <a:cubicBezTo>
                    <a:pt x="6505" y="1966"/>
                    <a:pt x="5705" y="1032"/>
                    <a:pt x="4871" y="98"/>
                  </a:cubicBezTo>
                  <a:cubicBezTo>
                    <a:pt x="4814" y="30"/>
                    <a:pt x="4746" y="0"/>
                    <a:pt x="467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4"/>
            <p:cNvSpPr/>
            <p:nvPr/>
          </p:nvSpPr>
          <p:spPr>
            <a:xfrm>
              <a:off x="4009700" y="1894300"/>
              <a:ext cx="227700" cy="233525"/>
            </a:xfrm>
            <a:custGeom>
              <a:avLst/>
              <a:gdLst/>
              <a:ahLst/>
              <a:cxnLst/>
              <a:rect l="l" t="t" r="r" b="b"/>
              <a:pathLst>
                <a:path w="9108" h="9341" extrusionOk="0">
                  <a:moveTo>
                    <a:pt x="3603" y="0"/>
                  </a:moveTo>
                  <a:cubicBezTo>
                    <a:pt x="3403" y="1101"/>
                    <a:pt x="3303" y="2202"/>
                    <a:pt x="3203" y="3336"/>
                  </a:cubicBezTo>
                  <a:cubicBezTo>
                    <a:pt x="3176" y="3391"/>
                    <a:pt x="3126" y="3445"/>
                    <a:pt x="3073" y="3445"/>
                  </a:cubicBezTo>
                  <a:cubicBezTo>
                    <a:pt x="3061" y="3445"/>
                    <a:pt x="3048" y="3442"/>
                    <a:pt x="3036" y="3436"/>
                  </a:cubicBezTo>
                  <a:cubicBezTo>
                    <a:pt x="2969" y="3503"/>
                    <a:pt x="2936" y="3570"/>
                    <a:pt x="2836" y="3603"/>
                  </a:cubicBezTo>
                  <a:cubicBezTo>
                    <a:pt x="1902" y="3837"/>
                    <a:pt x="935" y="4070"/>
                    <a:pt x="1" y="4304"/>
                  </a:cubicBezTo>
                  <a:cubicBezTo>
                    <a:pt x="935" y="4837"/>
                    <a:pt x="1869" y="5438"/>
                    <a:pt x="2736" y="6105"/>
                  </a:cubicBezTo>
                  <a:cubicBezTo>
                    <a:pt x="2736" y="6138"/>
                    <a:pt x="2769" y="6138"/>
                    <a:pt x="2769" y="6172"/>
                  </a:cubicBezTo>
                  <a:cubicBezTo>
                    <a:pt x="2786" y="6166"/>
                    <a:pt x="2804" y="6163"/>
                    <a:pt x="2820" y="6163"/>
                  </a:cubicBezTo>
                  <a:cubicBezTo>
                    <a:pt x="2901" y="6163"/>
                    <a:pt x="2969" y="6228"/>
                    <a:pt x="2969" y="6338"/>
                  </a:cubicBezTo>
                  <a:cubicBezTo>
                    <a:pt x="2969" y="7339"/>
                    <a:pt x="3036" y="8340"/>
                    <a:pt x="3136" y="9340"/>
                  </a:cubicBezTo>
                  <a:cubicBezTo>
                    <a:pt x="4070" y="8473"/>
                    <a:pt x="4804" y="7506"/>
                    <a:pt x="5338" y="6372"/>
                  </a:cubicBezTo>
                  <a:cubicBezTo>
                    <a:pt x="5415" y="6242"/>
                    <a:pt x="5553" y="6193"/>
                    <a:pt x="5673" y="6193"/>
                  </a:cubicBezTo>
                  <a:cubicBezTo>
                    <a:pt x="5708" y="6193"/>
                    <a:pt x="5741" y="6197"/>
                    <a:pt x="5771" y="6205"/>
                  </a:cubicBezTo>
                  <a:cubicBezTo>
                    <a:pt x="5788" y="6188"/>
                    <a:pt x="5805" y="6180"/>
                    <a:pt x="5826" y="6180"/>
                  </a:cubicBezTo>
                  <a:cubicBezTo>
                    <a:pt x="5846" y="6180"/>
                    <a:pt x="5871" y="6188"/>
                    <a:pt x="5905" y="6205"/>
                  </a:cubicBezTo>
                  <a:cubicBezTo>
                    <a:pt x="6905" y="6672"/>
                    <a:pt x="7906" y="7139"/>
                    <a:pt x="8874" y="7639"/>
                  </a:cubicBezTo>
                  <a:cubicBezTo>
                    <a:pt x="8607" y="6605"/>
                    <a:pt x="8240" y="5604"/>
                    <a:pt x="7773" y="4637"/>
                  </a:cubicBezTo>
                  <a:cubicBezTo>
                    <a:pt x="7739" y="4537"/>
                    <a:pt x="7739" y="4437"/>
                    <a:pt x="7806" y="4370"/>
                  </a:cubicBezTo>
                  <a:cubicBezTo>
                    <a:pt x="7773" y="4304"/>
                    <a:pt x="7773" y="4270"/>
                    <a:pt x="7806" y="4203"/>
                  </a:cubicBezTo>
                  <a:cubicBezTo>
                    <a:pt x="8206" y="3470"/>
                    <a:pt x="8640" y="2736"/>
                    <a:pt x="9107" y="2069"/>
                  </a:cubicBezTo>
                  <a:lnTo>
                    <a:pt x="9107" y="2069"/>
                  </a:lnTo>
                  <a:cubicBezTo>
                    <a:pt x="8140" y="2369"/>
                    <a:pt x="7139" y="2702"/>
                    <a:pt x="6138" y="2969"/>
                  </a:cubicBezTo>
                  <a:cubicBezTo>
                    <a:pt x="6126" y="2971"/>
                    <a:pt x="6113" y="2972"/>
                    <a:pt x="6101" y="2972"/>
                  </a:cubicBezTo>
                  <a:cubicBezTo>
                    <a:pt x="5859" y="2972"/>
                    <a:pt x="5744" y="2661"/>
                    <a:pt x="5871" y="2502"/>
                  </a:cubicBezTo>
                  <a:cubicBezTo>
                    <a:pt x="5805" y="2502"/>
                    <a:pt x="5705" y="2469"/>
                    <a:pt x="5638" y="2402"/>
                  </a:cubicBezTo>
                  <a:cubicBezTo>
                    <a:pt x="4937" y="1635"/>
                    <a:pt x="4270" y="801"/>
                    <a:pt x="36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441313" y="891995"/>
            <a:ext cx="4572000" cy="1015663"/>
          </a:xfrm>
          <a:prstGeom prst="rect">
            <a:avLst/>
          </a:prstGeom>
        </p:spPr>
        <p:txBody>
          <a:bodyPr>
            <a:spAutoFit/>
          </a:bodyPr>
          <a:lstStyle/>
          <a:p>
            <a:pPr algn="just">
              <a:lnSpc>
                <a:spcPct val="150000"/>
              </a:lnSpc>
            </a:pPr>
            <a:r>
              <a:rPr lang="en-US" sz="2000" b="1" dirty="0" err="1"/>
              <a:t>Nháy</a:t>
            </a:r>
            <a:r>
              <a:rPr lang="en-US" sz="2000" b="1" dirty="0"/>
              <a:t> </a:t>
            </a:r>
            <a:r>
              <a:rPr lang="en-US" sz="2000" b="1" dirty="0" err="1"/>
              <a:t>nút</a:t>
            </a:r>
            <a:r>
              <a:rPr lang="en-US" sz="2000" b="1" dirty="0"/>
              <a:t> </a:t>
            </a:r>
            <a:r>
              <a:rPr lang="en-US" sz="2000" b="1" dirty="0" err="1"/>
              <a:t>phải</a:t>
            </a:r>
            <a:r>
              <a:rPr lang="en-US" sz="2000" b="1" dirty="0"/>
              <a:t> </a:t>
            </a:r>
            <a:r>
              <a:rPr lang="en-US" sz="2000" b="1" dirty="0" err="1"/>
              <a:t>chuột</a:t>
            </a:r>
            <a:r>
              <a:rPr lang="en-US" sz="2000" b="1" dirty="0"/>
              <a:t>: </a:t>
            </a:r>
            <a:r>
              <a:rPr lang="en-US" sz="2000" dirty="0" err="1"/>
              <a:t>dùng</a:t>
            </a:r>
            <a:r>
              <a:rPr lang="en-US" sz="2000" dirty="0"/>
              <a:t> </a:t>
            </a:r>
            <a:r>
              <a:rPr lang="en-US" sz="2000" dirty="0" err="1"/>
              <a:t>ngón</a:t>
            </a:r>
            <a:r>
              <a:rPr lang="en-US" sz="2000" dirty="0"/>
              <a:t> </a:t>
            </a:r>
            <a:r>
              <a:rPr lang="en-US" sz="2000" dirty="0" err="1"/>
              <a:t>giữa</a:t>
            </a:r>
            <a:r>
              <a:rPr lang="en-US" sz="2000" dirty="0"/>
              <a:t> </a:t>
            </a:r>
            <a:r>
              <a:rPr lang="en-US" sz="2000" dirty="0" err="1"/>
              <a:t>nhấn</a:t>
            </a:r>
            <a:r>
              <a:rPr lang="en-US" sz="2000" dirty="0"/>
              <a:t> </a:t>
            </a:r>
            <a:r>
              <a:rPr lang="en-US" sz="2000" dirty="0" err="1"/>
              <a:t>nút</a:t>
            </a:r>
            <a:r>
              <a:rPr lang="en-US" sz="2000" dirty="0"/>
              <a:t> </a:t>
            </a:r>
            <a:r>
              <a:rPr lang="en-US" sz="2000" dirty="0" err="1"/>
              <a:t>phải</a:t>
            </a:r>
            <a:r>
              <a:rPr lang="en-US" sz="2000" dirty="0"/>
              <a:t> </a:t>
            </a:r>
            <a:r>
              <a:rPr lang="en-US" sz="2000" dirty="0" err="1"/>
              <a:t>chuột</a:t>
            </a:r>
            <a:r>
              <a:rPr lang="en-US" sz="2000" dirty="0"/>
              <a:t> </a:t>
            </a:r>
            <a:r>
              <a:rPr lang="en-US" sz="2000" dirty="0" err="1"/>
              <a:t>một</a:t>
            </a:r>
            <a:r>
              <a:rPr lang="en-US" sz="2000" dirty="0"/>
              <a:t> </a:t>
            </a:r>
            <a:r>
              <a:rPr lang="en-US" sz="2000" dirty="0" err="1"/>
              <a:t>lần</a:t>
            </a:r>
            <a:r>
              <a:rPr lang="en-US" sz="2000" dirty="0"/>
              <a:t>.</a:t>
            </a:r>
          </a:p>
        </p:txBody>
      </p:sp>
      <p:sp>
        <p:nvSpPr>
          <p:cNvPr id="4" name="Rectangle 3"/>
          <p:cNvSpPr/>
          <p:nvPr/>
        </p:nvSpPr>
        <p:spPr>
          <a:xfrm>
            <a:off x="1471682" y="2145128"/>
            <a:ext cx="4572000" cy="1015663"/>
          </a:xfrm>
          <a:prstGeom prst="rect">
            <a:avLst/>
          </a:prstGeom>
        </p:spPr>
        <p:txBody>
          <a:bodyPr>
            <a:spAutoFit/>
          </a:bodyPr>
          <a:lstStyle/>
          <a:p>
            <a:pPr algn="just">
              <a:lnSpc>
                <a:spcPct val="150000"/>
              </a:lnSpc>
            </a:pPr>
            <a:r>
              <a:rPr lang="en-US" sz="2000" b="1" dirty="0" err="1"/>
              <a:t>Nháy</a:t>
            </a:r>
            <a:r>
              <a:rPr lang="en-US" sz="2000" b="1" dirty="0"/>
              <a:t> </a:t>
            </a:r>
            <a:r>
              <a:rPr lang="en-US" sz="2000" b="1" dirty="0" err="1"/>
              <a:t>đúp</a:t>
            </a:r>
            <a:r>
              <a:rPr lang="en-US" sz="2000" b="1" dirty="0"/>
              <a:t> </a:t>
            </a:r>
            <a:r>
              <a:rPr lang="en-US" sz="2000" b="1" dirty="0" err="1"/>
              <a:t>chuột</a:t>
            </a:r>
            <a:r>
              <a:rPr lang="en-US" sz="2000" b="1" dirty="0"/>
              <a:t>: </a:t>
            </a:r>
            <a:r>
              <a:rPr lang="en-US" sz="2000" dirty="0" err="1"/>
              <a:t>Dùng</a:t>
            </a:r>
            <a:r>
              <a:rPr lang="en-US" sz="2000" dirty="0"/>
              <a:t> </a:t>
            </a:r>
            <a:r>
              <a:rPr lang="en-US" sz="2000" dirty="0" err="1"/>
              <a:t>ngón</a:t>
            </a:r>
            <a:r>
              <a:rPr lang="en-US" sz="2000" dirty="0"/>
              <a:t> </a:t>
            </a:r>
            <a:r>
              <a:rPr lang="en-US" sz="2000" dirty="0" err="1"/>
              <a:t>trỏ</a:t>
            </a:r>
            <a:r>
              <a:rPr lang="en-US" sz="2000" dirty="0"/>
              <a:t> </a:t>
            </a:r>
            <a:r>
              <a:rPr lang="en-US" sz="2000" dirty="0" err="1"/>
              <a:t>nhấn</a:t>
            </a:r>
            <a:r>
              <a:rPr lang="en-US" sz="2000" dirty="0"/>
              <a:t> </a:t>
            </a:r>
            <a:r>
              <a:rPr lang="en-US" sz="2000" dirty="0" err="1"/>
              <a:t>nút</a:t>
            </a:r>
            <a:r>
              <a:rPr lang="en-US" sz="2000" dirty="0"/>
              <a:t> </a:t>
            </a:r>
            <a:r>
              <a:rPr lang="en-US" sz="2000" dirty="0" err="1"/>
              <a:t>trái</a:t>
            </a:r>
            <a:r>
              <a:rPr lang="en-US" sz="2000" dirty="0"/>
              <a:t> </a:t>
            </a:r>
            <a:r>
              <a:rPr lang="en-US" sz="2000" dirty="0" err="1"/>
              <a:t>chuột</a:t>
            </a:r>
            <a:r>
              <a:rPr lang="en-US" sz="2000" dirty="0"/>
              <a:t> </a:t>
            </a:r>
            <a:r>
              <a:rPr lang="en-US" sz="2000" dirty="0" err="1"/>
              <a:t>nhanh</a:t>
            </a:r>
            <a:r>
              <a:rPr lang="en-US" sz="2000" dirty="0"/>
              <a:t> </a:t>
            </a:r>
            <a:r>
              <a:rPr lang="en-US" sz="2000" dirty="0" err="1"/>
              <a:t>hai</a:t>
            </a:r>
            <a:r>
              <a:rPr lang="en-US" sz="2000" dirty="0"/>
              <a:t> </a:t>
            </a:r>
            <a:r>
              <a:rPr lang="en-US" sz="2000" dirty="0" err="1"/>
              <a:t>lần</a:t>
            </a:r>
            <a:r>
              <a:rPr lang="en-US" sz="2000" dirty="0"/>
              <a:t> </a:t>
            </a:r>
            <a:r>
              <a:rPr lang="en-US" sz="2000" dirty="0" err="1"/>
              <a:t>liên</a:t>
            </a:r>
            <a:r>
              <a:rPr lang="en-US" sz="2000" dirty="0"/>
              <a:t> </a:t>
            </a:r>
            <a:r>
              <a:rPr lang="en-US" sz="2000" dirty="0" err="1"/>
              <a:t>tiếp</a:t>
            </a:r>
            <a:r>
              <a:rPr lang="en-US" sz="2000" dirty="0"/>
              <a:t>.</a:t>
            </a:r>
          </a:p>
        </p:txBody>
      </p:sp>
      <p:sp>
        <p:nvSpPr>
          <p:cNvPr id="5" name="Rectangle 4"/>
          <p:cNvSpPr/>
          <p:nvPr/>
        </p:nvSpPr>
        <p:spPr>
          <a:xfrm>
            <a:off x="1441313" y="3398261"/>
            <a:ext cx="4572000" cy="1015663"/>
          </a:xfrm>
          <a:prstGeom prst="rect">
            <a:avLst/>
          </a:prstGeom>
        </p:spPr>
        <p:txBody>
          <a:bodyPr>
            <a:spAutoFit/>
          </a:bodyPr>
          <a:lstStyle/>
          <a:p>
            <a:pPr algn="just">
              <a:lnSpc>
                <a:spcPct val="150000"/>
              </a:lnSpc>
            </a:pPr>
            <a:r>
              <a:rPr lang="en-US" sz="2000" b="1" dirty="0" err="1"/>
              <a:t>Kéo</a:t>
            </a:r>
            <a:r>
              <a:rPr lang="en-US" sz="2000" b="1" dirty="0"/>
              <a:t> </a:t>
            </a:r>
            <a:r>
              <a:rPr lang="en-US" sz="2000" b="1" dirty="0" err="1"/>
              <a:t>thả</a:t>
            </a:r>
            <a:r>
              <a:rPr lang="en-US" sz="2000" b="1" dirty="0"/>
              <a:t> </a:t>
            </a:r>
            <a:r>
              <a:rPr lang="en-US" sz="2000" b="1" dirty="0" err="1"/>
              <a:t>chuột</a:t>
            </a:r>
            <a:r>
              <a:rPr lang="en-US" sz="2000" b="1" dirty="0"/>
              <a:t>: </a:t>
            </a:r>
            <a:r>
              <a:rPr lang="en-US" sz="2000" dirty="0" err="1"/>
              <a:t>Nhấn</a:t>
            </a:r>
            <a:r>
              <a:rPr lang="en-US" sz="2000" dirty="0"/>
              <a:t> </a:t>
            </a:r>
            <a:r>
              <a:rPr lang="en-US" sz="2000" dirty="0" err="1"/>
              <a:t>giữa</a:t>
            </a:r>
            <a:r>
              <a:rPr lang="en-US" sz="2000" dirty="0"/>
              <a:t> </a:t>
            </a:r>
            <a:r>
              <a:rPr lang="en-US" sz="2000" dirty="0" err="1"/>
              <a:t>nút</a:t>
            </a:r>
            <a:r>
              <a:rPr lang="en-US" sz="2000" dirty="0"/>
              <a:t> </a:t>
            </a:r>
            <a:r>
              <a:rPr lang="en-US" sz="2000" dirty="0" err="1"/>
              <a:t>trái</a:t>
            </a:r>
            <a:r>
              <a:rPr lang="en-US" sz="2000" dirty="0"/>
              <a:t> </a:t>
            </a:r>
            <a:r>
              <a:rPr lang="en-US" sz="2000" dirty="0" err="1"/>
              <a:t>chuột</a:t>
            </a:r>
            <a:r>
              <a:rPr lang="en-US" sz="2000" dirty="0"/>
              <a:t>, di </a:t>
            </a:r>
            <a:r>
              <a:rPr lang="en-US" sz="2000" dirty="0" err="1"/>
              <a:t>chuyển</a:t>
            </a:r>
            <a:r>
              <a:rPr lang="en-US" sz="2000" dirty="0"/>
              <a:t> con </a:t>
            </a:r>
            <a:r>
              <a:rPr lang="en-US" sz="2000" dirty="0" err="1"/>
              <a:t>trỏ</a:t>
            </a:r>
            <a:endParaRPr lang="en-US" sz="2000" dirty="0"/>
          </a:p>
        </p:txBody>
      </p:sp>
      <p:grpSp>
        <p:nvGrpSpPr>
          <p:cNvPr id="37" name="Google Shape;1949;p70"/>
          <p:cNvGrpSpPr/>
          <p:nvPr/>
        </p:nvGrpSpPr>
        <p:grpSpPr>
          <a:xfrm>
            <a:off x="956903" y="1061600"/>
            <a:ext cx="335166" cy="291746"/>
            <a:chOff x="1520150" y="3517375"/>
            <a:chExt cx="604200" cy="285625"/>
          </a:xfrm>
        </p:grpSpPr>
        <p:sp>
          <p:nvSpPr>
            <p:cNvPr id="38" name="Google Shape;1950;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51;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949;p70"/>
          <p:cNvGrpSpPr/>
          <p:nvPr/>
        </p:nvGrpSpPr>
        <p:grpSpPr>
          <a:xfrm>
            <a:off x="956903" y="2282512"/>
            <a:ext cx="335166" cy="291746"/>
            <a:chOff x="1520150" y="3517375"/>
            <a:chExt cx="604200" cy="285625"/>
          </a:xfrm>
        </p:grpSpPr>
        <p:sp>
          <p:nvSpPr>
            <p:cNvPr id="41" name="Google Shape;1950;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51;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949;p70"/>
          <p:cNvGrpSpPr/>
          <p:nvPr/>
        </p:nvGrpSpPr>
        <p:grpSpPr>
          <a:xfrm>
            <a:off x="954005" y="3503424"/>
            <a:ext cx="335166" cy="291746"/>
            <a:chOff x="1520150" y="3517375"/>
            <a:chExt cx="604200" cy="285625"/>
          </a:xfrm>
        </p:grpSpPr>
        <p:sp>
          <p:nvSpPr>
            <p:cNvPr id="44" name="Google Shape;1950;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51;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847" r="52456"/>
          <a:stretch/>
        </p:blipFill>
        <p:spPr>
          <a:xfrm>
            <a:off x="6775722" y="545548"/>
            <a:ext cx="698644" cy="13582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722" y="2005549"/>
            <a:ext cx="698644" cy="1294820"/>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1749"/>
          <a:stretch/>
        </p:blipFill>
        <p:spPr>
          <a:xfrm>
            <a:off x="6165455" y="3398261"/>
            <a:ext cx="2178420" cy="1258632"/>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p:tgtEl>
                                          <p:spTgt spid="40"/>
                                        </p:tgtEl>
                                        <p:attrNameLst>
                                          <p:attrName>ppt_x</p:attrName>
                                        </p:attrNameLst>
                                      </p:cBhvr>
                                      <p:tavLst>
                                        <p:tav tm="0">
                                          <p:val>
                                            <p:strVal val="#ppt_x-#ppt_w*1.125000"/>
                                          </p:val>
                                        </p:tav>
                                        <p:tav tm="100000">
                                          <p:val>
                                            <p:strVal val="#ppt_x"/>
                                          </p:val>
                                        </p:tav>
                                      </p:tavLst>
                                    </p:anim>
                                    <p:animEffect transition="in" filter="wipe(righ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ppt_w+.3"/>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ppt_x</p:attrName>
                                        </p:attrNameLst>
                                      </p:cBhvr>
                                      <p:tavLst>
                                        <p:tav tm="0">
                                          <p:val>
                                            <p:strVal val="#ppt_x-#ppt_w*1.125000"/>
                                          </p:val>
                                        </p:tav>
                                        <p:tav tm="100000">
                                          <p:val>
                                            <p:strVal val="#ppt_x"/>
                                          </p:val>
                                        </p:tav>
                                      </p:tavLst>
                                    </p:anim>
                                    <p:animEffect transition="in" filter="wipe(righ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outVertical)">
                                      <p:cBhvr>
                                        <p:cTn id="43" dur="500"/>
                                        <p:tgtEl>
                                          <p:spTgt spid="5"/>
                                        </p:tgtEl>
                                      </p:cBhvr>
                                    </p:animEffect>
                                  </p:childTnLst>
                                </p:cTn>
                              </p:par>
                              <p:par>
                                <p:cTn id="44" presetID="16" presetClass="entr" presetSubtype="2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grpSp>
        <p:nvGrpSpPr>
          <p:cNvPr id="1781" name="Google Shape;1781;p67"/>
          <p:cNvGrpSpPr/>
          <p:nvPr/>
        </p:nvGrpSpPr>
        <p:grpSpPr>
          <a:xfrm>
            <a:off x="958254" y="1043031"/>
            <a:ext cx="3367166" cy="2966230"/>
            <a:chOff x="3870025" y="586775"/>
            <a:chExt cx="3294450" cy="1965500"/>
          </a:xfrm>
        </p:grpSpPr>
        <p:sp>
          <p:nvSpPr>
            <p:cNvPr id="1782" name="Google Shape;1782;p67"/>
            <p:cNvSpPr/>
            <p:nvPr/>
          </p:nvSpPr>
          <p:spPr>
            <a:xfrm>
              <a:off x="3875625" y="593775"/>
              <a:ext cx="3288550" cy="1956525"/>
            </a:xfrm>
            <a:custGeom>
              <a:avLst/>
              <a:gdLst/>
              <a:ahLst/>
              <a:cxnLst/>
              <a:rect l="l" t="t" r="r" b="b"/>
              <a:pathLst>
                <a:path w="131542" h="78261" extrusionOk="0">
                  <a:moveTo>
                    <a:pt x="130554" y="1"/>
                  </a:moveTo>
                  <a:lnTo>
                    <a:pt x="1" y="764"/>
                  </a:lnTo>
                  <a:lnTo>
                    <a:pt x="3727" y="78261"/>
                  </a:lnTo>
                  <a:lnTo>
                    <a:pt x="131542" y="76937"/>
                  </a:lnTo>
                  <a:lnTo>
                    <a:pt x="1305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7"/>
            <p:cNvSpPr/>
            <p:nvPr/>
          </p:nvSpPr>
          <p:spPr>
            <a:xfrm>
              <a:off x="3873400" y="590425"/>
              <a:ext cx="3291075" cy="1961850"/>
            </a:xfrm>
            <a:custGeom>
              <a:avLst/>
              <a:gdLst/>
              <a:ahLst/>
              <a:cxnLst/>
              <a:rect l="l" t="t" r="r" b="b"/>
              <a:pathLst>
                <a:path w="131643" h="78474" extrusionOk="0">
                  <a:moveTo>
                    <a:pt x="130511" y="270"/>
                  </a:moveTo>
                  <a:lnTo>
                    <a:pt x="131620" y="77059"/>
                  </a:lnTo>
                  <a:lnTo>
                    <a:pt x="67678" y="77620"/>
                  </a:lnTo>
                  <a:lnTo>
                    <a:pt x="35741" y="77946"/>
                  </a:lnTo>
                  <a:lnTo>
                    <a:pt x="3890" y="78315"/>
                  </a:lnTo>
                  <a:lnTo>
                    <a:pt x="3890" y="78315"/>
                  </a:lnTo>
                  <a:lnTo>
                    <a:pt x="1998" y="39646"/>
                  </a:lnTo>
                  <a:lnTo>
                    <a:pt x="161" y="976"/>
                  </a:lnTo>
                  <a:lnTo>
                    <a:pt x="161" y="976"/>
                  </a:lnTo>
                  <a:lnTo>
                    <a:pt x="65367" y="651"/>
                  </a:lnTo>
                  <a:lnTo>
                    <a:pt x="130511" y="270"/>
                  </a:lnTo>
                  <a:close/>
                  <a:moveTo>
                    <a:pt x="130643" y="0"/>
                  </a:moveTo>
                  <a:lnTo>
                    <a:pt x="65367" y="382"/>
                  </a:lnTo>
                  <a:lnTo>
                    <a:pt x="90" y="831"/>
                  </a:lnTo>
                  <a:lnTo>
                    <a:pt x="0" y="831"/>
                  </a:lnTo>
                  <a:lnTo>
                    <a:pt x="11" y="909"/>
                  </a:lnTo>
                  <a:lnTo>
                    <a:pt x="1908" y="39646"/>
                  </a:lnTo>
                  <a:lnTo>
                    <a:pt x="3737" y="78395"/>
                  </a:lnTo>
                  <a:lnTo>
                    <a:pt x="3737" y="78473"/>
                  </a:lnTo>
                  <a:lnTo>
                    <a:pt x="3816" y="78473"/>
                  </a:lnTo>
                  <a:lnTo>
                    <a:pt x="35786" y="78182"/>
                  </a:lnTo>
                  <a:lnTo>
                    <a:pt x="67768" y="77834"/>
                  </a:lnTo>
                  <a:lnTo>
                    <a:pt x="131642" y="77082"/>
                  </a:lnTo>
                  <a:lnTo>
                    <a:pt x="130778" y="124"/>
                  </a:lnTo>
                  <a:lnTo>
                    <a:pt x="130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7"/>
            <p:cNvSpPr/>
            <p:nvPr/>
          </p:nvSpPr>
          <p:spPr>
            <a:xfrm>
              <a:off x="3872000" y="590125"/>
              <a:ext cx="3288550" cy="1956525"/>
            </a:xfrm>
            <a:custGeom>
              <a:avLst/>
              <a:gdLst/>
              <a:ahLst/>
              <a:cxnLst/>
              <a:rect l="l" t="t" r="r" b="b"/>
              <a:pathLst>
                <a:path w="131542" h="78261" extrusionOk="0">
                  <a:moveTo>
                    <a:pt x="130565" y="1"/>
                  </a:moveTo>
                  <a:lnTo>
                    <a:pt x="0" y="775"/>
                  </a:lnTo>
                  <a:lnTo>
                    <a:pt x="3726" y="78261"/>
                  </a:lnTo>
                  <a:lnTo>
                    <a:pt x="131541" y="76948"/>
                  </a:lnTo>
                  <a:lnTo>
                    <a:pt x="130565"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7"/>
            <p:cNvSpPr/>
            <p:nvPr/>
          </p:nvSpPr>
          <p:spPr>
            <a:xfrm>
              <a:off x="3870025" y="586775"/>
              <a:ext cx="3290800" cy="1961850"/>
            </a:xfrm>
            <a:custGeom>
              <a:avLst/>
              <a:gdLst/>
              <a:ahLst/>
              <a:cxnLst/>
              <a:rect l="l" t="t" r="r" b="b"/>
              <a:pathLst>
                <a:path w="131632" h="78474" extrusionOk="0">
                  <a:moveTo>
                    <a:pt x="130511" y="270"/>
                  </a:moveTo>
                  <a:lnTo>
                    <a:pt x="131609" y="77071"/>
                  </a:lnTo>
                  <a:lnTo>
                    <a:pt x="67667" y="77632"/>
                  </a:lnTo>
                  <a:lnTo>
                    <a:pt x="35742" y="77946"/>
                  </a:lnTo>
                  <a:lnTo>
                    <a:pt x="3879" y="78315"/>
                  </a:lnTo>
                  <a:lnTo>
                    <a:pt x="3879" y="78315"/>
                  </a:lnTo>
                  <a:lnTo>
                    <a:pt x="1987" y="39646"/>
                  </a:lnTo>
                  <a:lnTo>
                    <a:pt x="161" y="987"/>
                  </a:lnTo>
                  <a:lnTo>
                    <a:pt x="161" y="987"/>
                  </a:lnTo>
                  <a:lnTo>
                    <a:pt x="65356" y="662"/>
                  </a:lnTo>
                  <a:lnTo>
                    <a:pt x="130511" y="270"/>
                  </a:lnTo>
                  <a:close/>
                  <a:moveTo>
                    <a:pt x="130633" y="0"/>
                  </a:moveTo>
                  <a:lnTo>
                    <a:pt x="65356" y="382"/>
                  </a:lnTo>
                  <a:lnTo>
                    <a:pt x="79" y="831"/>
                  </a:lnTo>
                  <a:lnTo>
                    <a:pt x="0" y="831"/>
                  </a:lnTo>
                  <a:lnTo>
                    <a:pt x="0" y="909"/>
                  </a:lnTo>
                  <a:lnTo>
                    <a:pt x="1897" y="39658"/>
                  </a:lnTo>
                  <a:lnTo>
                    <a:pt x="3726" y="78406"/>
                  </a:lnTo>
                  <a:lnTo>
                    <a:pt x="3737" y="78473"/>
                  </a:lnTo>
                  <a:lnTo>
                    <a:pt x="3805" y="78473"/>
                  </a:lnTo>
                  <a:lnTo>
                    <a:pt x="35787" y="78182"/>
                  </a:lnTo>
                  <a:lnTo>
                    <a:pt x="67757" y="77845"/>
                  </a:lnTo>
                  <a:lnTo>
                    <a:pt x="131631" y="77082"/>
                  </a:lnTo>
                  <a:lnTo>
                    <a:pt x="130767" y="135"/>
                  </a:lnTo>
                  <a:lnTo>
                    <a:pt x="130767" y="0"/>
                  </a:lnTo>
                  <a:close/>
                </a:path>
              </a:pathLst>
            </a:custGeom>
            <a:solidFill>
              <a:srgbClr val="46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67"/>
          <p:cNvGrpSpPr/>
          <p:nvPr/>
        </p:nvGrpSpPr>
        <p:grpSpPr>
          <a:xfrm rot="3599872">
            <a:off x="3432603" y="823153"/>
            <a:ext cx="1208958" cy="735041"/>
            <a:chOff x="-555975" y="570800"/>
            <a:chExt cx="745450" cy="446225"/>
          </a:xfrm>
        </p:grpSpPr>
        <p:sp>
          <p:nvSpPr>
            <p:cNvPr id="1790" name="Google Shape;1790;p67"/>
            <p:cNvSpPr/>
            <p:nvPr/>
          </p:nvSpPr>
          <p:spPr>
            <a:xfrm>
              <a:off x="-554925" y="574975"/>
              <a:ext cx="734450" cy="433150"/>
            </a:xfrm>
            <a:custGeom>
              <a:avLst/>
              <a:gdLst/>
              <a:ahLst/>
              <a:cxnLst/>
              <a:rect l="l" t="t" r="r" b="b"/>
              <a:pathLst>
                <a:path w="29378" h="17326" extrusionOk="0">
                  <a:moveTo>
                    <a:pt x="26699" y="1"/>
                  </a:moveTo>
                  <a:lnTo>
                    <a:pt x="1" y="10274"/>
                  </a:lnTo>
                  <a:lnTo>
                    <a:pt x="1" y="10274"/>
                  </a:lnTo>
                  <a:cubicBezTo>
                    <a:pt x="1" y="10274"/>
                    <a:pt x="1005" y="10525"/>
                    <a:pt x="1235" y="11111"/>
                  </a:cubicBezTo>
                  <a:cubicBezTo>
                    <a:pt x="1486" y="11697"/>
                    <a:pt x="1005" y="12367"/>
                    <a:pt x="1005" y="12367"/>
                  </a:cubicBezTo>
                  <a:cubicBezTo>
                    <a:pt x="1005" y="12367"/>
                    <a:pt x="1989" y="12597"/>
                    <a:pt x="2261" y="13225"/>
                  </a:cubicBezTo>
                  <a:cubicBezTo>
                    <a:pt x="2512" y="13852"/>
                    <a:pt x="1926" y="14982"/>
                    <a:pt x="1926" y="14982"/>
                  </a:cubicBezTo>
                  <a:cubicBezTo>
                    <a:pt x="1926" y="14982"/>
                    <a:pt x="2972" y="15359"/>
                    <a:pt x="3139" y="15777"/>
                  </a:cubicBezTo>
                  <a:cubicBezTo>
                    <a:pt x="3307" y="16196"/>
                    <a:pt x="2888" y="17326"/>
                    <a:pt x="2888" y="17326"/>
                  </a:cubicBezTo>
                  <a:lnTo>
                    <a:pt x="29378" y="7136"/>
                  </a:lnTo>
                  <a:cubicBezTo>
                    <a:pt x="27683" y="6529"/>
                    <a:pt x="28415" y="4792"/>
                    <a:pt x="28415" y="4792"/>
                  </a:cubicBezTo>
                  <a:cubicBezTo>
                    <a:pt x="28415" y="4792"/>
                    <a:pt x="27704" y="4311"/>
                    <a:pt x="27390" y="3851"/>
                  </a:cubicBezTo>
                  <a:cubicBezTo>
                    <a:pt x="27076" y="3370"/>
                    <a:pt x="27641" y="2281"/>
                    <a:pt x="27641" y="2281"/>
                  </a:cubicBezTo>
                  <a:cubicBezTo>
                    <a:pt x="27641" y="2281"/>
                    <a:pt x="26553" y="2009"/>
                    <a:pt x="26344" y="1486"/>
                  </a:cubicBezTo>
                  <a:cubicBezTo>
                    <a:pt x="26134" y="963"/>
                    <a:pt x="26699" y="1"/>
                    <a:pt x="26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7"/>
            <p:cNvSpPr/>
            <p:nvPr/>
          </p:nvSpPr>
          <p:spPr>
            <a:xfrm>
              <a:off x="-555975" y="570800"/>
              <a:ext cx="745450" cy="446225"/>
            </a:xfrm>
            <a:custGeom>
              <a:avLst/>
              <a:gdLst/>
              <a:ahLst/>
              <a:cxnLst/>
              <a:rect l="l" t="t" r="r" b="b"/>
              <a:pathLst>
                <a:path w="29818" h="17849" extrusionOk="0">
                  <a:moveTo>
                    <a:pt x="26557" y="339"/>
                  </a:moveTo>
                  <a:cubicBezTo>
                    <a:pt x="26471" y="507"/>
                    <a:pt x="26402" y="683"/>
                    <a:pt x="26344" y="858"/>
                  </a:cubicBezTo>
                  <a:cubicBezTo>
                    <a:pt x="26281" y="1109"/>
                    <a:pt x="26218" y="1402"/>
                    <a:pt x="26323" y="1674"/>
                  </a:cubicBezTo>
                  <a:cubicBezTo>
                    <a:pt x="26448" y="1946"/>
                    <a:pt x="26679" y="2114"/>
                    <a:pt x="26909" y="2239"/>
                  </a:cubicBezTo>
                  <a:cubicBezTo>
                    <a:pt x="27126" y="2348"/>
                    <a:pt x="27328" y="2441"/>
                    <a:pt x="27555" y="2505"/>
                  </a:cubicBezTo>
                  <a:lnTo>
                    <a:pt x="27555" y="2505"/>
                  </a:lnTo>
                  <a:cubicBezTo>
                    <a:pt x="27466" y="2707"/>
                    <a:pt x="27378" y="2923"/>
                    <a:pt x="27306" y="3139"/>
                  </a:cubicBezTo>
                  <a:cubicBezTo>
                    <a:pt x="27244" y="3390"/>
                    <a:pt x="27202" y="3662"/>
                    <a:pt x="27285" y="3934"/>
                  </a:cubicBezTo>
                  <a:cubicBezTo>
                    <a:pt x="27348" y="4081"/>
                    <a:pt x="27432" y="4185"/>
                    <a:pt x="27516" y="4290"/>
                  </a:cubicBezTo>
                  <a:cubicBezTo>
                    <a:pt x="27599" y="4373"/>
                    <a:pt x="27704" y="4478"/>
                    <a:pt x="27788" y="4562"/>
                  </a:cubicBezTo>
                  <a:cubicBezTo>
                    <a:pt x="27974" y="4711"/>
                    <a:pt x="28144" y="4860"/>
                    <a:pt x="28341" y="4994"/>
                  </a:cubicBezTo>
                  <a:lnTo>
                    <a:pt x="28341" y="4994"/>
                  </a:lnTo>
                  <a:cubicBezTo>
                    <a:pt x="28260" y="5203"/>
                    <a:pt x="28225" y="5426"/>
                    <a:pt x="28206" y="5650"/>
                  </a:cubicBezTo>
                  <a:cubicBezTo>
                    <a:pt x="28185" y="5901"/>
                    <a:pt x="28206" y="6152"/>
                    <a:pt x="28290" y="6403"/>
                  </a:cubicBezTo>
                  <a:cubicBezTo>
                    <a:pt x="28332" y="6529"/>
                    <a:pt x="28394" y="6633"/>
                    <a:pt x="28457" y="6759"/>
                  </a:cubicBezTo>
                  <a:cubicBezTo>
                    <a:pt x="28541" y="6863"/>
                    <a:pt x="28625" y="6968"/>
                    <a:pt x="28708" y="7052"/>
                  </a:cubicBezTo>
                  <a:cubicBezTo>
                    <a:pt x="28823" y="7144"/>
                    <a:pt x="28945" y="7223"/>
                    <a:pt x="29069" y="7290"/>
                  </a:cubicBezTo>
                  <a:lnTo>
                    <a:pt x="29069" y="7290"/>
                  </a:lnTo>
                  <a:lnTo>
                    <a:pt x="26051" y="8391"/>
                  </a:lnTo>
                  <a:lnTo>
                    <a:pt x="22724" y="9625"/>
                  </a:lnTo>
                  <a:lnTo>
                    <a:pt x="16070" y="12136"/>
                  </a:lnTo>
                  <a:lnTo>
                    <a:pt x="9458" y="14689"/>
                  </a:lnTo>
                  <a:cubicBezTo>
                    <a:pt x="7373" y="15496"/>
                    <a:pt x="5306" y="16321"/>
                    <a:pt x="3240" y="17147"/>
                  </a:cubicBezTo>
                  <a:lnTo>
                    <a:pt x="3240" y="17147"/>
                  </a:lnTo>
                  <a:cubicBezTo>
                    <a:pt x="3270" y="17032"/>
                    <a:pt x="3299" y="16917"/>
                    <a:pt x="3328" y="16802"/>
                  </a:cubicBezTo>
                  <a:cubicBezTo>
                    <a:pt x="3370" y="16530"/>
                    <a:pt x="3432" y="16279"/>
                    <a:pt x="3370" y="15944"/>
                  </a:cubicBezTo>
                  <a:cubicBezTo>
                    <a:pt x="3328" y="15777"/>
                    <a:pt x="3202" y="15651"/>
                    <a:pt x="3077" y="15547"/>
                  </a:cubicBezTo>
                  <a:cubicBezTo>
                    <a:pt x="2972" y="15463"/>
                    <a:pt x="2868" y="15379"/>
                    <a:pt x="2742" y="15317"/>
                  </a:cubicBezTo>
                  <a:cubicBezTo>
                    <a:pt x="2561" y="15218"/>
                    <a:pt x="2367" y="15132"/>
                    <a:pt x="2170" y="15059"/>
                  </a:cubicBezTo>
                  <a:lnTo>
                    <a:pt x="2170" y="15059"/>
                  </a:lnTo>
                  <a:cubicBezTo>
                    <a:pt x="2272" y="14843"/>
                    <a:pt x="2339" y="14633"/>
                    <a:pt x="2407" y="14396"/>
                  </a:cubicBezTo>
                  <a:cubicBezTo>
                    <a:pt x="2470" y="14103"/>
                    <a:pt x="2533" y="13810"/>
                    <a:pt x="2449" y="13496"/>
                  </a:cubicBezTo>
                  <a:cubicBezTo>
                    <a:pt x="2365" y="13161"/>
                    <a:pt x="2135" y="12931"/>
                    <a:pt x="1884" y="12785"/>
                  </a:cubicBezTo>
                  <a:cubicBezTo>
                    <a:pt x="1669" y="12641"/>
                    <a:pt x="1438" y="12544"/>
                    <a:pt x="1193" y="12480"/>
                  </a:cubicBezTo>
                  <a:lnTo>
                    <a:pt x="1193" y="12480"/>
                  </a:lnTo>
                  <a:cubicBezTo>
                    <a:pt x="1290" y="12288"/>
                    <a:pt x="1368" y="12094"/>
                    <a:pt x="1403" y="11885"/>
                  </a:cubicBezTo>
                  <a:cubicBezTo>
                    <a:pt x="1445" y="11634"/>
                    <a:pt x="1424" y="11362"/>
                    <a:pt x="1298" y="11153"/>
                  </a:cubicBezTo>
                  <a:cubicBezTo>
                    <a:pt x="1152" y="10923"/>
                    <a:pt x="943" y="10776"/>
                    <a:pt x="733" y="10671"/>
                  </a:cubicBezTo>
                  <a:cubicBezTo>
                    <a:pt x="608" y="10609"/>
                    <a:pt x="503" y="10567"/>
                    <a:pt x="399" y="10525"/>
                  </a:cubicBezTo>
                  <a:cubicBezTo>
                    <a:pt x="336" y="10504"/>
                    <a:pt x="273" y="10483"/>
                    <a:pt x="210" y="10462"/>
                  </a:cubicBezTo>
                  <a:lnTo>
                    <a:pt x="127" y="10441"/>
                  </a:lnTo>
                  <a:lnTo>
                    <a:pt x="85" y="10441"/>
                  </a:lnTo>
                  <a:lnTo>
                    <a:pt x="79" y="10436"/>
                  </a:lnTo>
                  <a:lnTo>
                    <a:pt x="13580" y="5441"/>
                  </a:lnTo>
                  <a:cubicBezTo>
                    <a:pt x="15798" y="4604"/>
                    <a:pt x="17995" y="3767"/>
                    <a:pt x="20171" y="2888"/>
                  </a:cubicBezTo>
                  <a:cubicBezTo>
                    <a:pt x="22294" y="2039"/>
                    <a:pt x="24416" y="1171"/>
                    <a:pt x="26557" y="339"/>
                  </a:cubicBezTo>
                  <a:close/>
                  <a:moveTo>
                    <a:pt x="26951" y="0"/>
                  </a:moveTo>
                  <a:lnTo>
                    <a:pt x="26720" y="84"/>
                  </a:lnTo>
                  <a:cubicBezTo>
                    <a:pt x="24482" y="942"/>
                    <a:pt x="22222" y="1758"/>
                    <a:pt x="19962" y="2595"/>
                  </a:cubicBezTo>
                  <a:cubicBezTo>
                    <a:pt x="17702" y="3432"/>
                    <a:pt x="15443" y="4311"/>
                    <a:pt x="13204" y="5189"/>
                  </a:cubicBezTo>
                  <a:lnTo>
                    <a:pt x="1" y="10441"/>
                  </a:lnTo>
                  <a:cubicBezTo>
                    <a:pt x="22" y="10462"/>
                    <a:pt x="22" y="10483"/>
                    <a:pt x="43" y="10483"/>
                  </a:cubicBezTo>
                  <a:lnTo>
                    <a:pt x="64" y="10483"/>
                  </a:lnTo>
                  <a:lnTo>
                    <a:pt x="106" y="10504"/>
                  </a:lnTo>
                  <a:lnTo>
                    <a:pt x="189" y="10525"/>
                  </a:lnTo>
                  <a:cubicBezTo>
                    <a:pt x="252" y="10546"/>
                    <a:pt x="315" y="10567"/>
                    <a:pt x="357" y="10588"/>
                  </a:cubicBezTo>
                  <a:cubicBezTo>
                    <a:pt x="482" y="10630"/>
                    <a:pt x="587" y="10692"/>
                    <a:pt x="691" y="10755"/>
                  </a:cubicBezTo>
                  <a:cubicBezTo>
                    <a:pt x="880" y="10860"/>
                    <a:pt x="1068" y="11006"/>
                    <a:pt x="1194" y="11215"/>
                  </a:cubicBezTo>
                  <a:cubicBezTo>
                    <a:pt x="1298" y="11404"/>
                    <a:pt x="1298" y="11634"/>
                    <a:pt x="1256" y="11864"/>
                  </a:cubicBezTo>
                  <a:cubicBezTo>
                    <a:pt x="1194" y="12073"/>
                    <a:pt x="1110" y="12304"/>
                    <a:pt x="984" y="12471"/>
                  </a:cubicBezTo>
                  <a:lnTo>
                    <a:pt x="901" y="12596"/>
                  </a:lnTo>
                  <a:lnTo>
                    <a:pt x="1026" y="12617"/>
                  </a:lnTo>
                  <a:cubicBezTo>
                    <a:pt x="1277" y="12701"/>
                    <a:pt x="1549" y="12827"/>
                    <a:pt x="1759" y="12973"/>
                  </a:cubicBezTo>
                  <a:cubicBezTo>
                    <a:pt x="1968" y="13120"/>
                    <a:pt x="2156" y="13329"/>
                    <a:pt x="2198" y="13559"/>
                  </a:cubicBezTo>
                  <a:cubicBezTo>
                    <a:pt x="2240" y="13789"/>
                    <a:pt x="2198" y="14061"/>
                    <a:pt x="2135" y="14312"/>
                  </a:cubicBezTo>
                  <a:cubicBezTo>
                    <a:pt x="2052" y="14584"/>
                    <a:pt x="1947" y="14835"/>
                    <a:pt x="1821" y="15065"/>
                  </a:cubicBezTo>
                  <a:lnTo>
                    <a:pt x="1738" y="15233"/>
                  </a:lnTo>
                  <a:lnTo>
                    <a:pt x="1905" y="15296"/>
                  </a:lnTo>
                  <a:cubicBezTo>
                    <a:pt x="2135" y="15379"/>
                    <a:pt x="2365" y="15484"/>
                    <a:pt x="2575" y="15609"/>
                  </a:cubicBezTo>
                  <a:cubicBezTo>
                    <a:pt x="2763" y="15735"/>
                    <a:pt x="2993" y="15902"/>
                    <a:pt x="3014" y="16049"/>
                  </a:cubicBezTo>
                  <a:cubicBezTo>
                    <a:pt x="3056" y="16216"/>
                    <a:pt x="3014" y="16488"/>
                    <a:pt x="2951" y="16718"/>
                  </a:cubicBezTo>
                  <a:cubicBezTo>
                    <a:pt x="2888" y="16949"/>
                    <a:pt x="2826" y="17200"/>
                    <a:pt x="2742" y="17430"/>
                  </a:cubicBezTo>
                  <a:lnTo>
                    <a:pt x="2575" y="17848"/>
                  </a:lnTo>
                  <a:lnTo>
                    <a:pt x="2993" y="17681"/>
                  </a:lnTo>
                  <a:cubicBezTo>
                    <a:pt x="5211" y="16844"/>
                    <a:pt x="7429" y="16028"/>
                    <a:pt x="9647" y="15191"/>
                  </a:cubicBezTo>
                  <a:lnTo>
                    <a:pt x="16280" y="12659"/>
                  </a:lnTo>
                  <a:lnTo>
                    <a:pt x="22891" y="10065"/>
                  </a:lnTo>
                  <a:lnTo>
                    <a:pt x="26176" y="8767"/>
                  </a:lnTo>
                  <a:lnTo>
                    <a:pt x="29482" y="7428"/>
                  </a:lnTo>
                  <a:lnTo>
                    <a:pt x="29817" y="7303"/>
                  </a:lnTo>
                  <a:lnTo>
                    <a:pt x="29482" y="7156"/>
                  </a:lnTo>
                  <a:cubicBezTo>
                    <a:pt x="29273" y="7094"/>
                    <a:pt x="29064" y="6989"/>
                    <a:pt x="28897" y="6842"/>
                  </a:cubicBezTo>
                  <a:cubicBezTo>
                    <a:pt x="28729" y="6717"/>
                    <a:pt x="28604" y="6529"/>
                    <a:pt x="28520" y="6319"/>
                  </a:cubicBezTo>
                  <a:cubicBezTo>
                    <a:pt x="28436" y="6110"/>
                    <a:pt x="28415" y="5880"/>
                    <a:pt x="28436" y="5671"/>
                  </a:cubicBezTo>
                  <a:cubicBezTo>
                    <a:pt x="28436" y="5441"/>
                    <a:pt x="28478" y="5210"/>
                    <a:pt x="28562" y="5001"/>
                  </a:cubicBezTo>
                  <a:lnTo>
                    <a:pt x="28604" y="4917"/>
                  </a:lnTo>
                  <a:lnTo>
                    <a:pt x="28520" y="4855"/>
                  </a:lnTo>
                  <a:cubicBezTo>
                    <a:pt x="28311" y="4729"/>
                    <a:pt x="28101" y="4583"/>
                    <a:pt x="27934" y="4415"/>
                  </a:cubicBezTo>
                  <a:cubicBezTo>
                    <a:pt x="27829" y="4332"/>
                    <a:pt x="27746" y="4248"/>
                    <a:pt x="27662" y="4164"/>
                  </a:cubicBezTo>
                  <a:cubicBezTo>
                    <a:pt x="27578" y="4060"/>
                    <a:pt x="27495" y="3955"/>
                    <a:pt x="27453" y="3871"/>
                  </a:cubicBezTo>
                  <a:cubicBezTo>
                    <a:pt x="27390" y="3662"/>
                    <a:pt x="27432" y="3411"/>
                    <a:pt x="27495" y="3181"/>
                  </a:cubicBezTo>
                  <a:cubicBezTo>
                    <a:pt x="27557" y="2951"/>
                    <a:pt x="27641" y="2720"/>
                    <a:pt x="27767" y="2490"/>
                  </a:cubicBezTo>
                  <a:lnTo>
                    <a:pt x="27808" y="2386"/>
                  </a:lnTo>
                  <a:lnTo>
                    <a:pt x="27704" y="2365"/>
                  </a:lnTo>
                  <a:cubicBezTo>
                    <a:pt x="27453" y="2302"/>
                    <a:pt x="27223" y="2218"/>
                    <a:pt x="26992" y="2093"/>
                  </a:cubicBezTo>
                  <a:cubicBezTo>
                    <a:pt x="26783" y="1988"/>
                    <a:pt x="26553" y="1821"/>
                    <a:pt x="26448" y="1612"/>
                  </a:cubicBezTo>
                  <a:cubicBezTo>
                    <a:pt x="26386" y="1402"/>
                    <a:pt x="26428" y="1151"/>
                    <a:pt x="26511" y="900"/>
                  </a:cubicBezTo>
                  <a:cubicBezTo>
                    <a:pt x="26595" y="670"/>
                    <a:pt x="26700" y="440"/>
                    <a:pt x="26825" y="210"/>
                  </a:cubicBezTo>
                  <a:lnTo>
                    <a:pt x="269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67"/>
          <p:cNvGrpSpPr/>
          <p:nvPr/>
        </p:nvGrpSpPr>
        <p:grpSpPr>
          <a:xfrm>
            <a:off x="7318175" y="541838"/>
            <a:ext cx="1269476" cy="1023001"/>
            <a:chOff x="2180950" y="2308500"/>
            <a:chExt cx="1460175" cy="1176675"/>
          </a:xfrm>
        </p:grpSpPr>
        <p:sp>
          <p:nvSpPr>
            <p:cNvPr id="1793" name="Google Shape;1793;p67"/>
            <p:cNvSpPr/>
            <p:nvPr/>
          </p:nvSpPr>
          <p:spPr>
            <a:xfrm>
              <a:off x="2435250" y="2328000"/>
              <a:ext cx="1195400" cy="715650"/>
            </a:xfrm>
            <a:custGeom>
              <a:avLst/>
              <a:gdLst/>
              <a:ahLst/>
              <a:cxnLst/>
              <a:rect l="l" t="t" r="r" b="b"/>
              <a:pathLst>
                <a:path w="47816" h="28626" extrusionOk="0">
                  <a:moveTo>
                    <a:pt x="18583" y="0"/>
                  </a:moveTo>
                  <a:cubicBezTo>
                    <a:pt x="18385" y="0"/>
                    <a:pt x="18183" y="10"/>
                    <a:pt x="17980" y="32"/>
                  </a:cubicBezTo>
                  <a:cubicBezTo>
                    <a:pt x="14244" y="398"/>
                    <a:pt x="12242" y="4034"/>
                    <a:pt x="12509" y="7437"/>
                  </a:cubicBezTo>
                  <a:cubicBezTo>
                    <a:pt x="12528" y="7703"/>
                    <a:pt x="12330" y="7861"/>
                    <a:pt x="12138" y="7861"/>
                  </a:cubicBezTo>
                  <a:cubicBezTo>
                    <a:pt x="11993" y="7861"/>
                    <a:pt x="11852" y="7771"/>
                    <a:pt x="11809" y="7570"/>
                  </a:cubicBezTo>
                  <a:cubicBezTo>
                    <a:pt x="11775" y="7537"/>
                    <a:pt x="11775" y="7504"/>
                    <a:pt x="11775" y="7470"/>
                  </a:cubicBezTo>
                  <a:cubicBezTo>
                    <a:pt x="11748" y="7484"/>
                    <a:pt x="11714" y="7492"/>
                    <a:pt x="11680" y="7492"/>
                  </a:cubicBezTo>
                  <a:cubicBezTo>
                    <a:pt x="11631" y="7492"/>
                    <a:pt x="11581" y="7476"/>
                    <a:pt x="11542" y="7437"/>
                  </a:cubicBezTo>
                  <a:cubicBezTo>
                    <a:pt x="9871" y="5521"/>
                    <a:pt x="7459" y="2917"/>
                    <a:pt x="4878" y="2917"/>
                  </a:cubicBezTo>
                  <a:cubicBezTo>
                    <a:pt x="3954" y="2917"/>
                    <a:pt x="3009" y="3250"/>
                    <a:pt x="2068" y="4068"/>
                  </a:cubicBezTo>
                  <a:cubicBezTo>
                    <a:pt x="0" y="5902"/>
                    <a:pt x="401" y="8671"/>
                    <a:pt x="2235" y="10406"/>
                  </a:cubicBezTo>
                  <a:cubicBezTo>
                    <a:pt x="3836" y="11973"/>
                    <a:pt x="5771" y="12440"/>
                    <a:pt x="7906" y="12574"/>
                  </a:cubicBezTo>
                  <a:cubicBezTo>
                    <a:pt x="8106" y="12607"/>
                    <a:pt x="8206" y="12741"/>
                    <a:pt x="8206" y="12907"/>
                  </a:cubicBezTo>
                  <a:cubicBezTo>
                    <a:pt x="8340" y="12941"/>
                    <a:pt x="8373" y="13141"/>
                    <a:pt x="8239" y="13208"/>
                  </a:cubicBezTo>
                  <a:cubicBezTo>
                    <a:pt x="5204" y="14609"/>
                    <a:pt x="3870" y="18645"/>
                    <a:pt x="7005" y="20846"/>
                  </a:cubicBezTo>
                  <a:cubicBezTo>
                    <a:pt x="8087" y="21604"/>
                    <a:pt x="9482" y="22005"/>
                    <a:pt x="10862" y="22005"/>
                  </a:cubicBezTo>
                  <a:cubicBezTo>
                    <a:pt x="12886" y="22005"/>
                    <a:pt x="14879" y="21143"/>
                    <a:pt x="15812" y="19279"/>
                  </a:cubicBezTo>
                  <a:cubicBezTo>
                    <a:pt x="15874" y="19128"/>
                    <a:pt x="15999" y="19062"/>
                    <a:pt x="16120" y="19062"/>
                  </a:cubicBezTo>
                  <a:cubicBezTo>
                    <a:pt x="16322" y="19062"/>
                    <a:pt x="16516" y="19242"/>
                    <a:pt x="16412" y="19512"/>
                  </a:cubicBezTo>
                  <a:cubicBezTo>
                    <a:pt x="16379" y="19646"/>
                    <a:pt x="16312" y="19779"/>
                    <a:pt x="16245" y="19912"/>
                  </a:cubicBezTo>
                  <a:cubicBezTo>
                    <a:pt x="15478" y="23949"/>
                    <a:pt x="17613" y="27718"/>
                    <a:pt x="21816" y="28485"/>
                  </a:cubicBezTo>
                  <a:cubicBezTo>
                    <a:pt x="22334" y="28581"/>
                    <a:pt x="22839" y="28626"/>
                    <a:pt x="23332" y="28626"/>
                  </a:cubicBezTo>
                  <a:cubicBezTo>
                    <a:pt x="26803" y="28626"/>
                    <a:pt x="29620" y="26370"/>
                    <a:pt x="31489" y="23448"/>
                  </a:cubicBezTo>
                  <a:cubicBezTo>
                    <a:pt x="31565" y="23325"/>
                    <a:pt x="31668" y="23275"/>
                    <a:pt x="31771" y="23275"/>
                  </a:cubicBezTo>
                  <a:cubicBezTo>
                    <a:pt x="32030" y="23275"/>
                    <a:pt x="32290" y="23595"/>
                    <a:pt x="32123" y="23882"/>
                  </a:cubicBezTo>
                  <a:cubicBezTo>
                    <a:pt x="32090" y="23982"/>
                    <a:pt x="32023" y="24049"/>
                    <a:pt x="31990" y="24115"/>
                  </a:cubicBezTo>
                  <a:cubicBezTo>
                    <a:pt x="33539" y="26550"/>
                    <a:pt x="36398" y="28268"/>
                    <a:pt x="39149" y="28268"/>
                  </a:cubicBezTo>
                  <a:cubicBezTo>
                    <a:pt x="40958" y="28268"/>
                    <a:pt x="42721" y="27524"/>
                    <a:pt x="44032" y="25750"/>
                  </a:cubicBezTo>
                  <a:cubicBezTo>
                    <a:pt x="47815" y="20629"/>
                    <a:pt x="42956" y="14967"/>
                    <a:pt x="37500" y="14967"/>
                  </a:cubicBezTo>
                  <a:cubicBezTo>
                    <a:pt x="37376" y="14967"/>
                    <a:pt x="37251" y="14970"/>
                    <a:pt x="37127" y="14976"/>
                  </a:cubicBezTo>
                  <a:cubicBezTo>
                    <a:pt x="37060" y="14976"/>
                    <a:pt x="36993" y="14976"/>
                    <a:pt x="36927" y="14909"/>
                  </a:cubicBezTo>
                  <a:cubicBezTo>
                    <a:pt x="36860" y="14942"/>
                    <a:pt x="36827" y="14942"/>
                    <a:pt x="36760" y="14976"/>
                  </a:cubicBezTo>
                  <a:cubicBezTo>
                    <a:pt x="36742" y="14981"/>
                    <a:pt x="36725" y="14983"/>
                    <a:pt x="36709" y="14983"/>
                  </a:cubicBezTo>
                  <a:cubicBezTo>
                    <a:pt x="36513" y="14983"/>
                    <a:pt x="36442" y="14637"/>
                    <a:pt x="36626" y="14575"/>
                  </a:cubicBezTo>
                  <a:cubicBezTo>
                    <a:pt x="36660" y="14542"/>
                    <a:pt x="36693" y="14542"/>
                    <a:pt x="36726" y="14509"/>
                  </a:cubicBezTo>
                  <a:cubicBezTo>
                    <a:pt x="36726" y="14408"/>
                    <a:pt x="36827" y="14275"/>
                    <a:pt x="37027" y="14242"/>
                  </a:cubicBezTo>
                  <a:lnTo>
                    <a:pt x="37294" y="14242"/>
                  </a:lnTo>
                  <a:cubicBezTo>
                    <a:pt x="41396" y="11840"/>
                    <a:pt x="39095" y="6069"/>
                    <a:pt x="35959" y="3734"/>
                  </a:cubicBezTo>
                  <a:cubicBezTo>
                    <a:pt x="34569" y="2685"/>
                    <a:pt x="32879" y="2130"/>
                    <a:pt x="31253" y="2130"/>
                  </a:cubicBezTo>
                  <a:cubicBezTo>
                    <a:pt x="28745" y="2130"/>
                    <a:pt x="26389" y="3449"/>
                    <a:pt x="25518" y="6303"/>
                  </a:cubicBezTo>
                  <a:cubicBezTo>
                    <a:pt x="25469" y="6474"/>
                    <a:pt x="25344" y="6547"/>
                    <a:pt x="25211" y="6547"/>
                  </a:cubicBezTo>
                  <a:cubicBezTo>
                    <a:pt x="24983" y="6547"/>
                    <a:pt x="24734" y="6331"/>
                    <a:pt x="24818" y="6036"/>
                  </a:cubicBezTo>
                  <a:cubicBezTo>
                    <a:pt x="24851" y="5969"/>
                    <a:pt x="24885" y="5902"/>
                    <a:pt x="24885" y="5836"/>
                  </a:cubicBezTo>
                  <a:cubicBezTo>
                    <a:pt x="24350" y="2755"/>
                    <a:pt x="21831" y="0"/>
                    <a:pt x="18583" y="0"/>
                  </a:cubicBezTo>
                  <a:close/>
                </a:path>
              </a:pathLst>
            </a:custGeom>
            <a:solidFill>
              <a:srgbClr val="98A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7"/>
            <p:cNvSpPr/>
            <p:nvPr/>
          </p:nvSpPr>
          <p:spPr>
            <a:xfrm>
              <a:off x="2180950" y="2308500"/>
              <a:ext cx="1460175" cy="1176675"/>
            </a:xfrm>
            <a:custGeom>
              <a:avLst/>
              <a:gdLst/>
              <a:ahLst/>
              <a:cxnLst/>
              <a:rect l="l" t="t" r="r" b="b"/>
              <a:pathLst>
                <a:path w="58407" h="47067" extrusionOk="0">
                  <a:moveTo>
                    <a:pt x="17311" y="13988"/>
                  </a:moveTo>
                  <a:cubicBezTo>
                    <a:pt x="15443" y="14788"/>
                    <a:pt x="14542" y="16823"/>
                    <a:pt x="14742" y="18791"/>
                  </a:cubicBezTo>
                  <a:cubicBezTo>
                    <a:pt x="13675" y="18091"/>
                    <a:pt x="11340" y="16623"/>
                    <a:pt x="11373" y="16523"/>
                  </a:cubicBezTo>
                  <a:cubicBezTo>
                    <a:pt x="11440" y="15989"/>
                    <a:pt x="16177" y="14355"/>
                    <a:pt x="17177" y="13988"/>
                  </a:cubicBezTo>
                  <a:close/>
                  <a:moveTo>
                    <a:pt x="13174" y="12687"/>
                  </a:moveTo>
                  <a:cubicBezTo>
                    <a:pt x="14042" y="13220"/>
                    <a:pt x="15042" y="13621"/>
                    <a:pt x="16010" y="13821"/>
                  </a:cubicBezTo>
                  <a:cubicBezTo>
                    <a:pt x="14075" y="14655"/>
                    <a:pt x="12140" y="15455"/>
                    <a:pt x="10206" y="16289"/>
                  </a:cubicBezTo>
                  <a:cubicBezTo>
                    <a:pt x="9939" y="16389"/>
                    <a:pt x="9972" y="16756"/>
                    <a:pt x="10239" y="16856"/>
                  </a:cubicBezTo>
                  <a:cubicBezTo>
                    <a:pt x="11173" y="17223"/>
                    <a:pt x="12107" y="17690"/>
                    <a:pt x="13008" y="18257"/>
                  </a:cubicBezTo>
                  <a:cubicBezTo>
                    <a:pt x="14075" y="18924"/>
                    <a:pt x="14342" y="19125"/>
                    <a:pt x="13274" y="20092"/>
                  </a:cubicBezTo>
                  <a:cubicBezTo>
                    <a:pt x="12207" y="21059"/>
                    <a:pt x="10439" y="21760"/>
                    <a:pt x="9138" y="22394"/>
                  </a:cubicBezTo>
                  <a:cubicBezTo>
                    <a:pt x="6937" y="23528"/>
                    <a:pt x="4668" y="24462"/>
                    <a:pt x="2333" y="25296"/>
                  </a:cubicBezTo>
                  <a:cubicBezTo>
                    <a:pt x="5235" y="23128"/>
                    <a:pt x="8204" y="21059"/>
                    <a:pt x="11240" y="19125"/>
                  </a:cubicBezTo>
                  <a:cubicBezTo>
                    <a:pt x="11440" y="18991"/>
                    <a:pt x="11373" y="18624"/>
                    <a:pt x="11140" y="18558"/>
                  </a:cubicBezTo>
                  <a:cubicBezTo>
                    <a:pt x="9438" y="18024"/>
                    <a:pt x="7737" y="17357"/>
                    <a:pt x="6103" y="16623"/>
                  </a:cubicBezTo>
                  <a:cubicBezTo>
                    <a:pt x="8471" y="15355"/>
                    <a:pt x="10839" y="14054"/>
                    <a:pt x="13174" y="12687"/>
                  </a:cubicBezTo>
                  <a:close/>
                  <a:moveTo>
                    <a:pt x="28755" y="780"/>
                  </a:moveTo>
                  <a:cubicBezTo>
                    <a:pt x="32003" y="780"/>
                    <a:pt x="34522" y="3535"/>
                    <a:pt x="35057" y="6616"/>
                  </a:cubicBezTo>
                  <a:cubicBezTo>
                    <a:pt x="35057" y="6682"/>
                    <a:pt x="35023" y="6749"/>
                    <a:pt x="34990" y="6816"/>
                  </a:cubicBezTo>
                  <a:cubicBezTo>
                    <a:pt x="34906" y="7111"/>
                    <a:pt x="35155" y="7327"/>
                    <a:pt x="35383" y="7327"/>
                  </a:cubicBezTo>
                  <a:cubicBezTo>
                    <a:pt x="35516" y="7327"/>
                    <a:pt x="35641" y="7254"/>
                    <a:pt x="35690" y="7083"/>
                  </a:cubicBezTo>
                  <a:cubicBezTo>
                    <a:pt x="36561" y="4229"/>
                    <a:pt x="38917" y="2910"/>
                    <a:pt x="41425" y="2910"/>
                  </a:cubicBezTo>
                  <a:cubicBezTo>
                    <a:pt x="43051" y="2910"/>
                    <a:pt x="44741" y="3465"/>
                    <a:pt x="46131" y="4514"/>
                  </a:cubicBezTo>
                  <a:cubicBezTo>
                    <a:pt x="49267" y="6849"/>
                    <a:pt x="51568" y="12620"/>
                    <a:pt x="47466" y="15022"/>
                  </a:cubicBezTo>
                  <a:lnTo>
                    <a:pt x="47199" y="15022"/>
                  </a:lnTo>
                  <a:cubicBezTo>
                    <a:pt x="46999" y="15055"/>
                    <a:pt x="46898" y="15188"/>
                    <a:pt x="46898" y="15289"/>
                  </a:cubicBezTo>
                  <a:cubicBezTo>
                    <a:pt x="46865" y="15322"/>
                    <a:pt x="46832" y="15322"/>
                    <a:pt x="46798" y="15355"/>
                  </a:cubicBezTo>
                  <a:cubicBezTo>
                    <a:pt x="46614" y="15417"/>
                    <a:pt x="46685" y="15763"/>
                    <a:pt x="46881" y="15763"/>
                  </a:cubicBezTo>
                  <a:cubicBezTo>
                    <a:pt x="46897" y="15763"/>
                    <a:pt x="46914" y="15761"/>
                    <a:pt x="46932" y="15756"/>
                  </a:cubicBezTo>
                  <a:cubicBezTo>
                    <a:pt x="46999" y="15722"/>
                    <a:pt x="47032" y="15722"/>
                    <a:pt x="47099" y="15689"/>
                  </a:cubicBezTo>
                  <a:cubicBezTo>
                    <a:pt x="47165" y="15756"/>
                    <a:pt x="47232" y="15756"/>
                    <a:pt x="47299" y="15756"/>
                  </a:cubicBezTo>
                  <a:cubicBezTo>
                    <a:pt x="47423" y="15750"/>
                    <a:pt x="47548" y="15747"/>
                    <a:pt x="47672" y="15747"/>
                  </a:cubicBezTo>
                  <a:cubicBezTo>
                    <a:pt x="53128" y="15747"/>
                    <a:pt x="57987" y="21409"/>
                    <a:pt x="54204" y="26530"/>
                  </a:cubicBezTo>
                  <a:cubicBezTo>
                    <a:pt x="52893" y="28304"/>
                    <a:pt x="51130" y="29048"/>
                    <a:pt x="49321" y="29048"/>
                  </a:cubicBezTo>
                  <a:cubicBezTo>
                    <a:pt x="46570" y="29048"/>
                    <a:pt x="43711" y="27330"/>
                    <a:pt x="42162" y="24895"/>
                  </a:cubicBezTo>
                  <a:cubicBezTo>
                    <a:pt x="42195" y="24829"/>
                    <a:pt x="42262" y="24762"/>
                    <a:pt x="42295" y="24662"/>
                  </a:cubicBezTo>
                  <a:cubicBezTo>
                    <a:pt x="42462" y="24375"/>
                    <a:pt x="42202" y="24055"/>
                    <a:pt x="41943" y="24055"/>
                  </a:cubicBezTo>
                  <a:cubicBezTo>
                    <a:pt x="41840" y="24055"/>
                    <a:pt x="41737" y="24105"/>
                    <a:pt x="41661" y="24228"/>
                  </a:cubicBezTo>
                  <a:cubicBezTo>
                    <a:pt x="39792" y="27150"/>
                    <a:pt x="36975" y="29406"/>
                    <a:pt x="33504" y="29406"/>
                  </a:cubicBezTo>
                  <a:cubicBezTo>
                    <a:pt x="33011" y="29406"/>
                    <a:pt x="32506" y="29361"/>
                    <a:pt x="31988" y="29265"/>
                  </a:cubicBezTo>
                  <a:cubicBezTo>
                    <a:pt x="27785" y="28498"/>
                    <a:pt x="25650" y="24729"/>
                    <a:pt x="26417" y="20692"/>
                  </a:cubicBezTo>
                  <a:cubicBezTo>
                    <a:pt x="26484" y="20559"/>
                    <a:pt x="26551" y="20426"/>
                    <a:pt x="26584" y="20292"/>
                  </a:cubicBezTo>
                  <a:cubicBezTo>
                    <a:pt x="26688" y="20022"/>
                    <a:pt x="26494" y="19842"/>
                    <a:pt x="26292" y="19842"/>
                  </a:cubicBezTo>
                  <a:cubicBezTo>
                    <a:pt x="26171" y="19842"/>
                    <a:pt x="26046" y="19908"/>
                    <a:pt x="25984" y="20059"/>
                  </a:cubicBezTo>
                  <a:cubicBezTo>
                    <a:pt x="25051" y="21923"/>
                    <a:pt x="23058" y="22785"/>
                    <a:pt x="21034" y="22785"/>
                  </a:cubicBezTo>
                  <a:cubicBezTo>
                    <a:pt x="19654" y="22785"/>
                    <a:pt x="18259" y="22384"/>
                    <a:pt x="17177" y="21626"/>
                  </a:cubicBezTo>
                  <a:cubicBezTo>
                    <a:pt x="14042" y="19425"/>
                    <a:pt x="15376" y="15389"/>
                    <a:pt x="18411" y="13988"/>
                  </a:cubicBezTo>
                  <a:cubicBezTo>
                    <a:pt x="18545" y="13921"/>
                    <a:pt x="18512" y="13721"/>
                    <a:pt x="18378" y="13687"/>
                  </a:cubicBezTo>
                  <a:cubicBezTo>
                    <a:pt x="18378" y="13521"/>
                    <a:pt x="18278" y="13387"/>
                    <a:pt x="18078" y="13354"/>
                  </a:cubicBezTo>
                  <a:cubicBezTo>
                    <a:pt x="15943" y="13220"/>
                    <a:pt x="14008" y="12753"/>
                    <a:pt x="12407" y="11186"/>
                  </a:cubicBezTo>
                  <a:cubicBezTo>
                    <a:pt x="10573" y="9451"/>
                    <a:pt x="10172" y="6682"/>
                    <a:pt x="12240" y="4848"/>
                  </a:cubicBezTo>
                  <a:cubicBezTo>
                    <a:pt x="13181" y="4030"/>
                    <a:pt x="14126" y="3697"/>
                    <a:pt x="15050" y="3697"/>
                  </a:cubicBezTo>
                  <a:cubicBezTo>
                    <a:pt x="17631" y="3697"/>
                    <a:pt x="20043" y="6301"/>
                    <a:pt x="21714" y="8217"/>
                  </a:cubicBezTo>
                  <a:cubicBezTo>
                    <a:pt x="21753" y="8256"/>
                    <a:pt x="21803" y="8272"/>
                    <a:pt x="21852" y="8272"/>
                  </a:cubicBezTo>
                  <a:cubicBezTo>
                    <a:pt x="21886" y="8272"/>
                    <a:pt x="21920" y="8264"/>
                    <a:pt x="21947" y="8250"/>
                  </a:cubicBezTo>
                  <a:cubicBezTo>
                    <a:pt x="21947" y="8284"/>
                    <a:pt x="21947" y="8317"/>
                    <a:pt x="21981" y="8350"/>
                  </a:cubicBezTo>
                  <a:cubicBezTo>
                    <a:pt x="22024" y="8551"/>
                    <a:pt x="22165" y="8641"/>
                    <a:pt x="22310" y="8641"/>
                  </a:cubicBezTo>
                  <a:cubicBezTo>
                    <a:pt x="22502" y="8641"/>
                    <a:pt x="22700" y="8483"/>
                    <a:pt x="22681" y="8217"/>
                  </a:cubicBezTo>
                  <a:cubicBezTo>
                    <a:pt x="22414" y="4814"/>
                    <a:pt x="24416" y="1178"/>
                    <a:pt x="28152" y="812"/>
                  </a:cubicBezTo>
                  <a:cubicBezTo>
                    <a:pt x="28355" y="790"/>
                    <a:pt x="28557" y="780"/>
                    <a:pt x="28755" y="780"/>
                  </a:cubicBezTo>
                  <a:close/>
                  <a:moveTo>
                    <a:pt x="25717" y="21760"/>
                  </a:moveTo>
                  <a:lnTo>
                    <a:pt x="25717" y="21760"/>
                  </a:lnTo>
                  <a:cubicBezTo>
                    <a:pt x="25416" y="23361"/>
                    <a:pt x="25717" y="24962"/>
                    <a:pt x="26517" y="26330"/>
                  </a:cubicBezTo>
                  <a:cubicBezTo>
                    <a:pt x="26459" y="26311"/>
                    <a:pt x="26413" y="26291"/>
                    <a:pt x="26364" y="26291"/>
                  </a:cubicBezTo>
                  <a:cubicBezTo>
                    <a:pt x="26329" y="26291"/>
                    <a:pt x="26293" y="26302"/>
                    <a:pt x="26250" y="26330"/>
                  </a:cubicBezTo>
                  <a:cubicBezTo>
                    <a:pt x="24716" y="27097"/>
                    <a:pt x="23215" y="27864"/>
                    <a:pt x="21714" y="28631"/>
                  </a:cubicBezTo>
                  <a:cubicBezTo>
                    <a:pt x="21447" y="28798"/>
                    <a:pt x="21480" y="29165"/>
                    <a:pt x="21747" y="29265"/>
                  </a:cubicBezTo>
                  <a:cubicBezTo>
                    <a:pt x="22248" y="29499"/>
                    <a:pt x="27051" y="31500"/>
                    <a:pt x="26717" y="32601"/>
                  </a:cubicBezTo>
                  <a:cubicBezTo>
                    <a:pt x="26451" y="33402"/>
                    <a:pt x="22648" y="34536"/>
                    <a:pt x="21814" y="34869"/>
                  </a:cubicBezTo>
                  <a:cubicBezTo>
                    <a:pt x="18678" y="36237"/>
                    <a:pt x="15476" y="37271"/>
                    <a:pt x="12074" y="37738"/>
                  </a:cubicBezTo>
                  <a:cubicBezTo>
                    <a:pt x="15243" y="35503"/>
                    <a:pt x="18578" y="33568"/>
                    <a:pt x="22047" y="31900"/>
                  </a:cubicBezTo>
                  <a:cubicBezTo>
                    <a:pt x="22314" y="31767"/>
                    <a:pt x="22248" y="31467"/>
                    <a:pt x="22014" y="31333"/>
                  </a:cubicBezTo>
                  <a:cubicBezTo>
                    <a:pt x="21414" y="31033"/>
                    <a:pt x="18345" y="29966"/>
                    <a:pt x="18145" y="29399"/>
                  </a:cubicBezTo>
                  <a:cubicBezTo>
                    <a:pt x="17811" y="28398"/>
                    <a:pt x="18612" y="28098"/>
                    <a:pt x="19279" y="27397"/>
                  </a:cubicBezTo>
                  <a:cubicBezTo>
                    <a:pt x="20513" y="26096"/>
                    <a:pt x="21680" y="24762"/>
                    <a:pt x="22781" y="23361"/>
                  </a:cubicBezTo>
                  <a:cubicBezTo>
                    <a:pt x="23915" y="23094"/>
                    <a:pt x="24983" y="22594"/>
                    <a:pt x="25717" y="21760"/>
                  </a:cubicBezTo>
                  <a:close/>
                  <a:moveTo>
                    <a:pt x="28649" y="0"/>
                  </a:moveTo>
                  <a:cubicBezTo>
                    <a:pt x="28528" y="0"/>
                    <a:pt x="28407" y="4"/>
                    <a:pt x="28285" y="11"/>
                  </a:cubicBezTo>
                  <a:cubicBezTo>
                    <a:pt x="24583" y="211"/>
                    <a:pt x="21414" y="3980"/>
                    <a:pt x="21847" y="7683"/>
                  </a:cubicBezTo>
                  <a:cubicBezTo>
                    <a:pt x="20546" y="5682"/>
                    <a:pt x="18845" y="3647"/>
                    <a:pt x="16377" y="3113"/>
                  </a:cubicBezTo>
                  <a:cubicBezTo>
                    <a:pt x="16015" y="3040"/>
                    <a:pt x="15647" y="3004"/>
                    <a:pt x="15280" y="3004"/>
                  </a:cubicBezTo>
                  <a:cubicBezTo>
                    <a:pt x="13483" y="3004"/>
                    <a:pt x="11709" y="3869"/>
                    <a:pt x="10739" y="5448"/>
                  </a:cubicBezTo>
                  <a:cubicBezTo>
                    <a:pt x="9038" y="8284"/>
                    <a:pt x="10472" y="10919"/>
                    <a:pt x="12841" y="12487"/>
                  </a:cubicBezTo>
                  <a:cubicBezTo>
                    <a:pt x="10306" y="13754"/>
                    <a:pt x="7771" y="15055"/>
                    <a:pt x="5235" y="16356"/>
                  </a:cubicBezTo>
                  <a:cubicBezTo>
                    <a:pt x="4969" y="16523"/>
                    <a:pt x="5002" y="16856"/>
                    <a:pt x="5235" y="16990"/>
                  </a:cubicBezTo>
                  <a:cubicBezTo>
                    <a:pt x="6370" y="17490"/>
                    <a:pt x="8638" y="17890"/>
                    <a:pt x="9472" y="18691"/>
                  </a:cubicBezTo>
                  <a:cubicBezTo>
                    <a:pt x="9739" y="18958"/>
                    <a:pt x="9905" y="19025"/>
                    <a:pt x="9939" y="19025"/>
                  </a:cubicBezTo>
                  <a:cubicBezTo>
                    <a:pt x="9905" y="19025"/>
                    <a:pt x="9772" y="19091"/>
                    <a:pt x="9572" y="19425"/>
                  </a:cubicBezTo>
                  <a:cubicBezTo>
                    <a:pt x="9305" y="19858"/>
                    <a:pt x="7871" y="20526"/>
                    <a:pt x="7504" y="20759"/>
                  </a:cubicBezTo>
                  <a:cubicBezTo>
                    <a:pt x="5035" y="22427"/>
                    <a:pt x="2634" y="24195"/>
                    <a:pt x="299" y="25996"/>
                  </a:cubicBezTo>
                  <a:cubicBezTo>
                    <a:pt x="1" y="26234"/>
                    <a:pt x="235" y="26579"/>
                    <a:pt x="526" y="26579"/>
                  </a:cubicBezTo>
                  <a:cubicBezTo>
                    <a:pt x="561" y="26579"/>
                    <a:pt x="596" y="26574"/>
                    <a:pt x="632" y="26563"/>
                  </a:cubicBezTo>
                  <a:cubicBezTo>
                    <a:pt x="5702" y="24929"/>
                    <a:pt x="10472" y="22661"/>
                    <a:pt x="14942" y="19758"/>
                  </a:cubicBezTo>
                  <a:cubicBezTo>
                    <a:pt x="15176" y="20526"/>
                    <a:pt x="15609" y="21260"/>
                    <a:pt x="16243" y="21827"/>
                  </a:cubicBezTo>
                  <a:cubicBezTo>
                    <a:pt x="17478" y="22897"/>
                    <a:pt x="19323" y="23516"/>
                    <a:pt x="21127" y="23516"/>
                  </a:cubicBezTo>
                  <a:cubicBezTo>
                    <a:pt x="21516" y="23516"/>
                    <a:pt x="21902" y="23487"/>
                    <a:pt x="22281" y="23428"/>
                  </a:cubicBezTo>
                  <a:lnTo>
                    <a:pt x="22281" y="23428"/>
                  </a:lnTo>
                  <a:cubicBezTo>
                    <a:pt x="20546" y="25329"/>
                    <a:pt x="18778" y="27197"/>
                    <a:pt x="16877" y="28965"/>
                  </a:cubicBezTo>
                  <a:cubicBezTo>
                    <a:pt x="16710" y="29132"/>
                    <a:pt x="16777" y="29365"/>
                    <a:pt x="16977" y="29465"/>
                  </a:cubicBezTo>
                  <a:cubicBezTo>
                    <a:pt x="17444" y="29699"/>
                    <a:pt x="20913" y="31033"/>
                    <a:pt x="20913" y="31567"/>
                  </a:cubicBezTo>
                  <a:cubicBezTo>
                    <a:pt x="20913" y="32001"/>
                    <a:pt x="17744" y="33368"/>
                    <a:pt x="17277" y="33635"/>
                  </a:cubicBezTo>
                  <a:cubicBezTo>
                    <a:pt x="14976" y="34936"/>
                    <a:pt x="12741" y="36404"/>
                    <a:pt x="10606" y="37938"/>
                  </a:cubicBezTo>
                  <a:cubicBezTo>
                    <a:pt x="10318" y="38162"/>
                    <a:pt x="10552" y="38540"/>
                    <a:pt x="10837" y="38540"/>
                  </a:cubicBezTo>
                  <a:cubicBezTo>
                    <a:pt x="10849" y="38540"/>
                    <a:pt x="10861" y="38540"/>
                    <a:pt x="10873" y="38539"/>
                  </a:cubicBezTo>
                  <a:cubicBezTo>
                    <a:pt x="16944" y="38005"/>
                    <a:pt x="22414" y="35470"/>
                    <a:pt x="27785" y="32834"/>
                  </a:cubicBezTo>
                  <a:cubicBezTo>
                    <a:pt x="28018" y="32701"/>
                    <a:pt x="28052" y="32401"/>
                    <a:pt x="27852" y="32234"/>
                  </a:cubicBezTo>
                  <a:cubicBezTo>
                    <a:pt x="26217" y="30900"/>
                    <a:pt x="24482" y="29832"/>
                    <a:pt x="22614" y="28932"/>
                  </a:cubicBezTo>
                  <a:cubicBezTo>
                    <a:pt x="23915" y="28265"/>
                    <a:pt x="25216" y="27597"/>
                    <a:pt x="26517" y="26930"/>
                  </a:cubicBezTo>
                  <a:cubicBezTo>
                    <a:pt x="26651" y="26864"/>
                    <a:pt x="26684" y="26730"/>
                    <a:pt x="26684" y="26630"/>
                  </a:cubicBezTo>
                  <a:cubicBezTo>
                    <a:pt x="27651" y="28131"/>
                    <a:pt x="29186" y="29332"/>
                    <a:pt x="30987" y="29866"/>
                  </a:cubicBezTo>
                  <a:cubicBezTo>
                    <a:pt x="31819" y="30120"/>
                    <a:pt x="32647" y="30238"/>
                    <a:pt x="33460" y="30238"/>
                  </a:cubicBezTo>
                  <a:cubicBezTo>
                    <a:pt x="34994" y="30238"/>
                    <a:pt x="36474" y="29818"/>
                    <a:pt x="37825" y="29098"/>
                  </a:cubicBezTo>
                  <a:lnTo>
                    <a:pt x="37825" y="29098"/>
                  </a:lnTo>
                  <a:cubicBezTo>
                    <a:pt x="37959" y="31734"/>
                    <a:pt x="37992" y="34302"/>
                    <a:pt x="37725" y="36937"/>
                  </a:cubicBezTo>
                  <a:cubicBezTo>
                    <a:pt x="37694" y="37092"/>
                    <a:pt x="37863" y="37275"/>
                    <a:pt x="38047" y="37275"/>
                  </a:cubicBezTo>
                  <a:cubicBezTo>
                    <a:pt x="38062" y="37275"/>
                    <a:pt x="38077" y="37273"/>
                    <a:pt x="38092" y="37271"/>
                  </a:cubicBezTo>
                  <a:cubicBezTo>
                    <a:pt x="38691" y="37091"/>
                    <a:pt x="40798" y="36131"/>
                    <a:pt x="41656" y="36131"/>
                  </a:cubicBezTo>
                  <a:cubicBezTo>
                    <a:pt x="41753" y="36131"/>
                    <a:pt x="41834" y="36143"/>
                    <a:pt x="41895" y="36170"/>
                  </a:cubicBezTo>
                  <a:cubicBezTo>
                    <a:pt x="43029" y="36637"/>
                    <a:pt x="42729" y="38172"/>
                    <a:pt x="42796" y="39172"/>
                  </a:cubicBezTo>
                  <a:cubicBezTo>
                    <a:pt x="42996" y="41707"/>
                    <a:pt x="43162" y="44276"/>
                    <a:pt x="43329" y="46811"/>
                  </a:cubicBezTo>
                  <a:cubicBezTo>
                    <a:pt x="43329" y="46973"/>
                    <a:pt x="43484" y="47067"/>
                    <a:pt x="43638" y="47067"/>
                  </a:cubicBezTo>
                  <a:cubicBezTo>
                    <a:pt x="43769" y="47067"/>
                    <a:pt x="43899" y="46998"/>
                    <a:pt x="43930" y="46844"/>
                  </a:cubicBezTo>
                  <a:cubicBezTo>
                    <a:pt x="45064" y="42074"/>
                    <a:pt x="45964" y="37271"/>
                    <a:pt x="46665" y="32434"/>
                  </a:cubicBezTo>
                  <a:cubicBezTo>
                    <a:pt x="46695" y="32221"/>
                    <a:pt x="46531" y="32063"/>
                    <a:pt x="46349" y="32063"/>
                  </a:cubicBezTo>
                  <a:cubicBezTo>
                    <a:pt x="46332" y="32063"/>
                    <a:pt x="46315" y="32064"/>
                    <a:pt x="46298" y="32067"/>
                  </a:cubicBezTo>
                  <a:cubicBezTo>
                    <a:pt x="45447" y="32203"/>
                    <a:pt x="44303" y="32619"/>
                    <a:pt x="43389" y="32619"/>
                  </a:cubicBezTo>
                  <a:cubicBezTo>
                    <a:pt x="42727" y="32619"/>
                    <a:pt x="42186" y="32401"/>
                    <a:pt x="41962" y="31700"/>
                  </a:cubicBezTo>
                  <a:cubicBezTo>
                    <a:pt x="41528" y="30266"/>
                    <a:pt x="41795" y="28064"/>
                    <a:pt x="41728" y="26563"/>
                  </a:cubicBezTo>
                  <a:cubicBezTo>
                    <a:pt x="41728" y="26392"/>
                    <a:pt x="41613" y="26317"/>
                    <a:pt x="41483" y="26317"/>
                  </a:cubicBezTo>
                  <a:cubicBezTo>
                    <a:pt x="41361" y="26317"/>
                    <a:pt x="41226" y="26383"/>
                    <a:pt x="41161" y="26497"/>
                  </a:cubicBezTo>
                  <a:cubicBezTo>
                    <a:pt x="41128" y="26530"/>
                    <a:pt x="41094" y="26597"/>
                    <a:pt x="41094" y="26697"/>
                  </a:cubicBezTo>
                  <a:cubicBezTo>
                    <a:pt x="41194" y="28865"/>
                    <a:pt x="41294" y="31033"/>
                    <a:pt x="41395" y="33201"/>
                  </a:cubicBezTo>
                  <a:cubicBezTo>
                    <a:pt x="41424" y="33376"/>
                    <a:pt x="41580" y="33475"/>
                    <a:pt x="41730" y="33475"/>
                  </a:cubicBezTo>
                  <a:cubicBezTo>
                    <a:pt x="41752" y="33475"/>
                    <a:pt x="41774" y="33472"/>
                    <a:pt x="41795" y="33468"/>
                  </a:cubicBezTo>
                  <a:cubicBezTo>
                    <a:pt x="42296" y="33385"/>
                    <a:pt x="44193" y="32790"/>
                    <a:pt x="45077" y="32790"/>
                  </a:cubicBezTo>
                  <a:cubicBezTo>
                    <a:pt x="45252" y="32790"/>
                    <a:pt x="45387" y="32813"/>
                    <a:pt x="45464" y="32868"/>
                  </a:cubicBezTo>
                  <a:cubicBezTo>
                    <a:pt x="46365" y="33435"/>
                    <a:pt x="45431" y="36204"/>
                    <a:pt x="45297" y="37004"/>
                  </a:cubicBezTo>
                  <a:cubicBezTo>
                    <a:pt x="44864" y="39539"/>
                    <a:pt x="44363" y="42041"/>
                    <a:pt x="43796" y="44543"/>
                  </a:cubicBezTo>
                  <a:cubicBezTo>
                    <a:pt x="43596" y="41541"/>
                    <a:pt x="43396" y="38539"/>
                    <a:pt x="43129" y="35536"/>
                  </a:cubicBezTo>
                  <a:cubicBezTo>
                    <a:pt x="43099" y="35387"/>
                    <a:pt x="42936" y="35264"/>
                    <a:pt x="42782" y="35264"/>
                  </a:cubicBezTo>
                  <a:cubicBezTo>
                    <a:pt x="42764" y="35264"/>
                    <a:pt x="42746" y="35266"/>
                    <a:pt x="42729" y="35270"/>
                  </a:cubicBezTo>
                  <a:cubicBezTo>
                    <a:pt x="41862" y="35536"/>
                    <a:pt x="40827" y="36003"/>
                    <a:pt x="39893" y="36103"/>
                  </a:cubicBezTo>
                  <a:cubicBezTo>
                    <a:pt x="39567" y="36130"/>
                    <a:pt x="39313" y="36148"/>
                    <a:pt x="39116" y="36148"/>
                  </a:cubicBezTo>
                  <a:cubicBezTo>
                    <a:pt x="38309" y="36148"/>
                    <a:pt x="38466" y="35837"/>
                    <a:pt x="38492" y="34469"/>
                  </a:cubicBezTo>
                  <a:cubicBezTo>
                    <a:pt x="38526" y="32601"/>
                    <a:pt x="38392" y="30766"/>
                    <a:pt x="38092" y="28932"/>
                  </a:cubicBezTo>
                  <a:cubicBezTo>
                    <a:pt x="39226" y="28265"/>
                    <a:pt x="40227" y="27431"/>
                    <a:pt x="41061" y="26430"/>
                  </a:cubicBezTo>
                  <a:cubicBezTo>
                    <a:pt x="41361" y="26063"/>
                    <a:pt x="41661" y="25696"/>
                    <a:pt x="41895" y="25296"/>
                  </a:cubicBezTo>
                  <a:cubicBezTo>
                    <a:pt x="43400" y="28081"/>
                    <a:pt x="46445" y="29793"/>
                    <a:pt x="49388" y="29793"/>
                  </a:cubicBezTo>
                  <a:cubicBezTo>
                    <a:pt x="51662" y="29793"/>
                    <a:pt x="53875" y="28771"/>
                    <a:pt x="55271" y="26430"/>
                  </a:cubicBezTo>
                  <a:cubicBezTo>
                    <a:pt x="58407" y="21159"/>
                    <a:pt x="54104" y="15122"/>
                    <a:pt x="48566" y="14955"/>
                  </a:cubicBezTo>
                  <a:cubicBezTo>
                    <a:pt x="51869" y="12553"/>
                    <a:pt x="50067" y="7049"/>
                    <a:pt x="47265" y="4481"/>
                  </a:cubicBezTo>
                  <a:cubicBezTo>
                    <a:pt x="45630" y="2968"/>
                    <a:pt x="43462" y="2155"/>
                    <a:pt x="41384" y="2155"/>
                  </a:cubicBezTo>
                  <a:cubicBezTo>
                    <a:pt x="38928" y="2155"/>
                    <a:pt x="36598" y="3291"/>
                    <a:pt x="35424" y="5748"/>
                  </a:cubicBezTo>
                  <a:cubicBezTo>
                    <a:pt x="34877" y="2595"/>
                    <a:pt x="31940" y="0"/>
                    <a:pt x="2864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7"/>
            <p:cNvSpPr/>
            <p:nvPr/>
          </p:nvSpPr>
          <p:spPr>
            <a:xfrm>
              <a:off x="3133250" y="2969225"/>
              <a:ext cx="206825" cy="452850"/>
            </a:xfrm>
            <a:custGeom>
              <a:avLst/>
              <a:gdLst/>
              <a:ahLst/>
              <a:cxnLst/>
              <a:rect l="l" t="t" r="r" b="b"/>
              <a:pathLst>
                <a:path w="8273" h="18114" extrusionOk="0">
                  <a:moveTo>
                    <a:pt x="2969" y="1"/>
                  </a:moveTo>
                  <a:cubicBezTo>
                    <a:pt x="2135" y="1002"/>
                    <a:pt x="1134" y="1836"/>
                    <a:pt x="0" y="2503"/>
                  </a:cubicBezTo>
                  <a:cubicBezTo>
                    <a:pt x="300" y="4337"/>
                    <a:pt x="434" y="6172"/>
                    <a:pt x="400" y="8040"/>
                  </a:cubicBezTo>
                  <a:cubicBezTo>
                    <a:pt x="374" y="9408"/>
                    <a:pt x="217" y="9719"/>
                    <a:pt x="1024" y="9719"/>
                  </a:cubicBezTo>
                  <a:cubicBezTo>
                    <a:pt x="1221" y="9719"/>
                    <a:pt x="1475" y="9701"/>
                    <a:pt x="1801" y="9674"/>
                  </a:cubicBezTo>
                  <a:cubicBezTo>
                    <a:pt x="2735" y="9574"/>
                    <a:pt x="3770" y="9107"/>
                    <a:pt x="4637" y="8841"/>
                  </a:cubicBezTo>
                  <a:cubicBezTo>
                    <a:pt x="4654" y="8837"/>
                    <a:pt x="4672" y="8835"/>
                    <a:pt x="4690" y="8835"/>
                  </a:cubicBezTo>
                  <a:cubicBezTo>
                    <a:pt x="4844" y="8835"/>
                    <a:pt x="5007" y="8958"/>
                    <a:pt x="5037" y="9107"/>
                  </a:cubicBezTo>
                  <a:cubicBezTo>
                    <a:pt x="5304" y="12110"/>
                    <a:pt x="5504" y="15112"/>
                    <a:pt x="5704" y="18114"/>
                  </a:cubicBezTo>
                  <a:cubicBezTo>
                    <a:pt x="6271" y="15612"/>
                    <a:pt x="6772" y="13110"/>
                    <a:pt x="7205" y="10575"/>
                  </a:cubicBezTo>
                  <a:cubicBezTo>
                    <a:pt x="7339" y="9775"/>
                    <a:pt x="8273" y="7006"/>
                    <a:pt x="7372" y="6439"/>
                  </a:cubicBezTo>
                  <a:cubicBezTo>
                    <a:pt x="7295" y="6384"/>
                    <a:pt x="7160" y="6361"/>
                    <a:pt x="6985" y="6361"/>
                  </a:cubicBezTo>
                  <a:cubicBezTo>
                    <a:pt x="6101" y="6361"/>
                    <a:pt x="4204" y="6956"/>
                    <a:pt x="3703" y="7039"/>
                  </a:cubicBezTo>
                  <a:cubicBezTo>
                    <a:pt x="3682" y="7043"/>
                    <a:pt x="3660" y="7046"/>
                    <a:pt x="3638" y="7046"/>
                  </a:cubicBezTo>
                  <a:cubicBezTo>
                    <a:pt x="3488" y="7046"/>
                    <a:pt x="3332" y="6947"/>
                    <a:pt x="3303" y="6772"/>
                  </a:cubicBezTo>
                  <a:cubicBezTo>
                    <a:pt x="3202" y="4604"/>
                    <a:pt x="3102" y="2436"/>
                    <a:pt x="3002" y="268"/>
                  </a:cubicBezTo>
                  <a:cubicBezTo>
                    <a:pt x="3002" y="168"/>
                    <a:pt x="3036" y="101"/>
                    <a:pt x="3069" y="68"/>
                  </a:cubicBezTo>
                  <a:lnTo>
                    <a:pt x="2969" y="1"/>
                  </a:ln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7"/>
            <p:cNvSpPr/>
            <p:nvPr/>
          </p:nvSpPr>
          <p:spPr>
            <a:xfrm>
              <a:off x="2482775" y="2852475"/>
              <a:ext cx="374450" cy="399475"/>
            </a:xfrm>
            <a:custGeom>
              <a:avLst/>
              <a:gdLst/>
              <a:ahLst/>
              <a:cxnLst/>
              <a:rect l="l" t="t" r="r" b="b"/>
              <a:pathLst>
                <a:path w="14978" h="15979" extrusionOk="0">
                  <a:moveTo>
                    <a:pt x="13644" y="1"/>
                  </a:moveTo>
                  <a:cubicBezTo>
                    <a:pt x="12910" y="835"/>
                    <a:pt x="11842" y="1335"/>
                    <a:pt x="10708" y="1602"/>
                  </a:cubicBezTo>
                  <a:cubicBezTo>
                    <a:pt x="9607" y="3003"/>
                    <a:pt x="8440" y="4337"/>
                    <a:pt x="7206" y="5638"/>
                  </a:cubicBezTo>
                  <a:cubicBezTo>
                    <a:pt x="6539" y="6339"/>
                    <a:pt x="5738" y="6639"/>
                    <a:pt x="6072" y="7640"/>
                  </a:cubicBezTo>
                  <a:cubicBezTo>
                    <a:pt x="6272" y="8207"/>
                    <a:pt x="9341" y="9274"/>
                    <a:pt x="9941" y="9574"/>
                  </a:cubicBezTo>
                  <a:cubicBezTo>
                    <a:pt x="10175" y="9708"/>
                    <a:pt x="10241" y="10008"/>
                    <a:pt x="9974" y="10141"/>
                  </a:cubicBezTo>
                  <a:cubicBezTo>
                    <a:pt x="6505" y="11809"/>
                    <a:pt x="3170" y="13744"/>
                    <a:pt x="1" y="15979"/>
                  </a:cubicBezTo>
                  <a:cubicBezTo>
                    <a:pt x="3403" y="15512"/>
                    <a:pt x="6605" y="14478"/>
                    <a:pt x="9741" y="13110"/>
                  </a:cubicBezTo>
                  <a:cubicBezTo>
                    <a:pt x="10575" y="12777"/>
                    <a:pt x="14378" y="11643"/>
                    <a:pt x="14644" y="10842"/>
                  </a:cubicBezTo>
                  <a:cubicBezTo>
                    <a:pt x="14978" y="9741"/>
                    <a:pt x="10175" y="7740"/>
                    <a:pt x="9674" y="7506"/>
                  </a:cubicBezTo>
                  <a:cubicBezTo>
                    <a:pt x="9407" y="7406"/>
                    <a:pt x="9374" y="7039"/>
                    <a:pt x="9641" y="6872"/>
                  </a:cubicBezTo>
                  <a:cubicBezTo>
                    <a:pt x="11142" y="6105"/>
                    <a:pt x="12643" y="5338"/>
                    <a:pt x="14177" y="4571"/>
                  </a:cubicBezTo>
                  <a:cubicBezTo>
                    <a:pt x="14220" y="4543"/>
                    <a:pt x="14256" y="4532"/>
                    <a:pt x="14291" y="4532"/>
                  </a:cubicBezTo>
                  <a:cubicBezTo>
                    <a:pt x="14340" y="4532"/>
                    <a:pt x="14386" y="4552"/>
                    <a:pt x="14444" y="4571"/>
                  </a:cubicBezTo>
                  <a:cubicBezTo>
                    <a:pt x="13677" y="3203"/>
                    <a:pt x="13343" y="1602"/>
                    <a:pt x="13644"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7"/>
            <p:cNvSpPr/>
            <p:nvPr/>
          </p:nvSpPr>
          <p:spPr>
            <a:xfrm>
              <a:off x="2239275" y="2625650"/>
              <a:ext cx="341925" cy="315250"/>
            </a:xfrm>
            <a:custGeom>
              <a:avLst/>
              <a:gdLst/>
              <a:ahLst/>
              <a:cxnLst/>
              <a:rect l="l" t="t" r="r" b="b"/>
              <a:pathLst>
                <a:path w="13677" h="12610" extrusionOk="0">
                  <a:moveTo>
                    <a:pt x="10841" y="1"/>
                  </a:moveTo>
                  <a:cubicBezTo>
                    <a:pt x="8506" y="1368"/>
                    <a:pt x="6138" y="2669"/>
                    <a:pt x="3770" y="3937"/>
                  </a:cubicBezTo>
                  <a:cubicBezTo>
                    <a:pt x="5404" y="4671"/>
                    <a:pt x="7105" y="5338"/>
                    <a:pt x="8807" y="5872"/>
                  </a:cubicBezTo>
                  <a:cubicBezTo>
                    <a:pt x="9040" y="5938"/>
                    <a:pt x="9107" y="6305"/>
                    <a:pt x="8907" y="6439"/>
                  </a:cubicBezTo>
                  <a:cubicBezTo>
                    <a:pt x="5871" y="8373"/>
                    <a:pt x="2902" y="10442"/>
                    <a:pt x="0" y="12610"/>
                  </a:cubicBezTo>
                  <a:cubicBezTo>
                    <a:pt x="2335" y="11776"/>
                    <a:pt x="4604" y="10842"/>
                    <a:pt x="6805" y="9708"/>
                  </a:cubicBezTo>
                  <a:cubicBezTo>
                    <a:pt x="8106" y="9074"/>
                    <a:pt x="9874" y="8373"/>
                    <a:pt x="10941" y="7406"/>
                  </a:cubicBezTo>
                  <a:cubicBezTo>
                    <a:pt x="12009" y="6439"/>
                    <a:pt x="11742" y="6238"/>
                    <a:pt x="10675" y="5571"/>
                  </a:cubicBezTo>
                  <a:cubicBezTo>
                    <a:pt x="9774" y="5004"/>
                    <a:pt x="8840" y="4537"/>
                    <a:pt x="7873" y="4170"/>
                  </a:cubicBezTo>
                  <a:cubicBezTo>
                    <a:pt x="7639" y="4070"/>
                    <a:pt x="7606" y="3703"/>
                    <a:pt x="7873" y="3603"/>
                  </a:cubicBezTo>
                  <a:cubicBezTo>
                    <a:pt x="9807" y="2769"/>
                    <a:pt x="11742" y="1969"/>
                    <a:pt x="13677" y="1135"/>
                  </a:cubicBezTo>
                  <a:cubicBezTo>
                    <a:pt x="12709" y="935"/>
                    <a:pt x="11709" y="534"/>
                    <a:pt x="10841"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67"/>
          <p:cNvGrpSpPr/>
          <p:nvPr/>
        </p:nvGrpSpPr>
        <p:grpSpPr>
          <a:xfrm rot="-899960">
            <a:off x="550422" y="4134616"/>
            <a:ext cx="1189839" cy="532184"/>
            <a:chOff x="2750925" y="2801625"/>
            <a:chExt cx="1189875" cy="532200"/>
          </a:xfrm>
        </p:grpSpPr>
        <p:grpSp>
          <p:nvGrpSpPr>
            <p:cNvPr id="1806" name="Google Shape;1806;p67"/>
            <p:cNvGrpSpPr/>
            <p:nvPr/>
          </p:nvGrpSpPr>
          <p:grpSpPr>
            <a:xfrm>
              <a:off x="3222325" y="2801625"/>
              <a:ext cx="718475" cy="532200"/>
              <a:chOff x="3222325" y="2801625"/>
              <a:chExt cx="718475" cy="532200"/>
            </a:xfrm>
          </p:grpSpPr>
          <p:sp>
            <p:nvSpPr>
              <p:cNvPr id="1807" name="Google Shape;1807;p67"/>
              <p:cNvSpPr/>
              <p:nvPr/>
            </p:nvSpPr>
            <p:spPr>
              <a:xfrm>
                <a:off x="3744150" y="3135025"/>
                <a:ext cx="196650" cy="198800"/>
              </a:xfrm>
              <a:custGeom>
                <a:avLst/>
                <a:gdLst/>
                <a:ahLst/>
                <a:cxnLst/>
                <a:rect l="l" t="t" r="r" b="b"/>
                <a:pathLst>
                  <a:path w="7866" h="7952" extrusionOk="0">
                    <a:moveTo>
                      <a:pt x="5097" y="794"/>
                    </a:moveTo>
                    <a:lnTo>
                      <a:pt x="5097" y="794"/>
                    </a:lnTo>
                    <a:cubicBezTo>
                      <a:pt x="4997" y="1361"/>
                      <a:pt x="4963" y="1962"/>
                      <a:pt x="5063" y="2529"/>
                    </a:cubicBezTo>
                    <a:cubicBezTo>
                      <a:pt x="4796" y="2529"/>
                      <a:pt x="4663" y="2962"/>
                      <a:pt x="4963" y="2996"/>
                    </a:cubicBezTo>
                    <a:cubicBezTo>
                      <a:pt x="5730" y="3163"/>
                      <a:pt x="6464" y="3363"/>
                      <a:pt x="7198" y="3663"/>
                    </a:cubicBezTo>
                    <a:cubicBezTo>
                      <a:pt x="6631" y="4163"/>
                      <a:pt x="5964" y="4497"/>
                      <a:pt x="5197" y="4664"/>
                    </a:cubicBezTo>
                    <a:cubicBezTo>
                      <a:pt x="5151" y="4618"/>
                      <a:pt x="5085" y="4596"/>
                      <a:pt x="5019" y="4596"/>
                    </a:cubicBezTo>
                    <a:cubicBezTo>
                      <a:pt x="4893" y="4596"/>
                      <a:pt x="4763" y="4677"/>
                      <a:pt x="4763" y="4830"/>
                    </a:cubicBezTo>
                    <a:cubicBezTo>
                      <a:pt x="4830" y="5631"/>
                      <a:pt x="4730" y="6398"/>
                      <a:pt x="4530" y="7132"/>
                    </a:cubicBezTo>
                    <a:cubicBezTo>
                      <a:pt x="4063" y="6532"/>
                      <a:pt x="3696" y="5898"/>
                      <a:pt x="3295" y="5231"/>
                    </a:cubicBezTo>
                    <a:cubicBezTo>
                      <a:pt x="3262" y="5164"/>
                      <a:pt x="3195" y="5164"/>
                      <a:pt x="3129" y="5164"/>
                    </a:cubicBezTo>
                    <a:cubicBezTo>
                      <a:pt x="3087" y="5081"/>
                      <a:pt x="2995" y="5024"/>
                      <a:pt x="2899" y="5024"/>
                    </a:cubicBezTo>
                    <a:cubicBezTo>
                      <a:pt x="2840" y="5024"/>
                      <a:pt x="2779" y="5046"/>
                      <a:pt x="2728" y="5097"/>
                    </a:cubicBezTo>
                    <a:cubicBezTo>
                      <a:pt x="2261" y="5464"/>
                      <a:pt x="1761" y="5764"/>
                      <a:pt x="1194" y="5965"/>
                    </a:cubicBezTo>
                    <a:cubicBezTo>
                      <a:pt x="1494" y="5431"/>
                      <a:pt x="1661" y="4864"/>
                      <a:pt x="1728" y="4230"/>
                    </a:cubicBezTo>
                    <a:cubicBezTo>
                      <a:pt x="1828" y="4197"/>
                      <a:pt x="1894" y="4130"/>
                      <a:pt x="1828" y="4030"/>
                    </a:cubicBezTo>
                    <a:cubicBezTo>
                      <a:pt x="1527" y="3296"/>
                      <a:pt x="1194" y="2562"/>
                      <a:pt x="827" y="1862"/>
                    </a:cubicBezTo>
                    <a:lnTo>
                      <a:pt x="827" y="1862"/>
                    </a:lnTo>
                    <a:cubicBezTo>
                      <a:pt x="1594" y="2028"/>
                      <a:pt x="2361" y="2262"/>
                      <a:pt x="3095" y="2562"/>
                    </a:cubicBezTo>
                    <a:cubicBezTo>
                      <a:pt x="3119" y="2568"/>
                      <a:pt x="3141" y="2571"/>
                      <a:pt x="3163" y="2571"/>
                    </a:cubicBezTo>
                    <a:cubicBezTo>
                      <a:pt x="3262" y="2571"/>
                      <a:pt x="3335" y="2511"/>
                      <a:pt x="3362" y="2429"/>
                    </a:cubicBezTo>
                    <a:cubicBezTo>
                      <a:pt x="3429" y="2429"/>
                      <a:pt x="3462" y="2429"/>
                      <a:pt x="3495" y="2395"/>
                    </a:cubicBezTo>
                    <a:cubicBezTo>
                      <a:pt x="3962" y="1795"/>
                      <a:pt x="4496" y="1261"/>
                      <a:pt x="5097" y="794"/>
                    </a:cubicBezTo>
                    <a:close/>
                    <a:moveTo>
                      <a:pt x="5425" y="0"/>
                    </a:moveTo>
                    <a:cubicBezTo>
                      <a:pt x="5393" y="0"/>
                      <a:pt x="5361" y="8"/>
                      <a:pt x="5330" y="27"/>
                    </a:cubicBezTo>
                    <a:cubicBezTo>
                      <a:pt x="4563" y="627"/>
                      <a:pt x="3862" y="1294"/>
                      <a:pt x="3295" y="2095"/>
                    </a:cubicBezTo>
                    <a:cubicBezTo>
                      <a:pt x="2361" y="1695"/>
                      <a:pt x="1394" y="1395"/>
                      <a:pt x="393" y="1228"/>
                    </a:cubicBezTo>
                    <a:cubicBezTo>
                      <a:pt x="378" y="1225"/>
                      <a:pt x="364" y="1224"/>
                      <a:pt x="349" y="1224"/>
                    </a:cubicBezTo>
                    <a:cubicBezTo>
                      <a:pt x="165" y="1224"/>
                      <a:pt x="0" y="1412"/>
                      <a:pt x="93" y="1628"/>
                    </a:cubicBezTo>
                    <a:cubicBezTo>
                      <a:pt x="527" y="2462"/>
                      <a:pt x="960" y="3329"/>
                      <a:pt x="1461" y="4130"/>
                    </a:cubicBezTo>
                    <a:cubicBezTo>
                      <a:pt x="1227" y="4930"/>
                      <a:pt x="894" y="5664"/>
                      <a:pt x="393" y="6331"/>
                    </a:cubicBezTo>
                    <a:cubicBezTo>
                      <a:pt x="269" y="6487"/>
                      <a:pt x="464" y="6702"/>
                      <a:pt x="654" y="6702"/>
                    </a:cubicBezTo>
                    <a:cubicBezTo>
                      <a:pt x="667" y="6702"/>
                      <a:pt x="680" y="6701"/>
                      <a:pt x="693" y="6698"/>
                    </a:cubicBezTo>
                    <a:cubicBezTo>
                      <a:pt x="1561" y="6465"/>
                      <a:pt x="2361" y="6031"/>
                      <a:pt x="3062" y="5464"/>
                    </a:cubicBezTo>
                    <a:cubicBezTo>
                      <a:pt x="3295" y="6365"/>
                      <a:pt x="3862" y="7165"/>
                      <a:pt x="4429" y="7866"/>
                    </a:cubicBezTo>
                    <a:cubicBezTo>
                      <a:pt x="4478" y="7926"/>
                      <a:pt x="4539" y="7952"/>
                      <a:pt x="4601" y="7952"/>
                    </a:cubicBezTo>
                    <a:cubicBezTo>
                      <a:pt x="4710" y="7952"/>
                      <a:pt x="4821" y="7872"/>
                      <a:pt x="4863" y="7766"/>
                    </a:cubicBezTo>
                    <a:cubicBezTo>
                      <a:pt x="5197" y="6865"/>
                      <a:pt x="5330" y="5898"/>
                      <a:pt x="5297" y="4964"/>
                    </a:cubicBezTo>
                    <a:cubicBezTo>
                      <a:pt x="6231" y="4864"/>
                      <a:pt x="7098" y="4430"/>
                      <a:pt x="7765" y="3763"/>
                    </a:cubicBezTo>
                    <a:cubicBezTo>
                      <a:pt x="7865" y="3663"/>
                      <a:pt x="7865" y="3463"/>
                      <a:pt x="7732" y="3396"/>
                    </a:cubicBezTo>
                    <a:cubicBezTo>
                      <a:pt x="7031" y="3029"/>
                      <a:pt x="6264" y="2762"/>
                      <a:pt x="5497" y="2595"/>
                    </a:cubicBezTo>
                    <a:cubicBezTo>
                      <a:pt x="5497" y="2562"/>
                      <a:pt x="5497" y="2562"/>
                      <a:pt x="5497" y="2529"/>
                    </a:cubicBezTo>
                    <a:cubicBezTo>
                      <a:pt x="5497" y="1761"/>
                      <a:pt x="5497" y="1061"/>
                      <a:pt x="5664" y="294"/>
                    </a:cubicBezTo>
                    <a:cubicBezTo>
                      <a:pt x="5691" y="158"/>
                      <a:pt x="5563" y="0"/>
                      <a:pt x="542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7"/>
              <p:cNvSpPr/>
              <p:nvPr/>
            </p:nvSpPr>
            <p:spPr>
              <a:xfrm>
                <a:off x="3764800" y="3154875"/>
                <a:ext cx="159325" cy="158475"/>
              </a:xfrm>
              <a:custGeom>
                <a:avLst/>
                <a:gdLst/>
                <a:ahLst/>
                <a:cxnLst/>
                <a:rect l="l" t="t" r="r" b="b"/>
                <a:pathLst>
                  <a:path w="6373" h="6339" extrusionOk="0">
                    <a:moveTo>
                      <a:pt x="4271" y="0"/>
                    </a:moveTo>
                    <a:lnTo>
                      <a:pt x="4271" y="0"/>
                    </a:lnTo>
                    <a:cubicBezTo>
                      <a:pt x="3670" y="467"/>
                      <a:pt x="3136" y="1001"/>
                      <a:pt x="2669" y="1601"/>
                    </a:cubicBezTo>
                    <a:cubicBezTo>
                      <a:pt x="2636" y="1635"/>
                      <a:pt x="2603" y="1635"/>
                      <a:pt x="2536" y="1635"/>
                    </a:cubicBezTo>
                    <a:cubicBezTo>
                      <a:pt x="2509" y="1717"/>
                      <a:pt x="2436" y="1777"/>
                      <a:pt x="2337" y="1777"/>
                    </a:cubicBezTo>
                    <a:cubicBezTo>
                      <a:pt x="2315" y="1777"/>
                      <a:pt x="2293" y="1774"/>
                      <a:pt x="2269" y="1768"/>
                    </a:cubicBezTo>
                    <a:cubicBezTo>
                      <a:pt x="1535" y="1468"/>
                      <a:pt x="768" y="1234"/>
                      <a:pt x="1" y="1068"/>
                    </a:cubicBezTo>
                    <a:lnTo>
                      <a:pt x="1" y="1068"/>
                    </a:lnTo>
                    <a:cubicBezTo>
                      <a:pt x="368" y="1768"/>
                      <a:pt x="701" y="2502"/>
                      <a:pt x="1002" y="3236"/>
                    </a:cubicBezTo>
                    <a:cubicBezTo>
                      <a:pt x="1068" y="3336"/>
                      <a:pt x="1002" y="3403"/>
                      <a:pt x="902" y="3436"/>
                    </a:cubicBezTo>
                    <a:cubicBezTo>
                      <a:pt x="835" y="4070"/>
                      <a:pt x="668" y="4637"/>
                      <a:pt x="368" y="5171"/>
                    </a:cubicBezTo>
                    <a:cubicBezTo>
                      <a:pt x="935" y="4970"/>
                      <a:pt x="1435" y="4670"/>
                      <a:pt x="1902" y="4303"/>
                    </a:cubicBezTo>
                    <a:cubicBezTo>
                      <a:pt x="1953" y="4252"/>
                      <a:pt x="2014" y="4230"/>
                      <a:pt x="2073" y="4230"/>
                    </a:cubicBezTo>
                    <a:cubicBezTo>
                      <a:pt x="2169" y="4230"/>
                      <a:pt x="2261" y="4287"/>
                      <a:pt x="2303" y="4370"/>
                    </a:cubicBezTo>
                    <a:cubicBezTo>
                      <a:pt x="2369" y="4370"/>
                      <a:pt x="2436" y="4370"/>
                      <a:pt x="2469" y="4437"/>
                    </a:cubicBezTo>
                    <a:cubicBezTo>
                      <a:pt x="2870" y="5104"/>
                      <a:pt x="3237" y="5738"/>
                      <a:pt x="3704" y="6338"/>
                    </a:cubicBezTo>
                    <a:cubicBezTo>
                      <a:pt x="3904" y="5604"/>
                      <a:pt x="4004" y="4837"/>
                      <a:pt x="3937" y="4036"/>
                    </a:cubicBezTo>
                    <a:cubicBezTo>
                      <a:pt x="3937" y="3883"/>
                      <a:pt x="4067" y="3802"/>
                      <a:pt x="4193" y="3802"/>
                    </a:cubicBezTo>
                    <a:cubicBezTo>
                      <a:pt x="4259" y="3802"/>
                      <a:pt x="4325" y="3824"/>
                      <a:pt x="4371" y="3870"/>
                    </a:cubicBezTo>
                    <a:cubicBezTo>
                      <a:pt x="5138" y="3703"/>
                      <a:pt x="5805" y="3369"/>
                      <a:pt x="6372" y="2869"/>
                    </a:cubicBezTo>
                    <a:cubicBezTo>
                      <a:pt x="5638" y="2569"/>
                      <a:pt x="4904" y="2369"/>
                      <a:pt x="4137" y="2202"/>
                    </a:cubicBezTo>
                    <a:cubicBezTo>
                      <a:pt x="3837" y="2168"/>
                      <a:pt x="3970" y="1735"/>
                      <a:pt x="4237" y="1735"/>
                    </a:cubicBezTo>
                    <a:cubicBezTo>
                      <a:pt x="4137" y="1168"/>
                      <a:pt x="4171" y="567"/>
                      <a:pt x="42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7"/>
              <p:cNvSpPr/>
              <p:nvPr/>
            </p:nvSpPr>
            <p:spPr>
              <a:xfrm>
                <a:off x="3750850" y="3135025"/>
                <a:ext cx="189950" cy="198800"/>
              </a:xfrm>
              <a:custGeom>
                <a:avLst/>
                <a:gdLst/>
                <a:ahLst/>
                <a:cxnLst/>
                <a:rect l="l" t="t" r="r" b="b"/>
                <a:pathLst>
                  <a:path w="7598" h="7952" extrusionOk="0">
                    <a:moveTo>
                      <a:pt x="5157" y="0"/>
                    </a:moveTo>
                    <a:cubicBezTo>
                      <a:pt x="5125" y="0"/>
                      <a:pt x="5093" y="8"/>
                      <a:pt x="5062" y="27"/>
                    </a:cubicBezTo>
                    <a:cubicBezTo>
                      <a:pt x="4295" y="627"/>
                      <a:pt x="3594" y="1294"/>
                      <a:pt x="3027" y="2095"/>
                    </a:cubicBezTo>
                    <a:cubicBezTo>
                      <a:pt x="2760" y="1962"/>
                      <a:pt x="2460" y="1862"/>
                      <a:pt x="2193" y="1761"/>
                    </a:cubicBezTo>
                    <a:cubicBezTo>
                      <a:pt x="2093" y="1928"/>
                      <a:pt x="1993" y="2062"/>
                      <a:pt x="1860" y="2228"/>
                    </a:cubicBezTo>
                    <a:cubicBezTo>
                      <a:pt x="2193" y="2329"/>
                      <a:pt x="2527" y="2429"/>
                      <a:pt x="2827" y="2562"/>
                    </a:cubicBezTo>
                    <a:cubicBezTo>
                      <a:pt x="2851" y="2568"/>
                      <a:pt x="2873" y="2571"/>
                      <a:pt x="2895" y="2571"/>
                    </a:cubicBezTo>
                    <a:cubicBezTo>
                      <a:pt x="2994" y="2571"/>
                      <a:pt x="3067" y="2511"/>
                      <a:pt x="3094" y="2429"/>
                    </a:cubicBezTo>
                    <a:cubicBezTo>
                      <a:pt x="3161" y="2429"/>
                      <a:pt x="3194" y="2429"/>
                      <a:pt x="3227" y="2395"/>
                    </a:cubicBezTo>
                    <a:cubicBezTo>
                      <a:pt x="3694" y="1795"/>
                      <a:pt x="4228" y="1261"/>
                      <a:pt x="4829" y="794"/>
                    </a:cubicBezTo>
                    <a:lnTo>
                      <a:pt x="4829" y="794"/>
                    </a:lnTo>
                    <a:cubicBezTo>
                      <a:pt x="4729" y="1361"/>
                      <a:pt x="4695" y="1962"/>
                      <a:pt x="4795" y="2529"/>
                    </a:cubicBezTo>
                    <a:cubicBezTo>
                      <a:pt x="4495" y="2529"/>
                      <a:pt x="4395" y="2962"/>
                      <a:pt x="4695" y="2996"/>
                    </a:cubicBezTo>
                    <a:cubicBezTo>
                      <a:pt x="5462" y="3163"/>
                      <a:pt x="6196" y="3363"/>
                      <a:pt x="6930" y="3663"/>
                    </a:cubicBezTo>
                    <a:cubicBezTo>
                      <a:pt x="6363" y="4163"/>
                      <a:pt x="5696" y="4497"/>
                      <a:pt x="4929" y="4664"/>
                    </a:cubicBezTo>
                    <a:cubicBezTo>
                      <a:pt x="4883" y="4618"/>
                      <a:pt x="4817" y="4596"/>
                      <a:pt x="4751" y="4596"/>
                    </a:cubicBezTo>
                    <a:cubicBezTo>
                      <a:pt x="4625" y="4596"/>
                      <a:pt x="4495" y="4677"/>
                      <a:pt x="4495" y="4830"/>
                    </a:cubicBezTo>
                    <a:cubicBezTo>
                      <a:pt x="4562" y="5631"/>
                      <a:pt x="4462" y="6398"/>
                      <a:pt x="4262" y="7132"/>
                    </a:cubicBezTo>
                    <a:cubicBezTo>
                      <a:pt x="3795" y="6532"/>
                      <a:pt x="3428" y="5898"/>
                      <a:pt x="3027" y="5231"/>
                    </a:cubicBezTo>
                    <a:cubicBezTo>
                      <a:pt x="2994" y="5164"/>
                      <a:pt x="2927" y="5164"/>
                      <a:pt x="2861" y="5164"/>
                    </a:cubicBezTo>
                    <a:cubicBezTo>
                      <a:pt x="2819" y="5081"/>
                      <a:pt x="2727" y="5024"/>
                      <a:pt x="2631" y="5024"/>
                    </a:cubicBezTo>
                    <a:cubicBezTo>
                      <a:pt x="2572" y="5024"/>
                      <a:pt x="2511" y="5046"/>
                      <a:pt x="2460" y="5097"/>
                    </a:cubicBezTo>
                    <a:cubicBezTo>
                      <a:pt x="1993" y="5464"/>
                      <a:pt x="1493" y="5764"/>
                      <a:pt x="926" y="5965"/>
                    </a:cubicBezTo>
                    <a:cubicBezTo>
                      <a:pt x="1226" y="5431"/>
                      <a:pt x="1393" y="4864"/>
                      <a:pt x="1460" y="4230"/>
                    </a:cubicBezTo>
                    <a:cubicBezTo>
                      <a:pt x="1560" y="4197"/>
                      <a:pt x="1626" y="4130"/>
                      <a:pt x="1560" y="4030"/>
                    </a:cubicBezTo>
                    <a:cubicBezTo>
                      <a:pt x="1460" y="3730"/>
                      <a:pt x="1326" y="3463"/>
                      <a:pt x="1193" y="3163"/>
                    </a:cubicBezTo>
                    <a:cubicBezTo>
                      <a:pt x="1093" y="3329"/>
                      <a:pt x="1026" y="3496"/>
                      <a:pt x="926" y="3630"/>
                    </a:cubicBezTo>
                    <a:cubicBezTo>
                      <a:pt x="1026" y="3796"/>
                      <a:pt x="1093" y="3963"/>
                      <a:pt x="1193" y="4130"/>
                    </a:cubicBezTo>
                    <a:cubicBezTo>
                      <a:pt x="959" y="4930"/>
                      <a:pt x="626" y="5664"/>
                      <a:pt x="125" y="6331"/>
                    </a:cubicBezTo>
                    <a:cubicBezTo>
                      <a:pt x="1" y="6487"/>
                      <a:pt x="196" y="6702"/>
                      <a:pt x="386" y="6702"/>
                    </a:cubicBezTo>
                    <a:cubicBezTo>
                      <a:pt x="399" y="6702"/>
                      <a:pt x="412" y="6701"/>
                      <a:pt x="425" y="6698"/>
                    </a:cubicBezTo>
                    <a:cubicBezTo>
                      <a:pt x="1293" y="6465"/>
                      <a:pt x="2093" y="6031"/>
                      <a:pt x="2794" y="5464"/>
                    </a:cubicBezTo>
                    <a:cubicBezTo>
                      <a:pt x="3027" y="6365"/>
                      <a:pt x="3594" y="7165"/>
                      <a:pt x="4161" y="7866"/>
                    </a:cubicBezTo>
                    <a:cubicBezTo>
                      <a:pt x="4210" y="7926"/>
                      <a:pt x="4271" y="7952"/>
                      <a:pt x="4333" y="7952"/>
                    </a:cubicBezTo>
                    <a:cubicBezTo>
                      <a:pt x="4442" y="7952"/>
                      <a:pt x="4553" y="7872"/>
                      <a:pt x="4595" y="7766"/>
                    </a:cubicBezTo>
                    <a:cubicBezTo>
                      <a:pt x="4929" y="6865"/>
                      <a:pt x="5062" y="5931"/>
                      <a:pt x="5029" y="4964"/>
                    </a:cubicBezTo>
                    <a:cubicBezTo>
                      <a:pt x="5963" y="4864"/>
                      <a:pt x="6830" y="4430"/>
                      <a:pt x="7497" y="3763"/>
                    </a:cubicBezTo>
                    <a:cubicBezTo>
                      <a:pt x="7597" y="3663"/>
                      <a:pt x="7597" y="3463"/>
                      <a:pt x="7464" y="3396"/>
                    </a:cubicBezTo>
                    <a:cubicBezTo>
                      <a:pt x="6763" y="3029"/>
                      <a:pt x="5996" y="2762"/>
                      <a:pt x="5229" y="2595"/>
                    </a:cubicBezTo>
                    <a:cubicBezTo>
                      <a:pt x="5229" y="2595"/>
                      <a:pt x="5229" y="2562"/>
                      <a:pt x="5229" y="2529"/>
                    </a:cubicBezTo>
                    <a:cubicBezTo>
                      <a:pt x="5229" y="1761"/>
                      <a:pt x="5229" y="1061"/>
                      <a:pt x="5396" y="294"/>
                    </a:cubicBezTo>
                    <a:cubicBezTo>
                      <a:pt x="5423" y="158"/>
                      <a:pt x="5295" y="0"/>
                      <a:pt x="51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7"/>
              <p:cNvSpPr/>
              <p:nvPr/>
            </p:nvSpPr>
            <p:spPr>
              <a:xfrm>
                <a:off x="3222325" y="2801625"/>
                <a:ext cx="280225" cy="277775"/>
              </a:xfrm>
              <a:custGeom>
                <a:avLst/>
                <a:gdLst/>
                <a:ahLst/>
                <a:cxnLst/>
                <a:rect l="l" t="t" r="r" b="b"/>
                <a:pathLst>
                  <a:path w="11209" h="11111" extrusionOk="0">
                    <a:moveTo>
                      <a:pt x="6739" y="861"/>
                    </a:moveTo>
                    <a:cubicBezTo>
                      <a:pt x="6805" y="1895"/>
                      <a:pt x="6872" y="2962"/>
                      <a:pt x="6972" y="3996"/>
                    </a:cubicBezTo>
                    <a:cubicBezTo>
                      <a:pt x="7005" y="4096"/>
                      <a:pt x="7039" y="4163"/>
                      <a:pt x="7106" y="4196"/>
                    </a:cubicBezTo>
                    <a:cubicBezTo>
                      <a:pt x="6905" y="4263"/>
                      <a:pt x="6839" y="4630"/>
                      <a:pt x="7072" y="4730"/>
                    </a:cubicBezTo>
                    <a:cubicBezTo>
                      <a:pt x="8040" y="5097"/>
                      <a:pt x="9040" y="5397"/>
                      <a:pt x="10008" y="5731"/>
                    </a:cubicBezTo>
                    <a:cubicBezTo>
                      <a:pt x="9240" y="5998"/>
                      <a:pt x="8473" y="6331"/>
                      <a:pt x="7706" y="6732"/>
                    </a:cubicBezTo>
                    <a:cubicBezTo>
                      <a:pt x="7673" y="6765"/>
                      <a:pt x="7639" y="6798"/>
                      <a:pt x="7606" y="6832"/>
                    </a:cubicBezTo>
                    <a:cubicBezTo>
                      <a:pt x="7539" y="6865"/>
                      <a:pt x="7472" y="6932"/>
                      <a:pt x="7439" y="7065"/>
                    </a:cubicBezTo>
                    <a:cubicBezTo>
                      <a:pt x="7272" y="8099"/>
                      <a:pt x="6972" y="9133"/>
                      <a:pt x="6605" y="10134"/>
                    </a:cubicBezTo>
                    <a:cubicBezTo>
                      <a:pt x="6105" y="9167"/>
                      <a:pt x="5571" y="8199"/>
                      <a:pt x="5004" y="7232"/>
                    </a:cubicBezTo>
                    <a:cubicBezTo>
                      <a:pt x="4971" y="7199"/>
                      <a:pt x="4937" y="7165"/>
                      <a:pt x="4871" y="7165"/>
                    </a:cubicBezTo>
                    <a:cubicBezTo>
                      <a:pt x="4823" y="7094"/>
                      <a:pt x="4726" y="7024"/>
                      <a:pt x="4614" y="7024"/>
                    </a:cubicBezTo>
                    <a:cubicBezTo>
                      <a:pt x="4568" y="7024"/>
                      <a:pt x="4519" y="7036"/>
                      <a:pt x="4470" y="7065"/>
                    </a:cubicBezTo>
                    <a:cubicBezTo>
                      <a:pt x="3336" y="7666"/>
                      <a:pt x="2169" y="8032"/>
                      <a:pt x="934" y="8199"/>
                    </a:cubicBezTo>
                    <a:cubicBezTo>
                      <a:pt x="1435" y="7332"/>
                      <a:pt x="1969" y="6498"/>
                      <a:pt x="2536" y="5664"/>
                    </a:cubicBezTo>
                    <a:cubicBezTo>
                      <a:pt x="2602" y="5564"/>
                      <a:pt x="2536" y="5464"/>
                      <a:pt x="2469" y="5397"/>
                    </a:cubicBezTo>
                    <a:cubicBezTo>
                      <a:pt x="2469" y="5397"/>
                      <a:pt x="2469" y="5364"/>
                      <a:pt x="2469" y="5331"/>
                    </a:cubicBezTo>
                    <a:cubicBezTo>
                      <a:pt x="2135" y="4296"/>
                      <a:pt x="1735" y="3262"/>
                      <a:pt x="1268" y="2295"/>
                    </a:cubicBezTo>
                    <a:lnTo>
                      <a:pt x="1268" y="2295"/>
                    </a:lnTo>
                    <a:cubicBezTo>
                      <a:pt x="2202" y="2629"/>
                      <a:pt x="3103" y="2996"/>
                      <a:pt x="4003" y="3329"/>
                    </a:cubicBezTo>
                    <a:cubicBezTo>
                      <a:pt x="4046" y="3357"/>
                      <a:pt x="4082" y="3368"/>
                      <a:pt x="4115" y="3368"/>
                    </a:cubicBezTo>
                    <a:cubicBezTo>
                      <a:pt x="4160" y="3368"/>
                      <a:pt x="4198" y="3348"/>
                      <a:pt x="4237" y="3329"/>
                    </a:cubicBezTo>
                    <a:cubicBezTo>
                      <a:pt x="4270" y="3362"/>
                      <a:pt x="4312" y="3379"/>
                      <a:pt x="4354" y="3379"/>
                    </a:cubicBezTo>
                    <a:cubicBezTo>
                      <a:pt x="4395" y="3379"/>
                      <a:pt x="4437" y="3362"/>
                      <a:pt x="4470" y="3329"/>
                    </a:cubicBezTo>
                    <a:cubicBezTo>
                      <a:pt x="5171" y="2462"/>
                      <a:pt x="5905" y="1628"/>
                      <a:pt x="6739" y="861"/>
                    </a:cubicBezTo>
                    <a:close/>
                    <a:moveTo>
                      <a:pt x="6963" y="1"/>
                    </a:moveTo>
                    <a:cubicBezTo>
                      <a:pt x="6884" y="1"/>
                      <a:pt x="6802" y="31"/>
                      <a:pt x="6739" y="93"/>
                    </a:cubicBezTo>
                    <a:cubicBezTo>
                      <a:pt x="5871" y="927"/>
                      <a:pt x="5037" y="1861"/>
                      <a:pt x="4404" y="2929"/>
                    </a:cubicBezTo>
                    <a:cubicBezTo>
                      <a:pt x="4370" y="2862"/>
                      <a:pt x="4337" y="2829"/>
                      <a:pt x="4237" y="2795"/>
                    </a:cubicBezTo>
                    <a:cubicBezTo>
                      <a:pt x="3103" y="2362"/>
                      <a:pt x="1969" y="1928"/>
                      <a:pt x="801" y="1494"/>
                    </a:cubicBezTo>
                    <a:cubicBezTo>
                      <a:pt x="765" y="1477"/>
                      <a:pt x="726" y="1468"/>
                      <a:pt x="687" y="1468"/>
                    </a:cubicBezTo>
                    <a:cubicBezTo>
                      <a:pt x="507" y="1468"/>
                      <a:pt x="325" y="1642"/>
                      <a:pt x="434" y="1861"/>
                    </a:cubicBezTo>
                    <a:cubicBezTo>
                      <a:pt x="1035" y="3029"/>
                      <a:pt x="1602" y="4263"/>
                      <a:pt x="2169" y="5464"/>
                    </a:cubicBezTo>
                    <a:cubicBezTo>
                      <a:pt x="2169" y="5497"/>
                      <a:pt x="2202" y="5531"/>
                      <a:pt x="2202" y="5531"/>
                    </a:cubicBezTo>
                    <a:cubicBezTo>
                      <a:pt x="1401" y="6431"/>
                      <a:pt x="701" y="7399"/>
                      <a:pt x="134" y="8466"/>
                    </a:cubicBezTo>
                    <a:cubicBezTo>
                      <a:pt x="0" y="8666"/>
                      <a:pt x="201" y="8866"/>
                      <a:pt x="401" y="8866"/>
                    </a:cubicBezTo>
                    <a:cubicBezTo>
                      <a:pt x="1969" y="8733"/>
                      <a:pt x="3436" y="8299"/>
                      <a:pt x="4804" y="7532"/>
                    </a:cubicBezTo>
                    <a:cubicBezTo>
                      <a:pt x="5304" y="8666"/>
                      <a:pt x="5838" y="9800"/>
                      <a:pt x="6405" y="10935"/>
                    </a:cubicBezTo>
                    <a:cubicBezTo>
                      <a:pt x="6459" y="11042"/>
                      <a:pt x="6579" y="11111"/>
                      <a:pt x="6695" y="11111"/>
                    </a:cubicBezTo>
                    <a:cubicBezTo>
                      <a:pt x="6795" y="11111"/>
                      <a:pt x="6892" y="11059"/>
                      <a:pt x="6939" y="10935"/>
                    </a:cubicBezTo>
                    <a:cubicBezTo>
                      <a:pt x="7439" y="9734"/>
                      <a:pt x="7806" y="8466"/>
                      <a:pt x="8040" y="7132"/>
                    </a:cubicBezTo>
                    <a:cubicBezTo>
                      <a:pt x="8040" y="7098"/>
                      <a:pt x="8040" y="7032"/>
                      <a:pt x="8006" y="6998"/>
                    </a:cubicBezTo>
                    <a:cubicBezTo>
                      <a:pt x="9007" y="6631"/>
                      <a:pt x="9974" y="6265"/>
                      <a:pt x="10975" y="5964"/>
                    </a:cubicBezTo>
                    <a:cubicBezTo>
                      <a:pt x="11175" y="5898"/>
                      <a:pt x="11208" y="5531"/>
                      <a:pt x="10975" y="5464"/>
                    </a:cubicBezTo>
                    <a:cubicBezTo>
                      <a:pt x="9774" y="5030"/>
                      <a:pt x="8573" y="4563"/>
                      <a:pt x="7339" y="4230"/>
                    </a:cubicBezTo>
                    <a:cubicBezTo>
                      <a:pt x="7472" y="4196"/>
                      <a:pt x="7606" y="4096"/>
                      <a:pt x="7573" y="3930"/>
                    </a:cubicBezTo>
                    <a:cubicBezTo>
                      <a:pt x="7506" y="2695"/>
                      <a:pt x="7372" y="1461"/>
                      <a:pt x="7239" y="227"/>
                    </a:cubicBezTo>
                    <a:cubicBezTo>
                      <a:pt x="7218" y="82"/>
                      <a:pt x="7094" y="1"/>
                      <a:pt x="696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7"/>
              <p:cNvSpPr/>
              <p:nvPr/>
            </p:nvSpPr>
            <p:spPr>
              <a:xfrm>
                <a:off x="3245675" y="2823125"/>
                <a:ext cx="226850" cy="231850"/>
              </a:xfrm>
              <a:custGeom>
                <a:avLst/>
                <a:gdLst/>
                <a:ahLst/>
                <a:cxnLst/>
                <a:rect l="l" t="t" r="r" b="b"/>
                <a:pathLst>
                  <a:path w="9074" h="9274" extrusionOk="0">
                    <a:moveTo>
                      <a:pt x="5805" y="1"/>
                    </a:moveTo>
                    <a:cubicBezTo>
                      <a:pt x="4971" y="768"/>
                      <a:pt x="4237" y="1602"/>
                      <a:pt x="3536" y="2469"/>
                    </a:cubicBezTo>
                    <a:cubicBezTo>
                      <a:pt x="3503" y="2502"/>
                      <a:pt x="3461" y="2519"/>
                      <a:pt x="3420" y="2519"/>
                    </a:cubicBezTo>
                    <a:cubicBezTo>
                      <a:pt x="3378" y="2519"/>
                      <a:pt x="3336" y="2502"/>
                      <a:pt x="3303" y="2469"/>
                    </a:cubicBezTo>
                    <a:cubicBezTo>
                      <a:pt x="3264" y="2488"/>
                      <a:pt x="3226" y="2508"/>
                      <a:pt x="3181" y="2508"/>
                    </a:cubicBezTo>
                    <a:cubicBezTo>
                      <a:pt x="3148" y="2508"/>
                      <a:pt x="3112" y="2497"/>
                      <a:pt x="3069" y="2469"/>
                    </a:cubicBezTo>
                    <a:cubicBezTo>
                      <a:pt x="2169" y="2136"/>
                      <a:pt x="1268" y="1769"/>
                      <a:pt x="334" y="1435"/>
                    </a:cubicBezTo>
                    <a:lnTo>
                      <a:pt x="334" y="1435"/>
                    </a:lnTo>
                    <a:cubicBezTo>
                      <a:pt x="801" y="2402"/>
                      <a:pt x="1201" y="3436"/>
                      <a:pt x="1535" y="4471"/>
                    </a:cubicBezTo>
                    <a:cubicBezTo>
                      <a:pt x="1535" y="4504"/>
                      <a:pt x="1535" y="4537"/>
                      <a:pt x="1535" y="4537"/>
                    </a:cubicBezTo>
                    <a:cubicBezTo>
                      <a:pt x="1602" y="4604"/>
                      <a:pt x="1668" y="4704"/>
                      <a:pt x="1602" y="4804"/>
                    </a:cubicBezTo>
                    <a:cubicBezTo>
                      <a:pt x="1035" y="5638"/>
                      <a:pt x="501" y="6472"/>
                      <a:pt x="0" y="7339"/>
                    </a:cubicBezTo>
                    <a:cubicBezTo>
                      <a:pt x="1235" y="7172"/>
                      <a:pt x="2402" y="6806"/>
                      <a:pt x="3536" y="6205"/>
                    </a:cubicBezTo>
                    <a:cubicBezTo>
                      <a:pt x="3585" y="6176"/>
                      <a:pt x="3634" y="6164"/>
                      <a:pt x="3680" y="6164"/>
                    </a:cubicBezTo>
                    <a:cubicBezTo>
                      <a:pt x="3792" y="6164"/>
                      <a:pt x="3889" y="6234"/>
                      <a:pt x="3937" y="6305"/>
                    </a:cubicBezTo>
                    <a:cubicBezTo>
                      <a:pt x="4003" y="6305"/>
                      <a:pt x="4037" y="6339"/>
                      <a:pt x="4070" y="6372"/>
                    </a:cubicBezTo>
                    <a:cubicBezTo>
                      <a:pt x="4637" y="7339"/>
                      <a:pt x="5171" y="8307"/>
                      <a:pt x="5671" y="9274"/>
                    </a:cubicBezTo>
                    <a:cubicBezTo>
                      <a:pt x="6038" y="8273"/>
                      <a:pt x="6338" y="7239"/>
                      <a:pt x="6505" y="6205"/>
                    </a:cubicBezTo>
                    <a:cubicBezTo>
                      <a:pt x="6538" y="6072"/>
                      <a:pt x="6605" y="6005"/>
                      <a:pt x="6672" y="5972"/>
                    </a:cubicBezTo>
                    <a:cubicBezTo>
                      <a:pt x="6705" y="5938"/>
                      <a:pt x="6739" y="5905"/>
                      <a:pt x="6772" y="5872"/>
                    </a:cubicBezTo>
                    <a:cubicBezTo>
                      <a:pt x="7539" y="5471"/>
                      <a:pt x="8306" y="5138"/>
                      <a:pt x="9074" y="4871"/>
                    </a:cubicBezTo>
                    <a:cubicBezTo>
                      <a:pt x="8106" y="4537"/>
                      <a:pt x="7106" y="4270"/>
                      <a:pt x="6138" y="3870"/>
                    </a:cubicBezTo>
                    <a:cubicBezTo>
                      <a:pt x="5905" y="3770"/>
                      <a:pt x="5971" y="3403"/>
                      <a:pt x="6172" y="3336"/>
                    </a:cubicBezTo>
                    <a:cubicBezTo>
                      <a:pt x="6105" y="3303"/>
                      <a:pt x="6071" y="3236"/>
                      <a:pt x="6038" y="3136"/>
                    </a:cubicBezTo>
                    <a:cubicBezTo>
                      <a:pt x="5938" y="2102"/>
                      <a:pt x="5871" y="1035"/>
                      <a:pt x="5805"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2" name="Google Shape;1812;p67"/>
            <p:cNvSpPr/>
            <p:nvPr/>
          </p:nvSpPr>
          <p:spPr>
            <a:xfrm>
              <a:off x="2750925" y="2808250"/>
              <a:ext cx="230200" cy="404000"/>
            </a:xfrm>
            <a:custGeom>
              <a:avLst/>
              <a:gdLst/>
              <a:ahLst/>
              <a:cxnLst/>
              <a:rect l="l" t="t" r="r" b="b"/>
              <a:pathLst>
                <a:path w="9208" h="16160" extrusionOk="0">
                  <a:moveTo>
                    <a:pt x="6510" y="1"/>
                  </a:moveTo>
                  <a:cubicBezTo>
                    <a:pt x="6485" y="1"/>
                    <a:pt x="6460" y="10"/>
                    <a:pt x="6438" y="32"/>
                  </a:cubicBezTo>
                  <a:cubicBezTo>
                    <a:pt x="4170" y="2600"/>
                    <a:pt x="2135" y="5336"/>
                    <a:pt x="134" y="8138"/>
                  </a:cubicBezTo>
                  <a:cubicBezTo>
                    <a:pt x="1" y="8338"/>
                    <a:pt x="201" y="8571"/>
                    <a:pt x="401" y="8605"/>
                  </a:cubicBezTo>
                  <a:cubicBezTo>
                    <a:pt x="1426" y="8702"/>
                    <a:pt x="2416" y="8764"/>
                    <a:pt x="3423" y="8764"/>
                  </a:cubicBezTo>
                  <a:cubicBezTo>
                    <a:pt x="3791" y="8764"/>
                    <a:pt x="4162" y="8756"/>
                    <a:pt x="4537" y="8738"/>
                  </a:cubicBezTo>
                  <a:lnTo>
                    <a:pt x="4537" y="8738"/>
                  </a:lnTo>
                  <a:cubicBezTo>
                    <a:pt x="3136" y="11006"/>
                    <a:pt x="1869" y="13375"/>
                    <a:pt x="568" y="15710"/>
                  </a:cubicBezTo>
                  <a:cubicBezTo>
                    <a:pt x="443" y="15935"/>
                    <a:pt x="618" y="16160"/>
                    <a:pt x="812" y="16160"/>
                  </a:cubicBezTo>
                  <a:cubicBezTo>
                    <a:pt x="876" y="16160"/>
                    <a:pt x="943" y="16135"/>
                    <a:pt x="1001" y="16077"/>
                  </a:cubicBezTo>
                  <a:cubicBezTo>
                    <a:pt x="3970" y="13475"/>
                    <a:pt x="6672" y="10639"/>
                    <a:pt x="9107" y="7570"/>
                  </a:cubicBezTo>
                  <a:cubicBezTo>
                    <a:pt x="9207" y="7404"/>
                    <a:pt x="9174" y="7270"/>
                    <a:pt x="9074" y="7137"/>
                  </a:cubicBezTo>
                  <a:cubicBezTo>
                    <a:pt x="9140" y="7103"/>
                    <a:pt x="9140" y="7003"/>
                    <a:pt x="9040" y="6970"/>
                  </a:cubicBezTo>
                  <a:cubicBezTo>
                    <a:pt x="7539" y="6503"/>
                    <a:pt x="5771" y="6436"/>
                    <a:pt x="4170" y="6370"/>
                  </a:cubicBezTo>
                  <a:cubicBezTo>
                    <a:pt x="5605" y="4802"/>
                    <a:pt x="6539" y="2834"/>
                    <a:pt x="7006" y="799"/>
                  </a:cubicBezTo>
                  <a:cubicBezTo>
                    <a:pt x="7050" y="621"/>
                    <a:pt x="6917" y="502"/>
                    <a:pt x="6783" y="502"/>
                  </a:cubicBezTo>
                  <a:cubicBezTo>
                    <a:pt x="6716" y="502"/>
                    <a:pt x="6650" y="532"/>
                    <a:pt x="6605" y="599"/>
                  </a:cubicBezTo>
                  <a:cubicBezTo>
                    <a:pt x="6605" y="632"/>
                    <a:pt x="6605" y="632"/>
                    <a:pt x="6572" y="665"/>
                  </a:cubicBezTo>
                  <a:cubicBezTo>
                    <a:pt x="6038" y="2800"/>
                    <a:pt x="5071" y="4568"/>
                    <a:pt x="3803" y="6336"/>
                  </a:cubicBezTo>
                  <a:lnTo>
                    <a:pt x="3670" y="6336"/>
                  </a:lnTo>
                  <a:cubicBezTo>
                    <a:pt x="3660" y="6335"/>
                    <a:pt x="3650" y="6335"/>
                    <a:pt x="3640" y="6335"/>
                  </a:cubicBezTo>
                  <a:cubicBezTo>
                    <a:pt x="3337" y="6335"/>
                    <a:pt x="3346" y="6838"/>
                    <a:pt x="3670" y="6870"/>
                  </a:cubicBezTo>
                  <a:cubicBezTo>
                    <a:pt x="5001" y="7012"/>
                    <a:pt x="6477" y="7225"/>
                    <a:pt x="7872" y="7225"/>
                  </a:cubicBezTo>
                  <a:cubicBezTo>
                    <a:pt x="8120" y="7225"/>
                    <a:pt x="8365" y="7219"/>
                    <a:pt x="8607" y="7204"/>
                  </a:cubicBezTo>
                  <a:lnTo>
                    <a:pt x="8607" y="7204"/>
                  </a:lnTo>
                  <a:cubicBezTo>
                    <a:pt x="6572" y="9772"/>
                    <a:pt x="4370" y="12174"/>
                    <a:pt x="1969" y="14409"/>
                  </a:cubicBezTo>
                  <a:cubicBezTo>
                    <a:pt x="3069" y="12407"/>
                    <a:pt x="4170" y="10406"/>
                    <a:pt x="5071" y="8338"/>
                  </a:cubicBezTo>
                  <a:cubicBezTo>
                    <a:pt x="5116" y="8225"/>
                    <a:pt x="5039" y="8142"/>
                    <a:pt x="4953" y="8142"/>
                  </a:cubicBezTo>
                  <a:cubicBezTo>
                    <a:pt x="4912" y="8142"/>
                    <a:pt x="4870" y="8161"/>
                    <a:pt x="4837" y="8204"/>
                  </a:cubicBezTo>
                  <a:cubicBezTo>
                    <a:pt x="4804" y="8138"/>
                    <a:pt x="4704" y="8104"/>
                    <a:pt x="4604" y="8104"/>
                  </a:cubicBezTo>
                  <a:cubicBezTo>
                    <a:pt x="4167" y="8128"/>
                    <a:pt x="3734" y="8139"/>
                    <a:pt x="3303" y="8139"/>
                  </a:cubicBezTo>
                  <a:cubicBezTo>
                    <a:pt x="2519" y="8139"/>
                    <a:pt x="1743" y="8102"/>
                    <a:pt x="968" y="8037"/>
                  </a:cubicBezTo>
                  <a:cubicBezTo>
                    <a:pt x="2769" y="5469"/>
                    <a:pt x="4604" y="2967"/>
                    <a:pt x="6438" y="465"/>
                  </a:cubicBezTo>
                  <a:cubicBezTo>
                    <a:pt x="6505" y="365"/>
                    <a:pt x="6572" y="299"/>
                    <a:pt x="6639" y="198"/>
                  </a:cubicBezTo>
                  <a:cubicBezTo>
                    <a:pt x="6691" y="120"/>
                    <a:pt x="6600" y="1"/>
                    <a:pt x="65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7"/>
            <p:cNvSpPr/>
            <p:nvPr/>
          </p:nvSpPr>
          <p:spPr>
            <a:xfrm>
              <a:off x="2775100" y="2819875"/>
              <a:ext cx="191000" cy="348600"/>
            </a:xfrm>
            <a:custGeom>
              <a:avLst/>
              <a:gdLst/>
              <a:ahLst/>
              <a:cxnLst/>
              <a:rect l="l" t="t" r="r" b="b"/>
              <a:pathLst>
                <a:path w="7640" h="13944" extrusionOk="0">
                  <a:moveTo>
                    <a:pt x="5471" y="0"/>
                  </a:moveTo>
                  <a:cubicBezTo>
                    <a:pt x="3637" y="2502"/>
                    <a:pt x="1802" y="5004"/>
                    <a:pt x="1" y="7572"/>
                  </a:cubicBezTo>
                  <a:cubicBezTo>
                    <a:pt x="776" y="7637"/>
                    <a:pt x="1552" y="7674"/>
                    <a:pt x="2336" y="7674"/>
                  </a:cubicBezTo>
                  <a:cubicBezTo>
                    <a:pt x="2767" y="7674"/>
                    <a:pt x="3200" y="7663"/>
                    <a:pt x="3637" y="7639"/>
                  </a:cubicBezTo>
                  <a:cubicBezTo>
                    <a:pt x="3737" y="7639"/>
                    <a:pt x="3804" y="7673"/>
                    <a:pt x="3870" y="7739"/>
                  </a:cubicBezTo>
                  <a:cubicBezTo>
                    <a:pt x="3903" y="7696"/>
                    <a:pt x="3945" y="7677"/>
                    <a:pt x="3986" y="7677"/>
                  </a:cubicBezTo>
                  <a:cubicBezTo>
                    <a:pt x="4072" y="7677"/>
                    <a:pt x="4149" y="7760"/>
                    <a:pt x="4104" y="7873"/>
                  </a:cubicBezTo>
                  <a:cubicBezTo>
                    <a:pt x="3203" y="9941"/>
                    <a:pt x="2102" y="11942"/>
                    <a:pt x="1002" y="13944"/>
                  </a:cubicBezTo>
                  <a:cubicBezTo>
                    <a:pt x="3403" y="11709"/>
                    <a:pt x="5605" y="9307"/>
                    <a:pt x="7640" y="6739"/>
                  </a:cubicBezTo>
                  <a:lnTo>
                    <a:pt x="7640" y="6739"/>
                  </a:lnTo>
                  <a:cubicBezTo>
                    <a:pt x="7398" y="6754"/>
                    <a:pt x="7153" y="6760"/>
                    <a:pt x="6905" y="6760"/>
                  </a:cubicBezTo>
                  <a:cubicBezTo>
                    <a:pt x="5510" y="6760"/>
                    <a:pt x="4034" y="6547"/>
                    <a:pt x="2703" y="6405"/>
                  </a:cubicBezTo>
                  <a:cubicBezTo>
                    <a:pt x="2379" y="6373"/>
                    <a:pt x="2370" y="5870"/>
                    <a:pt x="2673" y="5870"/>
                  </a:cubicBezTo>
                  <a:cubicBezTo>
                    <a:pt x="2683" y="5870"/>
                    <a:pt x="2693" y="5870"/>
                    <a:pt x="2703" y="5871"/>
                  </a:cubicBezTo>
                  <a:lnTo>
                    <a:pt x="2836" y="5871"/>
                  </a:lnTo>
                  <a:cubicBezTo>
                    <a:pt x="4104" y="4103"/>
                    <a:pt x="5071" y="2335"/>
                    <a:pt x="5605" y="200"/>
                  </a:cubicBezTo>
                  <a:cubicBezTo>
                    <a:pt x="5638" y="167"/>
                    <a:pt x="5638" y="167"/>
                    <a:pt x="5638" y="134"/>
                  </a:cubicBezTo>
                  <a:lnTo>
                    <a:pt x="5471" y="0"/>
                  </a:ln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964725" y="1262823"/>
            <a:ext cx="3257901" cy="1015663"/>
          </a:xfrm>
          <a:prstGeom prst="rect">
            <a:avLst/>
          </a:prstGeom>
          <a:noFill/>
        </p:spPr>
        <p:txBody>
          <a:bodyPr wrap="square" rtlCol="0">
            <a:spAutoFit/>
          </a:bodyPr>
          <a:lstStyle/>
          <a:p>
            <a:pPr algn="ctr">
              <a:lnSpc>
                <a:spcPct val="150000"/>
              </a:lnSpc>
            </a:pPr>
            <a:r>
              <a:rPr lang="en-US" sz="2000" b="1" dirty="0" err="1"/>
              <a:t>Hoạt</a:t>
            </a:r>
            <a:r>
              <a:rPr lang="en-US" sz="2000" b="1" dirty="0"/>
              <a:t> </a:t>
            </a:r>
            <a:r>
              <a:rPr lang="en-US" sz="2000" b="1" dirty="0" err="1"/>
              <a:t>động</a:t>
            </a:r>
            <a:r>
              <a:rPr lang="en-US" sz="2000" b="1" dirty="0"/>
              <a:t> </a:t>
            </a:r>
            <a:r>
              <a:rPr lang="en-US" sz="2000" b="1" dirty="0" err="1"/>
              <a:t>cặp</a:t>
            </a:r>
            <a:r>
              <a:rPr lang="en-US" sz="2000" b="1" dirty="0"/>
              <a:t> </a:t>
            </a:r>
            <a:r>
              <a:rPr lang="en-US" sz="2000" b="1" dirty="0" err="1"/>
              <a:t>đôi</a:t>
            </a:r>
            <a:r>
              <a:rPr lang="en-US" sz="2000" b="1" dirty="0"/>
              <a:t> </a:t>
            </a:r>
            <a:r>
              <a:rPr lang="en-US" sz="2000" b="1" dirty="0" err="1"/>
              <a:t>và</a:t>
            </a:r>
            <a:r>
              <a:rPr lang="en-US" sz="2000" b="1" dirty="0"/>
              <a:t> </a:t>
            </a:r>
            <a:r>
              <a:rPr lang="en-US" sz="2000" b="1" dirty="0" err="1"/>
              <a:t>chơi</a:t>
            </a:r>
            <a:r>
              <a:rPr lang="en-US" sz="2000" b="1" dirty="0"/>
              <a:t> </a:t>
            </a:r>
            <a:r>
              <a:rPr lang="en-US" sz="2000" b="1" dirty="0" err="1"/>
              <a:t>trò</a:t>
            </a:r>
            <a:r>
              <a:rPr lang="en-US" sz="2000" b="1" dirty="0"/>
              <a:t> </a:t>
            </a:r>
            <a:r>
              <a:rPr lang="en-US" sz="2000" b="1" dirty="0" err="1"/>
              <a:t>chơi</a:t>
            </a:r>
            <a:r>
              <a:rPr lang="en-US" sz="2000" b="1" dirty="0"/>
              <a:t> “</a:t>
            </a:r>
            <a:r>
              <a:rPr lang="en-US" sz="2000" b="1" dirty="0" err="1">
                <a:solidFill>
                  <a:srgbClr val="C00000"/>
                </a:solidFill>
              </a:rPr>
              <a:t>Nhận</a:t>
            </a:r>
            <a:r>
              <a:rPr lang="en-US" sz="2000" b="1" dirty="0">
                <a:solidFill>
                  <a:srgbClr val="C00000"/>
                </a:solidFill>
              </a:rPr>
              <a:t> </a:t>
            </a:r>
            <a:r>
              <a:rPr lang="en-US" sz="2000" b="1" dirty="0" err="1">
                <a:solidFill>
                  <a:srgbClr val="C00000"/>
                </a:solidFill>
              </a:rPr>
              <a:t>biết</a:t>
            </a:r>
            <a:r>
              <a:rPr lang="en-US" sz="2000" b="1" dirty="0"/>
              <a: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6492"/>
          <a:stretch/>
        </p:blipFill>
        <p:spPr>
          <a:xfrm>
            <a:off x="811167" y="1471879"/>
            <a:ext cx="3657607" cy="2688623"/>
          </a:xfrm>
          <a:prstGeom prst="rect">
            <a:avLst/>
          </a:prstGeom>
        </p:spPr>
      </p:pic>
      <p:sp>
        <p:nvSpPr>
          <p:cNvPr id="6" name="Rectangle 5"/>
          <p:cNvSpPr/>
          <p:nvPr/>
        </p:nvSpPr>
        <p:spPr>
          <a:xfrm>
            <a:off x="4657139" y="1639241"/>
            <a:ext cx="3645723" cy="1477328"/>
          </a:xfrm>
          <a:prstGeom prst="rect">
            <a:avLst/>
          </a:prstGeom>
        </p:spPr>
        <p:txBody>
          <a:bodyPr wrap="square">
            <a:spAutoFit/>
          </a:bodyPr>
          <a:lstStyle/>
          <a:p>
            <a:pPr algn="just">
              <a:lnSpc>
                <a:spcPct val="150000"/>
              </a:lnSpc>
            </a:pPr>
            <a:r>
              <a:rPr lang="en-US" sz="2000" dirty="0" err="1"/>
              <a:t>Một</a:t>
            </a:r>
            <a:r>
              <a:rPr lang="en-US" sz="2000" dirty="0"/>
              <a:t> </a:t>
            </a:r>
            <a:r>
              <a:rPr lang="en-US" sz="2000" dirty="0" err="1"/>
              <a:t>bạn</a:t>
            </a:r>
            <a:r>
              <a:rPr lang="en-US" sz="2000" dirty="0"/>
              <a:t> </a:t>
            </a:r>
            <a:r>
              <a:rPr lang="en-US" sz="2000" dirty="0" err="1"/>
              <a:t>thao</a:t>
            </a:r>
            <a:r>
              <a:rPr lang="en-US" sz="2000" dirty="0"/>
              <a:t> </a:t>
            </a:r>
            <a:r>
              <a:rPr lang="en-US" sz="2000" dirty="0" err="1"/>
              <a:t>tác</a:t>
            </a:r>
            <a:r>
              <a:rPr lang="en-US" sz="2000" dirty="0"/>
              <a:t> </a:t>
            </a:r>
            <a:r>
              <a:rPr lang="en-US" sz="2000" dirty="0" err="1"/>
              <a:t>với</a:t>
            </a:r>
            <a:r>
              <a:rPr lang="en-US" sz="2000" dirty="0"/>
              <a:t> </a:t>
            </a:r>
            <a:r>
              <a:rPr lang="en-US" sz="2000" dirty="0" err="1"/>
              <a:t>chuột</a:t>
            </a:r>
            <a:r>
              <a:rPr lang="en-US" sz="2000" dirty="0"/>
              <a:t> </a:t>
            </a:r>
            <a:r>
              <a:rPr lang="en-US" sz="2000" dirty="0" err="1"/>
              <a:t>máy</a:t>
            </a:r>
            <a:r>
              <a:rPr lang="en-US" sz="2000" dirty="0"/>
              <a:t> </a:t>
            </a:r>
            <a:r>
              <a:rPr lang="en-US" sz="2000" dirty="0" err="1"/>
              <a:t>tính</a:t>
            </a:r>
            <a:r>
              <a:rPr lang="en-US" sz="2000" dirty="0"/>
              <a:t>, </a:t>
            </a:r>
            <a:r>
              <a:rPr lang="en-US" sz="2000" dirty="0" err="1"/>
              <a:t>bạn</a:t>
            </a:r>
            <a:r>
              <a:rPr lang="en-US" sz="2000" dirty="0"/>
              <a:t> </a:t>
            </a:r>
            <a:r>
              <a:rPr lang="en-US" sz="2000" dirty="0" err="1"/>
              <a:t>còn</a:t>
            </a:r>
            <a:r>
              <a:rPr lang="en-US" sz="2000" dirty="0"/>
              <a:t> </a:t>
            </a:r>
            <a:r>
              <a:rPr lang="en-US" sz="2000" dirty="0" err="1"/>
              <a:t>lại</a:t>
            </a:r>
            <a:r>
              <a:rPr lang="en-US" sz="2000" dirty="0"/>
              <a:t> </a:t>
            </a:r>
            <a:r>
              <a:rPr lang="en-US" sz="2000" dirty="0" err="1"/>
              <a:t>gọi</a:t>
            </a:r>
            <a:r>
              <a:rPr lang="en-US" sz="2000" dirty="0"/>
              <a:t> </a:t>
            </a:r>
            <a:r>
              <a:rPr lang="en-US" sz="2000" dirty="0" err="1"/>
              <a:t>tên</a:t>
            </a:r>
            <a:r>
              <a:rPr lang="en-US" sz="2000" dirty="0"/>
              <a:t> </a:t>
            </a:r>
            <a:r>
              <a:rPr lang="en-US" sz="2000" dirty="0" err="1"/>
              <a:t>và</a:t>
            </a:r>
            <a:r>
              <a:rPr lang="en-US" sz="2000" dirty="0"/>
              <a:t> </a:t>
            </a:r>
            <a:r>
              <a:rPr lang="en-US" sz="2000" dirty="0" err="1"/>
              <a:t>mô</a:t>
            </a:r>
            <a:r>
              <a:rPr lang="en-US" sz="2000" dirty="0"/>
              <a:t> </a:t>
            </a:r>
            <a:r>
              <a:rPr lang="en-US" sz="2000" dirty="0" err="1"/>
              <a:t>tả</a:t>
            </a:r>
            <a:r>
              <a:rPr lang="en-US" sz="2000" dirty="0"/>
              <a:t> </a:t>
            </a:r>
            <a:r>
              <a:rPr lang="en-US" sz="2000" dirty="0" err="1"/>
              <a:t>thao</a:t>
            </a:r>
            <a:r>
              <a:rPr lang="en-US" sz="2000" dirty="0"/>
              <a:t> </a:t>
            </a:r>
            <a:r>
              <a:rPr lang="en-US" sz="2000" dirty="0" err="1"/>
              <a:t>tác</a:t>
            </a:r>
            <a:r>
              <a:rPr lang="en-US" sz="2000" dirty="0"/>
              <a:t> </a:t>
            </a:r>
            <a:r>
              <a:rPr lang="en-US" sz="2000" dirty="0" err="1"/>
              <a:t>đó</a:t>
            </a:r>
            <a:r>
              <a:rPr lang="en-US" sz="2000" dirty="0"/>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291" y="3190971"/>
            <a:ext cx="1847230" cy="1625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grpSp>
        <p:nvGrpSpPr>
          <p:cNvPr id="450" name="Google Shape;450;p48"/>
          <p:cNvGrpSpPr/>
          <p:nvPr/>
        </p:nvGrpSpPr>
        <p:grpSpPr>
          <a:xfrm rot="-1800044">
            <a:off x="7818195" y="533195"/>
            <a:ext cx="666060" cy="709259"/>
            <a:chOff x="3894875" y="1871850"/>
            <a:chExt cx="666075" cy="709275"/>
          </a:xfrm>
        </p:grpSpPr>
        <p:sp>
          <p:nvSpPr>
            <p:cNvPr id="451" name="Google Shape;451;p48"/>
            <p:cNvSpPr/>
            <p:nvPr/>
          </p:nvSpPr>
          <p:spPr>
            <a:xfrm>
              <a:off x="3894875" y="2382300"/>
              <a:ext cx="197400" cy="198825"/>
            </a:xfrm>
            <a:custGeom>
              <a:avLst/>
              <a:gdLst/>
              <a:ahLst/>
              <a:cxnLst/>
              <a:rect l="l" t="t" r="r" b="b"/>
              <a:pathLst>
                <a:path w="7896" h="7953" extrusionOk="0">
                  <a:moveTo>
                    <a:pt x="5094" y="795"/>
                  </a:moveTo>
                  <a:lnTo>
                    <a:pt x="5094" y="795"/>
                  </a:lnTo>
                  <a:cubicBezTo>
                    <a:pt x="4994" y="1362"/>
                    <a:pt x="4994" y="1962"/>
                    <a:pt x="5061" y="2530"/>
                  </a:cubicBezTo>
                  <a:cubicBezTo>
                    <a:pt x="4794" y="2530"/>
                    <a:pt x="4694" y="2963"/>
                    <a:pt x="4994" y="2997"/>
                  </a:cubicBezTo>
                  <a:cubicBezTo>
                    <a:pt x="5761" y="3163"/>
                    <a:pt x="6495" y="3363"/>
                    <a:pt x="7195" y="3664"/>
                  </a:cubicBezTo>
                  <a:cubicBezTo>
                    <a:pt x="6628" y="4164"/>
                    <a:pt x="5961" y="4498"/>
                    <a:pt x="5227" y="4664"/>
                  </a:cubicBezTo>
                  <a:cubicBezTo>
                    <a:pt x="5170" y="4619"/>
                    <a:pt x="5097" y="4596"/>
                    <a:pt x="5027" y="4596"/>
                  </a:cubicBezTo>
                  <a:cubicBezTo>
                    <a:pt x="4894" y="4596"/>
                    <a:pt x="4772" y="4678"/>
                    <a:pt x="4794" y="4831"/>
                  </a:cubicBezTo>
                  <a:cubicBezTo>
                    <a:pt x="4827" y="5632"/>
                    <a:pt x="4727" y="6399"/>
                    <a:pt x="4527" y="7133"/>
                  </a:cubicBezTo>
                  <a:cubicBezTo>
                    <a:pt x="4060" y="6532"/>
                    <a:pt x="3726" y="5899"/>
                    <a:pt x="3326" y="5231"/>
                  </a:cubicBezTo>
                  <a:cubicBezTo>
                    <a:pt x="3293" y="5165"/>
                    <a:pt x="3226" y="5165"/>
                    <a:pt x="3159" y="5165"/>
                  </a:cubicBezTo>
                  <a:cubicBezTo>
                    <a:pt x="3118" y="5082"/>
                    <a:pt x="3026" y="5025"/>
                    <a:pt x="2922" y="5025"/>
                  </a:cubicBezTo>
                  <a:cubicBezTo>
                    <a:pt x="2858" y="5025"/>
                    <a:pt x="2789" y="5047"/>
                    <a:pt x="2726" y="5098"/>
                  </a:cubicBezTo>
                  <a:cubicBezTo>
                    <a:pt x="2259" y="5465"/>
                    <a:pt x="1758" y="5765"/>
                    <a:pt x="1224" y="5965"/>
                  </a:cubicBezTo>
                  <a:cubicBezTo>
                    <a:pt x="1491" y="5432"/>
                    <a:pt x="1691" y="4865"/>
                    <a:pt x="1758" y="4231"/>
                  </a:cubicBezTo>
                  <a:cubicBezTo>
                    <a:pt x="1825" y="4197"/>
                    <a:pt x="1892" y="4131"/>
                    <a:pt x="1858" y="4031"/>
                  </a:cubicBezTo>
                  <a:cubicBezTo>
                    <a:pt x="1558" y="3297"/>
                    <a:pt x="1191" y="2563"/>
                    <a:pt x="824" y="1862"/>
                  </a:cubicBezTo>
                  <a:lnTo>
                    <a:pt x="824" y="1862"/>
                  </a:lnTo>
                  <a:cubicBezTo>
                    <a:pt x="1625" y="2029"/>
                    <a:pt x="2359" y="2263"/>
                    <a:pt x="3126" y="2563"/>
                  </a:cubicBezTo>
                  <a:cubicBezTo>
                    <a:pt x="3144" y="2569"/>
                    <a:pt x="3161" y="2572"/>
                    <a:pt x="3179" y="2572"/>
                  </a:cubicBezTo>
                  <a:cubicBezTo>
                    <a:pt x="3260" y="2572"/>
                    <a:pt x="3338" y="2512"/>
                    <a:pt x="3393" y="2429"/>
                  </a:cubicBezTo>
                  <a:cubicBezTo>
                    <a:pt x="3426" y="2429"/>
                    <a:pt x="3493" y="2429"/>
                    <a:pt x="3526" y="2396"/>
                  </a:cubicBezTo>
                  <a:cubicBezTo>
                    <a:pt x="3993" y="1796"/>
                    <a:pt x="4527" y="1262"/>
                    <a:pt x="5094" y="795"/>
                  </a:cubicBezTo>
                  <a:close/>
                  <a:moveTo>
                    <a:pt x="5422" y="1"/>
                  </a:moveTo>
                  <a:cubicBezTo>
                    <a:pt x="5391" y="1"/>
                    <a:pt x="5358" y="9"/>
                    <a:pt x="5327" y="28"/>
                  </a:cubicBezTo>
                  <a:cubicBezTo>
                    <a:pt x="4560" y="628"/>
                    <a:pt x="3893" y="1295"/>
                    <a:pt x="3326" y="2096"/>
                  </a:cubicBezTo>
                  <a:lnTo>
                    <a:pt x="3293" y="2096"/>
                  </a:lnTo>
                  <a:cubicBezTo>
                    <a:pt x="2392" y="1696"/>
                    <a:pt x="1425" y="1395"/>
                    <a:pt x="424" y="1229"/>
                  </a:cubicBezTo>
                  <a:cubicBezTo>
                    <a:pt x="407" y="1226"/>
                    <a:pt x="390" y="1225"/>
                    <a:pt x="373" y="1225"/>
                  </a:cubicBezTo>
                  <a:cubicBezTo>
                    <a:pt x="163" y="1225"/>
                    <a:pt x="0" y="1413"/>
                    <a:pt x="124" y="1629"/>
                  </a:cubicBezTo>
                  <a:cubicBezTo>
                    <a:pt x="557" y="2463"/>
                    <a:pt x="991" y="3330"/>
                    <a:pt x="1491" y="4131"/>
                  </a:cubicBezTo>
                  <a:cubicBezTo>
                    <a:pt x="1258" y="4931"/>
                    <a:pt x="924" y="5665"/>
                    <a:pt x="424" y="6332"/>
                  </a:cubicBezTo>
                  <a:cubicBezTo>
                    <a:pt x="299" y="6488"/>
                    <a:pt x="495" y="6702"/>
                    <a:pt x="685" y="6702"/>
                  </a:cubicBezTo>
                  <a:cubicBezTo>
                    <a:pt x="698" y="6702"/>
                    <a:pt x="711" y="6701"/>
                    <a:pt x="724" y="6699"/>
                  </a:cubicBezTo>
                  <a:cubicBezTo>
                    <a:pt x="1591" y="6466"/>
                    <a:pt x="2392" y="6032"/>
                    <a:pt x="3092" y="5465"/>
                  </a:cubicBezTo>
                  <a:cubicBezTo>
                    <a:pt x="3326" y="6366"/>
                    <a:pt x="3860" y="7166"/>
                    <a:pt x="4460" y="7867"/>
                  </a:cubicBezTo>
                  <a:cubicBezTo>
                    <a:pt x="4508" y="7927"/>
                    <a:pt x="4570" y="7952"/>
                    <a:pt x="4631" y="7952"/>
                  </a:cubicBezTo>
                  <a:cubicBezTo>
                    <a:pt x="4741" y="7952"/>
                    <a:pt x="4851" y="7873"/>
                    <a:pt x="4894" y="7767"/>
                  </a:cubicBezTo>
                  <a:cubicBezTo>
                    <a:pt x="5227" y="6866"/>
                    <a:pt x="5361" y="5899"/>
                    <a:pt x="5327" y="4965"/>
                  </a:cubicBezTo>
                  <a:cubicBezTo>
                    <a:pt x="6261" y="4865"/>
                    <a:pt x="7129" y="4431"/>
                    <a:pt x="7796" y="3764"/>
                  </a:cubicBezTo>
                  <a:cubicBezTo>
                    <a:pt x="7896" y="3664"/>
                    <a:pt x="7896" y="3464"/>
                    <a:pt x="7762" y="3397"/>
                  </a:cubicBezTo>
                  <a:cubicBezTo>
                    <a:pt x="7029" y="3030"/>
                    <a:pt x="6295" y="2763"/>
                    <a:pt x="5494" y="2596"/>
                  </a:cubicBezTo>
                  <a:cubicBezTo>
                    <a:pt x="5528" y="2563"/>
                    <a:pt x="5528" y="2563"/>
                    <a:pt x="5528" y="2530"/>
                  </a:cubicBezTo>
                  <a:cubicBezTo>
                    <a:pt x="5528" y="1762"/>
                    <a:pt x="5494" y="1062"/>
                    <a:pt x="5661" y="295"/>
                  </a:cubicBezTo>
                  <a:cubicBezTo>
                    <a:pt x="5688" y="159"/>
                    <a:pt x="5561" y="1"/>
                    <a:pt x="542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8"/>
            <p:cNvSpPr/>
            <p:nvPr/>
          </p:nvSpPr>
          <p:spPr>
            <a:xfrm>
              <a:off x="3915475" y="2402150"/>
              <a:ext cx="159300" cy="158475"/>
            </a:xfrm>
            <a:custGeom>
              <a:avLst/>
              <a:gdLst/>
              <a:ahLst/>
              <a:cxnLst/>
              <a:rect l="l" t="t" r="r" b="b"/>
              <a:pathLst>
                <a:path w="6372" h="6339" extrusionOk="0">
                  <a:moveTo>
                    <a:pt x="4270" y="1"/>
                  </a:moveTo>
                  <a:lnTo>
                    <a:pt x="4270" y="1"/>
                  </a:lnTo>
                  <a:cubicBezTo>
                    <a:pt x="3703" y="468"/>
                    <a:pt x="3169" y="1002"/>
                    <a:pt x="2702" y="1602"/>
                  </a:cubicBezTo>
                  <a:cubicBezTo>
                    <a:pt x="2669" y="1635"/>
                    <a:pt x="2602" y="1635"/>
                    <a:pt x="2569" y="1635"/>
                  </a:cubicBezTo>
                  <a:cubicBezTo>
                    <a:pt x="2514" y="1718"/>
                    <a:pt x="2436" y="1778"/>
                    <a:pt x="2355" y="1778"/>
                  </a:cubicBezTo>
                  <a:cubicBezTo>
                    <a:pt x="2337" y="1778"/>
                    <a:pt x="2320" y="1775"/>
                    <a:pt x="2302" y="1769"/>
                  </a:cubicBezTo>
                  <a:cubicBezTo>
                    <a:pt x="1535" y="1469"/>
                    <a:pt x="801" y="1235"/>
                    <a:pt x="0" y="1068"/>
                  </a:cubicBezTo>
                  <a:lnTo>
                    <a:pt x="0" y="1068"/>
                  </a:lnTo>
                  <a:cubicBezTo>
                    <a:pt x="367" y="1769"/>
                    <a:pt x="734" y="2503"/>
                    <a:pt x="1034" y="3237"/>
                  </a:cubicBezTo>
                  <a:cubicBezTo>
                    <a:pt x="1068" y="3337"/>
                    <a:pt x="1001" y="3403"/>
                    <a:pt x="934" y="3437"/>
                  </a:cubicBezTo>
                  <a:cubicBezTo>
                    <a:pt x="867" y="4071"/>
                    <a:pt x="667" y="4638"/>
                    <a:pt x="400" y="5171"/>
                  </a:cubicBezTo>
                  <a:cubicBezTo>
                    <a:pt x="934" y="4971"/>
                    <a:pt x="1435" y="4671"/>
                    <a:pt x="1902" y="4304"/>
                  </a:cubicBezTo>
                  <a:cubicBezTo>
                    <a:pt x="1965" y="4253"/>
                    <a:pt x="2034" y="4231"/>
                    <a:pt x="2098" y="4231"/>
                  </a:cubicBezTo>
                  <a:cubicBezTo>
                    <a:pt x="2202" y="4231"/>
                    <a:pt x="2294" y="4288"/>
                    <a:pt x="2335" y="4371"/>
                  </a:cubicBezTo>
                  <a:cubicBezTo>
                    <a:pt x="2353" y="4362"/>
                    <a:pt x="2371" y="4358"/>
                    <a:pt x="2388" y="4358"/>
                  </a:cubicBezTo>
                  <a:cubicBezTo>
                    <a:pt x="2435" y="4358"/>
                    <a:pt x="2478" y="4389"/>
                    <a:pt x="2502" y="4437"/>
                  </a:cubicBezTo>
                  <a:cubicBezTo>
                    <a:pt x="2902" y="5105"/>
                    <a:pt x="3236" y="5738"/>
                    <a:pt x="3703" y="6339"/>
                  </a:cubicBezTo>
                  <a:cubicBezTo>
                    <a:pt x="3903" y="5605"/>
                    <a:pt x="4003" y="4838"/>
                    <a:pt x="3970" y="4037"/>
                  </a:cubicBezTo>
                  <a:cubicBezTo>
                    <a:pt x="3948" y="3884"/>
                    <a:pt x="4070" y="3802"/>
                    <a:pt x="4203" y="3802"/>
                  </a:cubicBezTo>
                  <a:cubicBezTo>
                    <a:pt x="4273" y="3802"/>
                    <a:pt x="4346" y="3825"/>
                    <a:pt x="4403" y="3870"/>
                  </a:cubicBezTo>
                  <a:cubicBezTo>
                    <a:pt x="5137" y="3704"/>
                    <a:pt x="5804" y="3370"/>
                    <a:pt x="6371" y="2870"/>
                  </a:cubicBezTo>
                  <a:cubicBezTo>
                    <a:pt x="5671" y="2569"/>
                    <a:pt x="4937" y="2369"/>
                    <a:pt x="4170" y="2203"/>
                  </a:cubicBezTo>
                  <a:cubicBezTo>
                    <a:pt x="3870" y="2169"/>
                    <a:pt x="3970" y="1736"/>
                    <a:pt x="4237" y="1736"/>
                  </a:cubicBezTo>
                  <a:cubicBezTo>
                    <a:pt x="4170" y="1168"/>
                    <a:pt x="4170" y="568"/>
                    <a:pt x="427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8"/>
            <p:cNvSpPr/>
            <p:nvPr/>
          </p:nvSpPr>
          <p:spPr>
            <a:xfrm>
              <a:off x="4275125" y="2102550"/>
              <a:ext cx="285825" cy="275050"/>
            </a:xfrm>
            <a:custGeom>
              <a:avLst/>
              <a:gdLst/>
              <a:ahLst/>
              <a:cxnLst/>
              <a:rect l="l" t="t" r="r" b="b"/>
              <a:pathLst>
                <a:path w="11433" h="11002" extrusionOk="0">
                  <a:moveTo>
                    <a:pt x="6196" y="877"/>
                  </a:moveTo>
                  <a:cubicBezTo>
                    <a:pt x="6462" y="1911"/>
                    <a:pt x="6696" y="2945"/>
                    <a:pt x="6963" y="3946"/>
                  </a:cubicBezTo>
                  <a:cubicBezTo>
                    <a:pt x="6996" y="4046"/>
                    <a:pt x="7063" y="4113"/>
                    <a:pt x="7130" y="4146"/>
                  </a:cubicBezTo>
                  <a:cubicBezTo>
                    <a:pt x="6929" y="4213"/>
                    <a:pt x="6929" y="4613"/>
                    <a:pt x="7196" y="4646"/>
                  </a:cubicBezTo>
                  <a:cubicBezTo>
                    <a:pt x="8197" y="4880"/>
                    <a:pt x="9231" y="5013"/>
                    <a:pt x="10232" y="5147"/>
                  </a:cubicBezTo>
                  <a:cubicBezTo>
                    <a:pt x="9498" y="5580"/>
                    <a:pt x="8797" y="6014"/>
                    <a:pt x="8130" y="6514"/>
                  </a:cubicBezTo>
                  <a:cubicBezTo>
                    <a:pt x="8097" y="6548"/>
                    <a:pt x="8064" y="6614"/>
                    <a:pt x="8064" y="6648"/>
                  </a:cubicBezTo>
                  <a:cubicBezTo>
                    <a:pt x="7997" y="6681"/>
                    <a:pt x="7930" y="6781"/>
                    <a:pt x="7930" y="6881"/>
                  </a:cubicBezTo>
                  <a:cubicBezTo>
                    <a:pt x="7897" y="7949"/>
                    <a:pt x="7797" y="9016"/>
                    <a:pt x="7597" y="10050"/>
                  </a:cubicBezTo>
                  <a:cubicBezTo>
                    <a:pt x="6929" y="9183"/>
                    <a:pt x="6229" y="8316"/>
                    <a:pt x="5528" y="7482"/>
                  </a:cubicBezTo>
                  <a:cubicBezTo>
                    <a:pt x="5495" y="7415"/>
                    <a:pt x="5462" y="7415"/>
                    <a:pt x="5428" y="7415"/>
                  </a:cubicBezTo>
                  <a:cubicBezTo>
                    <a:pt x="5348" y="7355"/>
                    <a:pt x="5256" y="7307"/>
                    <a:pt x="5167" y="7307"/>
                  </a:cubicBezTo>
                  <a:cubicBezTo>
                    <a:pt x="5107" y="7307"/>
                    <a:pt x="5048" y="7328"/>
                    <a:pt x="4995" y="7382"/>
                  </a:cubicBezTo>
                  <a:cubicBezTo>
                    <a:pt x="3994" y="8149"/>
                    <a:pt x="2893" y="8716"/>
                    <a:pt x="1692" y="9083"/>
                  </a:cubicBezTo>
                  <a:cubicBezTo>
                    <a:pt x="2026" y="8149"/>
                    <a:pt x="2426" y="7215"/>
                    <a:pt x="2860" y="6314"/>
                  </a:cubicBezTo>
                  <a:cubicBezTo>
                    <a:pt x="2893" y="6181"/>
                    <a:pt x="2826" y="6081"/>
                    <a:pt x="2726" y="6081"/>
                  </a:cubicBezTo>
                  <a:cubicBezTo>
                    <a:pt x="2726" y="6047"/>
                    <a:pt x="2726" y="6014"/>
                    <a:pt x="2726" y="6014"/>
                  </a:cubicBezTo>
                  <a:cubicBezTo>
                    <a:pt x="2259" y="5013"/>
                    <a:pt x="1692" y="4079"/>
                    <a:pt x="1059" y="3179"/>
                  </a:cubicBezTo>
                  <a:lnTo>
                    <a:pt x="1059" y="3179"/>
                  </a:lnTo>
                  <a:cubicBezTo>
                    <a:pt x="2026" y="3379"/>
                    <a:pt x="2960" y="3579"/>
                    <a:pt x="3927" y="3779"/>
                  </a:cubicBezTo>
                  <a:cubicBezTo>
                    <a:pt x="3957" y="3789"/>
                    <a:pt x="3983" y="3793"/>
                    <a:pt x="4007" y="3793"/>
                  </a:cubicBezTo>
                  <a:cubicBezTo>
                    <a:pt x="4066" y="3793"/>
                    <a:pt x="4114" y="3769"/>
                    <a:pt x="4161" y="3746"/>
                  </a:cubicBezTo>
                  <a:cubicBezTo>
                    <a:pt x="4188" y="3760"/>
                    <a:pt x="4222" y="3768"/>
                    <a:pt x="4254" y="3768"/>
                  </a:cubicBezTo>
                  <a:cubicBezTo>
                    <a:pt x="4299" y="3768"/>
                    <a:pt x="4341" y="3751"/>
                    <a:pt x="4361" y="3712"/>
                  </a:cubicBezTo>
                  <a:cubicBezTo>
                    <a:pt x="4961" y="2745"/>
                    <a:pt x="5528" y="1778"/>
                    <a:pt x="6196" y="877"/>
                  </a:cubicBezTo>
                  <a:close/>
                  <a:moveTo>
                    <a:pt x="6362" y="0"/>
                  </a:moveTo>
                  <a:cubicBezTo>
                    <a:pt x="6272" y="0"/>
                    <a:pt x="6173" y="50"/>
                    <a:pt x="6095" y="143"/>
                  </a:cubicBezTo>
                  <a:cubicBezTo>
                    <a:pt x="5362" y="1111"/>
                    <a:pt x="4694" y="2145"/>
                    <a:pt x="4227" y="3312"/>
                  </a:cubicBezTo>
                  <a:cubicBezTo>
                    <a:pt x="4194" y="3245"/>
                    <a:pt x="4161" y="3212"/>
                    <a:pt x="4094" y="3212"/>
                  </a:cubicBezTo>
                  <a:cubicBezTo>
                    <a:pt x="2893" y="2945"/>
                    <a:pt x="1692" y="2712"/>
                    <a:pt x="491" y="2445"/>
                  </a:cubicBezTo>
                  <a:cubicBezTo>
                    <a:pt x="478" y="2443"/>
                    <a:pt x="464" y="2442"/>
                    <a:pt x="451" y="2442"/>
                  </a:cubicBezTo>
                  <a:cubicBezTo>
                    <a:pt x="229" y="2442"/>
                    <a:pt x="1" y="2690"/>
                    <a:pt x="158" y="2878"/>
                  </a:cubicBezTo>
                  <a:cubicBezTo>
                    <a:pt x="925" y="3979"/>
                    <a:pt x="1692" y="5080"/>
                    <a:pt x="2426" y="6181"/>
                  </a:cubicBezTo>
                  <a:cubicBezTo>
                    <a:pt x="2460" y="6214"/>
                    <a:pt x="2493" y="6214"/>
                    <a:pt x="2493" y="6214"/>
                  </a:cubicBezTo>
                  <a:cubicBezTo>
                    <a:pt x="1859" y="7248"/>
                    <a:pt x="1325" y="8316"/>
                    <a:pt x="925" y="9450"/>
                  </a:cubicBezTo>
                  <a:cubicBezTo>
                    <a:pt x="834" y="9663"/>
                    <a:pt x="1049" y="9821"/>
                    <a:pt x="1214" y="9821"/>
                  </a:cubicBezTo>
                  <a:cubicBezTo>
                    <a:pt x="1229" y="9821"/>
                    <a:pt x="1244" y="9820"/>
                    <a:pt x="1259" y="9817"/>
                  </a:cubicBezTo>
                  <a:cubicBezTo>
                    <a:pt x="2793" y="9450"/>
                    <a:pt x="4161" y="8783"/>
                    <a:pt x="5395" y="7815"/>
                  </a:cubicBezTo>
                  <a:cubicBezTo>
                    <a:pt x="6062" y="8849"/>
                    <a:pt x="6763" y="9883"/>
                    <a:pt x="7496" y="10884"/>
                  </a:cubicBezTo>
                  <a:cubicBezTo>
                    <a:pt x="7558" y="10961"/>
                    <a:pt x="7661" y="11002"/>
                    <a:pt x="7761" y="11002"/>
                  </a:cubicBezTo>
                  <a:cubicBezTo>
                    <a:pt x="7880" y="11002"/>
                    <a:pt x="7994" y="10944"/>
                    <a:pt x="8030" y="10817"/>
                  </a:cubicBezTo>
                  <a:cubicBezTo>
                    <a:pt x="8330" y="9517"/>
                    <a:pt x="8497" y="8216"/>
                    <a:pt x="8497" y="6881"/>
                  </a:cubicBezTo>
                  <a:cubicBezTo>
                    <a:pt x="8497" y="6815"/>
                    <a:pt x="8497" y="6781"/>
                    <a:pt x="8464" y="6748"/>
                  </a:cubicBezTo>
                  <a:cubicBezTo>
                    <a:pt x="9364" y="6214"/>
                    <a:pt x="10298" y="5714"/>
                    <a:pt x="11232" y="5247"/>
                  </a:cubicBezTo>
                  <a:cubicBezTo>
                    <a:pt x="11433" y="5147"/>
                    <a:pt x="11399" y="4780"/>
                    <a:pt x="11166" y="4746"/>
                  </a:cubicBezTo>
                  <a:cubicBezTo>
                    <a:pt x="9898" y="4513"/>
                    <a:pt x="8631" y="4246"/>
                    <a:pt x="7363" y="4113"/>
                  </a:cubicBezTo>
                  <a:cubicBezTo>
                    <a:pt x="7496" y="4079"/>
                    <a:pt x="7597" y="3946"/>
                    <a:pt x="7563" y="3779"/>
                  </a:cubicBezTo>
                  <a:cubicBezTo>
                    <a:pt x="7263" y="2578"/>
                    <a:pt x="6929" y="1377"/>
                    <a:pt x="6596" y="210"/>
                  </a:cubicBezTo>
                  <a:cubicBezTo>
                    <a:pt x="6560" y="67"/>
                    <a:pt x="6467" y="0"/>
                    <a:pt x="63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8"/>
            <p:cNvSpPr/>
            <p:nvPr/>
          </p:nvSpPr>
          <p:spPr>
            <a:xfrm>
              <a:off x="4301575" y="2124475"/>
              <a:ext cx="229350" cy="229350"/>
            </a:xfrm>
            <a:custGeom>
              <a:avLst/>
              <a:gdLst/>
              <a:ahLst/>
              <a:cxnLst/>
              <a:rect l="l" t="t" r="r" b="b"/>
              <a:pathLst>
                <a:path w="9174" h="9174" extrusionOk="0">
                  <a:moveTo>
                    <a:pt x="5138" y="0"/>
                  </a:moveTo>
                  <a:cubicBezTo>
                    <a:pt x="4470" y="901"/>
                    <a:pt x="3903" y="1868"/>
                    <a:pt x="3303" y="2835"/>
                  </a:cubicBezTo>
                  <a:cubicBezTo>
                    <a:pt x="3283" y="2874"/>
                    <a:pt x="3241" y="2891"/>
                    <a:pt x="3196" y="2891"/>
                  </a:cubicBezTo>
                  <a:cubicBezTo>
                    <a:pt x="3164" y="2891"/>
                    <a:pt x="3130" y="2883"/>
                    <a:pt x="3103" y="2869"/>
                  </a:cubicBezTo>
                  <a:cubicBezTo>
                    <a:pt x="3056" y="2892"/>
                    <a:pt x="3008" y="2916"/>
                    <a:pt x="2949" y="2916"/>
                  </a:cubicBezTo>
                  <a:cubicBezTo>
                    <a:pt x="2925" y="2916"/>
                    <a:pt x="2899" y="2912"/>
                    <a:pt x="2869" y="2902"/>
                  </a:cubicBezTo>
                  <a:cubicBezTo>
                    <a:pt x="1902" y="2702"/>
                    <a:pt x="968" y="2502"/>
                    <a:pt x="1" y="2302"/>
                  </a:cubicBezTo>
                  <a:lnTo>
                    <a:pt x="1" y="2302"/>
                  </a:lnTo>
                  <a:cubicBezTo>
                    <a:pt x="634" y="3202"/>
                    <a:pt x="1201" y="4136"/>
                    <a:pt x="1668" y="5137"/>
                  </a:cubicBezTo>
                  <a:cubicBezTo>
                    <a:pt x="1668" y="5137"/>
                    <a:pt x="1668" y="5170"/>
                    <a:pt x="1668" y="5204"/>
                  </a:cubicBezTo>
                  <a:cubicBezTo>
                    <a:pt x="1768" y="5204"/>
                    <a:pt x="1835" y="5304"/>
                    <a:pt x="1802" y="5437"/>
                  </a:cubicBezTo>
                  <a:cubicBezTo>
                    <a:pt x="1368" y="6338"/>
                    <a:pt x="968" y="7272"/>
                    <a:pt x="634" y="8206"/>
                  </a:cubicBezTo>
                  <a:cubicBezTo>
                    <a:pt x="1835" y="7839"/>
                    <a:pt x="2936" y="7272"/>
                    <a:pt x="3937" y="6505"/>
                  </a:cubicBezTo>
                  <a:cubicBezTo>
                    <a:pt x="3990" y="6451"/>
                    <a:pt x="4049" y="6430"/>
                    <a:pt x="4109" y="6430"/>
                  </a:cubicBezTo>
                  <a:cubicBezTo>
                    <a:pt x="4198" y="6430"/>
                    <a:pt x="4290" y="6478"/>
                    <a:pt x="4370" y="6538"/>
                  </a:cubicBezTo>
                  <a:cubicBezTo>
                    <a:pt x="4404" y="6538"/>
                    <a:pt x="4437" y="6538"/>
                    <a:pt x="4470" y="6571"/>
                  </a:cubicBezTo>
                  <a:cubicBezTo>
                    <a:pt x="5171" y="7439"/>
                    <a:pt x="5871" y="8306"/>
                    <a:pt x="6539" y="9173"/>
                  </a:cubicBezTo>
                  <a:cubicBezTo>
                    <a:pt x="6739" y="8139"/>
                    <a:pt x="6839" y="7072"/>
                    <a:pt x="6872" y="6004"/>
                  </a:cubicBezTo>
                  <a:cubicBezTo>
                    <a:pt x="6872" y="5904"/>
                    <a:pt x="6939" y="5804"/>
                    <a:pt x="7006" y="5771"/>
                  </a:cubicBezTo>
                  <a:cubicBezTo>
                    <a:pt x="7006" y="5737"/>
                    <a:pt x="7039" y="5671"/>
                    <a:pt x="7072" y="5637"/>
                  </a:cubicBezTo>
                  <a:cubicBezTo>
                    <a:pt x="7739" y="5137"/>
                    <a:pt x="8440" y="4703"/>
                    <a:pt x="9174" y="4270"/>
                  </a:cubicBezTo>
                  <a:cubicBezTo>
                    <a:pt x="8173" y="4136"/>
                    <a:pt x="7139" y="4003"/>
                    <a:pt x="6138" y="3769"/>
                  </a:cubicBezTo>
                  <a:cubicBezTo>
                    <a:pt x="5871" y="3736"/>
                    <a:pt x="5871" y="3336"/>
                    <a:pt x="6072" y="3269"/>
                  </a:cubicBezTo>
                  <a:cubicBezTo>
                    <a:pt x="6005" y="3236"/>
                    <a:pt x="5938" y="3169"/>
                    <a:pt x="5905" y="3069"/>
                  </a:cubicBezTo>
                  <a:cubicBezTo>
                    <a:pt x="5638" y="2068"/>
                    <a:pt x="5404" y="1034"/>
                    <a:pt x="5138"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8"/>
            <p:cNvSpPr/>
            <p:nvPr/>
          </p:nvSpPr>
          <p:spPr>
            <a:xfrm>
              <a:off x="3979675" y="1871850"/>
              <a:ext cx="284100" cy="278525"/>
            </a:xfrm>
            <a:custGeom>
              <a:avLst/>
              <a:gdLst/>
              <a:ahLst/>
              <a:cxnLst/>
              <a:rect l="l" t="t" r="r" b="b"/>
              <a:pathLst>
                <a:path w="11364" h="11141" extrusionOk="0">
                  <a:moveTo>
                    <a:pt x="4804" y="898"/>
                  </a:moveTo>
                  <a:cubicBezTo>
                    <a:pt x="5471" y="1699"/>
                    <a:pt x="6138" y="2533"/>
                    <a:pt x="6839" y="3300"/>
                  </a:cubicBezTo>
                  <a:cubicBezTo>
                    <a:pt x="6906" y="3367"/>
                    <a:pt x="7006" y="3400"/>
                    <a:pt x="7072" y="3400"/>
                  </a:cubicBezTo>
                  <a:cubicBezTo>
                    <a:pt x="6945" y="3559"/>
                    <a:pt x="7060" y="3870"/>
                    <a:pt x="7302" y="3870"/>
                  </a:cubicBezTo>
                  <a:cubicBezTo>
                    <a:pt x="7314" y="3870"/>
                    <a:pt x="7327" y="3869"/>
                    <a:pt x="7339" y="3867"/>
                  </a:cubicBezTo>
                  <a:cubicBezTo>
                    <a:pt x="8340" y="3600"/>
                    <a:pt x="9341" y="3267"/>
                    <a:pt x="10308" y="2967"/>
                  </a:cubicBezTo>
                  <a:lnTo>
                    <a:pt x="10308" y="2967"/>
                  </a:lnTo>
                  <a:cubicBezTo>
                    <a:pt x="9841" y="3634"/>
                    <a:pt x="9407" y="4368"/>
                    <a:pt x="9007" y="5101"/>
                  </a:cubicBezTo>
                  <a:cubicBezTo>
                    <a:pt x="8974" y="5168"/>
                    <a:pt x="8974" y="5202"/>
                    <a:pt x="9007" y="5268"/>
                  </a:cubicBezTo>
                  <a:cubicBezTo>
                    <a:pt x="8940" y="5335"/>
                    <a:pt x="8940" y="5435"/>
                    <a:pt x="8974" y="5535"/>
                  </a:cubicBezTo>
                  <a:cubicBezTo>
                    <a:pt x="9441" y="6502"/>
                    <a:pt x="9808" y="7503"/>
                    <a:pt x="10075" y="8537"/>
                  </a:cubicBezTo>
                  <a:cubicBezTo>
                    <a:pt x="9107" y="8037"/>
                    <a:pt x="8106" y="7570"/>
                    <a:pt x="7106" y="7103"/>
                  </a:cubicBezTo>
                  <a:cubicBezTo>
                    <a:pt x="7072" y="7086"/>
                    <a:pt x="7047" y="7078"/>
                    <a:pt x="7027" y="7078"/>
                  </a:cubicBezTo>
                  <a:cubicBezTo>
                    <a:pt x="7006" y="7078"/>
                    <a:pt x="6989" y="7086"/>
                    <a:pt x="6972" y="7103"/>
                  </a:cubicBezTo>
                  <a:cubicBezTo>
                    <a:pt x="6942" y="7095"/>
                    <a:pt x="6909" y="7091"/>
                    <a:pt x="6874" y="7091"/>
                  </a:cubicBezTo>
                  <a:cubicBezTo>
                    <a:pt x="6754" y="7091"/>
                    <a:pt x="6616" y="7140"/>
                    <a:pt x="6539" y="7270"/>
                  </a:cubicBezTo>
                  <a:cubicBezTo>
                    <a:pt x="6005" y="8404"/>
                    <a:pt x="5271" y="9405"/>
                    <a:pt x="4337" y="10238"/>
                  </a:cubicBezTo>
                  <a:cubicBezTo>
                    <a:pt x="4237" y="9238"/>
                    <a:pt x="4170" y="8237"/>
                    <a:pt x="4170" y="7236"/>
                  </a:cubicBezTo>
                  <a:cubicBezTo>
                    <a:pt x="4170" y="7126"/>
                    <a:pt x="4102" y="7061"/>
                    <a:pt x="4021" y="7061"/>
                  </a:cubicBezTo>
                  <a:cubicBezTo>
                    <a:pt x="4005" y="7061"/>
                    <a:pt x="3987" y="7064"/>
                    <a:pt x="3970" y="7070"/>
                  </a:cubicBezTo>
                  <a:cubicBezTo>
                    <a:pt x="3970" y="7070"/>
                    <a:pt x="3937" y="7036"/>
                    <a:pt x="3937" y="7003"/>
                  </a:cubicBezTo>
                  <a:cubicBezTo>
                    <a:pt x="3070" y="6336"/>
                    <a:pt x="2136" y="5735"/>
                    <a:pt x="1202" y="5202"/>
                  </a:cubicBezTo>
                  <a:cubicBezTo>
                    <a:pt x="2136" y="4968"/>
                    <a:pt x="3103" y="4735"/>
                    <a:pt x="4037" y="4501"/>
                  </a:cubicBezTo>
                  <a:cubicBezTo>
                    <a:pt x="4137" y="4468"/>
                    <a:pt x="4204" y="4401"/>
                    <a:pt x="4237" y="4334"/>
                  </a:cubicBezTo>
                  <a:cubicBezTo>
                    <a:pt x="4249" y="4340"/>
                    <a:pt x="4262" y="4343"/>
                    <a:pt x="4274" y="4343"/>
                  </a:cubicBezTo>
                  <a:cubicBezTo>
                    <a:pt x="4327" y="4343"/>
                    <a:pt x="4377" y="4289"/>
                    <a:pt x="4404" y="4234"/>
                  </a:cubicBezTo>
                  <a:cubicBezTo>
                    <a:pt x="4504" y="3100"/>
                    <a:pt x="4604" y="1999"/>
                    <a:pt x="4804" y="898"/>
                  </a:cubicBezTo>
                  <a:close/>
                  <a:moveTo>
                    <a:pt x="4679" y="0"/>
                  </a:moveTo>
                  <a:cubicBezTo>
                    <a:pt x="4549" y="0"/>
                    <a:pt x="4426" y="111"/>
                    <a:pt x="4404" y="265"/>
                  </a:cubicBezTo>
                  <a:cubicBezTo>
                    <a:pt x="4137" y="1465"/>
                    <a:pt x="4037" y="2700"/>
                    <a:pt x="4104" y="3934"/>
                  </a:cubicBezTo>
                  <a:cubicBezTo>
                    <a:pt x="4037" y="3901"/>
                    <a:pt x="4004" y="3901"/>
                    <a:pt x="3903" y="3901"/>
                  </a:cubicBezTo>
                  <a:cubicBezTo>
                    <a:pt x="2736" y="4201"/>
                    <a:pt x="1535" y="4501"/>
                    <a:pt x="368" y="4801"/>
                  </a:cubicBezTo>
                  <a:cubicBezTo>
                    <a:pt x="134" y="4868"/>
                    <a:pt x="1" y="5235"/>
                    <a:pt x="234" y="5335"/>
                  </a:cubicBezTo>
                  <a:cubicBezTo>
                    <a:pt x="1435" y="5969"/>
                    <a:pt x="2569" y="6636"/>
                    <a:pt x="3737" y="7303"/>
                  </a:cubicBezTo>
                  <a:lnTo>
                    <a:pt x="3837" y="7303"/>
                  </a:lnTo>
                  <a:cubicBezTo>
                    <a:pt x="3670" y="8504"/>
                    <a:pt x="3670" y="9705"/>
                    <a:pt x="3803" y="10906"/>
                  </a:cubicBezTo>
                  <a:cubicBezTo>
                    <a:pt x="3825" y="11059"/>
                    <a:pt x="3962" y="11140"/>
                    <a:pt x="4101" y="11140"/>
                  </a:cubicBezTo>
                  <a:cubicBezTo>
                    <a:pt x="4174" y="11140"/>
                    <a:pt x="4247" y="11118"/>
                    <a:pt x="4304" y="11072"/>
                  </a:cubicBezTo>
                  <a:cubicBezTo>
                    <a:pt x="5505" y="10072"/>
                    <a:pt x="6439" y="8871"/>
                    <a:pt x="7106" y="7470"/>
                  </a:cubicBezTo>
                  <a:cubicBezTo>
                    <a:pt x="8173" y="8104"/>
                    <a:pt x="9241" y="8704"/>
                    <a:pt x="10375" y="9304"/>
                  </a:cubicBezTo>
                  <a:cubicBezTo>
                    <a:pt x="10420" y="9327"/>
                    <a:pt x="10470" y="9338"/>
                    <a:pt x="10520" y="9338"/>
                  </a:cubicBezTo>
                  <a:cubicBezTo>
                    <a:pt x="10691" y="9338"/>
                    <a:pt x="10860" y="9211"/>
                    <a:pt x="10808" y="9004"/>
                  </a:cubicBezTo>
                  <a:cubicBezTo>
                    <a:pt x="10508" y="7703"/>
                    <a:pt x="10075" y="6469"/>
                    <a:pt x="9507" y="5268"/>
                  </a:cubicBezTo>
                  <a:cubicBezTo>
                    <a:pt x="9474" y="5235"/>
                    <a:pt x="9441" y="5168"/>
                    <a:pt x="9407" y="5168"/>
                  </a:cubicBezTo>
                  <a:cubicBezTo>
                    <a:pt x="10008" y="4301"/>
                    <a:pt x="10575" y="3434"/>
                    <a:pt x="11242" y="2600"/>
                  </a:cubicBezTo>
                  <a:cubicBezTo>
                    <a:pt x="11364" y="2448"/>
                    <a:pt x="11208" y="2157"/>
                    <a:pt x="11003" y="2157"/>
                  </a:cubicBezTo>
                  <a:cubicBezTo>
                    <a:pt x="10983" y="2157"/>
                    <a:pt x="10963" y="2160"/>
                    <a:pt x="10942" y="2166"/>
                  </a:cubicBezTo>
                  <a:cubicBezTo>
                    <a:pt x="9741" y="2533"/>
                    <a:pt x="8473" y="2867"/>
                    <a:pt x="7273" y="3300"/>
                  </a:cubicBezTo>
                  <a:cubicBezTo>
                    <a:pt x="7373" y="3200"/>
                    <a:pt x="7406" y="3033"/>
                    <a:pt x="7306" y="2900"/>
                  </a:cubicBezTo>
                  <a:cubicBezTo>
                    <a:pt x="6505" y="1966"/>
                    <a:pt x="5705" y="1032"/>
                    <a:pt x="4871" y="98"/>
                  </a:cubicBezTo>
                  <a:cubicBezTo>
                    <a:pt x="4814" y="30"/>
                    <a:pt x="4746" y="0"/>
                    <a:pt x="467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8"/>
            <p:cNvSpPr/>
            <p:nvPr/>
          </p:nvSpPr>
          <p:spPr>
            <a:xfrm>
              <a:off x="4009700" y="1894300"/>
              <a:ext cx="227700" cy="233525"/>
            </a:xfrm>
            <a:custGeom>
              <a:avLst/>
              <a:gdLst/>
              <a:ahLst/>
              <a:cxnLst/>
              <a:rect l="l" t="t" r="r" b="b"/>
              <a:pathLst>
                <a:path w="9108" h="9341" extrusionOk="0">
                  <a:moveTo>
                    <a:pt x="3603" y="0"/>
                  </a:moveTo>
                  <a:cubicBezTo>
                    <a:pt x="3403" y="1101"/>
                    <a:pt x="3303" y="2202"/>
                    <a:pt x="3203" y="3336"/>
                  </a:cubicBezTo>
                  <a:cubicBezTo>
                    <a:pt x="3176" y="3391"/>
                    <a:pt x="3126" y="3445"/>
                    <a:pt x="3073" y="3445"/>
                  </a:cubicBezTo>
                  <a:cubicBezTo>
                    <a:pt x="3061" y="3445"/>
                    <a:pt x="3048" y="3442"/>
                    <a:pt x="3036" y="3436"/>
                  </a:cubicBezTo>
                  <a:cubicBezTo>
                    <a:pt x="2969" y="3503"/>
                    <a:pt x="2936" y="3570"/>
                    <a:pt x="2836" y="3603"/>
                  </a:cubicBezTo>
                  <a:cubicBezTo>
                    <a:pt x="1902" y="3837"/>
                    <a:pt x="935" y="4070"/>
                    <a:pt x="1" y="4304"/>
                  </a:cubicBezTo>
                  <a:cubicBezTo>
                    <a:pt x="935" y="4837"/>
                    <a:pt x="1869" y="5438"/>
                    <a:pt x="2736" y="6105"/>
                  </a:cubicBezTo>
                  <a:cubicBezTo>
                    <a:pt x="2736" y="6138"/>
                    <a:pt x="2769" y="6138"/>
                    <a:pt x="2769" y="6172"/>
                  </a:cubicBezTo>
                  <a:cubicBezTo>
                    <a:pt x="2786" y="6166"/>
                    <a:pt x="2804" y="6163"/>
                    <a:pt x="2820" y="6163"/>
                  </a:cubicBezTo>
                  <a:cubicBezTo>
                    <a:pt x="2901" y="6163"/>
                    <a:pt x="2969" y="6228"/>
                    <a:pt x="2969" y="6338"/>
                  </a:cubicBezTo>
                  <a:cubicBezTo>
                    <a:pt x="2969" y="7339"/>
                    <a:pt x="3036" y="8340"/>
                    <a:pt x="3136" y="9340"/>
                  </a:cubicBezTo>
                  <a:cubicBezTo>
                    <a:pt x="4070" y="8473"/>
                    <a:pt x="4804" y="7506"/>
                    <a:pt x="5338" y="6372"/>
                  </a:cubicBezTo>
                  <a:cubicBezTo>
                    <a:pt x="5415" y="6242"/>
                    <a:pt x="5553" y="6193"/>
                    <a:pt x="5673" y="6193"/>
                  </a:cubicBezTo>
                  <a:cubicBezTo>
                    <a:pt x="5708" y="6193"/>
                    <a:pt x="5741" y="6197"/>
                    <a:pt x="5771" y="6205"/>
                  </a:cubicBezTo>
                  <a:cubicBezTo>
                    <a:pt x="5788" y="6188"/>
                    <a:pt x="5805" y="6180"/>
                    <a:pt x="5826" y="6180"/>
                  </a:cubicBezTo>
                  <a:cubicBezTo>
                    <a:pt x="5846" y="6180"/>
                    <a:pt x="5871" y="6188"/>
                    <a:pt x="5905" y="6205"/>
                  </a:cubicBezTo>
                  <a:cubicBezTo>
                    <a:pt x="6905" y="6672"/>
                    <a:pt x="7906" y="7139"/>
                    <a:pt x="8874" y="7639"/>
                  </a:cubicBezTo>
                  <a:cubicBezTo>
                    <a:pt x="8607" y="6605"/>
                    <a:pt x="8240" y="5604"/>
                    <a:pt x="7773" y="4637"/>
                  </a:cubicBezTo>
                  <a:cubicBezTo>
                    <a:pt x="7739" y="4537"/>
                    <a:pt x="7739" y="4437"/>
                    <a:pt x="7806" y="4370"/>
                  </a:cubicBezTo>
                  <a:cubicBezTo>
                    <a:pt x="7773" y="4304"/>
                    <a:pt x="7773" y="4270"/>
                    <a:pt x="7806" y="4203"/>
                  </a:cubicBezTo>
                  <a:cubicBezTo>
                    <a:pt x="8206" y="3470"/>
                    <a:pt x="8640" y="2736"/>
                    <a:pt x="9107" y="2069"/>
                  </a:cubicBezTo>
                  <a:lnTo>
                    <a:pt x="9107" y="2069"/>
                  </a:lnTo>
                  <a:cubicBezTo>
                    <a:pt x="8140" y="2369"/>
                    <a:pt x="7139" y="2702"/>
                    <a:pt x="6138" y="2969"/>
                  </a:cubicBezTo>
                  <a:cubicBezTo>
                    <a:pt x="6126" y="2971"/>
                    <a:pt x="6113" y="2972"/>
                    <a:pt x="6101" y="2972"/>
                  </a:cubicBezTo>
                  <a:cubicBezTo>
                    <a:pt x="5859" y="2972"/>
                    <a:pt x="5744" y="2661"/>
                    <a:pt x="5871" y="2502"/>
                  </a:cubicBezTo>
                  <a:cubicBezTo>
                    <a:pt x="5805" y="2502"/>
                    <a:pt x="5705" y="2469"/>
                    <a:pt x="5638" y="2402"/>
                  </a:cubicBezTo>
                  <a:cubicBezTo>
                    <a:pt x="4937" y="1635"/>
                    <a:pt x="4270" y="801"/>
                    <a:pt x="36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997310" y="630956"/>
            <a:ext cx="7166700" cy="679200"/>
          </a:xfrm>
        </p:spPr>
        <p:txBody>
          <a:bodyPr/>
          <a:lstStyle/>
          <a:p>
            <a:pPr algn="ctr"/>
            <a:r>
              <a:rPr lang="en-US" sz="2800" dirty="0">
                <a:solidFill>
                  <a:schemeClr val="accent3">
                    <a:lumMod val="50000"/>
                  </a:schemeClr>
                </a:solidFill>
                <a:latin typeface="+mn-lt"/>
              </a:rPr>
              <a:t>KHỞI ĐỘNG</a:t>
            </a:r>
          </a:p>
        </p:txBody>
      </p:sp>
      <p:sp>
        <p:nvSpPr>
          <p:cNvPr id="3" name="TextBox 2"/>
          <p:cNvSpPr txBox="1"/>
          <p:nvPr/>
        </p:nvSpPr>
        <p:spPr>
          <a:xfrm>
            <a:off x="626724" y="1234382"/>
            <a:ext cx="7706630" cy="1338828"/>
          </a:xfrm>
          <a:prstGeom prst="rect">
            <a:avLst/>
          </a:prstGeom>
          <a:noFill/>
        </p:spPr>
        <p:txBody>
          <a:bodyPr wrap="square" rtlCol="0">
            <a:spAutoFit/>
          </a:bodyPr>
          <a:lstStyle/>
          <a:p>
            <a:pPr algn="just">
              <a:lnSpc>
                <a:spcPct val="150000"/>
              </a:lnSpc>
            </a:pPr>
            <a:r>
              <a:rPr lang="en-US" sz="1800" dirty="0" err="1"/>
              <a:t>Hôm</a:t>
            </a:r>
            <a:r>
              <a:rPr lang="en-US" sz="1800" dirty="0"/>
              <a:t> nay, </a:t>
            </a:r>
            <a:r>
              <a:rPr lang="en-US" sz="1800" dirty="0" err="1"/>
              <a:t>Khoa</a:t>
            </a:r>
            <a:r>
              <a:rPr lang="en-US" sz="1800" dirty="0"/>
              <a:t> </a:t>
            </a:r>
            <a:r>
              <a:rPr lang="en-US" sz="1800" dirty="0" err="1"/>
              <a:t>và</a:t>
            </a:r>
            <a:r>
              <a:rPr lang="en-US" sz="1800" dirty="0"/>
              <a:t> </a:t>
            </a:r>
            <a:r>
              <a:rPr lang="en-US" sz="1800" dirty="0" err="1"/>
              <a:t>các</a:t>
            </a:r>
            <a:r>
              <a:rPr lang="en-US" sz="1800" dirty="0"/>
              <a:t> </a:t>
            </a:r>
            <a:r>
              <a:rPr lang="en-US" sz="1800" dirty="0" err="1"/>
              <a:t>bạn</a:t>
            </a:r>
            <a:r>
              <a:rPr lang="en-US" sz="1800" dirty="0"/>
              <a:t> </a:t>
            </a:r>
            <a:r>
              <a:rPr lang="en-US" sz="1800" dirty="0" err="1"/>
              <a:t>có</a:t>
            </a:r>
            <a:r>
              <a:rPr lang="en-US" sz="1800" dirty="0"/>
              <a:t> </a:t>
            </a:r>
            <a:r>
              <a:rPr lang="en-US" sz="1800" dirty="0" err="1"/>
              <a:t>buổi</a:t>
            </a:r>
            <a:r>
              <a:rPr lang="en-US" sz="1800" dirty="0"/>
              <a:t> </a:t>
            </a:r>
            <a:r>
              <a:rPr lang="en-US" sz="1800" dirty="0" err="1"/>
              <a:t>học</a:t>
            </a:r>
            <a:r>
              <a:rPr lang="en-US" sz="1800" dirty="0"/>
              <a:t> </a:t>
            </a:r>
            <a:r>
              <a:rPr lang="en-US" sz="1800" dirty="0" err="1"/>
              <a:t>đầu</a:t>
            </a:r>
            <a:r>
              <a:rPr lang="en-US" sz="1800" dirty="0"/>
              <a:t> </a:t>
            </a:r>
            <a:r>
              <a:rPr lang="en-US" sz="1800" dirty="0" err="1"/>
              <a:t>tiên</a:t>
            </a:r>
            <a:r>
              <a:rPr lang="en-US" sz="1800" dirty="0"/>
              <a:t> </a:t>
            </a:r>
            <a:r>
              <a:rPr lang="en-US" sz="1800" dirty="0" err="1"/>
              <a:t>với</a:t>
            </a:r>
            <a:r>
              <a:rPr lang="en-US" sz="1800" dirty="0"/>
              <a:t> </a:t>
            </a:r>
            <a:r>
              <a:rPr lang="en-US" sz="1800" dirty="0" err="1"/>
              <a:t>máy</a:t>
            </a:r>
            <a:r>
              <a:rPr lang="en-US" sz="1800" dirty="0"/>
              <a:t> </a:t>
            </a:r>
            <a:r>
              <a:rPr lang="en-US" sz="1800" dirty="0" err="1"/>
              <a:t>tính</a:t>
            </a:r>
            <a:r>
              <a:rPr lang="en-US" sz="1800" dirty="0"/>
              <a:t>. </a:t>
            </a:r>
            <a:r>
              <a:rPr lang="en-US" sz="1800" dirty="0" err="1"/>
              <a:t>Cả</a:t>
            </a:r>
            <a:r>
              <a:rPr lang="en-US" sz="1800" dirty="0"/>
              <a:t> </a:t>
            </a:r>
            <a:r>
              <a:rPr lang="en-US" sz="1800" dirty="0" err="1"/>
              <a:t>lớp</a:t>
            </a:r>
            <a:r>
              <a:rPr lang="en-US" sz="1800" dirty="0"/>
              <a:t> </a:t>
            </a:r>
            <a:r>
              <a:rPr lang="en-US" sz="1800" dirty="0" err="1"/>
              <a:t>rất</a:t>
            </a:r>
            <a:r>
              <a:rPr lang="en-US" sz="1800" dirty="0"/>
              <a:t> </a:t>
            </a:r>
            <a:r>
              <a:rPr lang="en-US" sz="1800" dirty="0" err="1"/>
              <a:t>háo</a:t>
            </a:r>
            <a:r>
              <a:rPr lang="en-US" sz="1800" dirty="0"/>
              <a:t> </a:t>
            </a:r>
            <a:r>
              <a:rPr lang="en-US" sz="1800" dirty="0" err="1"/>
              <a:t>hức</a:t>
            </a:r>
            <a:r>
              <a:rPr lang="en-US" sz="1800" dirty="0"/>
              <a:t> </a:t>
            </a:r>
            <a:r>
              <a:rPr lang="en-US" sz="1800" dirty="0" err="1"/>
              <a:t>vì</a:t>
            </a:r>
            <a:r>
              <a:rPr lang="en-US" sz="1800" dirty="0"/>
              <a:t> </a:t>
            </a:r>
            <a:r>
              <a:rPr lang="en-US" sz="1800" dirty="0" err="1"/>
              <a:t>được</a:t>
            </a:r>
            <a:r>
              <a:rPr lang="en-US" sz="1800" dirty="0"/>
              <a:t> </a:t>
            </a:r>
            <a:r>
              <a:rPr lang="en-US" sz="1800" dirty="0" err="1"/>
              <a:t>sử</a:t>
            </a:r>
            <a:r>
              <a:rPr lang="en-US" sz="1800" dirty="0"/>
              <a:t> </a:t>
            </a:r>
            <a:r>
              <a:rPr lang="en-US" sz="1800" dirty="0" err="1"/>
              <a:t>dụng</a:t>
            </a:r>
            <a:r>
              <a:rPr lang="en-US" sz="1800" dirty="0"/>
              <a:t> </a:t>
            </a:r>
            <a:r>
              <a:rPr lang="en-US" sz="1800" dirty="0" err="1"/>
              <a:t>máy</a:t>
            </a:r>
            <a:r>
              <a:rPr lang="en-US" sz="1800" dirty="0"/>
              <a:t> </a:t>
            </a:r>
            <a:r>
              <a:rPr lang="en-US" sz="1800" dirty="0" err="1"/>
              <a:t>tính</a:t>
            </a:r>
            <a:r>
              <a:rPr lang="en-US" sz="1800" dirty="0"/>
              <a:t>. </a:t>
            </a:r>
            <a:r>
              <a:rPr lang="en-US" sz="1800" dirty="0" err="1"/>
              <a:t>Khoa</a:t>
            </a:r>
            <a:r>
              <a:rPr lang="en-US" sz="1800" dirty="0"/>
              <a:t> </a:t>
            </a:r>
            <a:r>
              <a:rPr lang="en-US" sz="1800" dirty="0" err="1"/>
              <a:t>có</a:t>
            </a:r>
            <a:r>
              <a:rPr lang="en-US" sz="1800" dirty="0"/>
              <a:t> </a:t>
            </a:r>
            <a:r>
              <a:rPr lang="en-US" sz="1800" dirty="0" err="1"/>
              <a:t>một</a:t>
            </a:r>
            <a:r>
              <a:rPr lang="en-US" sz="1800" dirty="0"/>
              <a:t> </a:t>
            </a:r>
            <a:r>
              <a:rPr lang="en-US" sz="1800" dirty="0" err="1"/>
              <a:t>thắc</a:t>
            </a:r>
            <a:r>
              <a:rPr lang="en-US" sz="1800" dirty="0"/>
              <a:t> </a:t>
            </a:r>
            <a:r>
              <a:rPr lang="en-US" sz="1800" dirty="0" err="1"/>
              <a:t>mắc</a:t>
            </a:r>
            <a:r>
              <a:rPr lang="en-US" sz="1800" dirty="0"/>
              <a:t> </a:t>
            </a:r>
            <a:r>
              <a:rPr lang="en-US" sz="1800" dirty="0" err="1"/>
              <a:t>muốn</a:t>
            </a:r>
            <a:r>
              <a:rPr lang="en-US" sz="1800" dirty="0"/>
              <a:t> </a:t>
            </a:r>
            <a:r>
              <a:rPr lang="en-US" sz="1800" dirty="0" err="1"/>
              <a:t>hỏi</a:t>
            </a:r>
            <a:r>
              <a:rPr lang="en-US" sz="1800" dirty="0"/>
              <a:t> </a:t>
            </a:r>
            <a:r>
              <a:rPr lang="en-US" sz="1800" dirty="0" err="1"/>
              <a:t>thầy</a:t>
            </a:r>
            <a:r>
              <a:rPr lang="en-US" sz="1800" dirty="0"/>
              <a:t> </a:t>
            </a:r>
            <a:r>
              <a:rPr lang="en-US" sz="1800" dirty="0" err="1"/>
              <a:t>cô</a:t>
            </a:r>
            <a:r>
              <a:rPr lang="en-US" sz="1800" dirty="0"/>
              <a:t> </a:t>
            </a:r>
            <a:r>
              <a:rPr lang="en-US" sz="1800" dirty="0" err="1"/>
              <a:t>giáo</a:t>
            </a:r>
            <a:r>
              <a:rPr lang="en-US" sz="1800" dirty="0"/>
              <a:t> </a:t>
            </a:r>
            <a:r>
              <a:rPr lang="en-US" sz="1800" dirty="0" err="1"/>
              <a:t>về</a:t>
            </a:r>
            <a:r>
              <a:rPr lang="en-US" sz="1800" dirty="0"/>
              <a:t> </a:t>
            </a:r>
            <a:r>
              <a:rPr lang="en-US" sz="1800" dirty="0" err="1"/>
              <a:t>cách</a:t>
            </a:r>
            <a:r>
              <a:rPr lang="en-US" sz="1800" dirty="0"/>
              <a:t> </a:t>
            </a:r>
            <a:r>
              <a:rPr lang="en-US" sz="1800" dirty="0" err="1"/>
              <a:t>cầm</a:t>
            </a:r>
            <a:r>
              <a:rPr lang="en-US" sz="1800" dirty="0"/>
              <a:t> </a:t>
            </a:r>
            <a:r>
              <a:rPr lang="en-US" sz="1800" dirty="0" err="1"/>
              <a:t>chuột</a:t>
            </a:r>
            <a:r>
              <a:rPr lang="en-US" sz="1800" dirty="0"/>
              <a:t> </a:t>
            </a:r>
            <a:r>
              <a:rPr lang="en-US" sz="1800" dirty="0" err="1"/>
              <a:t>và</a:t>
            </a:r>
            <a:r>
              <a:rPr lang="en-US" sz="1800" dirty="0"/>
              <a:t> </a:t>
            </a:r>
            <a:r>
              <a:rPr lang="en-US" sz="1800" dirty="0" err="1"/>
              <a:t>tư</a:t>
            </a:r>
            <a:r>
              <a:rPr lang="en-US" sz="1800" dirty="0"/>
              <a:t> </a:t>
            </a:r>
            <a:r>
              <a:rPr lang="en-US" sz="1800" dirty="0" err="1"/>
              <a:t>thế</a:t>
            </a:r>
            <a:r>
              <a:rPr lang="en-US" sz="1800" dirty="0"/>
              <a:t> </a:t>
            </a:r>
            <a:r>
              <a:rPr lang="en-US" sz="1800" dirty="0" err="1"/>
              <a:t>ngồi</a:t>
            </a:r>
            <a:r>
              <a:rPr lang="en-US" sz="1800" dirty="0"/>
              <a:t> </a:t>
            </a:r>
            <a:r>
              <a:rPr lang="en-US" sz="1800" dirty="0" err="1"/>
              <a:t>trước</a:t>
            </a:r>
            <a:r>
              <a:rPr lang="en-US" sz="1800" dirty="0"/>
              <a:t> </a:t>
            </a:r>
            <a:r>
              <a:rPr lang="en-US" sz="1800" dirty="0" err="1"/>
              <a:t>máy</a:t>
            </a:r>
            <a:r>
              <a:rPr lang="en-US" sz="1800" dirty="0"/>
              <a:t> </a:t>
            </a:r>
            <a:r>
              <a:rPr lang="en-US" sz="1800" dirty="0" err="1"/>
              <a:t>tính</a:t>
            </a:r>
            <a:r>
              <a:rPr lang="en-US" sz="1800" dirty="0"/>
              <a:t> </a:t>
            </a:r>
            <a:r>
              <a:rPr lang="en-US" sz="1800" dirty="0" err="1"/>
              <a:t>thế</a:t>
            </a:r>
            <a:r>
              <a:rPr lang="en-US" sz="1800" dirty="0"/>
              <a:t> </a:t>
            </a:r>
            <a:r>
              <a:rPr lang="en-US" sz="1800" dirty="0" err="1"/>
              <a:t>nào</a:t>
            </a:r>
            <a:r>
              <a:rPr lang="en-US" sz="1800" dirty="0"/>
              <a:t> </a:t>
            </a:r>
            <a:r>
              <a:rPr lang="en-US" sz="1800" dirty="0" err="1"/>
              <a:t>là</a:t>
            </a:r>
            <a:r>
              <a:rPr lang="en-US" sz="1800" dirty="0"/>
              <a:t> </a:t>
            </a:r>
            <a:r>
              <a:rPr lang="en-US" sz="1800" dirty="0" err="1"/>
              <a:t>đúng</a:t>
            </a:r>
            <a:r>
              <a:rPr lang="en-US" sz="1800" dirty="0"/>
              <a:t>?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395"/>
          <a:stretch/>
        </p:blipFill>
        <p:spPr>
          <a:xfrm>
            <a:off x="3326264" y="2573210"/>
            <a:ext cx="3670437" cy="27750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274" y="2717015"/>
            <a:ext cx="2330990" cy="233099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grpSp>
        <p:nvGrpSpPr>
          <p:cNvPr id="1903" name="Google Shape;1903;p69"/>
          <p:cNvGrpSpPr/>
          <p:nvPr/>
        </p:nvGrpSpPr>
        <p:grpSpPr>
          <a:xfrm>
            <a:off x="1609372" y="1517164"/>
            <a:ext cx="5940404" cy="2892779"/>
            <a:chOff x="738875" y="599675"/>
            <a:chExt cx="6079125" cy="2682275"/>
          </a:xfrm>
        </p:grpSpPr>
        <p:sp>
          <p:nvSpPr>
            <p:cNvPr id="1904" name="Google Shape;1904;p69"/>
            <p:cNvSpPr/>
            <p:nvPr/>
          </p:nvSpPr>
          <p:spPr>
            <a:xfrm>
              <a:off x="741125" y="602750"/>
              <a:ext cx="5928175" cy="2675550"/>
            </a:xfrm>
            <a:custGeom>
              <a:avLst/>
              <a:gdLst/>
              <a:ahLst/>
              <a:cxnLst/>
              <a:rect l="l" t="t" r="r" b="b"/>
              <a:pathLst>
                <a:path w="237127" h="107022" extrusionOk="0">
                  <a:moveTo>
                    <a:pt x="231202" y="1"/>
                  </a:moveTo>
                  <a:lnTo>
                    <a:pt x="127165" y="3020"/>
                  </a:lnTo>
                  <a:lnTo>
                    <a:pt x="107942" y="3581"/>
                  </a:lnTo>
                  <a:lnTo>
                    <a:pt x="107954" y="3626"/>
                  </a:lnTo>
                  <a:lnTo>
                    <a:pt x="1" y="6689"/>
                  </a:lnTo>
                  <a:lnTo>
                    <a:pt x="8585" y="107022"/>
                  </a:lnTo>
                  <a:lnTo>
                    <a:pt x="112655" y="100906"/>
                  </a:lnTo>
                  <a:lnTo>
                    <a:pt x="112689" y="100682"/>
                  </a:lnTo>
                  <a:cubicBezTo>
                    <a:pt x="117750" y="100255"/>
                    <a:pt x="226354" y="91031"/>
                    <a:pt x="237127" y="90111"/>
                  </a:cubicBezTo>
                  <a:cubicBezTo>
                    <a:pt x="229350" y="55874"/>
                    <a:pt x="231202" y="1"/>
                    <a:pt x="231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9"/>
            <p:cNvSpPr/>
            <p:nvPr/>
          </p:nvSpPr>
          <p:spPr>
            <a:xfrm>
              <a:off x="738875" y="599675"/>
              <a:ext cx="5931000" cy="2682275"/>
            </a:xfrm>
            <a:custGeom>
              <a:avLst/>
              <a:gdLst/>
              <a:ahLst/>
              <a:cxnLst/>
              <a:rect l="l" t="t" r="r" b="b"/>
              <a:pathLst>
                <a:path w="237240" h="107291" extrusionOk="0">
                  <a:moveTo>
                    <a:pt x="231176" y="240"/>
                  </a:moveTo>
                  <a:cubicBezTo>
                    <a:pt x="231066" y="3979"/>
                    <a:pt x="231022" y="7707"/>
                    <a:pt x="231000" y="11435"/>
                  </a:cubicBezTo>
                  <a:cubicBezTo>
                    <a:pt x="230978" y="15206"/>
                    <a:pt x="230989" y="18976"/>
                    <a:pt x="231045" y="22747"/>
                  </a:cubicBezTo>
                  <a:cubicBezTo>
                    <a:pt x="231146" y="30288"/>
                    <a:pt x="231370" y="37829"/>
                    <a:pt x="231774" y="45358"/>
                  </a:cubicBezTo>
                  <a:cubicBezTo>
                    <a:pt x="232178" y="52888"/>
                    <a:pt x="232751" y="60418"/>
                    <a:pt x="233592" y="67914"/>
                  </a:cubicBezTo>
                  <a:cubicBezTo>
                    <a:pt x="234007" y="71662"/>
                    <a:pt x="234501" y="75399"/>
                    <a:pt x="235096" y="79124"/>
                  </a:cubicBezTo>
                  <a:cubicBezTo>
                    <a:pt x="235388" y="80987"/>
                    <a:pt x="235702" y="82850"/>
                    <a:pt x="236061" y="84702"/>
                  </a:cubicBezTo>
                  <a:cubicBezTo>
                    <a:pt x="236409" y="86553"/>
                    <a:pt x="236790" y="88405"/>
                    <a:pt x="237206" y="90223"/>
                  </a:cubicBezTo>
                  <a:lnTo>
                    <a:pt x="112768" y="100670"/>
                  </a:lnTo>
                  <a:lnTo>
                    <a:pt x="112667" y="100681"/>
                  </a:lnTo>
                  <a:lnTo>
                    <a:pt x="112656" y="100782"/>
                  </a:lnTo>
                  <a:lnTo>
                    <a:pt x="112638" y="100900"/>
                  </a:lnTo>
                  <a:lnTo>
                    <a:pt x="112638" y="100900"/>
                  </a:lnTo>
                  <a:lnTo>
                    <a:pt x="8810" y="106991"/>
                  </a:lnTo>
                  <a:lnTo>
                    <a:pt x="8810" y="106991"/>
                  </a:lnTo>
                  <a:lnTo>
                    <a:pt x="188" y="6888"/>
                  </a:lnTo>
                  <a:lnTo>
                    <a:pt x="188" y="6888"/>
                  </a:lnTo>
                  <a:lnTo>
                    <a:pt x="54067" y="5331"/>
                  </a:lnTo>
                  <a:lnTo>
                    <a:pt x="108044" y="3805"/>
                  </a:lnTo>
                  <a:lnTo>
                    <a:pt x="108100" y="3805"/>
                  </a:lnTo>
                  <a:lnTo>
                    <a:pt x="108100" y="3758"/>
                  </a:lnTo>
                  <a:lnTo>
                    <a:pt x="169662" y="2032"/>
                  </a:lnTo>
                  <a:lnTo>
                    <a:pt x="231176" y="240"/>
                  </a:lnTo>
                  <a:close/>
                  <a:moveTo>
                    <a:pt x="231404" y="0"/>
                  </a:moveTo>
                  <a:lnTo>
                    <a:pt x="231281" y="12"/>
                  </a:lnTo>
                  <a:lnTo>
                    <a:pt x="169662" y="1796"/>
                  </a:lnTo>
                  <a:lnTo>
                    <a:pt x="108032" y="3636"/>
                  </a:lnTo>
                  <a:lnTo>
                    <a:pt x="107976" y="3636"/>
                  </a:lnTo>
                  <a:lnTo>
                    <a:pt x="107976" y="3683"/>
                  </a:lnTo>
                  <a:lnTo>
                    <a:pt x="107976" y="3683"/>
                  </a:lnTo>
                  <a:lnTo>
                    <a:pt x="54067" y="5230"/>
                  </a:lnTo>
                  <a:lnTo>
                    <a:pt x="54067" y="5230"/>
                  </a:lnTo>
                  <a:lnTo>
                    <a:pt x="91" y="6733"/>
                  </a:lnTo>
                  <a:lnTo>
                    <a:pt x="1" y="6733"/>
                  </a:lnTo>
                  <a:lnTo>
                    <a:pt x="12" y="6823"/>
                  </a:lnTo>
                  <a:lnTo>
                    <a:pt x="8541" y="107156"/>
                  </a:lnTo>
                  <a:lnTo>
                    <a:pt x="8552" y="107291"/>
                  </a:lnTo>
                  <a:lnTo>
                    <a:pt x="8686" y="107280"/>
                  </a:lnTo>
                  <a:lnTo>
                    <a:pt x="112757" y="101153"/>
                  </a:lnTo>
                  <a:lnTo>
                    <a:pt x="112858" y="101153"/>
                  </a:lnTo>
                  <a:lnTo>
                    <a:pt x="112869" y="101040"/>
                  </a:lnTo>
                  <a:lnTo>
                    <a:pt x="112887" y="100920"/>
                  </a:lnTo>
                  <a:lnTo>
                    <a:pt x="112887" y="100920"/>
                  </a:lnTo>
                  <a:lnTo>
                    <a:pt x="237239" y="90245"/>
                  </a:lnTo>
                  <a:cubicBezTo>
                    <a:pt x="236824" y="88382"/>
                    <a:pt x="236443" y="86542"/>
                    <a:pt x="236106" y="84690"/>
                  </a:cubicBezTo>
                  <a:cubicBezTo>
                    <a:pt x="235758" y="82839"/>
                    <a:pt x="235444" y="80976"/>
                    <a:pt x="235152" y="79113"/>
                  </a:cubicBezTo>
                  <a:cubicBezTo>
                    <a:pt x="234580" y="75388"/>
                    <a:pt x="234097" y="71651"/>
                    <a:pt x="233693" y="67903"/>
                  </a:cubicBezTo>
                  <a:cubicBezTo>
                    <a:pt x="232874" y="60407"/>
                    <a:pt x="232324" y="52877"/>
                    <a:pt x="231931" y="45347"/>
                  </a:cubicBezTo>
                  <a:cubicBezTo>
                    <a:pt x="231550" y="37818"/>
                    <a:pt x="231337" y="30288"/>
                    <a:pt x="231247" y="22747"/>
                  </a:cubicBezTo>
                  <a:cubicBezTo>
                    <a:pt x="231168" y="15206"/>
                    <a:pt x="231191" y="7665"/>
                    <a:pt x="231404" y="124"/>
                  </a:cubicBezTo>
                  <a:lnTo>
                    <a:pt x="23140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9"/>
            <p:cNvSpPr/>
            <p:nvPr/>
          </p:nvSpPr>
          <p:spPr>
            <a:xfrm>
              <a:off x="3553300" y="2571050"/>
              <a:ext cx="3264700" cy="549025"/>
            </a:xfrm>
            <a:custGeom>
              <a:avLst/>
              <a:gdLst/>
              <a:ahLst/>
              <a:cxnLst/>
              <a:rect l="l" t="t" r="r" b="b"/>
              <a:pathLst>
                <a:path w="130588" h="21961" extrusionOk="0">
                  <a:moveTo>
                    <a:pt x="128276" y="0"/>
                  </a:moveTo>
                  <a:lnTo>
                    <a:pt x="0" y="21961"/>
                  </a:lnTo>
                  <a:lnTo>
                    <a:pt x="0" y="21961"/>
                  </a:lnTo>
                  <a:lnTo>
                    <a:pt x="124640" y="11379"/>
                  </a:lnTo>
                  <a:cubicBezTo>
                    <a:pt x="130587" y="7530"/>
                    <a:pt x="128276" y="0"/>
                    <a:pt x="128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9"/>
            <p:cNvSpPr/>
            <p:nvPr/>
          </p:nvSpPr>
          <p:spPr>
            <a:xfrm>
              <a:off x="3553000" y="2569350"/>
              <a:ext cx="3219825" cy="552425"/>
            </a:xfrm>
            <a:custGeom>
              <a:avLst/>
              <a:gdLst/>
              <a:ahLst/>
              <a:cxnLst/>
              <a:rect l="l" t="t" r="r" b="b"/>
              <a:pathLst>
                <a:path w="128793" h="22097" extrusionOk="0">
                  <a:moveTo>
                    <a:pt x="128243" y="134"/>
                  </a:moveTo>
                  <a:cubicBezTo>
                    <a:pt x="128516" y="1131"/>
                    <a:pt x="128658" y="2182"/>
                    <a:pt x="128680" y="3233"/>
                  </a:cubicBezTo>
                  <a:cubicBezTo>
                    <a:pt x="128703" y="4299"/>
                    <a:pt x="128591" y="5365"/>
                    <a:pt x="128310" y="6386"/>
                  </a:cubicBezTo>
                  <a:cubicBezTo>
                    <a:pt x="128041" y="7418"/>
                    <a:pt x="127592" y="8395"/>
                    <a:pt x="126964" y="9259"/>
                  </a:cubicBezTo>
                  <a:cubicBezTo>
                    <a:pt x="126919" y="9315"/>
                    <a:pt x="126885" y="9371"/>
                    <a:pt x="126840" y="9416"/>
                  </a:cubicBezTo>
                  <a:lnTo>
                    <a:pt x="126717" y="9573"/>
                  </a:lnTo>
                  <a:cubicBezTo>
                    <a:pt x="126638" y="9674"/>
                    <a:pt x="126548" y="9786"/>
                    <a:pt x="126459" y="9876"/>
                  </a:cubicBezTo>
                  <a:cubicBezTo>
                    <a:pt x="126279" y="10078"/>
                    <a:pt x="126099" y="10280"/>
                    <a:pt x="125909" y="10448"/>
                  </a:cubicBezTo>
                  <a:cubicBezTo>
                    <a:pt x="125516" y="10819"/>
                    <a:pt x="125089" y="11133"/>
                    <a:pt x="124652" y="11436"/>
                  </a:cubicBezTo>
                  <a:lnTo>
                    <a:pt x="109054" y="12704"/>
                  </a:lnTo>
                  <a:lnTo>
                    <a:pt x="93467" y="13994"/>
                  </a:lnTo>
                  <a:cubicBezTo>
                    <a:pt x="83087" y="14870"/>
                    <a:pt x="72695" y="15722"/>
                    <a:pt x="62315" y="16620"/>
                  </a:cubicBezTo>
                  <a:lnTo>
                    <a:pt x="31164" y="19336"/>
                  </a:lnTo>
                  <a:lnTo>
                    <a:pt x="15588" y="20660"/>
                  </a:lnTo>
                  <a:lnTo>
                    <a:pt x="1487" y="21848"/>
                  </a:lnTo>
                  <a:lnTo>
                    <a:pt x="64178" y="11200"/>
                  </a:lnTo>
                  <a:lnTo>
                    <a:pt x="80214" y="8451"/>
                  </a:lnTo>
                  <a:lnTo>
                    <a:pt x="96238" y="5679"/>
                  </a:lnTo>
                  <a:lnTo>
                    <a:pt x="128243" y="134"/>
                  </a:lnTo>
                  <a:close/>
                  <a:moveTo>
                    <a:pt x="128333" y="1"/>
                  </a:moveTo>
                  <a:lnTo>
                    <a:pt x="128276" y="12"/>
                  </a:lnTo>
                  <a:lnTo>
                    <a:pt x="96205" y="5432"/>
                  </a:lnTo>
                  <a:lnTo>
                    <a:pt x="80158" y="8170"/>
                  </a:lnTo>
                  <a:lnTo>
                    <a:pt x="64122" y="10908"/>
                  </a:lnTo>
                  <a:lnTo>
                    <a:pt x="1" y="21973"/>
                  </a:lnTo>
                  <a:lnTo>
                    <a:pt x="12" y="22096"/>
                  </a:lnTo>
                  <a:lnTo>
                    <a:pt x="23" y="22095"/>
                  </a:lnTo>
                  <a:lnTo>
                    <a:pt x="23" y="22095"/>
                  </a:lnTo>
                  <a:lnTo>
                    <a:pt x="23" y="22096"/>
                  </a:lnTo>
                  <a:lnTo>
                    <a:pt x="35" y="22094"/>
                  </a:lnTo>
                  <a:lnTo>
                    <a:pt x="35" y="22094"/>
                  </a:lnTo>
                  <a:lnTo>
                    <a:pt x="15599" y="20750"/>
                  </a:lnTo>
                  <a:lnTo>
                    <a:pt x="31175" y="19437"/>
                  </a:lnTo>
                  <a:lnTo>
                    <a:pt x="62360" y="16856"/>
                  </a:lnTo>
                  <a:cubicBezTo>
                    <a:pt x="72751" y="15992"/>
                    <a:pt x="83131" y="15083"/>
                    <a:pt x="93523" y="14196"/>
                  </a:cubicBezTo>
                  <a:lnTo>
                    <a:pt x="109099" y="12838"/>
                  </a:lnTo>
                  <a:lnTo>
                    <a:pt x="124663" y="11458"/>
                  </a:lnTo>
                  <a:cubicBezTo>
                    <a:pt x="125112" y="11155"/>
                    <a:pt x="125550" y="10852"/>
                    <a:pt x="125931" y="10482"/>
                  </a:cubicBezTo>
                  <a:cubicBezTo>
                    <a:pt x="126133" y="10302"/>
                    <a:pt x="126313" y="10100"/>
                    <a:pt x="126492" y="9910"/>
                  </a:cubicBezTo>
                  <a:cubicBezTo>
                    <a:pt x="126593" y="9809"/>
                    <a:pt x="126672" y="9708"/>
                    <a:pt x="126750" y="9607"/>
                  </a:cubicBezTo>
                  <a:lnTo>
                    <a:pt x="126885" y="9449"/>
                  </a:lnTo>
                  <a:cubicBezTo>
                    <a:pt x="126930" y="9393"/>
                    <a:pt x="126964" y="9337"/>
                    <a:pt x="126997" y="9292"/>
                  </a:cubicBezTo>
                  <a:cubicBezTo>
                    <a:pt x="127637" y="8428"/>
                    <a:pt x="128108" y="7441"/>
                    <a:pt x="128389" y="6408"/>
                  </a:cubicBezTo>
                  <a:cubicBezTo>
                    <a:pt x="128680" y="5376"/>
                    <a:pt x="128793" y="4299"/>
                    <a:pt x="128781" y="3233"/>
                  </a:cubicBezTo>
                  <a:cubicBezTo>
                    <a:pt x="128759" y="2155"/>
                    <a:pt x="128624" y="1089"/>
                    <a:pt x="128344" y="57"/>
                  </a:cubicBezTo>
                  <a:lnTo>
                    <a:pt x="128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 name="Google Shape;1917;p69"/>
          <p:cNvGrpSpPr/>
          <p:nvPr/>
        </p:nvGrpSpPr>
        <p:grpSpPr>
          <a:xfrm>
            <a:off x="583399" y="3691469"/>
            <a:ext cx="1130851" cy="887078"/>
            <a:chOff x="220975" y="297275"/>
            <a:chExt cx="1308650" cy="1026550"/>
          </a:xfrm>
        </p:grpSpPr>
        <p:sp>
          <p:nvSpPr>
            <p:cNvPr id="1918" name="Google Shape;1918;p69"/>
            <p:cNvSpPr/>
            <p:nvPr/>
          </p:nvSpPr>
          <p:spPr>
            <a:xfrm>
              <a:off x="725375" y="620700"/>
              <a:ext cx="773800" cy="454550"/>
            </a:xfrm>
            <a:custGeom>
              <a:avLst/>
              <a:gdLst/>
              <a:ahLst/>
              <a:cxnLst/>
              <a:rect l="l" t="t" r="r" b="b"/>
              <a:pathLst>
                <a:path w="30952" h="18182" extrusionOk="0">
                  <a:moveTo>
                    <a:pt x="10156" y="0"/>
                  </a:moveTo>
                  <a:cubicBezTo>
                    <a:pt x="6892" y="0"/>
                    <a:pt x="3567" y="2229"/>
                    <a:pt x="4989" y="5561"/>
                  </a:cubicBezTo>
                  <a:cubicBezTo>
                    <a:pt x="5056" y="5695"/>
                    <a:pt x="4989" y="5795"/>
                    <a:pt x="4889" y="5861"/>
                  </a:cubicBezTo>
                  <a:cubicBezTo>
                    <a:pt x="5039" y="6087"/>
                    <a:pt x="4852" y="6368"/>
                    <a:pt x="4636" y="6368"/>
                  </a:cubicBezTo>
                  <a:cubicBezTo>
                    <a:pt x="4564" y="6368"/>
                    <a:pt x="4489" y="6337"/>
                    <a:pt x="4422" y="6262"/>
                  </a:cubicBezTo>
                  <a:cubicBezTo>
                    <a:pt x="3922" y="5747"/>
                    <a:pt x="3287" y="5490"/>
                    <a:pt x="2672" y="5490"/>
                  </a:cubicBezTo>
                  <a:cubicBezTo>
                    <a:pt x="1852" y="5490"/>
                    <a:pt x="1068" y="5947"/>
                    <a:pt x="686" y="6862"/>
                  </a:cubicBezTo>
                  <a:cubicBezTo>
                    <a:pt x="1" y="8472"/>
                    <a:pt x="1393" y="9788"/>
                    <a:pt x="2887" y="9788"/>
                  </a:cubicBezTo>
                  <a:cubicBezTo>
                    <a:pt x="3065" y="9788"/>
                    <a:pt x="3244" y="9770"/>
                    <a:pt x="3422" y="9731"/>
                  </a:cubicBezTo>
                  <a:cubicBezTo>
                    <a:pt x="3445" y="9723"/>
                    <a:pt x="3470" y="9719"/>
                    <a:pt x="3494" y="9719"/>
                  </a:cubicBezTo>
                  <a:cubicBezTo>
                    <a:pt x="3672" y="9719"/>
                    <a:pt x="3839" y="9921"/>
                    <a:pt x="3722" y="10098"/>
                  </a:cubicBezTo>
                  <a:cubicBezTo>
                    <a:pt x="3221" y="10832"/>
                    <a:pt x="3055" y="11565"/>
                    <a:pt x="3221" y="12366"/>
                  </a:cubicBezTo>
                  <a:cubicBezTo>
                    <a:pt x="3954" y="11911"/>
                    <a:pt x="4804" y="11655"/>
                    <a:pt x="5695" y="11655"/>
                  </a:cubicBezTo>
                  <a:cubicBezTo>
                    <a:pt x="6305" y="11655"/>
                    <a:pt x="6934" y="11775"/>
                    <a:pt x="7558" y="12032"/>
                  </a:cubicBezTo>
                  <a:cubicBezTo>
                    <a:pt x="9626" y="12866"/>
                    <a:pt x="10627" y="14701"/>
                    <a:pt x="10593" y="16636"/>
                  </a:cubicBezTo>
                  <a:cubicBezTo>
                    <a:pt x="10627" y="16669"/>
                    <a:pt x="10627" y="16702"/>
                    <a:pt x="10660" y="16736"/>
                  </a:cubicBezTo>
                  <a:cubicBezTo>
                    <a:pt x="11409" y="17815"/>
                    <a:pt x="12521" y="18181"/>
                    <a:pt x="13689" y="18181"/>
                  </a:cubicBezTo>
                  <a:cubicBezTo>
                    <a:pt x="14290" y="18181"/>
                    <a:pt x="14907" y="18084"/>
                    <a:pt x="15497" y="17937"/>
                  </a:cubicBezTo>
                  <a:cubicBezTo>
                    <a:pt x="17198" y="17536"/>
                    <a:pt x="20033" y="16402"/>
                    <a:pt x="18933" y="14001"/>
                  </a:cubicBezTo>
                  <a:cubicBezTo>
                    <a:pt x="18848" y="13860"/>
                    <a:pt x="18954" y="13719"/>
                    <a:pt x="19090" y="13719"/>
                  </a:cubicBezTo>
                  <a:cubicBezTo>
                    <a:pt x="19115" y="13719"/>
                    <a:pt x="19140" y="13723"/>
                    <a:pt x="19166" y="13734"/>
                  </a:cubicBezTo>
                  <a:cubicBezTo>
                    <a:pt x="19203" y="13622"/>
                    <a:pt x="19313" y="13552"/>
                    <a:pt x="19425" y="13552"/>
                  </a:cubicBezTo>
                  <a:cubicBezTo>
                    <a:pt x="19515" y="13552"/>
                    <a:pt x="19607" y="13597"/>
                    <a:pt x="19667" y="13700"/>
                  </a:cubicBezTo>
                  <a:cubicBezTo>
                    <a:pt x="20641" y="15324"/>
                    <a:pt x="22679" y="16117"/>
                    <a:pt x="24739" y="16117"/>
                  </a:cubicBezTo>
                  <a:cubicBezTo>
                    <a:pt x="27545" y="16117"/>
                    <a:pt x="30391" y="14646"/>
                    <a:pt x="30641" y="11799"/>
                  </a:cubicBezTo>
                  <a:cubicBezTo>
                    <a:pt x="30951" y="8220"/>
                    <a:pt x="27903" y="6450"/>
                    <a:pt x="24838" y="6450"/>
                  </a:cubicBezTo>
                  <a:cubicBezTo>
                    <a:pt x="24275" y="6450"/>
                    <a:pt x="23712" y="6510"/>
                    <a:pt x="23169" y="6629"/>
                  </a:cubicBezTo>
                  <a:cubicBezTo>
                    <a:pt x="23136" y="6762"/>
                    <a:pt x="23069" y="6895"/>
                    <a:pt x="23036" y="6996"/>
                  </a:cubicBezTo>
                  <a:cubicBezTo>
                    <a:pt x="22981" y="7105"/>
                    <a:pt x="22893" y="7150"/>
                    <a:pt x="22803" y="7150"/>
                  </a:cubicBezTo>
                  <a:cubicBezTo>
                    <a:pt x="22619" y="7150"/>
                    <a:pt x="22424" y="6964"/>
                    <a:pt x="22469" y="6762"/>
                  </a:cubicBezTo>
                  <a:cubicBezTo>
                    <a:pt x="22469" y="6762"/>
                    <a:pt x="22469" y="6729"/>
                    <a:pt x="22469" y="6729"/>
                  </a:cubicBezTo>
                  <a:cubicBezTo>
                    <a:pt x="22402" y="6629"/>
                    <a:pt x="22402" y="6495"/>
                    <a:pt x="22502" y="6428"/>
                  </a:cubicBezTo>
                  <a:lnTo>
                    <a:pt x="22535" y="6428"/>
                  </a:lnTo>
                  <a:cubicBezTo>
                    <a:pt x="22735" y="4927"/>
                    <a:pt x="22202" y="3226"/>
                    <a:pt x="20534" y="2726"/>
                  </a:cubicBezTo>
                  <a:cubicBezTo>
                    <a:pt x="20247" y="2630"/>
                    <a:pt x="19961" y="2588"/>
                    <a:pt x="19681" y="2588"/>
                  </a:cubicBezTo>
                  <a:cubicBezTo>
                    <a:pt x="19375" y="2588"/>
                    <a:pt x="19078" y="2639"/>
                    <a:pt x="18799" y="2726"/>
                  </a:cubicBezTo>
                  <a:cubicBezTo>
                    <a:pt x="18775" y="2947"/>
                    <a:pt x="18569" y="3078"/>
                    <a:pt x="18382" y="3078"/>
                  </a:cubicBezTo>
                  <a:cubicBezTo>
                    <a:pt x="18316" y="3078"/>
                    <a:pt x="18251" y="3061"/>
                    <a:pt x="18199" y="3026"/>
                  </a:cubicBezTo>
                  <a:cubicBezTo>
                    <a:pt x="17465" y="3426"/>
                    <a:pt x="16865" y="4127"/>
                    <a:pt x="16564" y="4927"/>
                  </a:cubicBezTo>
                  <a:cubicBezTo>
                    <a:pt x="16523" y="5023"/>
                    <a:pt x="16455" y="5062"/>
                    <a:pt x="16388" y="5062"/>
                  </a:cubicBezTo>
                  <a:cubicBezTo>
                    <a:pt x="16291" y="5062"/>
                    <a:pt x="16197" y="4979"/>
                    <a:pt x="16197" y="4861"/>
                  </a:cubicBezTo>
                  <a:cubicBezTo>
                    <a:pt x="16231" y="4794"/>
                    <a:pt x="16231" y="4761"/>
                    <a:pt x="16231" y="4727"/>
                  </a:cubicBezTo>
                  <a:lnTo>
                    <a:pt x="16131" y="4694"/>
                  </a:lnTo>
                  <a:cubicBezTo>
                    <a:pt x="16084" y="4882"/>
                    <a:pt x="15926" y="4974"/>
                    <a:pt x="15769" y="4974"/>
                  </a:cubicBezTo>
                  <a:cubicBezTo>
                    <a:pt x="15591" y="4974"/>
                    <a:pt x="15414" y="4857"/>
                    <a:pt x="15397" y="4627"/>
                  </a:cubicBezTo>
                  <a:cubicBezTo>
                    <a:pt x="15221" y="1363"/>
                    <a:pt x="12707" y="0"/>
                    <a:pt x="10156"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9"/>
            <p:cNvSpPr/>
            <p:nvPr/>
          </p:nvSpPr>
          <p:spPr>
            <a:xfrm>
              <a:off x="246900" y="872900"/>
              <a:ext cx="765425" cy="430975"/>
            </a:xfrm>
            <a:custGeom>
              <a:avLst/>
              <a:gdLst/>
              <a:ahLst/>
              <a:cxnLst/>
              <a:rect l="l" t="t" r="r" b="b"/>
              <a:pathLst>
                <a:path w="30617" h="17239" extrusionOk="0">
                  <a:moveTo>
                    <a:pt x="13879" y="0"/>
                  </a:moveTo>
                  <a:cubicBezTo>
                    <a:pt x="13771" y="0"/>
                    <a:pt x="13663" y="3"/>
                    <a:pt x="13554" y="10"/>
                  </a:cubicBezTo>
                  <a:cubicBezTo>
                    <a:pt x="10052" y="177"/>
                    <a:pt x="7750" y="3479"/>
                    <a:pt x="7817" y="6781"/>
                  </a:cubicBezTo>
                  <a:cubicBezTo>
                    <a:pt x="7817" y="6931"/>
                    <a:pt x="7708" y="7006"/>
                    <a:pt x="7596" y="7006"/>
                  </a:cubicBezTo>
                  <a:cubicBezTo>
                    <a:pt x="7483" y="7006"/>
                    <a:pt x="7366" y="6931"/>
                    <a:pt x="7350" y="6781"/>
                  </a:cubicBezTo>
                  <a:lnTo>
                    <a:pt x="7216" y="6781"/>
                  </a:lnTo>
                  <a:cubicBezTo>
                    <a:pt x="7260" y="6935"/>
                    <a:pt x="7130" y="7046"/>
                    <a:pt x="7008" y="7046"/>
                  </a:cubicBezTo>
                  <a:cubicBezTo>
                    <a:pt x="6945" y="7046"/>
                    <a:pt x="6883" y="7016"/>
                    <a:pt x="6849" y="6948"/>
                  </a:cubicBezTo>
                  <a:cubicBezTo>
                    <a:pt x="6180" y="5592"/>
                    <a:pt x="4958" y="4908"/>
                    <a:pt x="3771" y="4908"/>
                  </a:cubicBezTo>
                  <a:cubicBezTo>
                    <a:pt x="2536" y="4908"/>
                    <a:pt x="1339" y="5650"/>
                    <a:pt x="845" y="7148"/>
                  </a:cubicBezTo>
                  <a:cubicBezTo>
                    <a:pt x="1" y="9605"/>
                    <a:pt x="1983" y="11119"/>
                    <a:pt x="4036" y="11119"/>
                  </a:cubicBezTo>
                  <a:cubicBezTo>
                    <a:pt x="4659" y="11119"/>
                    <a:pt x="5289" y="10979"/>
                    <a:pt x="5849" y="10684"/>
                  </a:cubicBezTo>
                  <a:cubicBezTo>
                    <a:pt x="5910" y="10651"/>
                    <a:pt x="5972" y="10636"/>
                    <a:pt x="6030" y="10636"/>
                  </a:cubicBezTo>
                  <a:cubicBezTo>
                    <a:pt x="6320" y="10636"/>
                    <a:pt x="6532" y="11001"/>
                    <a:pt x="6282" y="11251"/>
                  </a:cubicBezTo>
                  <a:cubicBezTo>
                    <a:pt x="3617" y="14048"/>
                    <a:pt x="7217" y="16456"/>
                    <a:pt x="9493" y="16456"/>
                  </a:cubicBezTo>
                  <a:cubicBezTo>
                    <a:pt x="9524" y="16456"/>
                    <a:pt x="9554" y="16456"/>
                    <a:pt x="9585" y="16455"/>
                  </a:cubicBezTo>
                  <a:cubicBezTo>
                    <a:pt x="11519" y="16388"/>
                    <a:pt x="13087" y="15287"/>
                    <a:pt x="13821" y="13486"/>
                  </a:cubicBezTo>
                  <a:cubicBezTo>
                    <a:pt x="13881" y="13336"/>
                    <a:pt x="14022" y="13267"/>
                    <a:pt x="14160" y="13267"/>
                  </a:cubicBezTo>
                  <a:cubicBezTo>
                    <a:pt x="14327" y="13267"/>
                    <a:pt x="14488" y="13369"/>
                    <a:pt x="14488" y="13553"/>
                  </a:cubicBezTo>
                  <a:cubicBezTo>
                    <a:pt x="14688" y="13553"/>
                    <a:pt x="14855" y="13653"/>
                    <a:pt x="14822" y="13886"/>
                  </a:cubicBezTo>
                  <a:cubicBezTo>
                    <a:pt x="14621" y="16214"/>
                    <a:pt x="16373" y="17238"/>
                    <a:pt x="18158" y="17238"/>
                  </a:cubicBezTo>
                  <a:cubicBezTo>
                    <a:pt x="20234" y="17238"/>
                    <a:pt x="22354" y="15852"/>
                    <a:pt x="21493" y="13519"/>
                  </a:cubicBezTo>
                  <a:cubicBezTo>
                    <a:pt x="21398" y="13281"/>
                    <a:pt x="21626" y="13077"/>
                    <a:pt x="21849" y="13077"/>
                  </a:cubicBezTo>
                  <a:cubicBezTo>
                    <a:pt x="21938" y="13077"/>
                    <a:pt x="22027" y="13110"/>
                    <a:pt x="22094" y="13186"/>
                  </a:cubicBezTo>
                  <a:cubicBezTo>
                    <a:pt x="23061" y="14320"/>
                    <a:pt x="24262" y="15020"/>
                    <a:pt x="25796" y="15087"/>
                  </a:cubicBezTo>
                  <a:cubicBezTo>
                    <a:pt x="25856" y="15090"/>
                    <a:pt x="25916" y="15091"/>
                    <a:pt x="25975" y="15091"/>
                  </a:cubicBezTo>
                  <a:cubicBezTo>
                    <a:pt x="26740" y="15091"/>
                    <a:pt x="27450" y="14892"/>
                    <a:pt x="28131" y="14520"/>
                  </a:cubicBezTo>
                  <a:cubicBezTo>
                    <a:pt x="30299" y="13353"/>
                    <a:pt x="30166" y="11818"/>
                    <a:pt x="27731" y="9883"/>
                  </a:cubicBezTo>
                  <a:cubicBezTo>
                    <a:pt x="27497" y="9883"/>
                    <a:pt x="27431" y="9517"/>
                    <a:pt x="27664" y="9483"/>
                  </a:cubicBezTo>
                  <a:cubicBezTo>
                    <a:pt x="27798" y="9450"/>
                    <a:pt x="27931" y="9450"/>
                    <a:pt x="28065" y="9416"/>
                  </a:cubicBezTo>
                  <a:cubicBezTo>
                    <a:pt x="28065" y="9383"/>
                    <a:pt x="28065" y="9316"/>
                    <a:pt x="28131" y="9216"/>
                  </a:cubicBezTo>
                  <a:cubicBezTo>
                    <a:pt x="30617" y="5520"/>
                    <a:pt x="27544" y="2529"/>
                    <a:pt x="24588" y="2529"/>
                  </a:cubicBezTo>
                  <a:cubicBezTo>
                    <a:pt x="22823" y="2529"/>
                    <a:pt x="21100" y="3595"/>
                    <a:pt x="20626" y="6214"/>
                  </a:cubicBezTo>
                  <a:cubicBezTo>
                    <a:pt x="20597" y="6385"/>
                    <a:pt x="20466" y="6458"/>
                    <a:pt x="20322" y="6458"/>
                  </a:cubicBezTo>
                  <a:cubicBezTo>
                    <a:pt x="20128" y="6458"/>
                    <a:pt x="19911" y="6325"/>
                    <a:pt x="19892" y="6114"/>
                  </a:cubicBezTo>
                  <a:cubicBezTo>
                    <a:pt x="19763" y="2916"/>
                    <a:pt x="17163" y="0"/>
                    <a:pt x="13879" y="0"/>
                  </a:cubicBezTo>
                  <a:close/>
                </a:path>
              </a:pathLst>
            </a:custGeom>
            <a:solidFill>
              <a:srgbClr val="B6D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9"/>
            <p:cNvSpPr/>
            <p:nvPr/>
          </p:nvSpPr>
          <p:spPr>
            <a:xfrm>
              <a:off x="309700" y="315225"/>
              <a:ext cx="863975" cy="727225"/>
            </a:xfrm>
            <a:custGeom>
              <a:avLst/>
              <a:gdLst/>
              <a:ahLst/>
              <a:cxnLst/>
              <a:rect l="l" t="t" r="r" b="b"/>
              <a:pathLst>
                <a:path w="34559" h="29089" extrusionOk="0">
                  <a:moveTo>
                    <a:pt x="16482" y="1"/>
                  </a:moveTo>
                  <a:cubicBezTo>
                    <a:pt x="14659" y="1"/>
                    <a:pt x="12788" y="317"/>
                    <a:pt x="10909" y="1001"/>
                  </a:cubicBezTo>
                  <a:cubicBezTo>
                    <a:pt x="5872" y="2836"/>
                    <a:pt x="1936" y="7006"/>
                    <a:pt x="968" y="12343"/>
                  </a:cubicBezTo>
                  <a:cubicBezTo>
                    <a:pt x="1" y="17680"/>
                    <a:pt x="468" y="24218"/>
                    <a:pt x="4571" y="28188"/>
                  </a:cubicBezTo>
                  <a:cubicBezTo>
                    <a:pt x="4663" y="28311"/>
                    <a:pt x="4556" y="28492"/>
                    <a:pt x="4460" y="28492"/>
                  </a:cubicBezTo>
                  <a:cubicBezTo>
                    <a:pt x="4453" y="28492"/>
                    <a:pt x="4445" y="28490"/>
                    <a:pt x="4437" y="28488"/>
                  </a:cubicBezTo>
                  <a:lnTo>
                    <a:pt x="4437" y="28488"/>
                  </a:lnTo>
                  <a:cubicBezTo>
                    <a:pt x="4538" y="28688"/>
                    <a:pt x="4638" y="28888"/>
                    <a:pt x="4704" y="29088"/>
                  </a:cubicBezTo>
                  <a:lnTo>
                    <a:pt x="4838" y="29088"/>
                  </a:lnTo>
                  <a:cubicBezTo>
                    <a:pt x="4704" y="27621"/>
                    <a:pt x="5071" y="26186"/>
                    <a:pt x="5805" y="24952"/>
                  </a:cubicBezTo>
                  <a:cubicBezTo>
                    <a:pt x="5738" y="24952"/>
                    <a:pt x="5705" y="24919"/>
                    <a:pt x="5638" y="24852"/>
                  </a:cubicBezTo>
                  <a:cubicBezTo>
                    <a:pt x="1135" y="18014"/>
                    <a:pt x="4237" y="8607"/>
                    <a:pt x="11543" y="5238"/>
                  </a:cubicBezTo>
                  <a:cubicBezTo>
                    <a:pt x="13323" y="4423"/>
                    <a:pt x="15233" y="4036"/>
                    <a:pt x="17133" y="4036"/>
                  </a:cubicBezTo>
                  <a:cubicBezTo>
                    <a:pt x="22390" y="4036"/>
                    <a:pt x="27575" y="6996"/>
                    <a:pt x="29756" y="12043"/>
                  </a:cubicBezTo>
                  <a:cubicBezTo>
                    <a:pt x="31457" y="12743"/>
                    <a:pt x="32758" y="14278"/>
                    <a:pt x="32758" y="16846"/>
                  </a:cubicBezTo>
                  <a:cubicBezTo>
                    <a:pt x="32758" y="16880"/>
                    <a:pt x="32758" y="16880"/>
                    <a:pt x="32758" y="16913"/>
                  </a:cubicBezTo>
                  <a:lnTo>
                    <a:pt x="32858" y="16946"/>
                  </a:lnTo>
                  <a:cubicBezTo>
                    <a:pt x="33058" y="15946"/>
                    <a:pt x="33692" y="15178"/>
                    <a:pt x="34559" y="14678"/>
                  </a:cubicBezTo>
                  <a:cubicBezTo>
                    <a:pt x="32070" y="6554"/>
                    <a:pt x="24781" y="1"/>
                    <a:pt x="16482" y="1"/>
                  </a:cubicBezTo>
                  <a:close/>
                </a:path>
              </a:pathLst>
            </a:custGeom>
            <a:solidFill>
              <a:srgbClr val="F58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9"/>
            <p:cNvSpPr/>
            <p:nvPr/>
          </p:nvSpPr>
          <p:spPr>
            <a:xfrm>
              <a:off x="375600" y="432750"/>
              <a:ext cx="653825" cy="497950"/>
            </a:xfrm>
            <a:custGeom>
              <a:avLst/>
              <a:gdLst/>
              <a:ahLst/>
              <a:cxnLst/>
              <a:rect l="l" t="t" r="r" b="b"/>
              <a:pathLst>
                <a:path w="26153" h="19918" extrusionOk="0">
                  <a:moveTo>
                    <a:pt x="14511" y="1"/>
                  </a:moveTo>
                  <a:cubicBezTo>
                    <a:pt x="12794" y="1"/>
                    <a:pt x="11027" y="370"/>
                    <a:pt x="9273" y="1171"/>
                  </a:cubicBezTo>
                  <a:cubicBezTo>
                    <a:pt x="1868" y="4540"/>
                    <a:pt x="0" y="12979"/>
                    <a:pt x="3369" y="19917"/>
                  </a:cubicBezTo>
                  <a:cubicBezTo>
                    <a:pt x="3870" y="19184"/>
                    <a:pt x="4470" y="18516"/>
                    <a:pt x="5204" y="18016"/>
                  </a:cubicBezTo>
                  <a:cubicBezTo>
                    <a:pt x="5137" y="18016"/>
                    <a:pt x="5070" y="17949"/>
                    <a:pt x="5070" y="17849"/>
                  </a:cubicBezTo>
                  <a:cubicBezTo>
                    <a:pt x="3703" y="12445"/>
                    <a:pt x="3770" y="7042"/>
                    <a:pt x="9240" y="4106"/>
                  </a:cubicBezTo>
                  <a:cubicBezTo>
                    <a:pt x="10922" y="3199"/>
                    <a:pt x="12758" y="2762"/>
                    <a:pt x="14578" y="2762"/>
                  </a:cubicBezTo>
                  <a:cubicBezTo>
                    <a:pt x="17847" y="2762"/>
                    <a:pt x="21065" y="4173"/>
                    <a:pt x="23250" y="6808"/>
                  </a:cubicBezTo>
                  <a:cubicBezTo>
                    <a:pt x="23283" y="6841"/>
                    <a:pt x="23317" y="6875"/>
                    <a:pt x="23317" y="6908"/>
                  </a:cubicBezTo>
                  <a:cubicBezTo>
                    <a:pt x="23689" y="6857"/>
                    <a:pt x="24062" y="6830"/>
                    <a:pt x="24431" y="6830"/>
                  </a:cubicBezTo>
                  <a:cubicBezTo>
                    <a:pt x="25019" y="6830"/>
                    <a:pt x="25598" y="6898"/>
                    <a:pt x="26152" y="7042"/>
                  </a:cubicBezTo>
                  <a:cubicBezTo>
                    <a:pt x="23560" y="2786"/>
                    <a:pt x="19228" y="1"/>
                    <a:pt x="14511" y="1"/>
                  </a:cubicBezTo>
                  <a:close/>
                </a:path>
              </a:pathLst>
            </a:custGeom>
            <a:solidFill>
              <a:srgbClr val="F7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9"/>
            <p:cNvSpPr/>
            <p:nvPr/>
          </p:nvSpPr>
          <p:spPr>
            <a:xfrm>
              <a:off x="220975" y="297275"/>
              <a:ext cx="1308650" cy="1026550"/>
            </a:xfrm>
            <a:custGeom>
              <a:avLst/>
              <a:gdLst/>
              <a:ahLst/>
              <a:cxnLst/>
              <a:rect l="l" t="t" r="r" b="b"/>
              <a:pathLst>
                <a:path w="52346" h="41062" extrusionOk="0">
                  <a:moveTo>
                    <a:pt x="20624" y="8850"/>
                  </a:moveTo>
                  <a:cubicBezTo>
                    <a:pt x="23622" y="8850"/>
                    <a:pt x="26501" y="10204"/>
                    <a:pt x="28801" y="12461"/>
                  </a:cubicBezTo>
                  <a:cubicBezTo>
                    <a:pt x="28301" y="12561"/>
                    <a:pt x="27801" y="12694"/>
                    <a:pt x="27334" y="12894"/>
                  </a:cubicBezTo>
                  <a:cubicBezTo>
                    <a:pt x="27334" y="12861"/>
                    <a:pt x="27300" y="12827"/>
                    <a:pt x="27267" y="12794"/>
                  </a:cubicBezTo>
                  <a:cubicBezTo>
                    <a:pt x="25741" y="11250"/>
                    <a:pt x="23665" y="10463"/>
                    <a:pt x="21572" y="10463"/>
                  </a:cubicBezTo>
                  <a:cubicBezTo>
                    <a:pt x="19912" y="10463"/>
                    <a:pt x="18242" y="10957"/>
                    <a:pt x="16826" y="11960"/>
                  </a:cubicBezTo>
                  <a:cubicBezTo>
                    <a:pt x="13624" y="14262"/>
                    <a:pt x="12456" y="18798"/>
                    <a:pt x="13724" y="22468"/>
                  </a:cubicBezTo>
                  <a:cubicBezTo>
                    <a:pt x="12990" y="22601"/>
                    <a:pt x="12323" y="22868"/>
                    <a:pt x="11689" y="23268"/>
                  </a:cubicBezTo>
                  <a:cubicBezTo>
                    <a:pt x="11722" y="23235"/>
                    <a:pt x="11722" y="23202"/>
                    <a:pt x="11689" y="23168"/>
                  </a:cubicBezTo>
                  <a:cubicBezTo>
                    <a:pt x="10722" y="18031"/>
                    <a:pt x="10522" y="12894"/>
                    <a:pt x="15759" y="10092"/>
                  </a:cubicBezTo>
                  <a:cubicBezTo>
                    <a:pt x="17367" y="9241"/>
                    <a:pt x="19013" y="8850"/>
                    <a:pt x="20624" y="8850"/>
                  </a:cubicBezTo>
                  <a:close/>
                  <a:moveTo>
                    <a:pt x="20696" y="5420"/>
                  </a:moveTo>
                  <a:cubicBezTo>
                    <a:pt x="25413" y="5420"/>
                    <a:pt x="29745" y="8205"/>
                    <a:pt x="32337" y="12461"/>
                  </a:cubicBezTo>
                  <a:cubicBezTo>
                    <a:pt x="31783" y="12317"/>
                    <a:pt x="31204" y="12249"/>
                    <a:pt x="30616" y="12249"/>
                  </a:cubicBezTo>
                  <a:cubicBezTo>
                    <a:pt x="30247" y="12249"/>
                    <a:pt x="29874" y="12276"/>
                    <a:pt x="29502" y="12327"/>
                  </a:cubicBezTo>
                  <a:cubicBezTo>
                    <a:pt x="29502" y="12294"/>
                    <a:pt x="29468" y="12260"/>
                    <a:pt x="29435" y="12227"/>
                  </a:cubicBezTo>
                  <a:cubicBezTo>
                    <a:pt x="27250" y="9592"/>
                    <a:pt x="24032" y="8181"/>
                    <a:pt x="20763" y="8181"/>
                  </a:cubicBezTo>
                  <a:cubicBezTo>
                    <a:pt x="18943" y="8181"/>
                    <a:pt x="17107" y="8618"/>
                    <a:pt x="15425" y="9525"/>
                  </a:cubicBezTo>
                  <a:cubicBezTo>
                    <a:pt x="9955" y="12461"/>
                    <a:pt x="9888" y="17864"/>
                    <a:pt x="11255" y="23268"/>
                  </a:cubicBezTo>
                  <a:cubicBezTo>
                    <a:pt x="11255" y="23368"/>
                    <a:pt x="11322" y="23435"/>
                    <a:pt x="11389" y="23435"/>
                  </a:cubicBezTo>
                  <a:cubicBezTo>
                    <a:pt x="10655" y="23935"/>
                    <a:pt x="10055" y="24603"/>
                    <a:pt x="9554" y="25336"/>
                  </a:cubicBezTo>
                  <a:cubicBezTo>
                    <a:pt x="6185" y="18398"/>
                    <a:pt x="8053" y="9959"/>
                    <a:pt x="15458" y="6590"/>
                  </a:cubicBezTo>
                  <a:cubicBezTo>
                    <a:pt x="17212" y="5789"/>
                    <a:pt x="18979" y="5420"/>
                    <a:pt x="20696" y="5420"/>
                  </a:cubicBezTo>
                  <a:close/>
                  <a:moveTo>
                    <a:pt x="21540" y="11079"/>
                  </a:moveTo>
                  <a:cubicBezTo>
                    <a:pt x="23432" y="11079"/>
                    <a:pt x="25319" y="11785"/>
                    <a:pt x="26767" y="13161"/>
                  </a:cubicBezTo>
                  <a:cubicBezTo>
                    <a:pt x="24698" y="14195"/>
                    <a:pt x="23397" y="16096"/>
                    <a:pt x="24532" y="18331"/>
                  </a:cubicBezTo>
                  <a:cubicBezTo>
                    <a:pt x="24005" y="17977"/>
                    <a:pt x="23396" y="17798"/>
                    <a:pt x="22800" y="17798"/>
                  </a:cubicBezTo>
                  <a:cubicBezTo>
                    <a:pt x="21660" y="17798"/>
                    <a:pt x="20568" y="18451"/>
                    <a:pt x="20195" y="19766"/>
                  </a:cubicBezTo>
                  <a:cubicBezTo>
                    <a:pt x="19645" y="21739"/>
                    <a:pt x="21197" y="23273"/>
                    <a:pt x="22995" y="23273"/>
                  </a:cubicBezTo>
                  <a:cubicBezTo>
                    <a:pt x="23051" y="23273"/>
                    <a:pt x="23107" y="23271"/>
                    <a:pt x="23164" y="23268"/>
                  </a:cubicBezTo>
                  <a:lnTo>
                    <a:pt x="23164" y="23268"/>
                  </a:lnTo>
                  <a:cubicBezTo>
                    <a:pt x="22797" y="24002"/>
                    <a:pt x="22730" y="24803"/>
                    <a:pt x="23031" y="25570"/>
                  </a:cubicBezTo>
                  <a:cubicBezTo>
                    <a:pt x="22363" y="26070"/>
                    <a:pt x="21796" y="26771"/>
                    <a:pt x="21396" y="27605"/>
                  </a:cubicBezTo>
                  <a:cubicBezTo>
                    <a:pt x="20584" y="24682"/>
                    <a:pt x="18034" y="22329"/>
                    <a:pt x="14853" y="22329"/>
                  </a:cubicBezTo>
                  <a:cubicBezTo>
                    <a:pt x="14766" y="22329"/>
                    <a:pt x="14679" y="22331"/>
                    <a:pt x="14591" y="22334"/>
                  </a:cubicBezTo>
                  <a:cubicBezTo>
                    <a:pt x="14458" y="22334"/>
                    <a:pt x="14324" y="22368"/>
                    <a:pt x="14158" y="22401"/>
                  </a:cubicBezTo>
                  <a:cubicBezTo>
                    <a:pt x="13424" y="18865"/>
                    <a:pt x="13924" y="15096"/>
                    <a:pt x="16893" y="12694"/>
                  </a:cubicBezTo>
                  <a:cubicBezTo>
                    <a:pt x="18256" y="11610"/>
                    <a:pt x="19899" y="11079"/>
                    <a:pt x="21540" y="11079"/>
                  </a:cubicBezTo>
                  <a:close/>
                  <a:moveTo>
                    <a:pt x="20031" y="719"/>
                  </a:moveTo>
                  <a:cubicBezTo>
                    <a:pt x="28330" y="719"/>
                    <a:pt x="35619" y="7272"/>
                    <a:pt x="38108" y="15396"/>
                  </a:cubicBezTo>
                  <a:cubicBezTo>
                    <a:pt x="37241" y="15896"/>
                    <a:pt x="36607" y="16664"/>
                    <a:pt x="36407" y="17664"/>
                  </a:cubicBezTo>
                  <a:cubicBezTo>
                    <a:pt x="36407" y="17698"/>
                    <a:pt x="36407" y="17731"/>
                    <a:pt x="36407" y="17798"/>
                  </a:cubicBezTo>
                  <a:cubicBezTo>
                    <a:pt x="36387" y="17916"/>
                    <a:pt x="36472" y="17999"/>
                    <a:pt x="36566" y="17999"/>
                  </a:cubicBezTo>
                  <a:cubicBezTo>
                    <a:pt x="36631" y="17999"/>
                    <a:pt x="36699" y="17960"/>
                    <a:pt x="36740" y="17864"/>
                  </a:cubicBezTo>
                  <a:cubicBezTo>
                    <a:pt x="37041" y="17064"/>
                    <a:pt x="37641" y="16363"/>
                    <a:pt x="38375" y="15963"/>
                  </a:cubicBezTo>
                  <a:cubicBezTo>
                    <a:pt x="38427" y="15998"/>
                    <a:pt x="38492" y="16015"/>
                    <a:pt x="38558" y="16015"/>
                  </a:cubicBezTo>
                  <a:cubicBezTo>
                    <a:pt x="38745" y="16015"/>
                    <a:pt x="38951" y="15884"/>
                    <a:pt x="38975" y="15663"/>
                  </a:cubicBezTo>
                  <a:cubicBezTo>
                    <a:pt x="39254" y="15576"/>
                    <a:pt x="39551" y="15525"/>
                    <a:pt x="39857" y="15525"/>
                  </a:cubicBezTo>
                  <a:cubicBezTo>
                    <a:pt x="40137" y="15525"/>
                    <a:pt x="40423" y="15567"/>
                    <a:pt x="40710" y="15663"/>
                  </a:cubicBezTo>
                  <a:cubicBezTo>
                    <a:pt x="42378" y="16163"/>
                    <a:pt x="42911" y="17864"/>
                    <a:pt x="42711" y="19365"/>
                  </a:cubicBezTo>
                  <a:lnTo>
                    <a:pt x="42678" y="19365"/>
                  </a:lnTo>
                  <a:cubicBezTo>
                    <a:pt x="42578" y="19432"/>
                    <a:pt x="42578" y="19566"/>
                    <a:pt x="42645" y="19666"/>
                  </a:cubicBezTo>
                  <a:cubicBezTo>
                    <a:pt x="42645" y="19666"/>
                    <a:pt x="42645" y="19699"/>
                    <a:pt x="42645" y="19699"/>
                  </a:cubicBezTo>
                  <a:cubicBezTo>
                    <a:pt x="42600" y="19901"/>
                    <a:pt x="42795" y="20087"/>
                    <a:pt x="42979" y="20087"/>
                  </a:cubicBezTo>
                  <a:cubicBezTo>
                    <a:pt x="43069" y="20087"/>
                    <a:pt x="43157" y="20042"/>
                    <a:pt x="43212" y="19933"/>
                  </a:cubicBezTo>
                  <a:cubicBezTo>
                    <a:pt x="43245" y="19832"/>
                    <a:pt x="43312" y="19699"/>
                    <a:pt x="43345" y="19566"/>
                  </a:cubicBezTo>
                  <a:cubicBezTo>
                    <a:pt x="43888" y="19447"/>
                    <a:pt x="44451" y="19387"/>
                    <a:pt x="45014" y="19387"/>
                  </a:cubicBezTo>
                  <a:cubicBezTo>
                    <a:pt x="48079" y="19387"/>
                    <a:pt x="51127" y="21157"/>
                    <a:pt x="50817" y="24736"/>
                  </a:cubicBezTo>
                  <a:cubicBezTo>
                    <a:pt x="50567" y="27583"/>
                    <a:pt x="47721" y="29054"/>
                    <a:pt x="44915" y="29054"/>
                  </a:cubicBezTo>
                  <a:cubicBezTo>
                    <a:pt x="42855" y="29054"/>
                    <a:pt x="40817" y="28261"/>
                    <a:pt x="39843" y="26637"/>
                  </a:cubicBezTo>
                  <a:cubicBezTo>
                    <a:pt x="39783" y="26534"/>
                    <a:pt x="39698" y="26489"/>
                    <a:pt x="39612" y="26489"/>
                  </a:cubicBezTo>
                  <a:cubicBezTo>
                    <a:pt x="39505" y="26489"/>
                    <a:pt x="39398" y="26559"/>
                    <a:pt x="39342" y="26671"/>
                  </a:cubicBezTo>
                  <a:cubicBezTo>
                    <a:pt x="39316" y="26660"/>
                    <a:pt x="39291" y="26656"/>
                    <a:pt x="39266" y="26656"/>
                  </a:cubicBezTo>
                  <a:cubicBezTo>
                    <a:pt x="39130" y="26656"/>
                    <a:pt x="39024" y="26797"/>
                    <a:pt x="39109" y="26938"/>
                  </a:cubicBezTo>
                  <a:cubicBezTo>
                    <a:pt x="40209" y="29339"/>
                    <a:pt x="37374" y="30473"/>
                    <a:pt x="35673" y="30874"/>
                  </a:cubicBezTo>
                  <a:cubicBezTo>
                    <a:pt x="35083" y="31021"/>
                    <a:pt x="34466" y="31118"/>
                    <a:pt x="33865" y="31118"/>
                  </a:cubicBezTo>
                  <a:cubicBezTo>
                    <a:pt x="32697" y="31118"/>
                    <a:pt x="31585" y="30752"/>
                    <a:pt x="30836" y="29673"/>
                  </a:cubicBezTo>
                  <a:cubicBezTo>
                    <a:pt x="30803" y="29639"/>
                    <a:pt x="30803" y="29606"/>
                    <a:pt x="30769" y="29573"/>
                  </a:cubicBezTo>
                  <a:cubicBezTo>
                    <a:pt x="30803" y="27638"/>
                    <a:pt x="29802" y="25803"/>
                    <a:pt x="27767" y="24969"/>
                  </a:cubicBezTo>
                  <a:cubicBezTo>
                    <a:pt x="27130" y="24712"/>
                    <a:pt x="26493" y="24592"/>
                    <a:pt x="25878" y="24592"/>
                  </a:cubicBezTo>
                  <a:cubicBezTo>
                    <a:pt x="24980" y="24592"/>
                    <a:pt x="24130" y="24848"/>
                    <a:pt x="23397" y="25303"/>
                  </a:cubicBezTo>
                  <a:cubicBezTo>
                    <a:pt x="23231" y="24502"/>
                    <a:pt x="23397" y="23769"/>
                    <a:pt x="23898" y="23035"/>
                  </a:cubicBezTo>
                  <a:cubicBezTo>
                    <a:pt x="24015" y="22858"/>
                    <a:pt x="23848" y="22656"/>
                    <a:pt x="23670" y="22656"/>
                  </a:cubicBezTo>
                  <a:cubicBezTo>
                    <a:pt x="23646" y="22656"/>
                    <a:pt x="23621" y="22660"/>
                    <a:pt x="23598" y="22668"/>
                  </a:cubicBezTo>
                  <a:cubicBezTo>
                    <a:pt x="23420" y="22707"/>
                    <a:pt x="23241" y="22725"/>
                    <a:pt x="23063" y="22725"/>
                  </a:cubicBezTo>
                  <a:cubicBezTo>
                    <a:pt x="21569" y="22725"/>
                    <a:pt x="20177" y="21409"/>
                    <a:pt x="20862" y="19799"/>
                  </a:cubicBezTo>
                  <a:cubicBezTo>
                    <a:pt x="21244" y="18884"/>
                    <a:pt x="22028" y="18427"/>
                    <a:pt x="22848" y="18427"/>
                  </a:cubicBezTo>
                  <a:cubicBezTo>
                    <a:pt x="23463" y="18427"/>
                    <a:pt x="24098" y="18684"/>
                    <a:pt x="24598" y="19199"/>
                  </a:cubicBezTo>
                  <a:cubicBezTo>
                    <a:pt x="24665" y="19274"/>
                    <a:pt x="24740" y="19305"/>
                    <a:pt x="24812" y="19305"/>
                  </a:cubicBezTo>
                  <a:cubicBezTo>
                    <a:pt x="25028" y="19305"/>
                    <a:pt x="25215" y="19024"/>
                    <a:pt x="25065" y="18798"/>
                  </a:cubicBezTo>
                  <a:cubicBezTo>
                    <a:pt x="25165" y="18732"/>
                    <a:pt x="25232" y="18632"/>
                    <a:pt x="25165" y="18498"/>
                  </a:cubicBezTo>
                  <a:cubicBezTo>
                    <a:pt x="23743" y="15166"/>
                    <a:pt x="27068" y="12937"/>
                    <a:pt x="30332" y="12937"/>
                  </a:cubicBezTo>
                  <a:cubicBezTo>
                    <a:pt x="32883" y="12937"/>
                    <a:pt x="35397" y="14300"/>
                    <a:pt x="35573" y="17564"/>
                  </a:cubicBezTo>
                  <a:cubicBezTo>
                    <a:pt x="35590" y="17794"/>
                    <a:pt x="35767" y="17911"/>
                    <a:pt x="35945" y="17911"/>
                  </a:cubicBezTo>
                  <a:cubicBezTo>
                    <a:pt x="36102" y="17911"/>
                    <a:pt x="36260" y="17819"/>
                    <a:pt x="36307" y="17631"/>
                  </a:cubicBezTo>
                  <a:cubicBezTo>
                    <a:pt x="36307" y="17598"/>
                    <a:pt x="36307" y="17598"/>
                    <a:pt x="36307" y="17564"/>
                  </a:cubicBezTo>
                  <a:cubicBezTo>
                    <a:pt x="36307" y="14996"/>
                    <a:pt x="35006" y="13461"/>
                    <a:pt x="33305" y="12761"/>
                  </a:cubicBezTo>
                  <a:cubicBezTo>
                    <a:pt x="31124" y="7714"/>
                    <a:pt x="25939" y="4754"/>
                    <a:pt x="20682" y="4754"/>
                  </a:cubicBezTo>
                  <a:cubicBezTo>
                    <a:pt x="18782" y="4754"/>
                    <a:pt x="16872" y="5141"/>
                    <a:pt x="15092" y="5956"/>
                  </a:cubicBezTo>
                  <a:cubicBezTo>
                    <a:pt x="7786" y="9325"/>
                    <a:pt x="4684" y="18732"/>
                    <a:pt x="9187" y="25570"/>
                  </a:cubicBezTo>
                  <a:cubicBezTo>
                    <a:pt x="9221" y="25637"/>
                    <a:pt x="9287" y="25670"/>
                    <a:pt x="9354" y="25670"/>
                  </a:cubicBezTo>
                  <a:cubicBezTo>
                    <a:pt x="8620" y="26904"/>
                    <a:pt x="8253" y="28339"/>
                    <a:pt x="8387" y="29806"/>
                  </a:cubicBezTo>
                  <a:cubicBezTo>
                    <a:pt x="8403" y="29956"/>
                    <a:pt x="8520" y="30031"/>
                    <a:pt x="8633" y="30031"/>
                  </a:cubicBezTo>
                  <a:cubicBezTo>
                    <a:pt x="8745" y="30031"/>
                    <a:pt x="8854" y="29956"/>
                    <a:pt x="8854" y="29806"/>
                  </a:cubicBezTo>
                  <a:cubicBezTo>
                    <a:pt x="8787" y="26504"/>
                    <a:pt x="11089" y="23202"/>
                    <a:pt x="14591" y="23035"/>
                  </a:cubicBezTo>
                  <a:cubicBezTo>
                    <a:pt x="14700" y="23028"/>
                    <a:pt x="14808" y="23025"/>
                    <a:pt x="14916" y="23025"/>
                  </a:cubicBezTo>
                  <a:cubicBezTo>
                    <a:pt x="18200" y="23025"/>
                    <a:pt x="20800" y="25941"/>
                    <a:pt x="20929" y="29139"/>
                  </a:cubicBezTo>
                  <a:cubicBezTo>
                    <a:pt x="20948" y="29350"/>
                    <a:pt x="21165" y="29483"/>
                    <a:pt x="21359" y="29483"/>
                  </a:cubicBezTo>
                  <a:cubicBezTo>
                    <a:pt x="21503" y="29483"/>
                    <a:pt x="21634" y="29410"/>
                    <a:pt x="21663" y="29239"/>
                  </a:cubicBezTo>
                  <a:cubicBezTo>
                    <a:pt x="22137" y="26620"/>
                    <a:pt x="23860" y="25554"/>
                    <a:pt x="25625" y="25554"/>
                  </a:cubicBezTo>
                  <a:cubicBezTo>
                    <a:pt x="28581" y="25554"/>
                    <a:pt x="31654" y="28545"/>
                    <a:pt x="29168" y="32241"/>
                  </a:cubicBezTo>
                  <a:cubicBezTo>
                    <a:pt x="29102" y="32341"/>
                    <a:pt x="29102" y="32375"/>
                    <a:pt x="29102" y="32441"/>
                  </a:cubicBezTo>
                  <a:cubicBezTo>
                    <a:pt x="28968" y="32475"/>
                    <a:pt x="28835" y="32475"/>
                    <a:pt x="28701" y="32508"/>
                  </a:cubicBezTo>
                  <a:cubicBezTo>
                    <a:pt x="28468" y="32542"/>
                    <a:pt x="28534" y="32908"/>
                    <a:pt x="28768" y="32908"/>
                  </a:cubicBezTo>
                  <a:cubicBezTo>
                    <a:pt x="31203" y="34843"/>
                    <a:pt x="31336" y="36378"/>
                    <a:pt x="29168" y="37545"/>
                  </a:cubicBezTo>
                  <a:cubicBezTo>
                    <a:pt x="28487" y="37917"/>
                    <a:pt x="27777" y="38116"/>
                    <a:pt x="27012" y="38116"/>
                  </a:cubicBezTo>
                  <a:cubicBezTo>
                    <a:pt x="26953" y="38116"/>
                    <a:pt x="26893" y="38115"/>
                    <a:pt x="26833" y="38112"/>
                  </a:cubicBezTo>
                  <a:cubicBezTo>
                    <a:pt x="25299" y="38045"/>
                    <a:pt x="24098" y="37345"/>
                    <a:pt x="23131" y="36211"/>
                  </a:cubicBezTo>
                  <a:cubicBezTo>
                    <a:pt x="23064" y="36135"/>
                    <a:pt x="22975" y="36102"/>
                    <a:pt x="22886" y="36102"/>
                  </a:cubicBezTo>
                  <a:cubicBezTo>
                    <a:pt x="22663" y="36102"/>
                    <a:pt x="22435" y="36306"/>
                    <a:pt x="22530" y="36544"/>
                  </a:cubicBezTo>
                  <a:cubicBezTo>
                    <a:pt x="23391" y="38877"/>
                    <a:pt x="21271" y="40263"/>
                    <a:pt x="19195" y="40263"/>
                  </a:cubicBezTo>
                  <a:cubicBezTo>
                    <a:pt x="17410" y="40263"/>
                    <a:pt x="15658" y="39239"/>
                    <a:pt x="15859" y="36911"/>
                  </a:cubicBezTo>
                  <a:cubicBezTo>
                    <a:pt x="15892" y="36678"/>
                    <a:pt x="15725" y="36578"/>
                    <a:pt x="15525" y="36578"/>
                  </a:cubicBezTo>
                  <a:cubicBezTo>
                    <a:pt x="15525" y="36394"/>
                    <a:pt x="15364" y="36292"/>
                    <a:pt x="15197" y="36292"/>
                  </a:cubicBezTo>
                  <a:cubicBezTo>
                    <a:pt x="15059" y="36292"/>
                    <a:pt x="14918" y="36361"/>
                    <a:pt x="14858" y="36511"/>
                  </a:cubicBezTo>
                  <a:cubicBezTo>
                    <a:pt x="14124" y="38312"/>
                    <a:pt x="12556" y="39413"/>
                    <a:pt x="10622" y="39480"/>
                  </a:cubicBezTo>
                  <a:cubicBezTo>
                    <a:pt x="10591" y="39481"/>
                    <a:pt x="10561" y="39481"/>
                    <a:pt x="10530" y="39481"/>
                  </a:cubicBezTo>
                  <a:cubicBezTo>
                    <a:pt x="8254" y="39481"/>
                    <a:pt x="4654" y="37073"/>
                    <a:pt x="7319" y="34276"/>
                  </a:cubicBezTo>
                  <a:cubicBezTo>
                    <a:pt x="7569" y="34026"/>
                    <a:pt x="7357" y="33661"/>
                    <a:pt x="7067" y="33661"/>
                  </a:cubicBezTo>
                  <a:cubicBezTo>
                    <a:pt x="7009" y="33661"/>
                    <a:pt x="6947" y="33676"/>
                    <a:pt x="6886" y="33709"/>
                  </a:cubicBezTo>
                  <a:cubicBezTo>
                    <a:pt x="6326" y="34004"/>
                    <a:pt x="5696" y="34144"/>
                    <a:pt x="5073" y="34144"/>
                  </a:cubicBezTo>
                  <a:cubicBezTo>
                    <a:pt x="3020" y="34144"/>
                    <a:pt x="1038" y="32630"/>
                    <a:pt x="1882" y="30173"/>
                  </a:cubicBezTo>
                  <a:cubicBezTo>
                    <a:pt x="2376" y="28675"/>
                    <a:pt x="3573" y="27933"/>
                    <a:pt x="4808" y="27933"/>
                  </a:cubicBezTo>
                  <a:cubicBezTo>
                    <a:pt x="5995" y="27933"/>
                    <a:pt x="7217" y="28617"/>
                    <a:pt x="7886" y="29973"/>
                  </a:cubicBezTo>
                  <a:cubicBezTo>
                    <a:pt x="7920" y="30041"/>
                    <a:pt x="7982" y="30071"/>
                    <a:pt x="8045" y="30071"/>
                  </a:cubicBezTo>
                  <a:cubicBezTo>
                    <a:pt x="8167" y="30071"/>
                    <a:pt x="8297" y="29960"/>
                    <a:pt x="8253" y="29806"/>
                  </a:cubicBezTo>
                  <a:cubicBezTo>
                    <a:pt x="8187" y="29606"/>
                    <a:pt x="8087" y="29406"/>
                    <a:pt x="7986" y="29206"/>
                  </a:cubicBezTo>
                  <a:lnTo>
                    <a:pt x="7986" y="29206"/>
                  </a:lnTo>
                  <a:cubicBezTo>
                    <a:pt x="7994" y="29208"/>
                    <a:pt x="8002" y="29210"/>
                    <a:pt x="8009" y="29210"/>
                  </a:cubicBezTo>
                  <a:cubicBezTo>
                    <a:pt x="8105" y="29210"/>
                    <a:pt x="8212" y="29029"/>
                    <a:pt x="8120" y="28906"/>
                  </a:cubicBezTo>
                  <a:cubicBezTo>
                    <a:pt x="4017" y="24936"/>
                    <a:pt x="3550" y="18398"/>
                    <a:pt x="4517" y="13061"/>
                  </a:cubicBezTo>
                  <a:cubicBezTo>
                    <a:pt x="5485" y="7724"/>
                    <a:pt x="9421" y="3554"/>
                    <a:pt x="14458" y="1719"/>
                  </a:cubicBezTo>
                  <a:cubicBezTo>
                    <a:pt x="16337" y="1035"/>
                    <a:pt x="18208" y="719"/>
                    <a:pt x="20031" y="719"/>
                  </a:cubicBezTo>
                  <a:close/>
                  <a:moveTo>
                    <a:pt x="20041" y="0"/>
                  </a:moveTo>
                  <a:cubicBezTo>
                    <a:pt x="17783" y="0"/>
                    <a:pt x="15462" y="466"/>
                    <a:pt x="13157" y="1486"/>
                  </a:cubicBezTo>
                  <a:cubicBezTo>
                    <a:pt x="7853" y="3854"/>
                    <a:pt x="4351" y="8458"/>
                    <a:pt x="3650" y="14228"/>
                  </a:cubicBezTo>
                  <a:cubicBezTo>
                    <a:pt x="3116" y="18565"/>
                    <a:pt x="3383" y="24002"/>
                    <a:pt x="6285" y="27571"/>
                  </a:cubicBezTo>
                  <a:cubicBezTo>
                    <a:pt x="5737" y="27307"/>
                    <a:pt x="5141" y="27172"/>
                    <a:pt x="4549" y="27172"/>
                  </a:cubicBezTo>
                  <a:cubicBezTo>
                    <a:pt x="3124" y="27172"/>
                    <a:pt x="1728" y="27956"/>
                    <a:pt x="1115" y="29606"/>
                  </a:cubicBezTo>
                  <a:cubicBezTo>
                    <a:pt x="0" y="32657"/>
                    <a:pt x="2393" y="34907"/>
                    <a:pt x="5028" y="34907"/>
                  </a:cubicBezTo>
                  <a:cubicBezTo>
                    <a:pt x="5390" y="34907"/>
                    <a:pt x="5756" y="34865"/>
                    <a:pt x="6118" y="34776"/>
                  </a:cubicBezTo>
                  <a:lnTo>
                    <a:pt x="6118" y="34776"/>
                  </a:lnTo>
                  <a:cubicBezTo>
                    <a:pt x="5218" y="36745"/>
                    <a:pt x="6385" y="38979"/>
                    <a:pt x="8554" y="39847"/>
                  </a:cubicBezTo>
                  <a:cubicBezTo>
                    <a:pt x="9176" y="40096"/>
                    <a:pt x="9820" y="40213"/>
                    <a:pt x="10454" y="40213"/>
                  </a:cubicBezTo>
                  <a:cubicBezTo>
                    <a:pt x="12370" y="40213"/>
                    <a:pt x="14206" y="39149"/>
                    <a:pt x="15158" y="37445"/>
                  </a:cubicBezTo>
                  <a:cubicBezTo>
                    <a:pt x="15224" y="39907"/>
                    <a:pt x="17301" y="41061"/>
                    <a:pt x="19362" y="41061"/>
                  </a:cubicBezTo>
                  <a:cubicBezTo>
                    <a:pt x="21489" y="41061"/>
                    <a:pt x="23600" y="39832"/>
                    <a:pt x="23464" y="37545"/>
                  </a:cubicBezTo>
                  <a:lnTo>
                    <a:pt x="23464" y="37545"/>
                  </a:lnTo>
                  <a:cubicBezTo>
                    <a:pt x="24489" y="38372"/>
                    <a:pt x="25801" y="38838"/>
                    <a:pt x="27099" y="38838"/>
                  </a:cubicBezTo>
                  <a:cubicBezTo>
                    <a:pt x="28420" y="38838"/>
                    <a:pt x="29727" y="38355"/>
                    <a:pt x="30703" y="37278"/>
                  </a:cubicBezTo>
                  <a:cubicBezTo>
                    <a:pt x="32170" y="35644"/>
                    <a:pt x="31803" y="32942"/>
                    <a:pt x="29869" y="32508"/>
                  </a:cubicBezTo>
                  <a:cubicBezTo>
                    <a:pt x="30269" y="31874"/>
                    <a:pt x="30536" y="31207"/>
                    <a:pt x="30669" y="30540"/>
                  </a:cubicBezTo>
                  <a:cubicBezTo>
                    <a:pt x="31541" y="31466"/>
                    <a:pt x="32699" y="31819"/>
                    <a:pt x="33918" y="31819"/>
                  </a:cubicBezTo>
                  <a:cubicBezTo>
                    <a:pt x="34939" y="31819"/>
                    <a:pt x="36001" y="31572"/>
                    <a:pt x="36974" y="31207"/>
                  </a:cubicBezTo>
                  <a:cubicBezTo>
                    <a:pt x="38475" y="30640"/>
                    <a:pt x="40043" y="29339"/>
                    <a:pt x="39809" y="27771"/>
                  </a:cubicBezTo>
                  <a:lnTo>
                    <a:pt x="39809" y="27771"/>
                  </a:lnTo>
                  <a:cubicBezTo>
                    <a:pt x="40876" y="29180"/>
                    <a:pt x="42743" y="29836"/>
                    <a:pt x="44676" y="29836"/>
                  </a:cubicBezTo>
                  <a:cubicBezTo>
                    <a:pt x="47640" y="29836"/>
                    <a:pt x="50758" y="28295"/>
                    <a:pt x="51384" y="25570"/>
                  </a:cubicBezTo>
                  <a:cubicBezTo>
                    <a:pt x="52345" y="21472"/>
                    <a:pt x="48948" y="18835"/>
                    <a:pt x="45372" y="18835"/>
                  </a:cubicBezTo>
                  <a:cubicBezTo>
                    <a:pt x="44727" y="18835"/>
                    <a:pt x="44077" y="18920"/>
                    <a:pt x="43445" y="19099"/>
                  </a:cubicBezTo>
                  <a:cubicBezTo>
                    <a:pt x="43712" y="17464"/>
                    <a:pt x="42645" y="15629"/>
                    <a:pt x="41043" y="15062"/>
                  </a:cubicBezTo>
                  <a:cubicBezTo>
                    <a:pt x="40703" y="14954"/>
                    <a:pt x="40354" y="14903"/>
                    <a:pt x="40006" y="14903"/>
                  </a:cubicBezTo>
                  <a:cubicBezTo>
                    <a:pt x="39604" y="14903"/>
                    <a:pt x="39201" y="14971"/>
                    <a:pt x="38808" y="15096"/>
                  </a:cubicBezTo>
                  <a:cubicBezTo>
                    <a:pt x="36198" y="6631"/>
                    <a:pt x="28563" y="0"/>
                    <a:pt x="2004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9"/>
            <p:cNvSpPr/>
            <p:nvPr/>
          </p:nvSpPr>
          <p:spPr>
            <a:xfrm>
              <a:off x="483175" y="518525"/>
              <a:ext cx="457850" cy="360475"/>
            </a:xfrm>
            <a:custGeom>
              <a:avLst/>
              <a:gdLst/>
              <a:ahLst/>
              <a:cxnLst/>
              <a:rect l="l" t="t" r="r" b="b"/>
              <a:pathLst>
                <a:path w="18314" h="14419" extrusionOk="0">
                  <a:moveTo>
                    <a:pt x="10136" y="0"/>
                  </a:moveTo>
                  <a:cubicBezTo>
                    <a:pt x="8525" y="0"/>
                    <a:pt x="6879" y="391"/>
                    <a:pt x="5271" y="1242"/>
                  </a:cubicBezTo>
                  <a:cubicBezTo>
                    <a:pt x="0" y="4044"/>
                    <a:pt x="234" y="9181"/>
                    <a:pt x="1201" y="14318"/>
                  </a:cubicBezTo>
                  <a:cubicBezTo>
                    <a:pt x="1234" y="14352"/>
                    <a:pt x="1234" y="14385"/>
                    <a:pt x="1201" y="14418"/>
                  </a:cubicBezTo>
                  <a:cubicBezTo>
                    <a:pt x="1835" y="14018"/>
                    <a:pt x="2502" y="13751"/>
                    <a:pt x="3236" y="13618"/>
                  </a:cubicBezTo>
                  <a:cubicBezTo>
                    <a:pt x="1968" y="9948"/>
                    <a:pt x="3136" y="5412"/>
                    <a:pt x="6338" y="3110"/>
                  </a:cubicBezTo>
                  <a:cubicBezTo>
                    <a:pt x="7754" y="2107"/>
                    <a:pt x="9424" y="1613"/>
                    <a:pt x="11084" y="1613"/>
                  </a:cubicBezTo>
                  <a:cubicBezTo>
                    <a:pt x="13177" y="1613"/>
                    <a:pt x="15253" y="2400"/>
                    <a:pt x="16779" y="3944"/>
                  </a:cubicBezTo>
                  <a:cubicBezTo>
                    <a:pt x="16812" y="3977"/>
                    <a:pt x="16846" y="4011"/>
                    <a:pt x="16846" y="4044"/>
                  </a:cubicBezTo>
                  <a:cubicBezTo>
                    <a:pt x="17313" y="3844"/>
                    <a:pt x="17813" y="3711"/>
                    <a:pt x="18313" y="3611"/>
                  </a:cubicBezTo>
                  <a:cubicBezTo>
                    <a:pt x="16013" y="1354"/>
                    <a:pt x="13134" y="0"/>
                    <a:pt x="10136"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9"/>
            <p:cNvSpPr/>
            <p:nvPr/>
          </p:nvSpPr>
          <p:spPr>
            <a:xfrm>
              <a:off x="308875" y="463225"/>
              <a:ext cx="233800" cy="484150"/>
            </a:xfrm>
            <a:custGeom>
              <a:avLst/>
              <a:gdLst/>
              <a:ahLst/>
              <a:cxnLst/>
              <a:rect l="l" t="t" r="r" b="b"/>
              <a:pathLst>
                <a:path w="9352" h="19366" extrusionOk="0">
                  <a:moveTo>
                    <a:pt x="7420" y="0"/>
                  </a:moveTo>
                  <a:cubicBezTo>
                    <a:pt x="7120" y="0"/>
                    <a:pt x="6795" y="105"/>
                    <a:pt x="6472" y="352"/>
                  </a:cubicBezTo>
                  <a:cubicBezTo>
                    <a:pt x="568" y="4989"/>
                    <a:pt x="1" y="13528"/>
                    <a:pt x="4604" y="19232"/>
                  </a:cubicBezTo>
                  <a:cubicBezTo>
                    <a:pt x="4680" y="19326"/>
                    <a:pt x="4777" y="19365"/>
                    <a:pt x="4873" y="19365"/>
                  </a:cubicBezTo>
                  <a:cubicBezTo>
                    <a:pt x="5156" y="19365"/>
                    <a:pt x="5445" y="19030"/>
                    <a:pt x="5271" y="18732"/>
                  </a:cubicBezTo>
                  <a:cubicBezTo>
                    <a:pt x="1602" y="13161"/>
                    <a:pt x="2836" y="6423"/>
                    <a:pt x="8106" y="2453"/>
                  </a:cubicBezTo>
                  <a:cubicBezTo>
                    <a:pt x="9351" y="1553"/>
                    <a:pt x="8577" y="0"/>
                    <a:pt x="7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9"/>
            <p:cNvSpPr/>
            <p:nvPr/>
          </p:nvSpPr>
          <p:spPr>
            <a:xfrm>
              <a:off x="397275" y="1134150"/>
              <a:ext cx="95100" cy="124275"/>
            </a:xfrm>
            <a:custGeom>
              <a:avLst/>
              <a:gdLst/>
              <a:ahLst/>
              <a:cxnLst/>
              <a:rect l="l" t="t" r="r" b="b"/>
              <a:pathLst>
                <a:path w="3804" h="4971" extrusionOk="0">
                  <a:moveTo>
                    <a:pt x="1474" y="0"/>
                  </a:moveTo>
                  <a:cubicBezTo>
                    <a:pt x="1227" y="0"/>
                    <a:pt x="992" y="118"/>
                    <a:pt x="868" y="401"/>
                  </a:cubicBezTo>
                  <a:cubicBezTo>
                    <a:pt x="0" y="2369"/>
                    <a:pt x="1135" y="4904"/>
                    <a:pt x="3436" y="4971"/>
                  </a:cubicBezTo>
                  <a:cubicBezTo>
                    <a:pt x="3736" y="4971"/>
                    <a:pt x="3803" y="4604"/>
                    <a:pt x="3570" y="4470"/>
                  </a:cubicBezTo>
                  <a:cubicBezTo>
                    <a:pt x="2436" y="3737"/>
                    <a:pt x="1902" y="2269"/>
                    <a:pt x="2302" y="1001"/>
                  </a:cubicBezTo>
                  <a:cubicBezTo>
                    <a:pt x="2479" y="450"/>
                    <a:pt x="1955" y="0"/>
                    <a:pt x="1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9"/>
            <p:cNvSpPr/>
            <p:nvPr/>
          </p:nvSpPr>
          <p:spPr>
            <a:xfrm>
              <a:off x="749200" y="778625"/>
              <a:ext cx="43700" cy="58900"/>
            </a:xfrm>
            <a:custGeom>
              <a:avLst/>
              <a:gdLst/>
              <a:ahLst/>
              <a:cxnLst/>
              <a:rect l="l" t="t" r="r" b="b"/>
              <a:pathLst>
                <a:path w="1748" h="2356" extrusionOk="0">
                  <a:moveTo>
                    <a:pt x="619" y="1"/>
                  </a:moveTo>
                  <a:cubicBezTo>
                    <a:pt x="379" y="1"/>
                    <a:pt x="152" y="124"/>
                    <a:pt x="100" y="412"/>
                  </a:cubicBezTo>
                  <a:cubicBezTo>
                    <a:pt x="0" y="912"/>
                    <a:pt x="67" y="1346"/>
                    <a:pt x="367" y="1746"/>
                  </a:cubicBezTo>
                  <a:cubicBezTo>
                    <a:pt x="634" y="2113"/>
                    <a:pt x="934" y="2246"/>
                    <a:pt x="1368" y="2346"/>
                  </a:cubicBezTo>
                  <a:cubicBezTo>
                    <a:pt x="1389" y="2352"/>
                    <a:pt x="1409" y="2355"/>
                    <a:pt x="1429" y="2355"/>
                  </a:cubicBezTo>
                  <a:cubicBezTo>
                    <a:pt x="1628" y="2355"/>
                    <a:pt x="1747" y="2068"/>
                    <a:pt x="1535" y="1946"/>
                  </a:cubicBezTo>
                  <a:cubicBezTo>
                    <a:pt x="1168" y="1746"/>
                    <a:pt x="1068" y="1146"/>
                    <a:pt x="1234" y="745"/>
                  </a:cubicBezTo>
                  <a:cubicBezTo>
                    <a:pt x="1397" y="299"/>
                    <a:pt x="991" y="1"/>
                    <a:pt x="6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7" name="Google Shape;1927;p69"/>
          <p:cNvGrpSpPr/>
          <p:nvPr/>
        </p:nvGrpSpPr>
        <p:grpSpPr>
          <a:xfrm rot="2700000">
            <a:off x="465615" y="644862"/>
            <a:ext cx="1029365" cy="1053327"/>
            <a:chOff x="2741400" y="3123300"/>
            <a:chExt cx="1029375" cy="1053338"/>
          </a:xfrm>
        </p:grpSpPr>
        <p:sp>
          <p:nvSpPr>
            <p:cNvPr id="1928" name="Google Shape;1928;p69"/>
            <p:cNvSpPr/>
            <p:nvPr/>
          </p:nvSpPr>
          <p:spPr>
            <a:xfrm>
              <a:off x="3295600" y="3977488"/>
              <a:ext cx="196650" cy="199150"/>
            </a:xfrm>
            <a:custGeom>
              <a:avLst/>
              <a:gdLst/>
              <a:ahLst/>
              <a:cxnLst/>
              <a:rect l="l" t="t" r="r" b="b"/>
              <a:pathLst>
                <a:path w="7866" h="7966" extrusionOk="0">
                  <a:moveTo>
                    <a:pt x="5097" y="774"/>
                  </a:moveTo>
                  <a:lnTo>
                    <a:pt x="5097" y="774"/>
                  </a:lnTo>
                  <a:cubicBezTo>
                    <a:pt x="4996" y="1375"/>
                    <a:pt x="4963" y="1975"/>
                    <a:pt x="5063" y="2542"/>
                  </a:cubicBezTo>
                  <a:cubicBezTo>
                    <a:pt x="4763" y="2542"/>
                    <a:pt x="4663" y="2942"/>
                    <a:pt x="4963" y="3009"/>
                  </a:cubicBezTo>
                  <a:cubicBezTo>
                    <a:pt x="5730" y="3143"/>
                    <a:pt x="6464" y="3343"/>
                    <a:pt x="7198" y="3643"/>
                  </a:cubicBezTo>
                  <a:cubicBezTo>
                    <a:pt x="6598" y="4177"/>
                    <a:pt x="5964" y="4510"/>
                    <a:pt x="5197" y="4644"/>
                  </a:cubicBezTo>
                  <a:cubicBezTo>
                    <a:pt x="5147" y="4614"/>
                    <a:pt x="5088" y="4599"/>
                    <a:pt x="5029" y="4599"/>
                  </a:cubicBezTo>
                  <a:cubicBezTo>
                    <a:pt x="4894" y="4599"/>
                    <a:pt x="4763" y="4680"/>
                    <a:pt x="4763" y="4844"/>
                  </a:cubicBezTo>
                  <a:cubicBezTo>
                    <a:pt x="4830" y="5644"/>
                    <a:pt x="4730" y="6412"/>
                    <a:pt x="4529" y="7145"/>
                  </a:cubicBezTo>
                  <a:cubicBezTo>
                    <a:pt x="4062" y="6545"/>
                    <a:pt x="3696" y="5911"/>
                    <a:pt x="3295" y="5244"/>
                  </a:cubicBezTo>
                  <a:cubicBezTo>
                    <a:pt x="3271" y="5195"/>
                    <a:pt x="3229" y="5164"/>
                    <a:pt x="3181" y="5164"/>
                  </a:cubicBezTo>
                  <a:cubicBezTo>
                    <a:pt x="3164" y="5164"/>
                    <a:pt x="3146" y="5168"/>
                    <a:pt x="3128" y="5177"/>
                  </a:cubicBezTo>
                  <a:cubicBezTo>
                    <a:pt x="3084" y="5088"/>
                    <a:pt x="2980" y="5029"/>
                    <a:pt x="2876" y="5029"/>
                  </a:cubicBezTo>
                  <a:cubicBezTo>
                    <a:pt x="2825" y="5029"/>
                    <a:pt x="2773" y="5044"/>
                    <a:pt x="2728" y="5077"/>
                  </a:cubicBezTo>
                  <a:cubicBezTo>
                    <a:pt x="2261" y="5478"/>
                    <a:pt x="1727" y="5744"/>
                    <a:pt x="1194" y="5978"/>
                  </a:cubicBezTo>
                  <a:cubicBezTo>
                    <a:pt x="1494" y="5444"/>
                    <a:pt x="1661" y="4877"/>
                    <a:pt x="1727" y="4243"/>
                  </a:cubicBezTo>
                  <a:cubicBezTo>
                    <a:pt x="1828" y="4210"/>
                    <a:pt x="1894" y="4143"/>
                    <a:pt x="1828" y="4043"/>
                  </a:cubicBezTo>
                  <a:cubicBezTo>
                    <a:pt x="1527" y="3276"/>
                    <a:pt x="1160" y="2576"/>
                    <a:pt x="827" y="1875"/>
                  </a:cubicBezTo>
                  <a:lnTo>
                    <a:pt x="827" y="1875"/>
                  </a:lnTo>
                  <a:cubicBezTo>
                    <a:pt x="1594" y="2042"/>
                    <a:pt x="2361" y="2242"/>
                    <a:pt x="3095" y="2576"/>
                  </a:cubicBezTo>
                  <a:cubicBezTo>
                    <a:pt x="3119" y="2581"/>
                    <a:pt x="3141" y="2584"/>
                    <a:pt x="3163" y="2584"/>
                  </a:cubicBezTo>
                  <a:cubicBezTo>
                    <a:pt x="3262" y="2584"/>
                    <a:pt x="3335" y="2524"/>
                    <a:pt x="3362" y="2442"/>
                  </a:cubicBezTo>
                  <a:cubicBezTo>
                    <a:pt x="3429" y="2442"/>
                    <a:pt x="3462" y="2442"/>
                    <a:pt x="3495" y="2375"/>
                  </a:cubicBezTo>
                  <a:cubicBezTo>
                    <a:pt x="3962" y="1808"/>
                    <a:pt x="4496" y="1275"/>
                    <a:pt x="5097" y="774"/>
                  </a:cubicBezTo>
                  <a:close/>
                  <a:moveTo>
                    <a:pt x="5436" y="1"/>
                  </a:moveTo>
                  <a:cubicBezTo>
                    <a:pt x="5401" y="1"/>
                    <a:pt x="5365" y="13"/>
                    <a:pt x="5330" y="40"/>
                  </a:cubicBezTo>
                  <a:cubicBezTo>
                    <a:pt x="4563" y="641"/>
                    <a:pt x="3862" y="1308"/>
                    <a:pt x="3295" y="2109"/>
                  </a:cubicBezTo>
                  <a:cubicBezTo>
                    <a:pt x="3295" y="2109"/>
                    <a:pt x="3295" y="2109"/>
                    <a:pt x="3295" y="2075"/>
                  </a:cubicBezTo>
                  <a:cubicBezTo>
                    <a:pt x="2361" y="1675"/>
                    <a:pt x="1394" y="1408"/>
                    <a:pt x="393" y="1241"/>
                  </a:cubicBezTo>
                  <a:cubicBezTo>
                    <a:pt x="376" y="1239"/>
                    <a:pt x="359" y="1238"/>
                    <a:pt x="343" y="1238"/>
                  </a:cubicBezTo>
                  <a:cubicBezTo>
                    <a:pt x="137" y="1238"/>
                    <a:pt x="0" y="1425"/>
                    <a:pt x="93" y="1642"/>
                  </a:cubicBezTo>
                  <a:cubicBezTo>
                    <a:pt x="527" y="2475"/>
                    <a:pt x="960" y="3343"/>
                    <a:pt x="1461" y="4143"/>
                  </a:cubicBezTo>
                  <a:cubicBezTo>
                    <a:pt x="1227" y="4944"/>
                    <a:pt x="894" y="5678"/>
                    <a:pt x="393" y="6312"/>
                  </a:cubicBezTo>
                  <a:cubicBezTo>
                    <a:pt x="276" y="6488"/>
                    <a:pt x="443" y="6690"/>
                    <a:pt x="621" y="6690"/>
                  </a:cubicBezTo>
                  <a:cubicBezTo>
                    <a:pt x="645" y="6690"/>
                    <a:pt x="670" y="6686"/>
                    <a:pt x="693" y="6678"/>
                  </a:cubicBezTo>
                  <a:cubicBezTo>
                    <a:pt x="1561" y="6445"/>
                    <a:pt x="2361" y="6045"/>
                    <a:pt x="3062" y="5478"/>
                  </a:cubicBezTo>
                  <a:cubicBezTo>
                    <a:pt x="3295" y="6345"/>
                    <a:pt x="3862" y="7179"/>
                    <a:pt x="4429" y="7879"/>
                  </a:cubicBezTo>
                  <a:cubicBezTo>
                    <a:pt x="4478" y="7940"/>
                    <a:pt x="4539" y="7965"/>
                    <a:pt x="4601" y="7965"/>
                  </a:cubicBezTo>
                  <a:cubicBezTo>
                    <a:pt x="4710" y="7965"/>
                    <a:pt x="4820" y="7886"/>
                    <a:pt x="4863" y="7779"/>
                  </a:cubicBezTo>
                  <a:cubicBezTo>
                    <a:pt x="5197" y="6845"/>
                    <a:pt x="5330" y="5911"/>
                    <a:pt x="5297" y="4944"/>
                  </a:cubicBezTo>
                  <a:cubicBezTo>
                    <a:pt x="6231" y="4844"/>
                    <a:pt x="7098" y="4410"/>
                    <a:pt x="7765" y="3743"/>
                  </a:cubicBezTo>
                  <a:cubicBezTo>
                    <a:pt x="7865" y="3643"/>
                    <a:pt x="7865" y="3476"/>
                    <a:pt x="7732" y="3376"/>
                  </a:cubicBezTo>
                  <a:cubicBezTo>
                    <a:pt x="7031" y="3043"/>
                    <a:pt x="6264" y="2776"/>
                    <a:pt x="5497" y="2609"/>
                  </a:cubicBezTo>
                  <a:cubicBezTo>
                    <a:pt x="5497" y="2576"/>
                    <a:pt x="5497" y="2542"/>
                    <a:pt x="5497" y="2509"/>
                  </a:cubicBezTo>
                  <a:cubicBezTo>
                    <a:pt x="5497" y="1775"/>
                    <a:pt x="5497" y="1041"/>
                    <a:pt x="5664" y="307"/>
                  </a:cubicBezTo>
                  <a:cubicBezTo>
                    <a:pt x="5690" y="175"/>
                    <a:pt x="5570" y="1"/>
                    <a:pt x="543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9"/>
            <p:cNvSpPr/>
            <p:nvPr/>
          </p:nvSpPr>
          <p:spPr>
            <a:xfrm>
              <a:off x="3316250" y="3996838"/>
              <a:ext cx="159325" cy="159300"/>
            </a:xfrm>
            <a:custGeom>
              <a:avLst/>
              <a:gdLst/>
              <a:ahLst/>
              <a:cxnLst/>
              <a:rect l="l" t="t" r="r" b="b"/>
              <a:pathLst>
                <a:path w="6373" h="6372" extrusionOk="0">
                  <a:moveTo>
                    <a:pt x="4271" y="0"/>
                  </a:moveTo>
                  <a:lnTo>
                    <a:pt x="4271" y="0"/>
                  </a:lnTo>
                  <a:cubicBezTo>
                    <a:pt x="3670" y="501"/>
                    <a:pt x="3136" y="1034"/>
                    <a:pt x="2669" y="1601"/>
                  </a:cubicBezTo>
                  <a:cubicBezTo>
                    <a:pt x="2636" y="1668"/>
                    <a:pt x="2603" y="1668"/>
                    <a:pt x="2536" y="1668"/>
                  </a:cubicBezTo>
                  <a:cubicBezTo>
                    <a:pt x="2509" y="1750"/>
                    <a:pt x="2436" y="1810"/>
                    <a:pt x="2337" y="1810"/>
                  </a:cubicBezTo>
                  <a:cubicBezTo>
                    <a:pt x="2315" y="1810"/>
                    <a:pt x="2293" y="1807"/>
                    <a:pt x="2269" y="1802"/>
                  </a:cubicBezTo>
                  <a:cubicBezTo>
                    <a:pt x="1535" y="1468"/>
                    <a:pt x="768" y="1268"/>
                    <a:pt x="1" y="1101"/>
                  </a:cubicBezTo>
                  <a:lnTo>
                    <a:pt x="1" y="1101"/>
                  </a:lnTo>
                  <a:cubicBezTo>
                    <a:pt x="334" y="1802"/>
                    <a:pt x="701" y="2502"/>
                    <a:pt x="1002" y="3269"/>
                  </a:cubicBezTo>
                  <a:cubicBezTo>
                    <a:pt x="1068" y="3369"/>
                    <a:pt x="1002" y="3436"/>
                    <a:pt x="901" y="3469"/>
                  </a:cubicBezTo>
                  <a:cubicBezTo>
                    <a:pt x="835" y="4103"/>
                    <a:pt x="668" y="4670"/>
                    <a:pt x="368" y="5204"/>
                  </a:cubicBezTo>
                  <a:cubicBezTo>
                    <a:pt x="901" y="4970"/>
                    <a:pt x="1435" y="4704"/>
                    <a:pt x="1902" y="4303"/>
                  </a:cubicBezTo>
                  <a:cubicBezTo>
                    <a:pt x="1947" y="4270"/>
                    <a:pt x="1999" y="4255"/>
                    <a:pt x="2050" y="4255"/>
                  </a:cubicBezTo>
                  <a:cubicBezTo>
                    <a:pt x="2154" y="4255"/>
                    <a:pt x="2258" y="4314"/>
                    <a:pt x="2302" y="4403"/>
                  </a:cubicBezTo>
                  <a:cubicBezTo>
                    <a:pt x="2320" y="4394"/>
                    <a:pt x="2338" y="4390"/>
                    <a:pt x="2355" y="4390"/>
                  </a:cubicBezTo>
                  <a:cubicBezTo>
                    <a:pt x="2403" y="4390"/>
                    <a:pt x="2445" y="4421"/>
                    <a:pt x="2469" y="4470"/>
                  </a:cubicBezTo>
                  <a:cubicBezTo>
                    <a:pt x="2870" y="5137"/>
                    <a:pt x="3236" y="5771"/>
                    <a:pt x="3703" y="6371"/>
                  </a:cubicBezTo>
                  <a:cubicBezTo>
                    <a:pt x="3904" y="5638"/>
                    <a:pt x="4004" y="4870"/>
                    <a:pt x="3937" y="4070"/>
                  </a:cubicBezTo>
                  <a:cubicBezTo>
                    <a:pt x="3937" y="3906"/>
                    <a:pt x="4068" y="3825"/>
                    <a:pt x="4203" y="3825"/>
                  </a:cubicBezTo>
                  <a:cubicBezTo>
                    <a:pt x="4262" y="3825"/>
                    <a:pt x="4321" y="3840"/>
                    <a:pt x="4371" y="3870"/>
                  </a:cubicBezTo>
                  <a:cubicBezTo>
                    <a:pt x="5138" y="3736"/>
                    <a:pt x="5772" y="3403"/>
                    <a:pt x="6372" y="2869"/>
                  </a:cubicBezTo>
                  <a:cubicBezTo>
                    <a:pt x="5638" y="2569"/>
                    <a:pt x="4904" y="2369"/>
                    <a:pt x="4137" y="2235"/>
                  </a:cubicBezTo>
                  <a:cubicBezTo>
                    <a:pt x="3837" y="2168"/>
                    <a:pt x="3937" y="1768"/>
                    <a:pt x="4237" y="1768"/>
                  </a:cubicBezTo>
                  <a:cubicBezTo>
                    <a:pt x="4137" y="1201"/>
                    <a:pt x="4170" y="601"/>
                    <a:pt x="42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9"/>
            <p:cNvSpPr/>
            <p:nvPr/>
          </p:nvSpPr>
          <p:spPr>
            <a:xfrm>
              <a:off x="2989925" y="3766600"/>
              <a:ext cx="197425" cy="198800"/>
            </a:xfrm>
            <a:custGeom>
              <a:avLst/>
              <a:gdLst/>
              <a:ahLst/>
              <a:cxnLst/>
              <a:rect l="l" t="t" r="r" b="b"/>
              <a:pathLst>
                <a:path w="7897" h="7952" extrusionOk="0">
                  <a:moveTo>
                    <a:pt x="5095" y="794"/>
                  </a:moveTo>
                  <a:cubicBezTo>
                    <a:pt x="4995" y="1361"/>
                    <a:pt x="4995" y="1962"/>
                    <a:pt x="5061" y="2529"/>
                  </a:cubicBezTo>
                  <a:cubicBezTo>
                    <a:pt x="4795" y="2529"/>
                    <a:pt x="4694" y="2962"/>
                    <a:pt x="4995" y="2996"/>
                  </a:cubicBezTo>
                  <a:cubicBezTo>
                    <a:pt x="5762" y="3163"/>
                    <a:pt x="6496" y="3363"/>
                    <a:pt x="7196" y="3663"/>
                  </a:cubicBezTo>
                  <a:cubicBezTo>
                    <a:pt x="6629" y="4163"/>
                    <a:pt x="5962" y="4497"/>
                    <a:pt x="5228" y="4664"/>
                  </a:cubicBezTo>
                  <a:cubicBezTo>
                    <a:pt x="5171" y="4618"/>
                    <a:pt x="5098" y="4596"/>
                    <a:pt x="5028" y="4596"/>
                  </a:cubicBezTo>
                  <a:cubicBezTo>
                    <a:pt x="4895" y="4596"/>
                    <a:pt x="4773" y="4677"/>
                    <a:pt x="4795" y="4830"/>
                  </a:cubicBezTo>
                  <a:cubicBezTo>
                    <a:pt x="4828" y="5631"/>
                    <a:pt x="4761" y="6398"/>
                    <a:pt x="4528" y="7132"/>
                  </a:cubicBezTo>
                  <a:cubicBezTo>
                    <a:pt x="4061" y="6532"/>
                    <a:pt x="3727" y="5898"/>
                    <a:pt x="3327" y="5231"/>
                  </a:cubicBezTo>
                  <a:cubicBezTo>
                    <a:pt x="3293" y="5164"/>
                    <a:pt x="3227" y="5164"/>
                    <a:pt x="3160" y="5164"/>
                  </a:cubicBezTo>
                  <a:cubicBezTo>
                    <a:pt x="3119" y="5082"/>
                    <a:pt x="3027" y="5025"/>
                    <a:pt x="2923" y="5025"/>
                  </a:cubicBezTo>
                  <a:cubicBezTo>
                    <a:pt x="2859" y="5025"/>
                    <a:pt x="2790" y="5046"/>
                    <a:pt x="2726" y="5097"/>
                  </a:cubicBezTo>
                  <a:cubicBezTo>
                    <a:pt x="2259" y="5464"/>
                    <a:pt x="1759" y="5764"/>
                    <a:pt x="1225" y="5965"/>
                  </a:cubicBezTo>
                  <a:cubicBezTo>
                    <a:pt x="1492" y="5431"/>
                    <a:pt x="1692" y="4864"/>
                    <a:pt x="1759" y="4230"/>
                  </a:cubicBezTo>
                  <a:cubicBezTo>
                    <a:pt x="1826" y="4197"/>
                    <a:pt x="1892" y="4130"/>
                    <a:pt x="1859" y="4030"/>
                  </a:cubicBezTo>
                  <a:cubicBezTo>
                    <a:pt x="1559" y="3296"/>
                    <a:pt x="1192" y="2562"/>
                    <a:pt x="825" y="1862"/>
                  </a:cubicBezTo>
                  <a:lnTo>
                    <a:pt x="825" y="1862"/>
                  </a:lnTo>
                  <a:cubicBezTo>
                    <a:pt x="1626" y="2028"/>
                    <a:pt x="2359" y="2262"/>
                    <a:pt x="3127" y="2562"/>
                  </a:cubicBezTo>
                  <a:cubicBezTo>
                    <a:pt x="3144" y="2568"/>
                    <a:pt x="3162" y="2571"/>
                    <a:pt x="3180" y="2571"/>
                  </a:cubicBezTo>
                  <a:cubicBezTo>
                    <a:pt x="3261" y="2571"/>
                    <a:pt x="3339" y="2511"/>
                    <a:pt x="3394" y="2429"/>
                  </a:cubicBezTo>
                  <a:cubicBezTo>
                    <a:pt x="3427" y="2429"/>
                    <a:pt x="3494" y="2429"/>
                    <a:pt x="3527" y="2395"/>
                  </a:cubicBezTo>
                  <a:cubicBezTo>
                    <a:pt x="3994" y="1795"/>
                    <a:pt x="4528" y="1261"/>
                    <a:pt x="5095" y="794"/>
                  </a:cubicBezTo>
                  <a:close/>
                  <a:moveTo>
                    <a:pt x="5423" y="0"/>
                  </a:moveTo>
                  <a:cubicBezTo>
                    <a:pt x="5391" y="0"/>
                    <a:pt x="5359" y="8"/>
                    <a:pt x="5328" y="27"/>
                  </a:cubicBezTo>
                  <a:cubicBezTo>
                    <a:pt x="4561" y="627"/>
                    <a:pt x="3894" y="1295"/>
                    <a:pt x="3327" y="2095"/>
                  </a:cubicBezTo>
                  <a:cubicBezTo>
                    <a:pt x="2393" y="1695"/>
                    <a:pt x="1425" y="1395"/>
                    <a:pt x="425" y="1228"/>
                  </a:cubicBezTo>
                  <a:cubicBezTo>
                    <a:pt x="408" y="1225"/>
                    <a:pt x="390" y="1224"/>
                    <a:pt x="374" y="1224"/>
                  </a:cubicBezTo>
                  <a:cubicBezTo>
                    <a:pt x="164" y="1224"/>
                    <a:pt x="1" y="1412"/>
                    <a:pt x="125" y="1628"/>
                  </a:cubicBezTo>
                  <a:cubicBezTo>
                    <a:pt x="558" y="2462"/>
                    <a:pt x="992" y="3329"/>
                    <a:pt x="1492" y="4130"/>
                  </a:cubicBezTo>
                  <a:cubicBezTo>
                    <a:pt x="1259" y="4931"/>
                    <a:pt x="925" y="5664"/>
                    <a:pt x="425" y="6332"/>
                  </a:cubicBezTo>
                  <a:cubicBezTo>
                    <a:pt x="300" y="6487"/>
                    <a:pt x="496" y="6702"/>
                    <a:pt x="686" y="6702"/>
                  </a:cubicBezTo>
                  <a:cubicBezTo>
                    <a:pt x="699" y="6702"/>
                    <a:pt x="712" y="6701"/>
                    <a:pt x="725" y="6698"/>
                  </a:cubicBezTo>
                  <a:cubicBezTo>
                    <a:pt x="1592" y="6465"/>
                    <a:pt x="2393" y="6031"/>
                    <a:pt x="3093" y="5464"/>
                  </a:cubicBezTo>
                  <a:cubicBezTo>
                    <a:pt x="3327" y="6365"/>
                    <a:pt x="3861" y="7165"/>
                    <a:pt x="4461" y="7866"/>
                  </a:cubicBezTo>
                  <a:cubicBezTo>
                    <a:pt x="4509" y="7926"/>
                    <a:pt x="4570" y="7952"/>
                    <a:pt x="4632" y="7952"/>
                  </a:cubicBezTo>
                  <a:cubicBezTo>
                    <a:pt x="4741" y="7952"/>
                    <a:pt x="4852" y="7872"/>
                    <a:pt x="4895" y="7766"/>
                  </a:cubicBezTo>
                  <a:cubicBezTo>
                    <a:pt x="5228" y="6865"/>
                    <a:pt x="5362" y="5898"/>
                    <a:pt x="5328" y="4964"/>
                  </a:cubicBezTo>
                  <a:cubicBezTo>
                    <a:pt x="6262" y="4864"/>
                    <a:pt x="7130" y="4430"/>
                    <a:pt x="7797" y="3763"/>
                  </a:cubicBezTo>
                  <a:cubicBezTo>
                    <a:pt x="7897" y="3663"/>
                    <a:pt x="7897" y="3463"/>
                    <a:pt x="7763" y="3396"/>
                  </a:cubicBezTo>
                  <a:cubicBezTo>
                    <a:pt x="7029" y="3029"/>
                    <a:pt x="6296" y="2762"/>
                    <a:pt x="5495" y="2596"/>
                  </a:cubicBezTo>
                  <a:cubicBezTo>
                    <a:pt x="5528" y="2562"/>
                    <a:pt x="5528" y="2562"/>
                    <a:pt x="5528" y="2529"/>
                  </a:cubicBezTo>
                  <a:cubicBezTo>
                    <a:pt x="5528" y="1762"/>
                    <a:pt x="5495" y="1061"/>
                    <a:pt x="5662" y="294"/>
                  </a:cubicBezTo>
                  <a:cubicBezTo>
                    <a:pt x="5689" y="158"/>
                    <a:pt x="5561" y="0"/>
                    <a:pt x="542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9"/>
            <p:cNvSpPr/>
            <p:nvPr/>
          </p:nvSpPr>
          <p:spPr>
            <a:xfrm>
              <a:off x="3010550" y="3786450"/>
              <a:ext cx="159300" cy="158475"/>
            </a:xfrm>
            <a:custGeom>
              <a:avLst/>
              <a:gdLst/>
              <a:ahLst/>
              <a:cxnLst/>
              <a:rect l="l" t="t" r="r" b="b"/>
              <a:pathLst>
                <a:path w="6372" h="6339" extrusionOk="0">
                  <a:moveTo>
                    <a:pt x="4270" y="0"/>
                  </a:moveTo>
                  <a:lnTo>
                    <a:pt x="4270" y="0"/>
                  </a:lnTo>
                  <a:cubicBezTo>
                    <a:pt x="3703" y="467"/>
                    <a:pt x="3169" y="1001"/>
                    <a:pt x="2702" y="1601"/>
                  </a:cubicBezTo>
                  <a:cubicBezTo>
                    <a:pt x="2669" y="1635"/>
                    <a:pt x="2602" y="1635"/>
                    <a:pt x="2569" y="1635"/>
                  </a:cubicBezTo>
                  <a:cubicBezTo>
                    <a:pt x="2514" y="1717"/>
                    <a:pt x="2436" y="1777"/>
                    <a:pt x="2355" y="1777"/>
                  </a:cubicBezTo>
                  <a:cubicBezTo>
                    <a:pt x="2337" y="1777"/>
                    <a:pt x="2319" y="1774"/>
                    <a:pt x="2302" y="1768"/>
                  </a:cubicBezTo>
                  <a:cubicBezTo>
                    <a:pt x="1534" y="1468"/>
                    <a:pt x="801" y="1234"/>
                    <a:pt x="0" y="1068"/>
                  </a:cubicBezTo>
                  <a:lnTo>
                    <a:pt x="0" y="1068"/>
                  </a:lnTo>
                  <a:cubicBezTo>
                    <a:pt x="367" y="1768"/>
                    <a:pt x="734" y="2502"/>
                    <a:pt x="1034" y="3236"/>
                  </a:cubicBezTo>
                  <a:cubicBezTo>
                    <a:pt x="1067" y="3336"/>
                    <a:pt x="1001" y="3403"/>
                    <a:pt x="934" y="3436"/>
                  </a:cubicBezTo>
                  <a:cubicBezTo>
                    <a:pt x="867" y="4070"/>
                    <a:pt x="667" y="4637"/>
                    <a:pt x="400" y="5171"/>
                  </a:cubicBezTo>
                  <a:cubicBezTo>
                    <a:pt x="934" y="4970"/>
                    <a:pt x="1434" y="4670"/>
                    <a:pt x="1901" y="4303"/>
                  </a:cubicBezTo>
                  <a:cubicBezTo>
                    <a:pt x="1965" y="4252"/>
                    <a:pt x="2034" y="4231"/>
                    <a:pt x="2098" y="4231"/>
                  </a:cubicBezTo>
                  <a:cubicBezTo>
                    <a:pt x="2202" y="4231"/>
                    <a:pt x="2294" y="4288"/>
                    <a:pt x="2335" y="4370"/>
                  </a:cubicBezTo>
                  <a:cubicBezTo>
                    <a:pt x="2402" y="4370"/>
                    <a:pt x="2468" y="4370"/>
                    <a:pt x="2502" y="4437"/>
                  </a:cubicBezTo>
                  <a:cubicBezTo>
                    <a:pt x="2902" y="5104"/>
                    <a:pt x="3236" y="5738"/>
                    <a:pt x="3703" y="6338"/>
                  </a:cubicBezTo>
                  <a:cubicBezTo>
                    <a:pt x="3903" y="5604"/>
                    <a:pt x="4003" y="4837"/>
                    <a:pt x="3970" y="4036"/>
                  </a:cubicBezTo>
                  <a:cubicBezTo>
                    <a:pt x="3948" y="3883"/>
                    <a:pt x="4070" y="3802"/>
                    <a:pt x="4203" y="3802"/>
                  </a:cubicBezTo>
                  <a:cubicBezTo>
                    <a:pt x="4273" y="3802"/>
                    <a:pt x="4346" y="3824"/>
                    <a:pt x="4403" y="3870"/>
                  </a:cubicBezTo>
                  <a:cubicBezTo>
                    <a:pt x="5137" y="3703"/>
                    <a:pt x="5804" y="3369"/>
                    <a:pt x="6371" y="2869"/>
                  </a:cubicBezTo>
                  <a:cubicBezTo>
                    <a:pt x="5671" y="2569"/>
                    <a:pt x="4937" y="2369"/>
                    <a:pt x="4170" y="2202"/>
                  </a:cubicBezTo>
                  <a:cubicBezTo>
                    <a:pt x="3869" y="2168"/>
                    <a:pt x="3970" y="1735"/>
                    <a:pt x="4236" y="1735"/>
                  </a:cubicBezTo>
                  <a:cubicBezTo>
                    <a:pt x="4170" y="1168"/>
                    <a:pt x="4170" y="567"/>
                    <a:pt x="4270"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9"/>
            <p:cNvSpPr/>
            <p:nvPr/>
          </p:nvSpPr>
          <p:spPr>
            <a:xfrm>
              <a:off x="3486700" y="3658625"/>
              <a:ext cx="284075" cy="277975"/>
            </a:xfrm>
            <a:custGeom>
              <a:avLst/>
              <a:gdLst/>
              <a:ahLst/>
              <a:cxnLst/>
              <a:rect l="l" t="t" r="r" b="b"/>
              <a:pathLst>
                <a:path w="11363" h="11119" extrusionOk="0">
                  <a:moveTo>
                    <a:pt x="4804" y="877"/>
                  </a:moveTo>
                  <a:cubicBezTo>
                    <a:pt x="5472" y="1711"/>
                    <a:pt x="6139" y="2511"/>
                    <a:pt x="6839" y="3312"/>
                  </a:cubicBezTo>
                  <a:cubicBezTo>
                    <a:pt x="6888" y="3361"/>
                    <a:pt x="6955" y="3392"/>
                    <a:pt x="7013" y="3392"/>
                  </a:cubicBezTo>
                  <a:cubicBezTo>
                    <a:pt x="7035" y="3392"/>
                    <a:pt x="7055" y="3388"/>
                    <a:pt x="7073" y="3379"/>
                  </a:cubicBezTo>
                  <a:lnTo>
                    <a:pt x="7073" y="3379"/>
                  </a:lnTo>
                  <a:cubicBezTo>
                    <a:pt x="6951" y="3561"/>
                    <a:pt x="7079" y="3854"/>
                    <a:pt x="7279" y="3854"/>
                  </a:cubicBezTo>
                  <a:cubicBezTo>
                    <a:pt x="7299" y="3854"/>
                    <a:pt x="7319" y="3852"/>
                    <a:pt x="7340" y="3846"/>
                  </a:cubicBezTo>
                  <a:cubicBezTo>
                    <a:pt x="8340" y="3612"/>
                    <a:pt x="9341" y="3279"/>
                    <a:pt x="10308" y="2945"/>
                  </a:cubicBezTo>
                  <a:lnTo>
                    <a:pt x="10308" y="2945"/>
                  </a:lnTo>
                  <a:cubicBezTo>
                    <a:pt x="9841" y="3646"/>
                    <a:pt x="9408" y="4346"/>
                    <a:pt x="9007" y="5113"/>
                  </a:cubicBezTo>
                  <a:cubicBezTo>
                    <a:pt x="8974" y="5147"/>
                    <a:pt x="8974" y="5213"/>
                    <a:pt x="9007" y="5247"/>
                  </a:cubicBezTo>
                  <a:cubicBezTo>
                    <a:pt x="8941" y="5313"/>
                    <a:pt x="8941" y="5413"/>
                    <a:pt x="8974" y="5514"/>
                  </a:cubicBezTo>
                  <a:cubicBezTo>
                    <a:pt x="9441" y="6481"/>
                    <a:pt x="9808" y="7482"/>
                    <a:pt x="10108" y="8516"/>
                  </a:cubicBezTo>
                  <a:cubicBezTo>
                    <a:pt x="9107" y="8015"/>
                    <a:pt x="8107" y="7548"/>
                    <a:pt x="7106" y="7081"/>
                  </a:cubicBezTo>
                  <a:cubicBezTo>
                    <a:pt x="7039" y="7081"/>
                    <a:pt x="7006" y="7081"/>
                    <a:pt x="6973" y="7115"/>
                  </a:cubicBezTo>
                  <a:cubicBezTo>
                    <a:pt x="6930" y="7094"/>
                    <a:pt x="6881" y="7082"/>
                    <a:pt x="6832" y="7082"/>
                  </a:cubicBezTo>
                  <a:cubicBezTo>
                    <a:pt x="6726" y="7082"/>
                    <a:pt x="6618" y="7134"/>
                    <a:pt x="6572" y="7248"/>
                  </a:cubicBezTo>
                  <a:cubicBezTo>
                    <a:pt x="6005" y="8382"/>
                    <a:pt x="5271" y="9383"/>
                    <a:pt x="4337" y="10217"/>
                  </a:cubicBezTo>
                  <a:cubicBezTo>
                    <a:pt x="4237" y="9250"/>
                    <a:pt x="4204" y="8249"/>
                    <a:pt x="4171" y="7248"/>
                  </a:cubicBezTo>
                  <a:cubicBezTo>
                    <a:pt x="4171" y="7115"/>
                    <a:pt x="4071" y="7048"/>
                    <a:pt x="3970" y="7048"/>
                  </a:cubicBezTo>
                  <a:cubicBezTo>
                    <a:pt x="3970" y="7048"/>
                    <a:pt x="3937" y="7015"/>
                    <a:pt x="3937" y="7015"/>
                  </a:cubicBezTo>
                  <a:cubicBezTo>
                    <a:pt x="3070" y="6314"/>
                    <a:pt x="2169" y="5747"/>
                    <a:pt x="1202" y="5213"/>
                  </a:cubicBezTo>
                  <a:cubicBezTo>
                    <a:pt x="2136" y="4946"/>
                    <a:pt x="3103" y="4713"/>
                    <a:pt x="4037" y="4479"/>
                  </a:cubicBezTo>
                  <a:cubicBezTo>
                    <a:pt x="4137" y="4446"/>
                    <a:pt x="4204" y="4413"/>
                    <a:pt x="4237" y="4346"/>
                  </a:cubicBezTo>
                  <a:cubicBezTo>
                    <a:pt x="4304" y="4346"/>
                    <a:pt x="4404" y="4313"/>
                    <a:pt x="4404" y="4213"/>
                  </a:cubicBezTo>
                  <a:cubicBezTo>
                    <a:pt x="4504" y="3078"/>
                    <a:pt x="4604" y="1978"/>
                    <a:pt x="4804" y="877"/>
                  </a:cubicBezTo>
                  <a:close/>
                  <a:moveTo>
                    <a:pt x="4693" y="1"/>
                  </a:moveTo>
                  <a:cubicBezTo>
                    <a:pt x="4559" y="1"/>
                    <a:pt x="4427" y="106"/>
                    <a:pt x="4404" y="243"/>
                  </a:cubicBezTo>
                  <a:cubicBezTo>
                    <a:pt x="4171" y="1444"/>
                    <a:pt x="4037" y="2678"/>
                    <a:pt x="4104" y="3912"/>
                  </a:cubicBezTo>
                  <a:cubicBezTo>
                    <a:pt x="4087" y="3896"/>
                    <a:pt x="4062" y="3887"/>
                    <a:pt x="4029" y="3887"/>
                  </a:cubicBezTo>
                  <a:cubicBezTo>
                    <a:pt x="3995" y="3887"/>
                    <a:pt x="3954" y="3896"/>
                    <a:pt x="3904" y="3912"/>
                  </a:cubicBezTo>
                  <a:cubicBezTo>
                    <a:pt x="2736" y="4213"/>
                    <a:pt x="1535" y="4513"/>
                    <a:pt x="368" y="4813"/>
                  </a:cubicBezTo>
                  <a:cubicBezTo>
                    <a:pt x="134" y="4880"/>
                    <a:pt x="1" y="5213"/>
                    <a:pt x="234" y="5347"/>
                  </a:cubicBezTo>
                  <a:cubicBezTo>
                    <a:pt x="1435" y="5947"/>
                    <a:pt x="2603" y="6614"/>
                    <a:pt x="3737" y="7281"/>
                  </a:cubicBezTo>
                  <a:cubicBezTo>
                    <a:pt x="3770" y="7315"/>
                    <a:pt x="3804" y="7315"/>
                    <a:pt x="3837" y="7315"/>
                  </a:cubicBezTo>
                  <a:cubicBezTo>
                    <a:pt x="3670" y="8516"/>
                    <a:pt x="3670" y="9683"/>
                    <a:pt x="3804" y="10884"/>
                  </a:cubicBezTo>
                  <a:cubicBezTo>
                    <a:pt x="3826" y="11037"/>
                    <a:pt x="3963" y="11119"/>
                    <a:pt x="4101" y="11119"/>
                  </a:cubicBezTo>
                  <a:cubicBezTo>
                    <a:pt x="4174" y="11119"/>
                    <a:pt x="4247" y="11097"/>
                    <a:pt x="4304" y="11051"/>
                  </a:cubicBezTo>
                  <a:cubicBezTo>
                    <a:pt x="5505" y="10083"/>
                    <a:pt x="6439" y="8849"/>
                    <a:pt x="7106" y="7448"/>
                  </a:cubicBezTo>
                  <a:cubicBezTo>
                    <a:pt x="8173" y="8082"/>
                    <a:pt x="9274" y="8716"/>
                    <a:pt x="10375" y="9283"/>
                  </a:cubicBezTo>
                  <a:cubicBezTo>
                    <a:pt x="10420" y="9305"/>
                    <a:pt x="10470" y="9316"/>
                    <a:pt x="10520" y="9316"/>
                  </a:cubicBezTo>
                  <a:cubicBezTo>
                    <a:pt x="10692" y="9316"/>
                    <a:pt x="10860" y="9189"/>
                    <a:pt x="10809" y="8983"/>
                  </a:cubicBezTo>
                  <a:cubicBezTo>
                    <a:pt x="10508" y="7715"/>
                    <a:pt x="10108" y="6448"/>
                    <a:pt x="9508" y="5280"/>
                  </a:cubicBezTo>
                  <a:cubicBezTo>
                    <a:pt x="9508" y="5213"/>
                    <a:pt x="9441" y="5180"/>
                    <a:pt x="9408" y="5147"/>
                  </a:cubicBezTo>
                  <a:cubicBezTo>
                    <a:pt x="10008" y="4279"/>
                    <a:pt x="10609" y="3412"/>
                    <a:pt x="11242" y="2578"/>
                  </a:cubicBezTo>
                  <a:cubicBezTo>
                    <a:pt x="11363" y="2428"/>
                    <a:pt x="11211" y="2168"/>
                    <a:pt x="11009" y="2168"/>
                  </a:cubicBezTo>
                  <a:cubicBezTo>
                    <a:pt x="10987" y="2168"/>
                    <a:pt x="10965" y="2171"/>
                    <a:pt x="10942" y="2178"/>
                  </a:cubicBezTo>
                  <a:cubicBezTo>
                    <a:pt x="9741" y="2511"/>
                    <a:pt x="8474" y="2845"/>
                    <a:pt x="7273" y="3279"/>
                  </a:cubicBezTo>
                  <a:cubicBezTo>
                    <a:pt x="7373" y="3179"/>
                    <a:pt x="7406" y="3045"/>
                    <a:pt x="7306" y="2912"/>
                  </a:cubicBezTo>
                  <a:cubicBezTo>
                    <a:pt x="6506" y="1944"/>
                    <a:pt x="5705" y="1010"/>
                    <a:pt x="4871" y="76"/>
                  </a:cubicBezTo>
                  <a:cubicBezTo>
                    <a:pt x="4818" y="23"/>
                    <a:pt x="4755" y="1"/>
                    <a:pt x="469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9"/>
            <p:cNvSpPr/>
            <p:nvPr/>
          </p:nvSpPr>
          <p:spPr>
            <a:xfrm>
              <a:off x="3516725" y="3680525"/>
              <a:ext cx="227700" cy="233525"/>
            </a:xfrm>
            <a:custGeom>
              <a:avLst/>
              <a:gdLst/>
              <a:ahLst/>
              <a:cxnLst/>
              <a:rect l="l" t="t" r="r" b="b"/>
              <a:pathLst>
                <a:path w="9108" h="9341" extrusionOk="0">
                  <a:moveTo>
                    <a:pt x="3603" y="1"/>
                  </a:moveTo>
                  <a:cubicBezTo>
                    <a:pt x="3403" y="1102"/>
                    <a:pt x="3303" y="2202"/>
                    <a:pt x="3203" y="3337"/>
                  </a:cubicBezTo>
                  <a:cubicBezTo>
                    <a:pt x="3203" y="3437"/>
                    <a:pt x="3103" y="3470"/>
                    <a:pt x="3036" y="3470"/>
                  </a:cubicBezTo>
                  <a:cubicBezTo>
                    <a:pt x="3003" y="3537"/>
                    <a:pt x="2936" y="3570"/>
                    <a:pt x="2836" y="3603"/>
                  </a:cubicBezTo>
                  <a:cubicBezTo>
                    <a:pt x="1902" y="3837"/>
                    <a:pt x="935" y="4070"/>
                    <a:pt x="1" y="4337"/>
                  </a:cubicBezTo>
                  <a:cubicBezTo>
                    <a:pt x="968" y="4871"/>
                    <a:pt x="1869" y="5438"/>
                    <a:pt x="2736" y="6139"/>
                  </a:cubicBezTo>
                  <a:cubicBezTo>
                    <a:pt x="2736" y="6139"/>
                    <a:pt x="2769" y="6172"/>
                    <a:pt x="2769" y="6172"/>
                  </a:cubicBezTo>
                  <a:cubicBezTo>
                    <a:pt x="2870" y="6172"/>
                    <a:pt x="2970" y="6239"/>
                    <a:pt x="2970" y="6372"/>
                  </a:cubicBezTo>
                  <a:cubicBezTo>
                    <a:pt x="3003" y="7373"/>
                    <a:pt x="3036" y="8374"/>
                    <a:pt x="3136" y="9341"/>
                  </a:cubicBezTo>
                  <a:cubicBezTo>
                    <a:pt x="4070" y="8507"/>
                    <a:pt x="4804" y="7506"/>
                    <a:pt x="5371" y="6372"/>
                  </a:cubicBezTo>
                  <a:cubicBezTo>
                    <a:pt x="5417" y="6258"/>
                    <a:pt x="5525" y="6206"/>
                    <a:pt x="5631" y="6206"/>
                  </a:cubicBezTo>
                  <a:cubicBezTo>
                    <a:pt x="5680" y="6206"/>
                    <a:pt x="5729" y="6218"/>
                    <a:pt x="5772" y="6239"/>
                  </a:cubicBezTo>
                  <a:cubicBezTo>
                    <a:pt x="5805" y="6205"/>
                    <a:pt x="5838" y="6205"/>
                    <a:pt x="5905" y="6205"/>
                  </a:cubicBezTo>
                  <a:cubicBezTo>
                    <a:pt x="6906" y="6672"/>
                    <a:pt x="7906" y="7139"/>
                    <a:pt x="8874" y="7640"/>
                  </a:cubicBezTo>
                  <a:cubicBezTo>
                    <a:pt x="8607" y="6606"/>
                    <a:pt x="8240" y="5605"/>
                    <a:pt x="7773" y="4638"/>
                  </a:cubicBezTo>
                  <a:cubicBezTo>
                    <a:pt x="7740" y="4537"/>
                    <a:pt x="7740" y="4437"/>
                    <a:pt x="7806" y="4371"/>
                  </a:cubicBezTo>
                  <a:cubicBezTo>
                    <a:pt x="7773" y="4337"/>
                    <a:pt x="7773" y="4271"/>
                    <a:pt x="7806" y="4237"/>
                  </a:cubicBezTo>
                  <a:cubicBezTo>
                    <a:pt x="8207" y="3470"/>
                    <a:pt x="8640" y="2770"/>
                    <a:pt x="9107" y="2069"/>
                  </a:cubicBezTo>
                  <a:lnTo>
                    <a:pt x="9107" y="2069"/>
                  </a:lnTo>
                  <a:cubicBezTo>
                    <a:pt x="8140" y="2403"/>
                    <a:pt x="7139" y="2736"/>
                    <a:pt x="6139" y="2970"/>
                  </a:cubicBezTo>
                  <a:cubicBezTo>
                    <a:pt x="6118" y="2976"/>
                    <a:pt x="6098" y="2978"/>
                    <a:pt x="6078" y="2978"/>
                  </a:cubicBezTo>
                  <a:cubicBezTo>
                    <a:pt x="5878" y="2978"/>
                    <a:pt x="5750" y="2685"/>
                    <a:pt x="5872" y="2503"/>
                  </a:cubicBezTo>
                  <a:lnTo>
                    <a:pt x="5872" y="2503"/>
                  </a:lnTo>
                  <a:cubicBezTo>
                    <a:pt x="5854" y="2512"/>
                    <a:pt x="5834" y="2516"/>
                    <a:pt x="5812" y="2516"/>
                  </a:cubicBezTo>
                  <a:cubicBezTo>
                    <a:pt x="5754" y="2516"/>
                    <a:pt x="5687" y="2485"/>
                    <a:pt x="5638" y="2436"/>
                  </a:cubicBezTo>
                  <a:cubicBezTo>
                    <a:pt x="4938" y="1635"/>
                    <a:pt x="4271" y="801"/>
                    <a:pt x="3603"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9"/>
            <p:cNvSpPr/>
            <p:nvPr/>
          </p:nvSpPr>
          <p:spPr>
            <a:xfrm>
              <a:off x="2741400" y="3435950"/>
              <a:ext cx="280000" cy="277500"/>
            </a:xfrm>
            <a:custGeom>
              <a:avLst/>
              <a:gdLst/>
              <a:ahLst/>
              <a:cxnLst/>
              <a:rect l="l" t="t" r="r" b="b"/>
              <a:pathLst>
                <a:path w="11200" h="11100" extrusionOk="0">
                  <a:moveTo>
                    <a:pt x="6730" y="844"/>
                  </a:moveTo>
                  <a:cubicBezTo>
                    <a:pt x="6797" y="1912"/>
                    <a:pt x="6863" y="2946"/>
                    <a:pt x="6963" y="4013"/>
                  </a:cubicBezTo>
                  <a:cubicBezTo>
                    <a:pt x="6997" y="4113"/>
                    <a:pt x="7030" y="4180"/>
                    <a:pt x="7097" y="4213"/>
                  </a:cubicBezTo>
                  <a:cubicBezTo>
                    <a:pt x="6897" y="4280"/>
                    <a:pt x="6830" y="4647"/>
                    <a:pt x="7063" y="4747"/>
                  </a:cubicBezTo>
                  <a:cubicBezTo>
                    <a:pt x="8031" y="5114"/>
                    <a:pt x="9031" y="5414"/>
                    <a:pt x="9999" y="5714"/>
                  </a:cubicBezTo>
                  <a:cubicBezTo>
                    <a:pt x="9232" y="6014"/>
                    <a:pt x="8464" y="6348"/>
                    <a:pt x="7697" y="6715"/>
                  </a:cubicBezTo>
                  <a:cubicBezTo>
                    <a:pt x="7664" y="6748"/>
                    <a:pt x="7630" y="6782"/>
                    <a:pt x="7597" y="6848"/>
                  </a:cubicBezTo>
                  <a:cubicBezTo>
                    <a:pt x="7530" y="6882"/>
                    <a:pt x="7464" y="6948"/>
                    <a:pt x="7430" y="7049"/>
                  </a:cubicBezTo>
                  <a:cubicBezTo>
                    <a:pt x="7264" y="8116"/>
                    <a:pt x="6963" y="9117"/>
                    <a:pt x="6596" y="10117"/>
                  </a:cubicBezTo>
                  <a:cubicBezTo>
                    <a:pt x="6096" y="9150"/>
                    <a:pt x="5562" y="8183"/>
                    <a:pt x="4995" y="7249"/>
                  </a:cubicBezTo>
                  <a:cubicBezTo>
                    <a:pt x="4962" y="7182"/>
                    <a:pt x="4929" y="7182"/>
                    <a:pt x="4862" y="7182"/>
                  </a:cubicBezTo>
                  <a:cubicBezTo>
                    <a:pt x="4813" y="7084"/>
                    <a:pt x="4710" y="7022"/>
                    <a:pt x="4594" y="7022"/>
                  </a:cubicBezTo>
                  <a:cubicBezTo>
                    <a:pt x="4551" y="7022"/>
                    <a:pt x="4506" y="7031"/>
                    <a:pt x="4462" y="7049"/>
                  </a:cubicBezTo>
                  <a:cubicBezTo>
                    <a:pt x="3327" y="7682"/>
                    <a:pt x="2160" y="8049"/>
                    <a:pt x="926" y="8216"/>
                  </a:cubicBezTo>
                  <a:cubicBezTo>
                    <a:pt x="1426" y="7349"/>
                    <a:pt x="1960" y="6481"/>
                    <a:pt x="2527" y="5681"/>
                  </a:cubicBezTo>
                  <a:cubicBezTo>
                    <a:pt x="2594" y="5547"/>
                    <a:pt x="2527" y="5447"/>
                    <a:pt x="2460" y="5414"/>
                  </a:cubicBezTo>
                  <a:cubicBezTo>
                    <a:pt x="2460" y="5381"/>
                    <a:pt x="2460" y="5381"/>
                    <a:pt x="2460" y="5347"/>
                  </a:cubicBezTo>
                  <a:cubicBezTo>
                    <a:pt x="2127" y="4280"/>
                    <a:pt x="1726" y="3279"/>
                    <a:pt x="1259" y="2278"/>
                  </a:cubicBezTo>
                  <a:lnTo>
                    <a:pt x="1259" y="2278"/>
                  </a:lnTo>
                  <a:cubicBezTo>
                    <a:pt x="2160" y="2645"/>
                    <a:pt x="3094" y="2979"/>
                    <a:pt x="3995" y="3346"/>
                  </a:cubicBezTo>
                  <a:cubicBezTo>
                    <a:pt x="4045" y="3363"/>
                    <a:pt x="4086" y="3371"/>
                    <a:pt x="4124" y="3371"/>
                  </a:cubicBezTo>
                  <a:cubicBezTo>
                    <a:pt x="4161" y="3371"/>
                    <a:pt x="4195" y="3363"/>
                    <a:pt x="4228" y="3346"/>
                  </a:cubicBezTo>
                  <a:cubicBezTo>
                    <a:pt x="4267" y="3365"/>
                    <a:pt x="4316" y="3384"/>
                    <a:pt x="4358" y="3384"/>
                  </a:cubicBezTo>
                  <a:cubicBezTo>
                    <a:pt x="4388" y="3384"/>
                    <a:pt x="4414" y="3374"/>
                    <a:pt x="4428" y="3346"/>
                  </a:cubicBezTo>
                  <a:cubicBezTo>
                    <a:pt x="5162" y="2479"/>
                    <a:pt x="5896" y="1645"/>
                    <a:pt x="6730" y="844"/>
                  </a:cubicBezTo>
                  <a:close/>
                  <a:moveTo>
                    <a:pt x="6951" y="1"/>
                  </a:moveTo>
                  <a:cubicBezTo>
                    <a:pt x="6872" y="1"/>
                    <a:pt x="6792" y="27"/>
                    <a:pt x="6730" y="77"/>
                  </a:cubicBezTo>
                  <a:cubicBezTo>
                    <a:pt x="5829" y="944"/>
                    <a:pt x="5029" y="1878"/>
                    <a:pt x="4361" y="2912"/>
                  </a:cubicBezTo>
                  <a:cubicBezTo>
                    <a:pt x="4361" y="2879"/>
                    <a:pt x="4295" y="2812"/>
                    <a:pt x="4228" y="2812"/>
                  </a:cubicBezTo>
                  <a:cubicBezTo>
                    <a:pt x="3094" y="2379"/>
                    <a:pt x="1960" y="1912"/>
                    <a:pt x="792" y="1478"/>
                  </a:cubicBezTo>
                  <a:cubicBezTo>
                    <a:pt x="766" y="1469"/>
                    <a:pt x="737" y="1465"/>
                    <a:pt x="708" y="1465"/>
                  </a:cubicBezTo>
                  <a:cubicBezTo>
                    <a:pt x="519" y="1465"/>
                    <a:pt x="305" y="1642"/>
                    <a:pt x="392" y="1845"/>
                  </a:cubicBezTo>
                  <a:cubicBezTo>
                    <a:pt x="1026" y="3046"/>
                    <a:pt x="1593" y="4247"/>
                    <a:pt x="2160" y="5447"/>
                  </a:cubicBezTo>
                  <a:cubicBezTo>
                    <a:pt x="2160" y="5481"/>
                    <a:pt x="2193" y="5514"/>
                    <a:pt x="2193" y="5514"/>
                  </a:cubicBezTo>
                  <a:cubicBezTo>
                    <a:pt x="1393" y="6415"/>
                    <a:pt x="692" y="7382"/>
                    <a:pt x="125" y="8450"/>
                  </a:cubicBezTo>
                  <a:cubicBezTo>
                    <a:pt x="0" y="8637"/>
                    <a:pt x="167" y="8853"/>
                    <a:pt x="353" y="8853"/>
                  </a:cubicBezTo>
                  <a:cubicBezTo>
                    <a:pt x="366" y="8853"/>
                    <a:pt x="379" y="8852"/>
                    <a:pt x="392" y="8850"/>
                  </a:cubicBezTo>
                  <a:cubicBezTo>
                    <a:pt x="1960" y="8750"/>
                    <a:pt x="3427" y="8316"/>
                    <a:pt x="4795" y="7549"/>
                  </a:cubicBezTo>
                  <a:cubicBezTo>
                    <a:pt x="5295" y="8683"/>
                    <a:pt x="5829" y="9817"/>
                    <a:pt x="6396" y="10918"/>
                  </a:cubicBezTo>
                  <a:cubicBezTo>
                    <a:pt x="6452" y="11029"/>
                    <a:pt x="6570" y="11099"/>
                    <a:pt x="6686" y="11099"/>
                  </a:cubicBezTo>
                  <a:cubicBezTo>
                    <a:pt x="6779" y="11099"/>
                    <a:pt x="6871" y="11055"/>
                    <a:pt x="6930" y="10951"/>
                  </a:cubicBezTo>
                  <a:cubicBezTo>
                    <a:pt x="7430" y="9717"/>
                    <a:pt x="7797" y="8450"/>
                    <a:pt x="8031" y="7149"/>
                  </a:cubicBezTo>
                  <a:cubicBezTo>
                    <a:pt x="8031" y="7082"/>
                    <a:pt x="8031" y="7049"/>
                    <a:pt x="7997" y="6982"/>
                  </a:cubicBezTo>
                  <a:cubicBezTo>
                    <a:pt x="8998" y="6615"/>
                    <a:pt x="9965" y="6248"/>
                    <a:pt x="10966" y="5948"/>
                  </a:cubicBezTo>
                  <a:cubicBezTo>
                    <a:pt x="11166" y="5881"/>
                    <a:pt x="11200" y="5514"/>
                    <a:pt x="10966" y="5447"/>
                  </a:cubicBezTo>
                  <a:cubicBezTo>
                    <a:pt x="9765" y="5047"/>
                    <a:pt x="8564" y="4580"/>
                    <a:pt x="7330" y="4247"/>
                  </a:cubicBezTo>
                  <a:cubicBezTo>
                    <a:pt x="7464" y="4213"/>
                    <a:pt x="7597" y="4113"/>
                    <a:pt x="7564" y="3946"/>
                  </a:cubicBezTo>
                  <a:cubicBezTo>
                    <a:pt x="7497" y="2712"/>
                    <a:pt x="7364" y="1478"/>
                    <a:pt x="7230" y="244"/>
                  </a:cubicBezTo>
                  <a:cubicBezTo>
                    <a:pt x="7209" y="76"/>
                    <a:pt x="7083" y="1"/>
                    <a:pt x="695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9"/>
            <p:cNvSpPr/>
            <p:nvPr/>
          </p:nvSpPr>
          <p:spPr>
            <a:xfrm>
              <a:off x="2764525" y="3457050"/>
              <a:ext cx="226850" cy="231850"/>
            </a:xfrm>
            <a:custGeom>
              <a:avLst/>
              <a:gdLst/>
              <a:ahLst/>
              <a:cxnLst/>
              <a:rect l="l" t="t" r="r" b="b"/>
              <a:pathLst>
                <a:path w="9074" h="9274" extrusionOk="0">
                  <a:moveTo>
                    <a:pt x="5805" y="0"/>
                  </a:moveTo>
                  <a:cubicBezTo>
                    <a:pt x="4971" y="801"/>
                    <a:pt x="4237" y="1635"/>
                    <a:pt x="3503" y="2502"/>
                  </a:cubicBezTo>
                  <a:cubicBezTo>
                    <a:pt x="3489" y="2530"/>
                    <a:pt x="3463" y="2540"/>
                    <a:pt x="3433" y="2540"/>
                  </a:cubicBezTo>
                  <a:cubicBezTo>
                    <a:pt x="3391" y="2540"/>
                    <a:pt x="3342" y="2521"/>
                    <a:pt x="3303" y="2502"/>
                  </a:cubicBezTo>
                  <a:cubicBezTo>
                    <a:pt x="3270" y="2519"/>
                    <a:pt x="3236" y="2527"/>
                    <a:pt x="3199" y="2527"/>
                  </a:cubicBezTo>
                  <a:cubicBezTo>
                    <a:pt x="3161" y="2527"/>
                    <a:pt x="3120" y="2519"/>
                    <a:pt x="3070" y="2502"/>
                  </a:cubicBezTo>
                  <a:cubicBezTo>
                    <a:pt x="2169" y="2168"/>
                    <a:pt x="1268" y="1801"/>
                    <a:pt x="334" y="1434"/>
                  </a:cubicBezTo>
                  <a:lnTo>
                    <a:pt x="334" y="1434"/>
                  </a:lnTo>
                  <a:cubicBezTo>
                    <a:pt x="801" y="2435"/>
                    <a:pt x="1202" y="3436"/>
                    <a:pt x="1535" y="4503"/>
                  </a:cubicBezTo>
                  <a:cubicBezTo>
                    <a:pt x="1535" y="4537"/>
                    <a:pt x="1535" y="4537"/>
                    <a:pt x="1535" y="4570"/>
                  </a:cubicBezTo>
                  <a:cubicBezTo>
                    <a:pt x="1602" y="4603"/>
                    <a:pt x="1669" y="4703"/>
                    <a:pt x="1602" y="4837"/>
                  </a:cubicBezTo>
                  <a:cubicBezTo>
                    <a:pt x="1035" y="5637"/>
                    <a:pt x="501" y="6505"/>
                    <a:pt x="1" y="7372"/>
                  </a:cubicBezTo>
                  <a:cubicBezTo>
                    <a:pt x="1235" y="7205"/>
                    <a:pt x="2402" y="6838"/>
                    <a:pt x="3537" y="6205"/>
                  </a:cubicBezTo>
                  <a:cubicBezTo>
                    <a:pt x="3581" y="6187"/>
                    <a:pt x="3626" y="6178"/>
                    <a:pt x="3669" y="6178"/>
                  </a:cubicBezTo>
                  <a:cubicBezTo>
                    <a:pt x="3785" y="6178"/>
                    <a:pt x="3888" y="6240"/>
                    <a:pt x="3937" y="6338"/>
                  </a:cubicBezTo>
                  <a:cubicBezTo>
                    <a:pt x="4004" y="6338"/>
                    <a:pt x="4037" y="6338"/>
                    <a:pt x="4070" y="6405"/>
                  </a:cubicBezTo>
                  <a:cubicBezTo>
                    <a:pt x="4637" y="7339"/>
                    <a:pt x="5171" y="8306"/>
                    <a:pt x="5671" y="9273"/>
                  </a:cubicBezTo>
                  <a:cubicBezTo>
                    <a:pt x="6038" y="8273"/>
                    <a:pt x="6339" y="7272"/>
                    <a:pt x="6505" y="6205"/>
                  </a:cubicBezTo>
                  <a:cubicBezTo>
                    <a:pt x="6539" y="6104"/>
                    <a:pt x="6605" y="6038"/>
                    <a:pt x="6672" y="6004"/>
                  </a:cubicBezTo>
                  <a:cubicBezTo>
                    <a:pt x="6705" y="5938"/>
                    <a:pt x="6739" y="5904"/>
                    <a:pt x="6772" y="5871"/>
                  </a:cubicBezTo>
                  <a:cubicBezTo>
                    <a:pt x="7539" y="5504"/>
                    <a:pt x="8307" y="5170"/>
                    <a:pt x="9074" y="4870"/>
                  </a:cubicBezTo>
                  <a:cubicBezTo>
                    <a:pt x="8106" y="4570"/>
                    <a:pt x="7106" y="4270"/>
                    <a:pt x="6138" y="3903"/>
                  </a:cubicBezTo>
                  <a:cubicBezTo>
                    <a:pt x="5905" y="3803"/>
                    <a:pt x="5972" y="3436"/>
                    <a:pt x="6172" y="3369"/>
                  </a:cubicBezTo>
                  <a:cubicBezTo>
                    <a:pt x="6105" y="3336"/>
                    <a:pt x="6072" y="3269"/>
                    <a:pt x="6038" y="3169"/>
                  </a:cubicBezTo>
                  <a:cubicBezTo>
                    <a:pt x="5938" y="2102"/>
                    <a:pt x="5872" y="1068"/>
                    <a:pt x="580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9"/>
            <p:cNvSpPr/>
            <p:nvPr/>
          </p:nvSpPr>
          <p:spPr>
            <a:xfrm>
              <a:off x="3081400" y="3123300"/>
              <a:ext cx="230175" cy="403750"/>
            </a:xfrm>
            <a:custGeom>
              <a:avLst/>
              <a:gdLst/>
              <a:ahLst/>
              <a:cxnLst/>
              <a:rect l="l" t="t" r="r" b="b"/>
              <a:pathLst>
                <a:path w="9207" h="16150" extrusionOk="0">
                  <a:moveTo>
                    <a:pt x="6538" y="1"/>
                  </a:moveTo>
                  <a:cubicBezTo>
                    <a:pt x="6512" y="1"/>
                    <a:pt x="6488" y="11"/>
                    <a:pt x="6471" y="36"/>
                  </a:cubicBezTo>
                  <a:cubicBezTo>
                    <a:pt x="4203" y="2604"/>
                    <a:pt x="2135" y="5339"/>
                    <a:pt x="167" y="8108"/>
                  </a:cubicBezTo>
                  <a:cubicBezTo>
                    <a:pt x="0" y="8342"/>
                    <a:pt x="234" y="8575"/>
                    <a:pt x="434" y="8575"/>
                  </a:cubicBezTo>
                  <a:cubicBezTo>
                    <a:pt x="1368" y="8689"/>
                    <a:pt x="2303" y="8741"/>
                    <a:pt x="3238" y="8741"/>
                  </a:cubicBezTo>
                  <a:cubicBezTo>
                    <a:pt x="3671" y="8741"/>
                    <a:pt x="4104" y="8730"/>
                    <a:pt x="4537" y="8709"/>
                  </a:cubicBezTo>
                  <a:lnTo>
                    <a:pt x="4537" y="8709"/>
                  </a:lnTo>
                  <a:cubicBezTo>
                    <a:pt x="3136" y="11010"/>
                    <a:pt x="1868" y="13379"/>
                    <a:pt x="567" y="15714"/>
                  </a:cubicBezTo>
                  <a:cubicBezTo>
                    <a:pt x="441" y="15941"/>
                    <a:pt x="641" y="16150"/>
                    <a:pt x="846" y="16150"/>
                  </a:cubicBezTo>
                  <a:cubicBezTo>
                    <a:pt x="912" y="16150"/>
                    <a:pt x="978" y="16129"/>
                    <a:pt x="1034" y="16080"/>
                  </a:cubicBezTo>
                  <a:cubicBezTo>
                    <a:pt x="4003" y="13479"/>
                    <a:pt x="6672" y="10643"/>
                    <a:pt x="9107" y="7541"/>
                  </a:cubicBezTo>
                  <a:cubicBezTo>
                    <a:pt x="9207" y="7408"/>
                    <a:pt x="9173" y="7241"/>
                    <a:pt x="9107" y="7141"/>
                  </a:cubicBezTo>
                  <a:cubicBezTo>
                    <a:pt x="9140" y="7074"/>
                    <a:pt x="9140" y="6974"/>
                    <a:pt x="9040" y="6941"/>
                  </a:cubicBezTo>
                  <a:cubicBezTo>
                    <a:pt x="7539" y="6507"/>
                    <a:pt x="5804" y="6440"/>
                    <a:pt x="4203" y="6340"/>
                  </a:cubicBezTo>
                  <a:cubicBezTo>
                    <a:pt x="5637" y="4806"/>
                    <a:pt x="6571" y="2838"/>
                    <a:pt x="7038" y="803"/>
                  </a:cubicBezTo>
                  <a:cubicBezTo>
                    <a:pt x="7083" y="625"/>
                    <a:pt x="6935" y="506"/>
                    <a:pt x="6801" y="506"/>
                  </a:cubicBezTo>
                  <a:cubicBezTo>
                    <a:pt x="6735" y="506"/>
                    <a:pt x="6672" y="536"/>
                    <a:pt x="6638" y="603"/>
                  </a:cubicBezTo>
                  <a:cubicBezTo>
                    <a:pt x="6605" y="603"/>
                    <a:pt x="6605" y="636"/>
                    <a:pt x="6605" y="669"/>
                  </a:cubicBezTo>
                  <a:cubicBezTo>
                    <a:pt x="6071" y="2804"/>
                    <a:pt x="5104" y="4572"/>
                    <a:pt x="3836" y="6340"/>
                  </a:cubicBezTo>
                  <a:lnTo>
                    <a:pt x="3669" y="6340"/>
                  </a:lnTo>
                  <a:cubicBezTo>
                    <a:pt x="3659" y="6339"/>
                    <a:pt x="3648" y="6339"/>
                    <a:pt x="3638" y="6339"/>
                  </a:cubicBezTo>
                  <a:cubicBezTo>
                    <a:pt x="3336" y="6339"/>
                    <a:pt x="3347" y="6808"/>
                    <a:pt x="3669" y="6841"/>
                  </a:cubicBezTo>
                  <a:cubicBezTo>
                    <a:pt x="5031" y="7011"/>
                    <a:pt x="6489" y="7229"/>
                    <a:pt x="7900" y="7229"/>
                  </a:cubicBezTo>
                  <a:cubicBezTo>
                    <a:pt x="8148" y="7229"/>
                    <a:pt x="8395" y="7222"/>
                    <a:pt x="8640" y="7207"/>
                  </a:cubicBezTo>
                  <a:lnTo>
                    <a:pt x="8640" y="7207"/>
                  </a:lnTo>
                  <a:cubicBezTo>
                    <a:pt x="6605" y="9776"/>
                    <a:pt x="4370" y="12178"/>
                    <a:pt x="1968" y="14413"/>
                  </a:cubicBezTo>
                  <a:cubicBezTo>
                    <a:pt x="3102" y="12411"/>
                    <a:pt x="4170" y="10410"/>
                    <a:pt x="5070" y="8308"/>
                  </a:cubicBezTo>
                  <a:cubicBezTo>
                    <a:pt x="5115" y="8219"/>
                    <a:pt x="5056" y="8130"/>
                    <a:pt x="4981" y="8130"/>
                  </a:cubicBezTo>
                  <a:cubicBezTo>
                    <a:pt x="4944" y="8130"/>
                    <a:pt x="4904" y="8153"/>
                    <a:pt x="4870" y="8208"/>
                  </a:cubicBezTo>
                  <a:lnTo>
                    <a:pt x="4837" y="8208"/>
                  </a:lnTo>
                  <a:cubicBezTo>
                    <a:pt x="4804" y="8141"/>
                    <a:pt x="4737" y="8075"/>
                    <a:pt x="4603" y="8075"/>
                  </a:cubicBezTo>
                  <a:cubicBezTo>
                    <a:pt x="4130" y="8114"/>
                    <a:pt x="3656" y="8133"/>
                    <a:pt x="3182" y="8133"/>
                  </a:cubicBezTo>
                  <a:cubicBezTo>
                    <a:pt x="2455" y="8133"/>
                    <a:pt x="1728" y="8089"/>
                    <a:pt x="1001" y="8008"/>
                  </a:cubicBezTo>
                  <a:cubicBezTo>
                    <a:pt x="2769" y="5473"/>
                    <a:pt x="4637" y="2971"/>
                    <a:pt x="6438" y="469"/>
                  </a:cubicBezTo>
                  <a:cubicBezTo>
                    <a:pt x="6538" y="369"/>
                    <a:pt x="6571" y="269"/>
                    <a:pt x="6672" y="202"/>
                  </a:cubicBezTo>
                  <a:cubicBezTo>
                    <a:pt x="6722" y="102"/>
                    <a:pt x="6620" y="1"/>
                    <a:pt x="653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9"/>
            <p:cNvSpPr/>
            <p:nvPr/>
          </p:nvSpPr>
          <p:spPr>
            <a:xfrm>
              <a:off x="3106400" y="3135025"/>
              <a:ext cx="191000" cy="348600"/>
            </a:xfrm>
            <a:custGeom>
              <a:avLst/>
              <a:gdLst/>
              <a:ahLst/>
              <a:cxnLst/>
              <a:rect l="l" t="t" r="r" b="b"/>
              <a:pathLst>
                <a:path w="7640" h="13944" extrusionOk="0">
                  <a:moveTo>
                    <a:pt x="5438" y="0"/>
                  </a:moveTo>
                  <a:cubicBezTo>
                    <a:pt x="3637" y="2502"/>
                    <a:pt x="1769" y="5004"/>
                    <a:pt x="1" y="7539"/>
                  </a:cubicBezTo>
                  <a:cubicBezTo>
                    <a:pt x="728" y="7620"/>
                    <a:pt x="1455" y="7664"/>
                    <a:pt x="2182" y="7664"/>
                  </a:cubicBezTo>
                  <a:cubicBezTo>
                    <a:pt x="2656" y="7664"/>
                    <a:pt x="3130" y="7645"/>
                    <a:pt x="3603" y="7606"/>
                  </a:cubicBezTo>
                  <a:cubicBezTo>
                    <a:pt x="3737" y="7606"/>
                    <a:pt x="3804" y="7672"/>
                    <a:pt x="3837" y="7739"/>
                  </a:cubicBezTo>
                  <a:lnTo>
                    <a:pt x="3870" y="7739"/>
                  </a:lnTo>
                  <a:cubicBezTo>
                    <a:pt x="3904" y="7684"/>
                    <a:pt x="3944" y="7661"/>
                    <a:pt x="3981" y="7661"/>
                  </a:cubicBezTo>
                  <a:cubicBezTo>
                    <a:pt x="4056" y="7661"/>
                    <a:pt x="4115" y="7750"/>
                    <a:pt x="4070" y="7839"/>
                  </a:cubicBezTo>
                  <a:cubicBezTo>
                    <a:pt x="3170" y="9941"/>
                    <a:pt x="2102" y="11942"/>
                    <a:pt x="968" y="13944"/>
                  </a:cubicBezTo>
                  <a:cubicBezTo>
                    <a:pt x="3370" y="11709"/>
                    <a:pt x="5605" y="9307"/>
                    <a:pt x="7640" y="6738"/>
                  </a:cubicBezTo>
                  <a:lnTo>
                    <a:pt x="7640" y="6738"/>
                  </a:lnTo>
                  <a:cubicBezTo>
                    <a:pt x="7395" y="6753"/>
                    <a:pt x="7148" y="6760"/>
                    <a:pt x="6900" y="6760"/>
                  </a:cubicBezTo>
                  <a:cubicBezTo>
                    <a:pt x="5489" y="6760"/>
                    <a:pt x="4031" y="6542"/>
                    <a:pt x="2669" y="6372"/>
                  </a:cubicBezTo>
                  <a:cubicBezTo>
                    <a:pt x="2347" y="6339"/>
                    <a:pt x="2336" y="5870"/>
                    <a:pt x="2638" y="5870"/>
                  </a:cubicBezTo>
                  <a:cubicBezTo>
                    <a:pt x="2648" y="5870"/>
                    <a:pt x="2659" y="5870"/>
                    <a:pt x="2669" y="5871"/>
                  </a:cubicBezTo>
                  <a:lnTo>
                    <a:pt x="2836" y="5871"/>
                  </a:lnTo>
                  <a:cubicBezTo>
                    <a:pt x="4104" y="4103"/>
                    <a:pt x="5071" y="2335"/>
                    <a:pt x="5605" y="200"/>
                  </a:cubicBezTo>
                  <a:cubicBezTo>
                    <a:pt x="5605" y="167"/>
                    <a:pt x="5605" y="134"/>
                    <a:pt x="5638" y="134"/>
                  </a:cubicBezTo>
                  <a:lnTo>
                    <a:pt x="5438" y="0"/>
                  </a:ln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8" name="Google Shape;1938;p69"/>
          <p:cNvGrpSpPr/>
          <p:nvPr/>
        </p:nvGrpSpPr>
        <p:grpSpPr>
          <a:xfrm>
            <a:off x="7763625" y="3700675"/>
            <a:ext cx="666075" cy="709275"/>
            <a:chOff x="3894875" y="1871850"/>
            <a:chExt cx="666075" cy="709275"/>
          </a:xfrm>
        </p:grpSpPr>
        <p:sp>
          <p:nvSpPr>
            <p:cNvPr id="1939" name="Google Shape;1939;p69"/>
            <p:cNvSpPr/>
            <p:nvPr/>
          </p:nvSpPr>
          <p:spPr>
            <a:xfrm>
              <a:off x="3894875" y="2382300"/>
              <a:ext cx="197400" cy="198825"/>
            </a:xfrm>
            <a:custGeom>
              <a:avLst/>
              <a:gdLst/>
              <a:ahLst/>
              <a:cxnLst/>
              <a:rect l="l" t="t" r="r" b="b"/>
              <a:pathLst>
                <a:path w="7896" h="7953" extrusionOk="0">
                  <a:moveTo>
                    <a:pt x="5094" y="795"/>
                  </a:moveTo>
                  <a:lnTo>
                    <a:pt x="5094" y="795"/>
                  </a:lnTo>
                  <a:cubicBezTo>
                    <a:pt x="4994" y="1362"/>
                    <a:pt x="4994" y="1962"/>
                    <a:pt x="5061" y="2530"/>
                  </a:cubicBezTo>
                  <a:cubicBezTo>
                    <a:pt x="4794" y="2530"/>
                    <a:pt x="4694" y="2963"/>
                    <a:pt x="4994" y="2997"/>
                  </a:cubicBezTo>
                  <a:cubicBezTo>
                    <a:pt x="5761" y="3163"/>
                    <a:pt x="6495" y="3363"/>
                    <a:pt x="7195" y="3664"/>
                  </a:cubicBezTo>
                  <a:cubicBezTo>
                    <a:pt x="6628" y="4164"/>
                    <a:pt x="5961" y="4498"/>
                    <a:pt x="5227" y="4664"/>
                  </a:cubicBezTo>
                  <a:cubicBezTo>
                    <a:pt x="5170" y="4619"/>
                    <a:pt x="5097" y="4596"/>
                    <a:pt x="5027" y="4596"/>
                  </a:cubicBezTo>
                  <a:cubicBezTo>
                    <a:pt x="4894" y="4596"/>
                    <a:pt x="4772" y="4678"/>
                    <a:pt x="4794" y="4831"/>
                  </a:cubicBezTo>
                  <a:cubicBezTo>
                    <a:pt x="4827" y="5632"/>
                    <a:pt x="4727" y="6399"/>
                    <a:pt x="4527" y="7133"/>
                  </a:cubicBezTo>
                  <a:cubicBezTo>
                    <a:pt x="4060" y="6532"/>
                    <a:pt x="3726" y="5899"/>
                    <a:pt x="3326" y="5231"/>
                  </a:cubicBezTo>
                  <a:cubicBezTo>
                    <a:pt x="3293" y="5165"/>
                    <a:pt x="3226" y="5165"/>
                    <a:pt x="3159" y="5165"/>
                  </a:cubicBezTo>
                  <a:cubicBezTo>
                    <a:pt x="3118" y="5082"/>
                    <a:pt x="3026" y="5025"/>
                    <a:pt x="2922" y="5025"/>
                  </a:cubicBezTo>
                  <a:cubicBezTo>
                    <a:pt x="2858" y="5025"/>
                    <a:pt x="2789" y="5047"/>
                    <a:pt x="2726" y="5098"/>
                  </a:cubicBezTo>
                  <a:cubicBezTo>
                    <a:pt x="2259" y="5465"/>
                    <a:pt x="1758" y="5765"/>
                    <a:pt x="1224" y="5965"/>
                  </a:cubicBezTo>
                  <a:cubicBezTo>
                    <a:pt x="1491" y="5432"/>
                    <a:pt x="1691" y="4865"/>
                    <a:pt x="1758" y="4231"/>
                  </a:cubicBezTo>
                  <a:cubicBezTo>
                    <a:pt x="1825" y="4197"/>
                    <a:pt x="1892" y="4131"/>
                    <a:pt x="1858" y="4031"/>
                  </a:cubicBezTo>
                  <a:cubicBezTo>
                    <a:pt x="1558" y="3297"/>
                    <a:pt x="1191" y="2563"/>
                    <a:pt x="824" y="1862"/>
                  </a:cubicBezTo>
                  <a:lnTo>
                    <a:pt x="824" y="1862"/>
                  </a:lnTo>
                  <a:cubicBezTo>
                    <a:pt x="1625" y="2029"/>
                    <a:pt x="2359" y="2263"/>
                    <a:pt x="3126" y="2563"/>
                  </a:cubicBezTo>
                  <a:cubicBezTo>
                    <a:pt x="3144" y="2569"/>
                    <a:pt x="3161" y="2572"/>
                    <a:pt x="3179" y="2572"/>
                  </a:cubicBezTo>
                  <a:cubicBezTo>
                    <a:pt x="3260" y="2572"/>
                    <a:pt x="3338" y="2512"/>
                    <a:pt x="3393" y="2429"/>
                  </a:cubicBezTo>
                  <a:cubicBezTo>
                    <a:pt x="3426" y="2429"/>
                    <a:pt x="3493" y="2429"/>
                    <a:pt x="3526" y="2396"/>
                  </a:cubicBezTo>
                  <a:cubicBezTo>
                    <a:pt x="3993" y="1796"/>
                    <a:pt x="4527" y="1262"/>
                    <a:pt x="5094" y="795"/>
                  </a:cubicBezTo>
                  <a:close/>
                  <a:moveTo>
                    <a:pt x="5422" y="1"/>
                  </a:moveTo>
                  <a:cubicBezTo>
                    <a:pt x="5391" y="1"/>
                    <a:pt x="5358" y="9"/>
                    <a:pt x="5327" y="28"/>
                  </a:cubicBezTo>
                  <a:cubicBezTo>
                    <a:pt x="4560" y="628"/>
                    <a:pt x="3893" y="1295"/>
                    <a:pt x="3326" y="2096"/>
                  </a:cubicBezTo>
                  <a:lnTo>
                    <a:pt x="3293" y="2096"/>
                  </a:lnTo>
                  <a:cubicBezTo>
                    <a:pt x="2392" y="1696"/>
                    <a:pt x="1425" y="1395"/>
                    <a:pt x="424" y="1229"/>
                  </a:cubicBezTo>
                  <a:cubicBezTo>
                    <a:pt x="407" y="1226"/>
                    <a:pt x="390" y="1225"/>
                    <a:pt x="373" y="1225"/>
                  </a:cubicBezTo>
                  <a:cubicBezTo>
                    <a:pt x="163" y="1225"/>
                    <a:pt x="0" y="1413"/>
                    <a:pt x="124" y="1629"/>
                  </a:cubicBezTo>
                  <a:cubicBezTo>
                    <a:pt x="557" y="2463"/>
                    <a:pt x="991" y="3330"/>
                    <a:pt x="1491" y="4131"/>
                  </a:cubicBezTo>
                  <a:cubicBezTo>
                    <a:pt x="1258" y="4931"/>
                    <a:pt x="924" y="5665"/>
                    <a:pt x="424" y="6332"/>
                  </a:cubicBezTo>
                  <a:cubicBezTo>
                    <a:pt x="299" y="6488"/>
                    <a:pt x="495" y="6702"/>
                    <a:pt x="685" y="6702"/>
                  </a:cubicBezTo>
                  <a:cubicBezTo>
                    <a:pt x="698" y="6702"/>
                    <a:pt x="711" y="6701"/>
                    <a:pt x="724" y="6699"/>
                  </a:cubicBezTo>
                  <a:cubicBezTo>
                    <a:pt x="1591" y="6466"/>
                    <a:pt x="2392" y="6032"/>
                    <a:pt x="3092" y="5465"/>
                  </a:cubicBezTo>
                  <a:cubicBezTo>
                    <a:pt x="3326" y="6366"/>
                    <a:pt x="3860" y="7166"/>
                    <a:pt x="4460" y="7867"/>
                  </a:cubicBezTo>
                  <a:cubicBezTo>
                    <a:pt x="4508" y="7927"/>
                    <a:pt x="4570" y="7952"/>
                    <a:pt x="4631" y="7952"/>
                  </a:cubicBezTo>
                  <a:cubicBezTo>
                    <a:pt x="4741" y="7952"/>
                    <a:pt x="4851" y="7873"/>
                    <a:pt x="4894" y="7767"/>
                  </a:cubicBezTo>
                  <a:cubicBezTo>
                    <a:pt x="5227" y="6866"/>
                    <a:pt x="5361" y="5899"/>
                    <a:pt x="5327" y="4965"/>
                  </a:cubicBezTo>
                  <a:cubicBezTo>
                    <a:pt x="6261" y="4865"/>
                    <a:pt x="7129" y="4431"/>
                    <a:pt x="7796" y="3764"/>
                  </a:cubicBezTo>
                  <a:cubicBezTo>
                    <a:pt x="7896" y="3664"/>
                    <a:pt x="7896" y="3464"/>
                    <a:pt x="7762" y="3397"/>
                  </a:cubicBezTo>
                  <a:cubicBezTo>
                    <a:pt x="7029" y="3030"/>
                    <a:pt x="6295" y="2763"/>
                    <a:pt x="5494" y="2596"/>
                  </a:cubicBezTo>
                  <a:cubicBezTo>
                    <a:pt x="5528" y="2563"/>
                    <a:pt x="5528" y="2563"/>
                    <a:pt x="5528" y="2530"/>
                  </a:cubicBezTo>
                  <a:cubicBezTo>
                    <a:pt x="5528" y="1762"/>
                    <a:pt x="5494" y="1062"/>
                    <a:pt x="5661" y="295"/>
                  </a:cubicBezTo>
                  <a:cubicBezTo>
                    <a:pt x="5688" y="159"/>
                    <a:pt x="5561" y="1"/>
                    <a:pt x="542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9"/>
            <p:cNvSpPr/>
            <p:nvPr/>
          </p:nvSpPr>
          <p:spPr>
            <a:xfrm>
              <a:off x="3915475" y="2402150"/>
              <a:ext cx="159300" cy="158475"/>
            </a:xfrm>
            <a:custGeom>
              <a:avLst/>
              <a:gdLst/>
              <a:ahLst/>
              <a:cxnLst/>
              <a:rect l="l" t="t" r="r" b="b"/>
              <a:pathLst>
                <a:path w="6372" h="6339" extrusionOk="0">
                  <a:moveTo>
                    <a:pt x="4270" y="1"/>
                  </a:moveTo>
                  <a:lnTo>
                    <a:pt x="4270" y="1"/>
                  </a:lnTo>
                  <a:cubicBezTo>
                    <a:pt x="3703" y="468"/>
                    <a:pt x="3169" y="1002"/>
                    <a:pt x="2702" y="1602"/>
                  </a:cubicBezTo>
                  <a:cubicBezTo>
                    <a:pt x="2669" y="1635"/>
                    <a:pt x="2602" y="1635"/>
                    <a:pt x="2569" y="1635"/>
                  </a:cubicBezTo>
                  <a:cubicBezTo>
                    <a:pt x="2514" y="1718"/>
                    <a:pt x="2436" y="1778"/>
                    <a:pt x="2355" y="1778"/>
                  </a:cubicBezTo>
                  <a:cubicBezTo>
                    <a:pt x="2337" y="1778"/>
                    <a:pt x="2320" y="1775"/>
                    <a:pt x="2302" y="1769"/>
                  </a:cubicBezTo>
                  <a:cubicBezTo>
                    <a:pt x="1535" y="1469"/>
                    <a:pt x="801" y="1235"/>
                    <a:pt x="0" y="1068"/>
                  </a:cubicBezTo>
                  <a:lnTo>
                    <a:pt x="0" y="1068"/>
                  </a:lnTo>
                  <a:cubicBezTo>
                    <a:pt x="367" y="1769"/>
                    <a:pt x="734" y="2503"/>
                    <a:pt x="1034" y="3237"/>
                  </a:cubicBezTo>
                  <a:cubicBezTo>
                    <a:pt x="1068" y="3337"/>
                    <a:pt x="1001" y="3403"/>
                    <a:pt x="934" y="3437"/>
                  </a:cubicBezTo>
                  <a:cubicBezTo>
                    <a:pt x="867" y="4071"/>
                    <a:pt x="667" y="4638"/>
                    <a:pt x="400" y="5171"/>
                  </a:cubicBezTo>
                  <a:cubicBezTo>
                    <a:pt x="934" y="4971"/>
                    <a:pt x="1435" y="4671"/>
                    <a:pt x="1902" y="4304"/>
                  </a:cubicBezTo>
                  <a:cubicBezTo>
                    <a:pt x="1965" y="4253"/>
                    <a:pt x="2034" y="4231"/>
                    <a:pt x="2098" y="4231"/>
                  </a:cubicBezTo>
                  <a:cubicBezTo>
                    <a:pt x="2202" y="4231"/>
                    <a:pt x="2294" y="4288"/>
                    <a:pt x="2335" y="4371"/>
                  </a:cubicBezTo>
                  <a:cubicBezTo>
                    <a:pt x="2353" y="4362"/>
                    <a:pt x="2371" y="4358"/>
                    <a:pt x="2388" y="4358"/>
                  </a:cubicBezTo>
                  <a:cubicBezTo>
                    <a:pt x="2435" y="4358"/>
                    <a:pt x="2478" y="4389"/>
                    <a:pt x="2502" y="4437"/>
                  </a:cubicBezTo>
                  <a:cubicBezTo>
                    <a:pt x="2902" y="5105"/>
                    <a:pt x="3236" y="5738"/>
                    <a:pt x="3703" y="6339"/>
                  </a:cubicBezTo>
                  <a:cubicBezTo>
                    <a:pt x="3903" y="5605"/>
                    <a:pt x="4003" y="4838"/>
                    <a:pt x="3970" y="4037"/>
                  </a:cubicBezTo>
                  <a:cubicBezTo>
                    <a:pt x="3948" y="3884"/>
                    <a:pt x="4070" y="3802"/>
                    <a:pt x="4203" y="3802"/>
                  </a:cubicBezTo>
                  <a:cubicBezTo>
                    <a:pt x="4273" y="3802"/>
                    <a:pt x="4346" y="3825"/>
                    <a:pt x="4403" y="3870"/>
                  </a:cubicBezTo>
                  <a:cubicBezTo>
                    <a:pt x="5137" y="3704"/>
                    <a:pt x="5804" y="3370"/>
                    <a:pt x="6371" y="2870"/>
                  </a:cubicBezTo>
                  <a:cubicBezTo>
                    <a:pt x="5671" y="2569"/>
                    <a:pt x="4937" y="2369"/>
                    <a:pt x="4170" y="2203"/>
                  </a:cubicBezTo>
                  <a:cubicBezTo>
                    <a:pt x="3870" y="2169"/>
                    <a:pt x="3970" y="1736"/>
                    <a:pt x="4237" y="1736"/>
                  </a:cubicBezTo>
                  <a:cubicBezTo>
                    <a:pt x="4170" y="1168"/>
                    <a:pt x="4170" y="568"/>
                    <a:pt x="427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9"/>
            <p:cNvSpPr/>
            <p:nvPr/>
          </p:nvSpPr>
          <p:spPr>
            <a:xfrm>
              <a:off x="4275125" y="2102550"/>
              <a:ext cx="285825" cy="275050"/>
            </a:xfrm>
            <a:custGeom>
              <a:avLst/>
              <a:gdLst/>
              <a:ahLst/>
              <a:cxnLst/>
              <a:rect l="l" t="t" r="r" b="b"/>
              <a:pathLst>
                <a:path w="11433" h="11002" extrusionOk="0">
                  <a:moveTo>
                    <a:pt x="6196" y="877"/>
                  </a:moveTo>
                  <a:cubicBezTo>
                    <a:pt x="6462" y="1911"/>
                    <a:pt x="6696" y="2945"/>
                    <a:pt x="6963" y="3946"/>
                  </a:cubicBezTo>
                  <a:cubicBezTo>
                    <a:pt x="6996" y="4046"/>
                    <a:pt x="7063" y="4113"/>
                    <a:pt x="7130" y="4146"/>
                  </a:cubicBezTo>
                  <a:cubicBezTo>
                    <a:pt x="6929" y="4213"/>
                    <a:pt x="6929" y="4613"/>
                    <a:pt x="7196" y="4646"/>
                  </a:cubicBezTo>
                  <a:cubicBezTo>
                    <a:pt x="8197" y="4880"/>
                    <a:pt x="9231" y="5013"/>
                    <a:pt x="10232" y="5147"/>
                  </a:cubicBezTo>
                  <a:cubicBezTo>
                    <a:pt x="9498" y="5580"/>
                    <a:pt x="8797" y="6014"/>
                    <a:pt x="8130" y="6514"/>
                  </a:cubicBezTo>
                  <a:cubicBezTo>
                    <a:pt x="8097" y="6548"/>
                    <a:pt x="8064" y="6614"/>
                    <a:pt x="8064" y="6648"/>
                  </a:cubicBezTo>
                  <a:cubicBezTo>
                    <a:pt x="7997" y="6681"/>
                    <a:pt x="7930" y="6781"/>
                    <a:pt x="7930" y="6881"/>
                  </a:cubicBezTo>
                  <a:cubicBezTo>
                    <a:pt x="7897" y="7949"/>
                    <a:pt x="7797" y="9016"/>
                    <a:pt x="7597" y="10050"/>
                  </a:cubicBezTo>
                  <a:cubicBezTo>
                    <a:pt x="6929" y="9183"/>
                    <a:pt x="6229" y="8316"/>
                    <a:pt x="5528" y="7482"/>
                  </a:cubicBezTo>
                  <a:cubicBezTo>
                    <a:pt x="5495" y="7415"/>
                    <a:pt x="5462" y="7415"/>
                    <a:pt x="5428" y="7415"/>
                  </a:cubicBezTo>
                  <a:cubicBezTo>
                    <a:pt x="5348" y="7355"/>
                    <a:pt x="5256" y="7307"/>
                    <a:pt x="5167" y="7307"/>
                  </a:cubicBezTo>
                  <a:cubicBezTo>
                    <a:pt x="5107" y="7307"/>
                    <a:pt x="5048" y="7328"/>
                    <a:pt x="4995" y="7382"/>
                  </a:cubicBezTo>
                  <a:cubicBezTo>
                    <a:pt x="3994" y="8149"/>
                    <a:pt x="2893" y="8716"/>
                    <a:pt x="1692" y="9083"/>
                  </a:cubicBezTo>
                  <a:cubicBezTo>
                    <a:pt x="2026" y="8149"/>
                    <a:pt x="2426" y="7215"/>
                    <a:pt x="2860" y="6314"/>
                  </a:cubicBezTo>
                  <a:cubicBezTo>
                    <a:pt x="2893" y="6181"/>
                    <a:pt x="2826" y="6081"/>
                    <a:pt x="2726" y="6081"/>
                  </a:cubicBezTo>
                  <a:cubicBezTo>
                    <a:pt x="2726" y="6047"/>
                    <a:pt x="2726" y="6014"/>
                    <a:pt x="2726" y="6014"/>
                  </a:cubicBezTo>
                  <a:cubicBezTo>
                    <a:pt x="2259" y="5013"/>
                    <a:pt x="1692" y="4079"/>
                    <a:pt x="1059" y="3179"/>
                  </a:cubicBezTo>
                  <a:lnTo>
                    <a:pt x="1059" y="3179"/>
                  </a:lnTo>
                  <a:cubicBezTo>
                    <a:pt x="2026" y="3379"/>
                    <a:pt x="2960" y="3579"/>
                    <a:pt x="3927" y="3779"/>
                  </a:cubicBezTo>
                  <a:cubicBezTo>
                    <a:pt x="3957" y="3789"/>
                    <a:pt x="3983" y="3793"/>
                    <a:pt x="4007" y="3793"/>
                  </a:cubicBezTo>
                  <a:cubicBezTo>
                    <a:pt x="4066" y="3793"/>
                    <a:pt x="4114" y="3769"/>
                    <a:pt x="4161" y="3746"/>
                  </a:cubicBezTo>
                  <a:cubicBezTo>
                    <a:pt x="4188" y="3760"/>
                    <a:pt x="4222" y="3768"/>
                    <a:pt x="4254" y="3768"/>
                  </a:cubicBezTo>
                  <a:cubicBezTo>
                    <a:pt x="4299" y="3768"/>
                    <a:pt x="4341" y="3751"/>
                    <a:pt x="4361" y="3712"/>
                  </a:cubicBezTo>
                  <a:cubicBezTo>
                    <a:pt x="4961" y="2745"/>
                    <a:pt x="5528" y="1778"/>
                    <a:pt x="6196" y="877"/>
                  </a:cubicBezTo>
                  <a:close/>
                  <a:moveTo>
                    <a:pt x="6362" y="0"/>
                  </a:moveTo>
                  <a:cubicBezTo>
                    <a:pt x="6272" y="0"/>
                    <a:pt x="6173" y="50"/>
                    <a:pt x="6095" y="143"/>
                  </a:cubicBezTo>
                  <a:cubicBezTo>
                    <a:pt x="5362" y="1111"/>
                    <a:pt x="4694" y="2145"/>
                    <a:pt x="4227" y="3312"/>
                  </a:cubicBezTo>
                  <a:cubicBezTo>
                    <a:pt x="4194" y="3245"/>
                    <a:pt x="4161" y="3212"/>
                    <a:pt x="4094" y="3212"/>
                  </a:cubicBezTo>
                  <a:cubicBezTo>
                    <a:pt x="2893" y="2945"/>
                    <a:pt x="1692" y="2712"/>
                    <a:pt x="491" y="2445"/>
                  </a:cubicBezTo>
                  <a:cubicBezTo>
                    <a:pt x="478" y="2443"/>
                    <a:pt x="464" y="2442"/>
                    <a:pt x="451" y="2442"/>
                  </a:cubicBezTo>
                  <a:cubicBezTo>
                    <a:pt x="229" y="2442"/>
                    <a:pt x="1" y="2690"/>
                    <a:pt x="158" y="2878"/>
                  </a:cubicBezTo>
                  <a:cubicBezTo>
                    <a:pt x="925" y="3979"/>
                    <a:pt x="1692" y="5080"/>
                    <a:pt x="2426" y="6181"/>
                  </a:cubicBezTo>
                  <a:cubicBezTo>
                    <a:pt x="2460" y="6214"/>
                    <a:pt x="2493" y="6214"/>
                    <a:pt x="2493" y="6214"/>
                  </a:cubicBezTo>
                  <a:cubicBezTo>
                    <a:pt x="1859" y="7248"/>
                    <a:pt x="1325" y="8316"/>
                    <a:pt x="925" y="9450"/>
                  </a:cubicBezTo>
                  <a:cubicBezTo>
                    <a:pt x="834" y="9663"/>
                    <a:pt x="1049" y="9821"/>
                    <a:pt x="1214" y="9821"/>
                  </a:cubicBezTo>
                  <a:cubicBezTo>
                    <a:pt x="1229" y="9821"/>
                    <a:pt x="1244" y="9820"/>
                    <a:pt x="1259" y="9817"/>
                  </a:cubicBezTo>
                  <a:cubicBezTo>
                    <a:pt x="2793" y="9450"/>
                    <a:pt x="4161" y="8783"/>
                    <a:pt x="5395" y="7815"/>
                  </a:cubicBezTo>
                  <a:cubicBezTo>
                    <a:pt x="6062" y="8849"/>
                    <a:pt x="6763" y="9883"/>
                    <a:pt x="7496" y="10884"/>
                  </a:cubicBezTo>
                  <a:cubicBezTo>
                    <a:pt x="7558" y="10961"/>
                    <a:pt x="7661" y="11002"/>
                    <a:pt x="7761" y="11002"/>
                  </a:cubicBezTo>
                  <a:cubicBezTo>
                    <a:pt x="7880" y="11002"/>
                    <a:pt x="7994" y="10944"/>
                    <a:pt x="8030" y="10817"/>
                  </a:cubicBezTo>
                  <a:cubicBezTo>
                    <a:pt x="8330" y="9517"/>
                    <a:pt x="8497" y="8216"/>
                    <a:pt x="8497" y="6881"/>
                  </a:cubicBezTo>
                  <a:cubicBezTo>
                    <a:pt x="8497" y="6815"/>
                    <a:pt x="8497" y="6781"/>
                    <a:pt x="8464" y="6748"/>
                  </a:cubicBezTo>
                  <a:cubicBezTo>
                    <a:pt x="9364" y="6214"/>
                    <a:pt x="10298" y="5714"/>
                    <a:pt x="11232" y="5247"/>
                  </a:cubicBezTo>
                  <a:cubicBezTo>
                    <a:pt x="11433" y="5147"/>
                    <a:pt x="11399" y="4780"/>
                    <a:pt x="11166" y="4746"/>
                  </a:cubicBezTo>
                  <a:cubicBezTo>
                    <a:pt x="9898" y="4513"/>
                    <a:pt x="8631" y="4246"/>
                    <a:pt x="7363" y="4113"/>
                  </a:cubicBezTo>
                  <a:cubicBezTo>
                    <a:pt x="7496" y="4079"/>
                    <a:pt x="7597" y="3946"/>
                    <a:pt x="7563" y="3779"/>
                  </a:cubicBezTo>
                  <a:cubicBezTo>
                    <a:pt x="7263" y="2578"/>
                    <a:pt x="6929" y="1377"/>
                    <a:pt x="6596" y="210"/>
                  </a:cubicBezTo>
                  <a:cubicBezTo>
                    <a:pt x="6560" y="67"/>
                    <a:pt x="6467" y="0"/>
                    <a:pt x="63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9"/>
            <p:cNvSpPr/>
            <p:nvPr/>
          </p:nvSpPr>
          <p:spPr>
            <a:xfrm>
              <a:off x="4301575" y="2124475"/>
              <a:ext cx="229350" cy="229350"/>
            </a:xfrm>
            <a:custGeom>
              <a:avLst/>
              <a:gdLst/>
              <a:ahLst/>
              <a:cxnLst/>
              <a:rect l="l" t="t" r="r" b="b"/>
              <a:pathLst>
                <a:path w="9174" h="9174" extrusionOk="0">
                  <a:moveTo>
                    <a:pt x="5138" y="0"/>
                  </a:moveTo>
                  <a:cubicBezTo>
                    <a:pt x="4470" y="901"/>
                    <a:pt x="3903" y="1868"/>
                    <a:pt x="3303" y="2835"/>
                  </a:cubicBezTo>
                  <a:cubicBezTo>
                    <a:pt x="3283" y="2874"/>
                    <a:pt x="3241" y="2891"/>
                    <a:pt x="3196" y="2891"/>
                  </a:cubicBezTo>
                  <a:cubicBezTo>
                    <a:pt x="3164" y="2891"/>
                    <a:pt x="3130" y="2883"/>
                    <a:pt x="3103" y="2869"/>
                  </a:cubicBezTo>
                  <a:cubicBezTo>
                    <a:pt x="3056" y="2892"/>
                    <a:pt x="3008" y="2916"/>
                    <a:pt x="2949" y="2916"/>
                  </a:cubicBezTo>
                  <a:cubicBezTo>
                    <a:pt x="2925" y="2916"/>
                    <a:pt x="2899" y="2912"/>
                    <a:pt x="2869" y="2902"/>
                  </a:cubicBezTo>
                  <a:cubicBezTo>
                    <a:pt x="1902" y="2702"/>
                    <a:pt x="968" y="2502"/>
                    <a:pt x="1" y="2302"/>
                  </a:cubicBezTo>
                  <a:lnTo>
                    <a:pt x="1" y="2302"/>
                  </a:lnTo>
                  <a:cubicBezTo>
                    <a:pt x="634" y="3202"/>
                    <a:pt x="1201" y="4136"/>
                    <a:pt x="1668" y="5137"/>
                  </a:cubicBezTo>
                  <a:cubicBezTo>
                    <a:pt x="1668" y="5137"/>
                    <a:pt x="1668" y="5170"/>
                    <a:pt x="1668" y="5204"/>
                  </a:cubicBezTo>
                  <a:cubicBezTo>
                    <a:pt x="1768" y="5204"/>
                    <a:pt x="1835" y="5304"/>
                    <a:pt x="1802" y="5437"/>
                  </a:cubicBezTo>
                  <a:cubicBezTo>
                    <a:pt x="1368" y="6338"/>
                    <a:pt x="968" y="7272"/>
                    <a:pt x="634" y="8206"/>
                  </a:cubicBezTo>
                  <a:cubicBezTo>
                    <a:pt x="1835" y="7839"/>
                    <a:pt x="2936" y="7272"/>
                    <a:pt x="3937" y="6505"/>
                  </a:cubicBezTo>
                  <a:cubicBezTo>
                    <a:pt x="3990" y="6451"/>
                    <a:pt x="4049" y="6430"/>
                    <a:pt x="4109" y="6430"/>
                  </a:cubicBezTo>
                  <a:cubicBezTo>
                    <a:pt x="4198" y="6430"/>
                    <a:pt x="4290" y="6478"/>
                    <a:pt x="4370" y="6538"/>
                  </a:cubicBezTo>
                  <a:cubicBezTo>
                    <a:pt x="4404" y="6538"/>
                    <a:pt x="4437" y="6538"/>
                    <a:pt x="4470" y="6571"/>
                  </a:cubicBezTo>
                  <a:cubicBezTo>
                    <a:pt x="5171" y="7439"/>
                    <a:pt x="5871" y="8306"/>
                    <a:pt x="6539" y="9173"/>
                  </a:cubicBezTo>
                  <a:cubicBezTo>
                    <a:pt x="6739" y="8139"/>
                    <a:pt x="6839" y="7072"/>
                    <a:pt x="6872" y="6004"/>
                  </a:cubicBezTo>
                  <a:cubicBezTo>
                    <a:pt x="6872" y="5904"/>
                    <a:pt x="6939" y="5804"/>
                    <a:pt x="7006" y="5771"/>
                  </a:cubicBezTo>
                  <a:cubicBezTo>
                    <a:pt x="7006" y="5737"/>
                    <a:pt x="7039" y="5671"/>
                    <a:pt x="7072" y="5637"/>
                  </a:cubicBezTo>
                  <a:cubicBezTo>
                    <a:pt x="7739" y="5137"/>
                    <a:pt x="8440" y="4703"/>
                    <a:pt x="9174" y="4270"/>
                  </a:cubicBezTo>
                  <a:cubicBezTo>
                    <a:pt x="8173" y="4136"/>
                    <a:pt x="7139" y="4003"/>
                    <a:pt x="6138" y="3769"/>
                  </a:cubicBezTo>
                  <a:cubicBezTo>
                    <a:pt x="5871" y="3736"/>
                    <a:pt x="5871" y="3336"/>
                    <a:pt x="6072" y="3269"/>
                  </a:cubicBezTo>
                  <a:cubicBezTo>
                    <a:pt x="6005" y="3236"/>
                    <a:pt x="5938" y="3169"/>
                    <a:pt x="5905" y="3069"/>
                  </a:cubicBezTo>
                  <a:cubicBezTo>
                    <a:pt x="5638" y="2068"/>
                    <a:pt x="5404" y="1034"/>
                    <a:pt x="5138"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9"/>
            <p:cNvSpPr/>
            <p:nvPr/>
          </p:nvSpPr>
          <p:spPr>
            <a:xfrm>
              <a:off x="3979675" y="1871850"/>
              <a:ext cx="284100" cy="278525"/>
            </a:xfrm>
            <a:custGeom>
              <a:avLst/>
              <a:gdLst/>
              <a:ahLst/>
              <a:cxnLst/>
              <a:rect l="l" t="t" r="r" b="b"/>
              <a:pathLst>
                <a:path w="11364" h="11141" extrusionOk="0">
                  <a:moveTo>
                    <a:pt x="4804" y="898"/>
                  </a:moveTo>
                  <a:cubicBezTo>
                    <a:pt x="5471" y="1699"/>
                    <a:pt x="6138" y="2533"/>
                    <a:pt x="6839" y="3300"/>
                  </a:cubicBezTo>
                  <a:cubicBezTo>
                    <a:pt x="6906" y="3367"/>
                    <a:pt x="7006" y="3400"/>
                    <a:pt x="7072" y="3400"/>
                  </a:cubicBezTo>
                  <a:cubicBezTo>
                    <a:pt x="6945" y="3559"/>
                    <a:pt x="7060" y="3870"/>
                    <a:pt x="7302" y="3870"/>
                  </a:cubicBezTo>
                  <a:cubicBezTo>
                    <a:pt x="7314" y="3870"/>
                    <a:pt x="7327" y="3869"/>
                    <a:pt x="7339" y="3867"/>
                  </a:cubicBezTo>
                  <a:cubicBezTo>
                    <a:pt x="8340" y="3600"/>
                    <a:pt x="9341" y="3267"/>
                    <a:pt x="10308" y="2967"/>
                  </a:cubicBezTo>
                  <a:lnTo>
                    <a:pt x="10308" y="2967"/>
                  </a:lnTo>
                  <a:cubicBezTo>
                    <a:pt x="9841" y="3634"/>
                    <a:pt x="9407" y="4368"/>
                    <a:pt x="9007" y="5101"/>
                  </a:cubicBezTo>
                  <a:cubicBezTo>
                    <a:pt x="8974" y="5168"/>
                    <a:pt x="8974" y="5202"/>
                    <a:pt x="9007" y="5268"/>
                  </a:cubicBezTo>
                  <a:cubicBezTo>
                    <a:pt x="8940" y="5335"/>
                    <a:pt x="8940" y="5435"/>
                    <a:pt x="8974" y="5535"/>
                  </a:cubicBezTo>
                  <a:cubicBezTo>
                    <a:pt x="9441" y="6502"/>
                    <a:pt x="9808" y="7503"/>
                    <a:pt x="10075" y="8537"/>
                  </a:cubicBezTo>
                  <a:cubicBezTo>
                    <a:pt x="9107" y="8037"/>
                    <a:pt x="8106" y="7570"/>
                    <a:pt x="7106" y="7103"/>
                  </a:cubicBezTo>
                  <a:cubicBezTo>
                    <a:pt x="7072" y="7086"/>
                    <a:pt x="7047" y="7078"/>
                    <a:pt x="7027" y="7078"/>
                  </a:cubicBezTo>
                  <a:cubicBezTo>
                    <a:pt x="7006" y="7078"/>
                    <a:pt x="6989" y="7086"/>
                    <a:pt x="6972" y="7103"/>
                  </a:cubicBezTo>
                  <a:cubicBezTo>
                    <a:pt x="6942" y="7095"/>
                    <a:pt x="6909" y="7091"/>
                    <a:pt x="6874" y="7091"/>
                  </a:cubicBezTo>
                  <a:cubicBezTo>
                    <a:pt x="6754" y="7091"/>
                    <a:pt x="6616" y="7140"/>
                    <a:pt x="6539" y="7270"/>
                  </a:cubicBezTo>
                  <a:cubicBezTo>
                    <a:pt x="6005" y="8404"/>
                    <a:pt x="5271" y="9405"/>
                    <a:pt x="4337" y="10238"/>
                  </a:cubicBezTo>
                  <a:cubicBezTo>
                    <a:pt x="4237" y="9238"/>
                    <a:pt x="4170" y="8237"/>
                    <a:pt x="4170" y="7236"/>
                  </a:cubicBezTo>
                  <a:cubicBezTo>
                    <a:pt x="4170" y="7126"/>
                    <a:pt x="4102" y="7061"/>
                    <a:pt x="4021" y="7061"/>
                  </a:cubicBezTo>
                  <a:cubicBezTo>
                    <a:pt x="4005" y="7061"/>
                    <a:pt x="3987" y="7064"/>
                    <a:pt x="3970" y="7070"/>
                  </a:cubicBezTo>
                  <a:cubicBezTo>
                    <a:pt x="3970" y="7070"/>
                    <a:pt x="3937" y="7036"/>
                    <a:pt x="3937" y="7003"/>
                  </a:cubicBezTo>
                  <a:cubicBezTo>
                    <a:pt x="3070" y="6336"/>
                    <a:pt x="2136" y="5735"/>
                    <a:pt x="1202" y="5202"/>
                  </a:cubicBezTo>
                  <a:cubicBezTo>
                    <a:pt x="2136" y="4968"/>
                    <a:pt x="3103" y="4735"/>
                    <a:pt x="4037" y="4501"/>
                  </a:cubicBezTo>
                  <a:cubicBezTo>
                    <a:pt x="4137" y="4468"/>
                    <a:pt x="4204" y="4401"/>
                    <a:pt x="4237" y="4334"/>
                  </a:cubicBezTo>
                  <a:cubicBezTo>
                    <a:pt x="4249" y="4340"/>
                    <a:pt x="4262" y="4343"/>
                    <a:pt x="4274" y="4343"/>
                  </a:cubicBezTo>
                  <a:cubicBezTo>
                    <a:pt x="4327" y="4343"/>
                    <a:pt x="4377" y="4289"/>
                    <a:pt x="4404" y="4234"/>
                  </a:cubicBezTo>
                  <a:cubicBezTo>
                    <a:pt x="4504" y="3100"/>
                    <a:pt x="4604" y="1999"/>
                    <a:pt x="4804" y="898"/>
                  </a:cubicBezTo>
                  <a:close/>
                  <a:moveTo>
                    <a:pt x="4679" y="0"/>
                  </a:moveTo>
                  <a:cubicBezTo>
                    <a:pt x="4549" y="0"/>
                    <a:pt x="4426" y="111"/>
                    <a:pt x="4404" y="265"/>
                  </a:cubicBezTo>
                  <a:cubicBezTo>
                    <a:pt x="4137" y="1465"/>
                    <a:pt x="4037" y="2700"/>
                    <a:pt x="4104" y="3934"/>
                  </a:cubicBezTo>
                  <a:cubicBezTo>
                    <a:pt x="4037" y="3901"/>
                    <a:pt x="4004" y="3901"/>
                    <a:pt x="3903" y="3901"/>
                  </a:cubicBezTo>
                  <a:cubicBezTo>
                    <a:pt x="2736" y="4201"/>
                    <a:pt x="1535" y="4501"/>
                    <a:pt x="368" y="4801"/>
                  </a:cubicBezTo>
                  <a:cubicBezTo>
                    <a:pt x="134" y="4868"/>
                    <a:pt x="1" y="5235"/>
                    <a:pt x="234" y="5335"/>
                  </a:cubicBezTo>
                  <a:cubicBezTo>
                    <a:pt x="1435" y="5969"/>
                    <a:pt x="2569" y="6636"/>
                    <a:pt x="3737" y="7303"/>
                  </a:cubicBezTo>
                  <a:lnTo>
                    <a:pt x="3837" y="7303"/>
                  </a:lnTo>
                  <a:cubicBezTo>
                    <a:pt x="3670" y="8504"/>
                    <a:pt x="3670" y="9705"/>
                    <a:pt x="3803" y="10906"/>
                  </a:cubicBezTo>
                  <a:cubicBezTo>
                    <a:pt x="3825" y="11059"/>
                    <a:pt x="3962" y="11140"/>
                    <a:pt x="4101" y="11140"/>
                  </a:cubicBezTo>
                  <a:cubicBezTo>
                    <a:pt x="4174" y="11140"/>
                    <a:pt x="4247" y="11118"/>
                    <a:pt x="4304" y="11072"/>
                  </a:cubicBezTo>
                  <a:cubicBezTo>
                    <a:pt x="5505" y="10072"/>
                    <a:pt x="6439" y="8871"/>
                    <a:pt x="7106" y="7470"/>
                  </a:cubicBezTo>
                  <a:cubicBezTo>
                    <a:pt x="8173" y="8104"/>
                    <a:pt x="9241" y="8704"/>
                    <a:pt x="10375" y="9304"/>
                  </a:cubicBezTo>
                  <a:cubicBezTo>
                    <a:pt x="10420" y="9327"/>
                    <a:pt x="10470" y="9338"/>
                    <a:pt x="10520" y="9338"/>
                  </a:cubicBezTo>
                  <a:cubicBezTo>
                    <a:pt x="10691" y="9338"/>
                    <a:pt x="10860" y="9211"/>
                    <a:pt x="10808" y="9004"/>
                  </a:cubicBezTo>
                  <a:cubicBezTo>
                    <a:pt x="10508" y="7703"/>
                    <a:pt x="10075" y="6469"/>
                    <a:pt x="9507" y="5268"/>
                  </a:cubicBezTo>
                  <a:cubicBezTo>
                    <a:pt x="9474" y="5235"/>
                    <a:pt x="9441" y="5168"/>
                    <a:pt x="9407" y="5168"/>
                  </a:cubicBezTo>
                  <a:cubicBezTo>
                    <a:pt x="10008" y="4301"/>
                    <a:pt x="10575" y="3434"/>
                    <a:pt x="11242" y="2600"/>
                  </a:cubicBezTo>
                  <a:cubicBezTo>
                    <a:pt x="11364" y="2448"/>
                    <a:pt x="11208" y="2157"/>
                    <a:pt x="11003" y="2157"/>
                  </a:cubicBezTo>
                  <a:cubicBezTo>
                    <a:pt x="10983" y="2157"/>
                    <a:pt x="10963" y="2160"/>
                    <a:pt x="10942" y="2166"/>
                  </a:cubicBezTo>
                  <a:cubicBezTo>
                    <a:pt x="9741" y="2533"/>
                    <a:pt x="8473" y="2867"/>
                    <a:pt x="7273" y="3300"/>
                  </a:cubicBezTo>
                  <a:cubicBezTo>
                    <a:pt x="7373" y="3200"/>
                    <a:pt x="7406" y="3033"/>
                    <a:pt x="7306" y="2900"/>
                  </a:cubicBezTo>
                  <a:cubicBezTo>
                    <a:pt x="6505" y="1966"/>
                    <a:pt x="5705" y="1032"/>
                    <a:pt x="4871" y="98"/>
                  </a:cubicBezTo>
                  <a:cubicBezTo>
                    <a:pt x="4814" y="30"/>
                    <a:pt x="4746" y="0"/>
                    <a:pt x="467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9"/>
            <p:cNvSpPr/>
            <p:nvPr/>
          </p:nvSpPr>
          <p:spPr>
            <a:xfrm>
              <a:off x="4009700" y="1894300"/>
              <a:ext cx="227700" cy="233525"/>
            </a:xfrm>
            <a:custGeom>
              <a:avLst/>
              <a:gdLst/>
              <a:ahLst/>
              <a:cxnLst/>
              <a:rect l="l" t="t" r="r" b="b"/>
              <a:pathLst>
                <a:path w="9108" h="9341" extrusionOk="0">
                  <a:moveTo>
                    <a:pt x="3603" y="0"/>
                  </a:moveTo>
                  <a:cubicBezTo>
                    <a:pt x="3403" y="1101"/>
                    <a:pt x="3303" y="2202"/>
                    <a:pt x="3203" y="3336"/>
                  </a:cubicBezTo>
                  <a:cubicBezTo>
                    <a:pt x="3176" y="3391"/>
                    <a:pt x="3126" y="3445"/>
                    <a:pt x="3073" y="3445"/>
                  </a:cubicBezTo>
                  <a:cubicBezTo>
                    <a:pt x="3061" y="3445"/>
                    <a:pt x="3048" y="3442"/>
                    <a:pt x="3036" y="3436"/>
                  </a:cubicBezTo>
                  <a:cubicBezTo>
                    <a:pt x="2969" y="3503"/>
                    <a:pt x="2936" y="3570"/>
                    <a:pt x="2836" y="3603"/>
                  </a:cubicBezTo>
                  <a:cubicBezTo>
                    <a:pt x="1902" y="3837"/>
                    <a:pt x="935" y="4070"/>
                    <a:pt x="1" y="4304"/>
                  </a:cubicBezTo>
                  <a:cubicBezTo>
                    <a:pt x="935" y="4837"/>
                    <a:pt x="1869" y="5438"/>
                    <a:pt x="2736" y="6105"/>
                  </a:cubicBezTo>
                  <a:cubicBezTo>
                    <a:pt x="2736" y="6138"/>
                    <a:pt x="2769" y="6138"/>
                    <a:pt x="2769" y="6172"/>
                  </a:cubicBezTo>
                  <a:cubicBezTo>
                    <a:pt x="2786" y="6166"/>
                    <a:pt x="2804" y="6163"/>
                    <a:pt x="2820" y="6163"/>
                  </a:cubicBezTo>
                  <a:cubicBezTo>
                    <a:pt x="2901" y="6163"/>
                    <a:pt x="2969" y="6228"/>
                    <a:pt x="2969" y="6338"/>
                  </a:cubicBezTo>
                  <a:cubicBezTo>
                    <a:pt x="2969" y="7339"/>
                    <a:pt x="3036" y="8340"/>
                    <a:pt x="3136" y="9340"/>
                  </a:cubicBezTo>
                  <a:cubicBezTo>
                    <a:pt x="4070" y="8473"/>
                    <a:pt x="4804" y="7506"/>
                    <a:pt x="5338" y="6372"/>
                  </a:cubicBezTo>
                  <a:cubicBezTo>
                    <a:pt x="5415" y="6242"/>
                    <a:pt x="5553" y="6193"/>
                    <a:pt x="5673" y="6193"/>
                  </a:cubicBezTo>
                  <a:cubicBezTo>
                    <a:pt x="5708" y="6193"/>
                    <a:pt x="5741" y="6197"/>
                    <a:pt x="5771" y="6205"/>
                  </a:cubicBezTo>
                  <a:cubicBezTo>
                    <a:pt x="5788" y="6188"/>
                    <a:pt x="5805" y="6180"/>
                    <a:pt x="5826" y="6180"/>
                  </a:cubicBezTo>
                  <a:cubicBezTo>
                    <a:pt x="5846" y="6180"/>
                    <a:pt x="5871" y="6188"/>
                    <a:pt x="5905" y="6205"/>
                  </a:cubicBezTo>
                  <a:cubicBezTo>
                    <a:pt x="6905" y="6672"/>
                    <a:pt x="7906" y="7139"/>
                    <a:pt x="8874" y="7639"/>
                  </a:cubicBezTo>
                  <a:cubicBezTo>
                    <a:pt x="8607" y="6605"/>
                    <a:pt x="8240" y="5604"/>
                    <a:pt x="7773" y="4637"/>
                  </a:cubicBezTo>
                  <a:cubicBezTo>
                    <a:pt x="7739" y="4537"/>
                    <a:pt x="7739" y="4437"/>
                    <a:pt x="7806" y="4370"/>
                  </a:cubicBezTo>
                  <a:cubicBezTo>
                    <a:pt x="7773" y="4304"/>
                    <a:pt x="7773" y="4270"/>
                    <a:pt x="7806" y="4203"/>
                  </a:cubicBezTo>
                  <a:cubicBezTo>
                    <a:pt x="8206" y="3470"/>
                    <a:pt x="8640" y="2736"/>
                    <a:pt x="9107" y="2069"/>
                  </a:cubicBezTo>
                  <a:lnTo>
                    <a:pt x="9107" y="2069"/>
                  </a:lnTo>
                  <a:cubicBezTo>
                    <a:pt x="8140" y="2369"/>
                    <a:pt x="7139" y="2702"/>
                    <a:pt x="6138" y="2969"/>
                  </a:cubicBezTo>
                  <a:cubicBezTo>
                    <a:pt x="6126" y="2971"/>
                    <a:pt x="6113" y="2972"/>
                    <a:pt x="6101" y="2972"/>
                  </a:cubicBezTo>
                  <a:cubicBezTo>
                    <a:pt x="5859" y="2972"/>
                    <a:pt x="5744" y="2661"/>
                    <a:pt x="5871" y="2502"/>
                  </a:cubicBezTo>
                  <a:cubicBezTo>
                    <a:pt x="5805" y="2502"/>
                    <a:pt x="5705" y="2469"/>
                    <a:pt x="5638" y="2402"/>
                  </a:cubicBezTo>
                  <a:cubicBezTo>
                    <a:pt x="4937" y="1635"/>
                    <a:pt x="4270" y="801"/>
                    <a:pt x="36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rot="21396948">
            <a:off x="1949839" y="1888516"/>
            <a:ext cx="5152175" cy="1938992"/>
          </a:xfrm>
          <a:prstGeom prst="rect">
            <a:avLst/>
          </a:prstGeom>
        </p:spPr>
        <p:txBody>
          <a:bodyPr wrap="square">
            <a:spAutoFit/>
          </a:bodyPr>
          <a:lstStyle/>
          <a:p>
            <a:pPr algn="just">
              <a:lnSpc>
                <a:spcPct val="150000"/>
              </a:lnSpc>
            </a:pPr>
            <a:r>
              <a:rPr lang="vi-VN" sz="2000" dirty="0"/>
              <a:t>Chuột máy tính thường có: nút trái, nút phải, nút cuộn. Các thao tác với chuột gồm: di chuyển chuột, nháy chuột, nháy nút phải chuột, nháy đúp chuột, kéo thả chuột.</a:t>
            </a:r>
            <a:endParaRPr lang="en-US" sz="2000" dirty="0"/>
          </a:p>
        </p:txBody>
      </p:sp>
      <p:sp>
        <p:nvSpPr>
          <p:cNvPr id="4" name="TextBox 3"/>
          <p:cNvSpPr txBox="1"/>
          <p:nvPr/>
        </p:nvSpPr>
        <p:spPr>
          <a:xfrm>
            <a:off x="3151012" y="819847"/>
            <a:ext cx="2712378" cy="463773"/>
          </a:xfrm>
          <a:prstGeom prst="rect">
            <a:avLst/>
          </a:prstGeom>
          <a:noFill/>
        </p:spPr>
        <p:txBody>
          <a:bodyPr wrap="square" rtlCol="0">
            <a:spAutoFit/>
          </a:bodyPr>
          <a:lstStyle/>
          <a:p>
            <a:pPr algn="ctr"/>
            <a:r>
              <a:rPr lang="en-US" sz="2400" b="1" dirty="0">
                <a:solidFill>
                  <a:srgbClr val="C00000"/>
                </a:solidFill>
              </a:rPr>
              <a:t>KẾT LUẬN</a:t>
            </a: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025" y="1251106"/>
            <a:ext cx="1847230" cy="162556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pSp>
        <p:nvGrpSpPr>
          <p:cNvPr id="1247" name="Google Shape;1247;p59"/>
          <p:cNvGrpSpPr/>
          <p:nvPr/>
        </p:nvGrpSpPr>
        <p:grpSpPr>
          <a:xfrm rot="-899960">
            <a:off x="737888" y="3334961"/>
            <a:ext cx="1122466" cy="1007345"/>
            <a:chOff x="2187750" y="197300"/>
            <a:chExt cx="1122500" cy="1007375"/>
          </a:xfrm>
        </p:grpSpPr>
        <p:sp>
          <p:nvSpPr>
            <p:cNvPr id="1248" name="Google Shape;1248;p59"/>
            <p:cNvSpPr/>
            <p:nvPr/>
          </p:nvSpPr>
          <p:spPr>
            <a:xfrm>
              <a:off x="2187750" y="197300"/>
              <a:ext cx="1122500" cy="1007375"/>
            </a:xfrm>
            <a:custGeom>
              <a:avLst/>
              <a:gdLst/>
              <a:ahLst/>
              <a:cxnLst/>
              <a:rect l="l" t="t" r="r" b="b"/>
              <a:pathLst>
                <a:path w="44900" h="40295" extrusionOk="0">
                  <a:moveTo>
                    <a:pt x="27287" y="966"/>
                  </a:moveTo>
                  <a:cubicBezTo>
                    <a:pt x="27754" y="2734"/>
                    <a:pt x="28154" y="4502"/>
                    <a:pt x="28588" y="6270"/>
                  </a:cubicBezTo>
                  <a:cubicBezTo>
                    <a:pt x="28205" y="6233"/>
                    <a:pt x="27819" y="6214"/>
                    <a:pt x="27433" y="6214"/>
                  </a:cubicBezTo>
                  <a:cubicBezTo>
                    <a:pt x="26441" y="6214"/>
                    <a:pt x="25445" y="6340"/>
                    <a:pt x="24485" y="6604"/>
                  </a:cubicBezTo>
                  <a:cubicBezTo>
                    <a:pt x="25319" y="4669"/>
                    <a:pt x="26186" y="2768"/>
                    <a:pt x="27287" y="966"/>
                  </a:cubicBezTo>
                  <a:close/>
                  <a:moveTo>
                    <a:pt x="34525" y="2968"/>
                  </a:moveTo>
                  <a:lnTo>
                    <a:pt x="34525" y="2968"/>
                  </a:lnTo>
                  <a:cubicBezTo>
                    <a:pt x="34259" y="4669"/>
                    <a:pt x="33858" y="6337"/>
                    <a:pt x="33425" y="8005"/>
                  </a:cubicBezTo>
                  <a:cubicBezTo>
                    <a:pt x="32691" y="7504"/>
                    <a:pt x="31924" y="7104"/>
                    <a:pt x="31090" y="6804"/>
                  </a:cubicBezTo>
                  <a:cubicBezTo>
                    <a:pt x="30489" y="6604"/>
                    <a:pt x="29889" y="6470"/>
                    <a:pt x="29288" y="6370"/>
                  </a:cubicBezTo>
                  <a:cubicBezTo>
                    <a:pt x="31056" y="5269"/>
                    <a:pt x="32791" y="4102"/>
                    <a:pt x="34525" y="2968"/>
                  </a:cubicBezTo>
                  <a:close/>
                  <a:moveTo>
                    <a:pt x="19848" y="3235"/>
                  </a:moveTo>
                  <a:lnTo>
                    <a:pt x="19848" y="3235"/>
                  </a:lnTo>
                  <a:cubicBezTo>
                    <a:pt x="21016" y="4536"/>
                    <a:pt x="22250" y="5770"/>
                    <a:pt x="23618" y="6871"/>
                  </a:cubicBezTo>
                  <a:cubicBezTo>
                    <a:pt x="22617" y="7204"/>
                    <a:pt x="21683" y="7738"/>
                    <a:pt x="20882" y="8372"/>
                  </a:cubicBezTo>
                  <a:cubicBezTo>
                    <a:pt x="20415" y="6670"/>
                    <a:pt x="20048" y="4969"/>
                    <a:pt x="19848" y="3235"/>
                  </a:cubicBezTo>
                  <a:close/>
                  <a:moveTo>
                    <a:pt x="14945" y="7571"/>
                  </a:moveTo>
                  <a:lnTo>
                    <a:pt x="14945" y="7571"/>
                  </a:lnTo>
                  <a:cubicBezTo>
                    <a:pt x="16779" y="7838"/>
                    <a:pt x="18614" y="8238"/>
                    <a:pt x="20382" y="8772"/>
                  </a:cubicBezTo>
                  <a:lnTo>
                    <a:pt x="20415" y="8772"/>
                  </a:lnTo>
                  <a:cubicBezTo>
                    <a:pt x="19515" y="9606"/>
                    <a:pt x="18781" y="10673"/>
                    <a:pt x="18347" y="11908"/>
                  </a:cubicBezTo>
                  <a:cubicBezTo>
                    <a:pt x="17046" y="10440"/>
                    <a:pt x="15812" y="9272"/>
                    <a:pt x="14945" y="7571"/>
                  </a:cubicBezTo>
                  <a:close/>
                  <a:moveTo>
                    <a:pt x="17558" y="12536"/>
                  </a:moveTo>
                  <a:cubicBezTo>
                    <a:pt x="17754" y="12536"/>
                    <a:pt x="17950" y="12538"/>
                    <a:pt x="18147" y="12541"/>
                  </a:cubicBezTo>
                  <a:cubicBezTo>
                    <a:pt x="18047" y="12908"/>
                    <a:pt x="17947" y="13309"/>
                    <a:pt x="17914" y="13709"/>
                  </a:cubicBezTo>
                  <a:cubicBezTo>
                    <a:pt x="16913" y="13842"/>
                    <a:pt x="15979" y="14276"/>
                    <a:pt x="15212" y="14910"/>
                  </a:cubicBezTo>
                  <a:cubicBezTo>
                    <a:pt x="15212" y="14876"/>
                    <a:pt x="15178" y="14810"/>
                    <a:pt x="15112" y="14776"/>
                  </a:cubicBezTo>
                  <a:cubicBezTo>
                    <a:pt x="14044" y="14343"/>
                    <a:pt x="13143" y="13709"/>
                    <a:pt x="12310" y="12942"/>
                  </a:cubicBezTo>
                  <a:cubicBezTo>
                    <a:pt x="14051" y="12671"/>
                    <a:pt x="15792" y="12536"/>
                    <a:pt x="17558" y="12536"/>
                  </a:cubicBezTo>
                  <a:close/>
                  <a:moveTo>
                    <a:pt x="37094" y="12641"/>
                  </a:moveTo>
                  <a:cubicBezTo>
                    <a:pt x="39062" y="13175"/>
                    <a:pt x="41097" y="13475"/>
                    <a:pt x="43132" y="13742"/>
                  </a:cubicBezTo>
                  <a:cubicBezTo>
                    <a:pt x="41430" y="14943"/>
                    <a:pt x="39596" y="15710"/>
                    <a:pt x="37594" y="16377"/>
                  </a:cubicBezTo>
                  <a:cubicBezTo>
                    <a:pt x="37728" y="15110"/>
                    <a:pt x="37528" y="13842"/>
                    <a:pt x="37094" y="12641"/>
                  </a:cubicBezTo>
                  <a:close/>
                  <a:moveTo>
                    <a:pt x="27265" y="6785"/>
                  </a:moveTo>
                  <a:cubicBezTo>
                    <a:pt x="28344" y="6785"/>
                    <a:pt x="29445" y="6954"/>
                    <a:pt x="30523" y="7304"/>
                  </a:cubicBezTo>
                  <a:cubicBezTo>
                    <a:pt x="35826" y="9005"/>
                    <a:pt x="38795" y="14876"/>
                    <a:pt x="35660" y="19780"/>
                  </a:cubicBezTo>
                  <a:cubicBezTo>
                    <a:pt x="35026" y="18512"/>
                    <a:pt x="33992" y="17478"/>
                    <a:pt x="32624" y="16878"/>
                  </a:cubicBezTo>
                  <a:cubicBezTo>
                    <a:pt x="31753" y="16502"/>
                    <a:pt x="30894" y="16330"/>
                    <a:pt x="30064" y="16330"/>
                  </a:cubicBezTo>
                  <a:cubicBezTo>
                    <a:pt x="27877" y="16330"/>
                    <a:pt x="25893" y="17523"/>
                    <a:pt x="24418" y="19313"/>
                  </a:cubicBezTo>
                  <a:cubicBezTo>
                    <a:pt x="23985" y="16544"/>
                    <a:pt x="22217" y="14076"/>
                    <a:pt x="19214" y="13709"/>
                  </a:cubicBezTo>
                  <a:cubicBezTo>
                    <a:pt x="19039" y="13670"/>
                    <a:pt x="18851" y="13654"/>
                    <a:pt x="18666" y="13654"/>
                  </a:cubicBezTo>
                  <a:cubicBezTo>
                    <a:pt x="18535" y="13654"/>
                    <a:pt x="18405" y="13662"/>
                    <a:pt x="18280" y="13675"/>
                  </a:cubicBezTo>
                  <a:cubicBezTo>
                    <a:pt x="19261" y="9304"/>
                    <a:pt x="23102" y="6785"/>
                    <a:pt x="27265" y="6785"/>
                  </a:cubicBezTo>
                  <a:close/>
                  <a:moveTo>
                    <a:pt x="37461" y="17245"/>
                  </a:moveTo>
                  <a:cubicBezTo>
                    <a:pt x="39262" y="18312"/>
                    <a:pt x="40963" y="19513"/>
                    <a:pt x="42531" y="20881"/>
                  </a:cubicBezTo>
                  <a:cubicBezTo>
                    <a:pt x="40396" y="20914"/>
                    <a:pt x="38295" y="20947"/>
                    <a:pt x="36160" y="21014"/>
                  </a:cubicBezTo>
                  <a:cubicBezTo>
                    <a:pt x="36093" y="20814"/>
                    <a:pt x="36060" y="20647"/>
                    <a:pt x="35993" y="20480"/>
                  </a:cubicBezTo>
                  <a:cubicBezTo>
                    <a:pt x="36026" y="20480"/>
                    <a:pt x="36060" y="20447"/>
                    <a:pt x="36093" y="20414"/>
                  </a:cubicBezTo>
                  <a:cubicBezTo>
                    <a:pt x="36794" y="19380"/>
                    <a:pt x="37227" y="18312"/>
                    <a:pt x="37461" y="17245"/>
                  </a:cubicBezTo>
                  <a:close/>
                  <a:moveTo>
                    <a:pt x="18509" y="14355"/>
                  </a:moveTo>
                  <a:cubicBezTo>
                    <a:pt x="21138" y="14355"/>
                    <a:pt x="23450" y="16975"/>
                    <a:pt x="24018" y="19813"/>
                  </a:cubicBezTo>
                  <a:cubicBezTo>
                    <a:pt x="24018" y="19813"/>
                    <a:pt x="23985" y="19813"/>
                    <a:pt x="23985" y="19847"/>
                  </a:cubicBezTo>
                  <a:cubicBezTo>
                    <a:pt x="23834" y="20072"/>
                    <a:pt x="24078" y="20353"/>
                    <a:pt x="24308" y="20353"/>
                  </a:cubicBezTo>
                  <a:cubicBezTo>
                    <a:pt x="24385" y="20353"/>
                    <a:pt x="24460" y="20322"/>
                    <a:pt x="24518" y="20247"/>
                  </a:cubicBezTo>
                  <a:cubicBezTo>
                    <a:pt x="25943" y="18423"/>
                    <a:pt x="27835" y="17104"/>
                    <a:pt x="30013" y="17104"/>
                  </a:cubicBezTo>
                  <a:cubicBezTo>
                    <a:pt x="30742" y="17104"/>
                    <a:pt x="31504" y="17252"/>
                    <a:pt x="32290" y="17578"/>
                  </a:cubicBezTo>
                  <a:cubicBezTo>
                    <a:pt x="33958" y="18245"/>
                    <a:pt x="35026" y="19613"/>
                    <a:pt x="35493" y="21181"/>
                  </a:cubicBezTo>
                  <a:cubicBezTo>
                    <a:pt x="35459" y="21314"/>
                    <a:pt x="35493" y="21481"/>
                    <a:pt x="35626" y="21581"/>
                  </a:cubicBezTo>
                  <a:cubicBezTo>
                    <a:pt x="35893" y="22782"/>
                    <a:pt x="35860" y="24083"/>
                    <a:pt x="35459" y="25317"/>
                  </a:cubicBezTo>
                  <a:cubicBezTo>
                    <a:pt x="35459" y="25384"/>
                    <a:pt x="35459" y="25417"/>
                    <a:pt x="35459" y="25451"/>
                  </a:cubicBezTo>
                  <a:lnTo>
                    <a:pt x="35426" y="25451"/>
                  </a:lnTo>
                  <a:cubicBezTo>
                    <a:pt x="35064" y="25571"/>
                    <a:pt x="35166" y="26103"/>
                    <a:pt x="35511" y="26103"/>
                  </a:cubicBezTo>
                  <a:cubicBezTo>
                    <a:pt x="35547" y="26103"/>
                    <a:pt x="35585" y="26097"/>
                    <a:pt x="35626" y="26084"/>
                  </a:cubicBezTo>
                  <a:cubicBezTo>
                    <a:pt x="36433" y="25883"/>
                    <a:pt x="37283" y="25731"/>
                    <a:pt x="38126" y="25731"/>
                  </a:cubicBezTo>
                  <a:cubicBezTo>
                    <a:pt x="39095" y="25731"/>
                    <a:pt x="40056" y="25931"/>
                    <a:pt x="40930" y="26485"/>
                  </a:cubicBezTo>
                  <a:cubicBezTo>
                    <a:pt x="43232" y="27919"/>
                    <a:pt x="43232" y="30354"/>
                    <a:pt x="41731" y="32355"/>
                  </a:cubicBezTo>
                  <a:cubicBezTo>
                    <a:pt x="40424" y="34113"/>
                    <a:pt x="37929" y="35840"/>
                    <a:pt x="35626" y="35840"/>
                  </a:cubicBezTo>
                  <a:cubicBezTo>
                    <a:pt x="34519" y="35840"/>
                    <a:pt x="33457" y="35442"/>
                    <a:pt x="32591" y="34457"/>
                  </a:cubicBezTo>
                  <a:cubicBezTo>
                    <a:pt x="32518" y="34384"/>
                    <a:pt x="32424" y="34351"/>
                    <a:pt x="32330" y="34351"/>
                  </a:cubicBezTo>
                  <a:cubicBezTo>
                    <a:pt x="32164" y="34351"/>
                    <a:pt x="31999" y="34454"/>
                    <a:pt x="31957" y="34624"/>
                  </a:cubicBezTo>
                  <a:cubicBezTo>
                    <a:pt x="31153" y="37840"/>
                    <a:pt x="28573" y="39581"/>
                    <a:pt x="25898" y="39581"/>
                  </a:cubicBezTo>
                  <a:cubicBezTo>
                    <a:pt x="24024" y="39581"/>
                    <a:pt x="22104" y="38726"/>
                    <a:pt x="20716" y="36925"/>
                  </a:cubicBezTo>
                  <a:cubicBezTo>
                    <a:pt x="20749" y="36892"/>
                    <a:pt x="20749" y="36825"/>
                    <a:pt x="20782" y="36759"/>
                  </a:cubicBezTo>
                  <a:cubicBezTo>
                    <a:pt x="20842" y="36518"/>
                    <a:pt x="20650" y="36362"/>
                    <a:pt x="20458" y="36362"/>
                  </a:cubicBezTo>
                  <a:cubicBezTo>
                    <a:pt x="20330" y="36362"/>
                    <a:pt x="20202" y="36432"/>
                    <a:pt x="20148" y="36592"/>
                  </a:cubicBezTo>
                  <a:cubicBezTo>
                    <a:pt x="20082" y="36659"/>
                    <a:pt x="20048" y="36759"/>
                    <a:pt x="20082" y="36859"/>
                  </a:cubicBezTo>
                  <a:cubicBezTo>
                    <a:pt x="19448" y="38523"/>
                    <a:pt x="18008" y="39359"/>
                    <a:pt x="16585" y="39359"/>
                  </a:cubicBezTo>
                  <a:cubicBezTo>
                    <a:pt x="15014" y="39359"/>
                    <a:pt x="13464" y="38340"/>
                    <a:pt x="13043" y="36292"/>
                  </a:cubicBezTo>
                  <a:cubicBezTo>
                    <a:pt x="13002" y="36124"/>
                    <a:pt x="12855" y="36049"/>
                    <a:pt x="12710" y="36049"/>
                  </a:cubicBezTo>
                  <a:cubicBezTo>
                    <a:pt x="12624" y="36049"/>
                    <a:pt x="12538" y="36075"/>
                    <a:pt x="12476" y="36125"/>
                  </a:cubicBezTo>
                  <a:cubicBezTo>
                    <a:pt x="10852" y="37503"/>
                    <a:pt x="8793" y="38372"/>
                    <a:pt x="6699" y="38372"/>
                  </a:cubicBezTo>
                  <a:cubicBezTo>
                    <a:pt x="5955" y="38372"/>
                    <a:pt x="5206" y="38262"/>
                    <a:pt x="4471" y="38026"/>
                  </a:cubicBezTo>
                  <a:cubicBezTo>
                    <a:pt x="2503" y="37426"/>
                    <a:pt x="1135" y="34490"/>
                    <a:pt x="2236" y="32656"/>
                  </a:cubicBezTo>
                  <a:cubicBezTo>
                    <a:pt x="2836" y="31722"/>
                    <a:pt x="3737" y="30921"/>
                    <a:pt x="4571" y="30154"/>
                  </a:cubicBezTo>
                  <a:cubicBezTo>
                    <a:pt x="4607" y="30167"/>
                    <a:pt x="4644" y="30174"/>
                    <a:pt x="4680" y="30174"/>
                  </a:cubicBezTo>
                  <a:cubicBezTo>
                    <a:pt x="4909" y="30174"/>
                    <a:pt x="5106" y="29922"/>
                    <a:pt x="4904" y="29720"/>
                  </a:cubicBezTo>
                  <a:cubicBezTo>
                    <a:pt x="3437" y="28319"/>
                    <a:pt x="3303" y="25951"/>
                    <a:pt x="4704" y="24450"/>
                  </a:cubicBezTo>
                  <a:cubicBezTo>
                    <a:pt x="5638" y="23451"/>
                    <a:pt x="6855" y="23145"/>
                    <a:pt x="8096" y="23145"/>
                  </a:cubicBezTo>
                  <a:cubicBezTo>
                    <a:pt x="8762" y="23145"/>
                    <a:pt x="9434" y="23233"/>
                    <a:pt x="10075" y="23349"/>
                  </a:cubicBezTo>
                  <a:cubicBezTo>
                    <a:pt x="10618" y="23445"/>
                    <a:pt x="11001" y="23579"/>
                    <a:pt x="11329" y="23579"/>
                  </a:cubicBezTo>
                  <a:cubicBezTo>
                    <a:pt x="11686" y="23579"/>
                    <a:pt x="11978" y="23421"/>
                    <a:pt x="12343" y="22882"/>
                  </a:cubicBezTo>
                  <a:cubicBezTo>
                    <a:pt x="12743" y="22315"/>
                    <a:pt x="12643" y="20847"/>
                    <a:pt x="12810" y="20247"/>
                  </a:cubicBezTo>
                  <a:cubicBezTo>
                    <a:pt x="13210" y="18646"/>
                    <a:pt x="14044" y="17011"/>
                    <a:pt x="15212" y="15844"/>
                  </a:cubicBezTo>
                  <a:cubicBezTo>
                    <a:pt x="16299" y="14796"/>
                    <a:pt x="17431" y="14355"/>
                    <a:pt x="18509" y="14355"/>
                  </a:cubicBezTo>
                  <a:close/>
                  <a:moveTo>
                    <a:pt x="27394" y="1"/>
                  </a:moveTo>
                  <a:cubicBezTo>
                    <a:pt x="27304" y="1"/>
                    <a:pt x="27213" y="44"/>
                    <a:pt x="27153" y="132"/>
                  </a:cubicBezTo>
                  <a:cubicBezTo>
                    <a:pt x="25886" y="2134"/>
                    <a:pt x="24752" y="4302"/>
                    <a:pt x="24118" y="6604"/>
                  </a:cubicBezTo>
                  <a:cubicBezTo>
                    <a:pt x="24118" y="6604"/>
                    <a:pt x="24118" y="6604"/>
                    <a:pt x="24085" y="6570"/>
                  </a:cubicBezTo>
                  <a:cubicBezTo>
                    <a:pt x="22550" y="5203"/>
                    <a:pt x="21049" y="3768"/>
                    <a:pt x="19681" y="2201"/>
                  </a:cubicBezTo>
                  <a:cubicBezTo>
                    <a:pt x="19630" y="2149"/>
                    <a:pt x="19562" y="2126"/>
                    <a:pt x="19494" y="2126"/>
                  </a:cubicBezTo>
                  <a:cubicBezTo>
                    <a:pt x="19343" y="2126"/>
                    <a:pt x="19191" y="2240"/>
                    <a:pt x="19214" y="2401"/>
                  </a:cubicBezTo>
                  <a:cubicBezTo>
                    <a:pt x="19315" y="4402"/>
                    <a:pt x="19715" y="6404"/>
                    <a:pt x="20515" y="8238"/>
                  </a:cubicBezTo>
                  <a:cubicBezTo>
                    <a:pt x="18547" y="7604"/>
                    <a:pt x="16513" y="7204"/>
                    <a:pt x="14444" y="6937"/>
                  </a:cubicBezTo>
                  <a:cubicBezTo>
                    <a:pt x="14432" y="6936"/>
                    <a:pt x="14421" y="6935"/>
                    <a:pt x="14409" y="6935"/>
                  </a:cubicBezTo>
                  <a:cubicBezTo>
                    <a:pt x="14204" y="6935"/>
                    <a:pt x="14148" y="7213"/>
                    <a:pt x="14211" y="7371"/>
                  </a:cubicBezTo>
                  <a:cubicBezTo>
                    <a:pt x="15011" y="9139"/>
                    <a:pt x="16312" y="11207"/>
                    <a:pt x="18114" y="12108"/>
                  </a:cubicBezTo>
                  <a:cubicBezTo>
                    <a:pt x="17904" y="12104"/>
                    <a:pt x="17695" y="12103"/>
                    <a:pt x="17486" y="12103"/>
                  </a:cubicBezTo>
                  <a:cubicBezTo>
                    <a:pt x="15567" y="12103"/>
                    <a:pt x="13671" y="12244"/>
                    <a:pt x="11776" y="12575"/>
                  </a:cubicBezTo>
                  <a:cubicBezTo>
                    <a:pt x="11576" y="12575"/>
                    <a:pt x="11576" y="12842"/>
                    <a:pt x="11676" y="12942"/>
                  </a:cubicBezTo>
                  <a:cubicBezTo>
                    <a:pt x="12610" y="13942"/>
                    <a:pt x="13711" y="14643"/>
                    <a:pt x="15011" y="15076"/>
                  </a:cubicBezTo>
                  <a:cubicBezTo>
                    <a:pt x="13811" y="16144"/>
                    <a:pt x="12910" y="17678"/>
                    <a:pt x="12376" y="19179"/>
                  </a:cubicBezTo>
                  <a:cubicBezTo>
                    <a:pt x="12043" y="20047"/>
                    <a:pt x="11809" y="22482"/>
                    <a:pt x="10608" y="22749"/>
                  </a:cubicBezTo>
                  <a:cubicBezTo>
                    <a:pt x="10553" y="22763"/>
                    <a:pt x="10490" y="22770"/>
                    <a:pt x="10421" y="22770"/>
                  </a:cubicBezTo>
                  <a:cubicBezTo>
                    <a:pt x="9869" y="22770"/>
                    <a:pt x="8937" y="22348"/>
                    <a:pt x="8373" y="22348"/>
                  </a:cubicBezTo>
                  <a:cubicBezTo>
                    <a:pt x="7106" y="22348"/>
                    <a:pt x="5805" y="22682"/>
                    <a:pt x="4771" y="23482"/>
                  </a:cubicBezTo>
                  <a:cubicBezTo>
                    <a:pt x="2703" y="25050"/>
                    <a:pt x="2436" y="28152"/>
                    <a:pt x="4304" y="29920"/>
                  </a:cubicBezTo>
                  <a:cubicBezTo>
                    <a:pt x="2269" y="31355"/>
                    <a:pt x="1" y="33690"/>
                    <a:pt x="1202" y="36325"/>
                  </a:cubicBezTo>
                  <a:cubicBezTo>
                    <a:pt x="2092" y="38317"/>
                    <a:pt x="4448" y="39041"/>
                    <a:pt x="6662" y="39041"/>
                  </a:cubicBezTo>
                  <a:cubicBezTo>
                    <a:pt x="7599" y="39041"/>
                    <a:pt x="8510" y="38912"/>
                    <a:pt x="9274" y="38693"/>
                  </a:cubicBezTo>
                  <a:cubicBezTo>
                    <a:pt x="10108" y="38426"/>
                    <a:pt x="10842" y="38060"/>
                    <a:pt x="11609" y="37659"/>
                  </a:cubicBezTo>
                  <a:cubicBezTo>
                    <a:pt x="12246" y="37325"/>
                    <a:pt x="12345" y="37171"/>
                    <a:pt x="12358" y="37171"/>
                  </a:cubicBezTo>
                  <a:lnTo>
                    <a:pt x="12358" y="37171"/>
                  </a:lnTo>
                  <a:cubicBezTo>
                    <a:pt x="12373" y="37171"/>
                    <a:pt x="12264" y="37393"/>
                    <a:pt x="12810" y="37793"/>
                  </a:cubicBezTo>
                  <a:cubicBezTo>
                    <a:pt x="13644" y="38426"/>
                    <a:pt x="13911" y="39427"/>
                    <a:pt x="15045" y="39894"/>
                  </a:cubicBezTo>
                  <a:cubicBezTo>
                    <a:pt x="15557" y="40108"/>
                    <a:pt x="16071" y="40207"/>
                    <a:pt x="16571" y="40207"/>
                  </a:cubicBezTo>
                  <a:cubicBezTo>
                    <a:pt x="18251" y="40207"/>
                    <a:pt x="19770" y="39094"/>
                    <a:pt x="20515" y="37526"/>
                  </a:cubicBezTo>
                  <a:cubicBezTo>
                    <a:pt x="21902" y="39411"/>
                    <a:pt x="23922" y="40294"/>
                    <a:pt x="25930" y="40294"/>
                  </a:cubicBezTo>
                  <a:cubicBezTo>
                    <a:pt x="28752" y="40294"/>
                    <a:pt x="31549" y="38549"/>
                    <a:pt x="32524" y="35391"/>
                  </a:cubicBezTo>
                  <a:cubicBezTo>
                    <a:pt x="33434" y="36175"/>
                    <a:pt x="34522" y="36511"/>
                    <a:pt x="35654" y="36511"/>
                  </a:cubicBezTo>
                  <a:cubicBezTo>
                    <a:pt x="38715" y="36511"/>
                    <a:pt x="42103" y="34057"/>
                    <a:pt x="43198" y="31355"/>
                  </a:cubicBezTo>
                  <a:cubicBezTo>
                    <a:pt x="44900" y="27231"/>
                    <a:pt x="41041" y="25201"/>
                    <a:pt x="37551" y="25201"/>
                  </a:cubicBezTo>
                  <a:cubicBezTo>
                    <a:pt x="37004" y="25201"/>
                    <a:pt x="36466" y="25251"/>
                    <a:pt x="35960" y="25350"/>
                  </a:cubicBezTo>
                  <a:cubicBezTo>
                    <a:pt x="36427" y="24150"/>
                    <a:pt x="36527" y="22849"/>
                    <a:pt x="36293" y="21614"/>
                  </a:cubicBezTo>
                  <a:cubicBezTo>
                    <a:pt x="38628" y="21548"/>
                    <a:pt x="40963" y="21514"/>
                    <a:pt x="43298" y="21448"/>
                  </a:cubicBezTo>
                  <a:cubicBezTo>
                    <a:pt x="43532" y="21448"/>
                    <a:pt x="43665" y="21147"/>
                    <a:pt x="43498" y="20947"/>
                  </a:cubicBezTo>
                  <a:cubicBezTo>
                    <a:pt x="41731" y="19346"/>
                    <a:pt x="39796" y="17945"/>
                    <a:pt x="37694" y="16878"/>
                  </a:cubicBezTo>
                  <a:cubicBezTo>
                    <a:pt x="39996" y="16377"/>
                    <a:pt x="42131" y="15210"/>
                    <a:pt x="43999" y="13809"/>
                  </a:cubicBezTo>
                  <a:cubicBezTo>
                    <a:pt x="44199" y="13642"/>
                    <a:pt x="44132" y="13309"/>
                    <a:pt x="43865" y="13275"/>
                  </a:cubicBezTo>
                  <a:cubicBezTo>
                    <a:pt x="41630" y="13042"/>
                    <a:pt x="39462" y="12675"/>
                    <a:pt x="37261" y="12375"/>
                  </a:cubicBezTo>
                  <a:cubicBezTo>
                    <a:pt x="38562" y="10840"/>
                    <a:pt x="39729" y="9139"/>
                    <a:pt x="40730" y="7371"/>
                  </a:cubicBezTo>
                  <a:cubicBezTo>
                    <a:pt x="40853" y="7155"/>
                    <a:pt x="40691" y="6967"/>
                    <a:pt x="40481" y="6967"/>
                  </a:cubicBezTo>
                  <a:cubicBezTo>
                    <a:pt x="40464" y="6967"/>
                    <a:pt x="40447" y="6968"/>
                    <a:pt x="40430" y="6971"/>
                  </a:cubicBezTo>
                  <a:cubicBezTo>
                    <a:pt x="38328" y="7271"/>
                    <a:pt x="36193" y="7571"/>
                    <a:pt x="34092" y="7971"/>
                  </a:cubicBezTo>
                  <a:cubicBezTo>
                    <a:pt x="34025" y="8005"/>
                    <a:pt x="33992" y="8038"/>
                    <a:pt x="33992" y="8105"/>
                  </a:cubicBezTo>
                  <a:cubicBezTo>
                    <a:pt x="33925" y="8205"/>
                    <a:pt x="34025" y="8372"/>
                    <a:pt x="34158" y="8372"/>
                  </a:cubicBezTo>
                  <a:cubicBezTo>
                    <a:pt x="36093" y="8138"/>
                    <a:pt x="38028" y="7871"/>
                    <a:pt x="39963" y="7604"/>
                  </a:cubicBezTo>
                  <a:lnTo>
                    <a:pt x="39963" y="7604"/>
                  </a:lnTo>
                  <a:cubicBezTo>
                    <a:pt x="39029" y="9139"/>
                    <a:pt x="37995" y="10607"/>
                    <a:pt x="36827" y="12008"/>
                  </a:cubicBezTo>
                  <a:cubicBezTo>
                    <a:pt x="36193" y="10573"/>
                    <a:pt x="35159" y="9272"/>
                    <a:pt x="33825" y="8305"/>
                  </a:cubicBezTo>
                  <a:cubicBezTo>
                    <a:pt x="33858" y="8272"/>
                    <a:pt x="33858" y="8238"/>
                    <a:pt x="33892" y="8205"/>
                  </a:cubicBezTo>
                  <a:cubicBezTo>
                    <a:pt x="33892" y="8171"/>
                    <a:pt x="33892" y="8105"/>
                    <a:pt x="33925" y="8071"/>
                  </a:cubicBezTo>
                  <a:cubicBezTo>
                    <a:pt x="34559" y="6270"/>
                    <a:pt x="34926" y="4369"/>
                    <a:pt x="35193" y="2467"/>
                  </a:cubicBezTo>
                  <a:cubicBezTo>
                    <a:pt x="35193" y="2308"/>
                    <a:pt x="35066" y="2128"/>
                    <a:pt x="34897" y="2128"/>
                  </a:cubicBezTo>
                  <a:cubicBezTo>
                    <a:pt x="34853" y="2128"/>
                    <a:pt x="34807" y="2140"/>
                    <a:pt x="34759" y="2167"/>
                  </a:cubicBezTo>
                  <a:cubicBezTo>
                    <a:pt x="32824" y="3368"/>
                    <a:pt x="30856" y="4636"/>
                    <a:pt x="29055" y="6070"/>
                  </a:cubicBezTo>
                  <a:cubicBezTo>
                    <a:pt x="28755" y="4102"/>
                    <a:pt x="28221" y="2134"/>
                    <a:pt x="27654" y="199"/>
                  </a:cubicBezTo>
                  <a:cubicBezTo>
                    <a:pt x="27617" y="69"/>
                    <a:pt x="27507" y="1"/>
                    <a:pt x="2739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9"/>
            <p:cNvSpPr/>
            <p:nvPr/>
          </p:nvSpPr>
          <p:spPr>
            <a:xfrm>
              <a:off x="3087575" y="628400"/>
              <a:ext cx="163475" cy="94275"/>
            </a:xfrm>
            <a:custGeom>
              <a:avLst/>
              <a:gdLst/>
              <a:ahLst/>
              <a:cxnLst/>
              <a:rect l="l" t="t" r="r" b="b"/>
              <a:pathLst>
                <a:path w="6539" h="3771" extrusionOk="0">
                  <a:moveTo>
                    <a:pt x="1468" y="1"/>
                  </a:moveTo>
                  <a:cubicBezTo>
                    <a:pt x="1234" y="1068"/>
                    <a:pt x="801" y="2136"/>
                    <a:pt x="100" y="3170"/>
                  </a:cubicBezTo>
                  <a:cubicBezTo>
                    <a:pt x="67" y="3203"/>
                    <a:pt x="33" y="3236"/>
                    <a:pt x="0" y="3236"/>
                  </a:cubicBezTo>
                  <a:cubicBezTo>
                    <a:pt x="67" y="3403"/>
                    <a:pt x="100" y="3570"/>
                    <a:pt x="167" y="3770"/>
                  </a:cubicBezTo>
                  <a:cubicBezTo>
                    <a:pt x="2302" y="3703"/>
                    <a:pt x="4403" y="3670"/>
                    <a:pt x="6538" y="3637"/>
                  </a:cubicBezTo>
                  <a:cubicBezTo>
                    <a:pt x="4970" y="2269"/>
                    <a:pt x="3269" y="1068"/>
                    <a:pt x="1468"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9"/>
            <p:cNvSpPr/>
            <p:nvPr/>
          </p:nvSpPr>
          <p:spPr>
            <a:xfrm>
              <a:off x="2216100" y="556150"/>
              <a:ext cx="1052450" cy="630675"/>
            </a:xfrm>
            <a:custGeom>
              <a:avLst/>
              <a:gdLst/>
              <a:ahLst/>
              <a:cxnLst/>
              <a:rect l="l" t="t" r="r" b="b"/>
              <a:pathLst>
                <a:path w="42098" h="25227" extrusionOk="0">
                  <a:moveTo>
                    <a:pt x="17375" y="1"/>
                  </a:moveTo>
                  <a:cubicBezTo>
                    <a:pt x="16297" y="1"/>
                    <a:pt x="15165" y="442"/>
                    <a:pt x="14078" y="1490"/>
                  </a:cubicBezTo>
                  <a:cubicBezTo>
                    <a:pt x="12910" y="2657"/>
                    <a:pt x="12076" y="4292"/>
                    <a:pt x="11676" y="5893"/>
                  </a:cubicBezTo>
                  <a:cubicBezTo>
                    <a:pt x="11509" y="6493"/>
                    <a:pt x="11609" y="7961"/>
                    <a:pt x="11209" y="8528"/>
                  </a:cubicBezTo>
                  <a:cubicBezTo>
                    <a:pt x="10844" y="9067"/>
                    <a:pt x="10552" y="9225"/>
                    <a:pt x="10195" y="9225"/>
                  </a:cubicBezTo>
                  <a:cubicBezTo>
                    <a:pt x="9867" y="9225"/>
                    <a:pt x="9484" y="9091"/>
                    <a:pt x="8941" y="8995"/>
                  </a:cubicBezTo>
                  <a:cubicBezTo>
                    <a:pt x="8300" y="8879"/>
                    <a:pt x="7628" y="8791"/>
                    <a:pt x="6962" y="8791"/>
                  </a:cubicBezTo>
                  <a:cubicBezTo>
                    <a:pt x="5721" y="8791"/>
                    <a:pt x="4504" y="9097"/>
                    <a:pt x="3570" y="10096"/>
                  </a:cubicBezTo>
                  <a:cubicBezTo>
                    <a:pt x="2169" y="11597"/>
                    <a:pt x="2303" y="13965"/>
                    <a:pt x="3770" y="15366"/>
                  </a:cubicBezTo>
                  <a:cubicBezTo>
                    <a:pt x="3972" y="15568"/>
                    <a:pt x="3775" y="15820"/>
                    <a:pt x="3546" y="15820"/>
                  </a:cubicBezTo>
                  <a:cubicBezTo>
                    <a:pt x="3510" y="15820"/>
                    <a:pt x="3473" y="15813"/>
                    <a:pt x="3437" y="15800"/>
                  </a:cubicBezTo>
                  <a:cubicBezTo>
                    <a:pt x="2603" y="16567"/>
                    <a:pt x="1702" y="17368"/>
                    <a:pt x="1102" y="18302"/>
                  </a:cubicBezTo>
                  <a:cubicBezTo>
                    <a:pt x="1" y="20136"/>
                    <a:pt x="1369" y="23072"/>
                    <a:pt x="3337" y="23672"/>
                  </a:cubicBezTo>
                  <a:cubicBezTo>
                    <a:pt x="4074" y="23909"/>
                    <a:pt x="4825" y="24019"/>
                    <a:pt x="5571" y="24019"/>
                  </a:cubicBezTo>
                  <a:cubicBezTo>
                    <a:pt x="7663" y="24019"/>
                    <a:pt x="9720" y="23156"/>
                    <a:pt x="11342" y="21804"/>
                  </a:cubicBezTo>
                  <a:cubicBezTo>
                    <a:pt x="11410" y="21737"/>
                    <a:pt x="11504" y="21702"/>
                    <a:pt x="11597" y="21702"/>
                  </a:cubicBezTo>
                  <a:cubicBezTo>
                    <a:pt x="11735" y="21702"/>
                    <a:pt x="11870" y="21778"/>
                    <a:pt x="11909" y="21938"/>
                  </a:cubicBezTo>
                  <a:cubicBezTo>
                    <a:pt x="12330" y="23986"/>
                    <a:pt x="13880" y="25005"/>
                    <a:pt x="15451" y="25005"/>
                  </a:cubicBezTo>
                  <a:cubicBezTo>
                    <a:pt x="16874" y="25005"/>
                    <a:pt x="18314" y="24169"/>
                    <a:pt x="18948" y="22505"/>
                  </a:cubicBezTo>
                  <a:cubicBezTo>
                    <a:pt x="18914" y="22405"/>
                    <a:pt x="18948" y="22305"/>
                    <a:pt x="19014" y="22238"/>
                  </a:cubicBezTo>
                  <a:cubicBezTo>
                    <a:pt x="19068" y="22078"/>
                    <a:pt x="19196" y="22008"/>
                    <a:pt x="19324" y="22008"/>
                  </a:cubicBezTo>
                  <a:cubicBezTo>
                    <a:pt x="19516" y="22008"/>
                    <a:pt x="19708" y="22164"/>
                    <a:pt x="19648" y="22405"/>
                  </a:cubicBezTo>
                  <a:cubicBezTo>
                    <a:pt x="19615" y="22471"/>
                    <a:pt x="19615" y="22538"/>
                    <a:pt x="19582" y="22571"/>
                  </a:cubicBezTo>
                  <a:cubicBezTo>
                    <a:pt x="20970" y="24372"/>
                    <a:pt x="22890" y="25227"/>
                    <a:pt x="24764" y="25227"/>
                  </a:cubicBezTo>
                  <a:cubicBezTo>
                    <a:pt x="27439" y="25227"/>
                    <a:pt x="30019" y="23486"/>
                    <a:pt x="30823" y="20270"/>
                  </a:cubicBezTo>
                  <a:cubicBezTo>
                    <a:pt x="30865" y="20100"/>
                    <a:pt x="31030" y="19997"/>
                    <a:pt x="31196" y="19997"/>
                  </a:cubicBezTo>
                  <a:cubicBezTo>
                    <a:pt x="31290" y="19997"/>
                    <a:pt x="31384" y="20030"/>
                    <a:pt x="31457" y="20103"/>
                  </a:cubicBezTo>
                  <a:cubicBezTo>
                    <a:pt x="32323" y="21088"/>
                    <a:pt x="33385" y="21486"/>
                    <a:pt x="34492" y="21486"/>
                  </a:cubicBezTo>
                  <a:cubicBezTo>
                    <a:pt x="36795" y="21486"/>
                    <a:pt x="39290" y="19759"/>
                    <a:pt x="40597" y="18001"/>
                  </a:cubicBezTo>
                  <a:cubicBezTo>
                    <a:pt x="42098" y="16000"/>
                    <a:pt x="42098" y="13565"/>
                    <a:pt x="39796" y="12131"/>
                  </a:cubicBezTo>
                  <a:cubicBezTo>
                    <a:pt x="38922" y="11577"/>
                    <a:pt x="37961" y="11377"/>
                    <a:pt x="36992" y="11377"/>
                  </a:cubicBezTo>
                  <a:cubicBezTo>
                    <a:pt x="36149" y="11377"/>
                    <a:pt x="35299" y="11529"/>
                    <a:pt x="34492" y="11730"/>
                  </a:cubicBezTo>
                  <a:cubicBezTo>
                    <a:pt x="34451" y="11743"/>
                    <a:pt x="34413" y="11749"/>
                    <a:pt x="34377" y="11749"/>
                  </a:cubicBezTo>
                  <a:cubicBezTo>
                    <a:pt x="34032" y="11749"/>
                    <a:pt x="33930" y="11217"/>
                    <a:pt x="34292" y="11097"/>
                  </a:cubicBezTo>
                  <a:lnTo>
                    <a:pt x="34325" y="11097"/>
                  </a:lnTo>
                  <a:cubicBezTo>
                    <a:pt x="34325" y="11063"/>
                    <a:pt x="34325" y="11030"/>
                    <a:pt x="34325" y="10963"/>
                  </a:cubicBezTo>
                  <a:cubicBezTo>
                    <a:pt x="34726" y="9729"/>
                    <a:pt x="34759" y="8428"/>
                    <a:pt x="34492" y="7227"/>
                  </a:cubicBezTo>
                  <a:cubicBezTo>
                    <a:pt x="34359" y="7127"/>
                    <a:pt x="34325" y="6960"/>
                    <a:pt x="34359" y="6827"/>
                  </a:cubicBezTo>
                  <a:cubicBezTo>
                    <a:pt x="33892" y="5259"/>
                    <a:pt x="32824" y="3891"/>
                    <a:pt x="31156" y="3224"/>
                  </a:cubicBezTo>
                  <a:cubicBezTo>
                    <a:pt x="30370" y="2898"/>
                    <a:pt x="29608" y="2750"/>
                    <a:pt x="28879" y="2750"/>
                  </a:cubicBezTo>
                  <a:cubicBezTo>
                    <a:pt x="26701" y="2750"/>
                    <a:pt x="24809" y="4069"/>
                    <a:pt x="23384" y="5893"/>
                  </a:cubicBezTo>
                  <a:cubicBezTo>
                    <a:pt x="23326" y="5968"/>
                    <a:pt x="23251" y="5999"/>
                    <a:pt x="23174" y="5999"/>
                  </a:cubicBezTo>
                  <a:cubicBezTo>
                    <a:pt x="22944" y="5999"/>
                    <a:pt x="22700" y="5718"/>
                    <a:pt x="22851" y="5493"/>
                  </a:cubicBezTo>
                  <a:cubicBezTo>
                    <a:pt x="22851" y="5459"/>
                    <a:pt x="22884" y="5459"/>
                    <a:pt x="22884" y="5459"/>
                  </a:cubicBezTo>
                  <a:cubicBezTo>
                    <a:pt x="22316" y="2621"/>
                    <a:pt x="20004" y="1"/>
                    <a:pt x="17375"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9"/>
            <p:cNvSpPr/>
            <p:nvPr/>
          </p:nvSpPr>
          <p:spPr>
            <a:xfrm>
              <a:off x="3115075" y="513325"/>
              <a:ext cx="150975" cy="93425"/>
            </a:xfrm>
            <a:custGeom>
              <a:avLst/>
              <a:gdLst/>
              <a:ahLst/>
              <a:cxnLst/>
              <a:rect l="l" t="t" r="r" b="b"/>
              <a:pathLst>
                <a:path w="6039" h="3737" extrusionOk="0">
                  <a:moveTo>
                    <a:pt x="1" y="0"/>
                  </a:moveTo>
                  <a:cubicBezTo>
                    <a:pt x="435" y="1201"/>
                    <a:pt x="635" y="2469"/>
                    <a:pt x="501" y="3736"/>
                  </a:cubicBezTo>
                  <a:cubicBezTo>
                    <a:pt x="2503" y="3103"/>
                    <a:pt x="4337" y="2302"/>
                    <a:pt x="6039" y="1101"/>
                  </a:cubicBezTo>
                  <a:cubicBezTo>
                    <a:pt x="4004" y="834"/>
                    <a:pt x="1969" y="534"/>
                    <a:pt x="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9"/>
            <p:cNvSpPr/>
            <p:nvPr/>
          </p:nvSpPr>
          <p:spPr>
            <a:xfrm>
              <a:off x="3033350" y="387400"/>
              <a:ext cx="153475" cy="110100"/>
            </a:xfrm>
            <a:custGeom>
              <a:avLst/>
              <a:gdLst/>
              <a:ahLst/>
              <a:cxnLst/>
              <a:rect l="l" t="t" r="r" b="b"/>
              <a:pathLst>
                <a:path w="6139" h="4404" extrusionOk="0">
                  <a:moveTo>
                    <a:pt x="6139" y="0"/>
                  </a:moveTo>
                  <a:lnTo>
                    <a:pt x="6139" y="0"/>
                  </a:lnTo>
                  <a:cubicBezTo>
                    <a:pt x="4204" y="267"/>
                    <a:pt x="2269" y="534"/>
                    <a:pt x="334" y="768"/>
                  </a:cubicBezTo>
                  <a:cubicBezTo>
                    <a:pt x="201" y="768"/>
                    <a:pt x="101" y="634"/>
                    <a:pt x="168" y="501"/>
                  </a:cubicBezTo>
                  <a:lnTo>
                    <a:pt x="101" y="467"/>
                  </a:lnTo>
                  <a:cubicBezTo>
                    <a:pt x="68" y="501"/>
                    <a:pt x="68" y="567"/>
                    <a:pt x="68" y="601"/>
                  </a:cubicBezTo>
                  <a:cubicBezTo>
                    <a:pt x="34" y="634"/>
                    <a:pt x="34" y="668"/>
                    <a:pt x="1" y="701"/>
                  </a:cubicBezTo>
                  <a:cubicBezTo>
                    <a:pt x="1335" y="1668"/>
                    <a:pt x="2369" y="2969"/>
                    <a:pt x="3003" y="4404"/>
                  </a:cubicBezTo>
                  <a:cubicBezTo>
                    <a:pt x="4171" y="3003"/>
                    <a:pt x="5205" y="1535"/>
                    <a:pt x="6139"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9"/>
            <p:cNvSpPr/>
            <p:nvPr/>
          </p:nvSpPr>
          <p:spPr>
            <a:xfrm>
              <a:off x="2644750" y="366900"/>
              <a:ext cx="512900" cy="324900"/>
            </a:xfrm>
            <a:custGeom>
              <a:avLst/>
              <a:gdLst/>
              <a:ahLst/>
              <a:cxnLst/>
              <a:rect l="l" t="t" r="r" b="b"/>
              <a:pathLst>
                <a:path w="20516" h="12996" extrusionOk="0">
                  <a:moveTo>
                    <a:pt x="8985" y="1"/>
                  </a:moveTo>
                  <a:cubicBezTo>
                    <a:pt x="4822" y="1"/>
                    <a:pt x="981" y="2520"/>
                    <a:pt x="0" y="6891"/>
                  </a:cubicBezTo>
                  <a:cubicBezTo>
                    <a:pt x="125" y="6878"/>
                    <a:pt x="255" y="6870"/>
                    <a:pt x="388" y="6870"/>
                  </a:cubicBezTo>
                  <a:cubicBezTo>
                    <a:pt x="577" y="6870"/>
                    <a:pt x="772" y="6886"/>
                    <a:pt x="968" y="6925"/>
                  </a:cubicBezTo>
                  <a:cubicBezTo>
                    <a:pt x="3937" y="7292"/>
                    <a:pt x="5705" y="9760"/>
                    <a:pt x="6138" y="12529"/>
                  </a:cubicBezTo>
                  <a:cubicBezTo>
                    <a:pt x="7613" y="10739"/>
                    <a:pt x="9597" y="9546"/>
                    <a:pt x="11784" y="9546"/>
                  </a:cubicBezTo>
                  <a:cubicBezTo>
                    <a:pt x="12614" y="9546"/>
                    <a:pt x="13473" y="9718"/>
                    <a:pt x="14344" y="10094"/>
                  </a:cubicBezTo>
                  <a:cubicBezTo>
                    <a:pt x="15712" y="10694"/>
                    <a:pt x="16746" y="11728"/>
                    <a:pt x="17380" y="12996"/>
                  </a:cubicBezTo>
                  <a:cubicBezTo>
                    <a:pt x="20515" y="8092"/>
                    <a:pt x="17546" y="2221"/>
                    <a:pt x="12243" y="520"/>
                  </a:cubicBezTo>
                  <a:cubicBezTo>
                    <a:pt x="11165" y="170"/>
                    <a:pt x="10064" y="1"/>
                    <a:pt x="8985"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9"/>
            <p:cNvSpPr/>
            <p:nvPr/>
          </p:nvSpPr>
          <p:spPr>
            <a:xfrm>
              <a:off x="2919950" y="271475"/>
              <a:ext cx="130950" cy="125950"/>
            </a:xfrm>
            <a:custGeom>
              <a:avLst/>
              <a:gdLst/>
              <a:ahLst/>
              <a:cxnLst/>
              <a:rect l="l" t="t" r="r" b="b"/>
              <a:pathLst>
                <a:path w="5238" h="5038" extrusionOk="0">
                  <a:moveTo>
                    <a:pt x="5237" y="1"/>
                  </a:moveTo>
                  <a:lnTo>
                    <a:pt x="5237" y="1"/>
                  </a:lnTo>
                  <a:cubicBezTo>
                    <a:pt x="3503" y="1135"/>
                    <a:pt x="1768" y="2302"/>
                    <a:pt x="0" y="3403"/>
                  </a:cubicBezTo>
                  <a:cubicBezTo>
                    <a:pt x="601" y="3503"/>
                    <a:pt x="1201" y="3637"/>
                    <a:pt x="1802" y="3837"/>
                  </a:cubicBezTo>
                  <a:cubicBezTo>
                    <a:pt x="2636" y="4137"/>
                    <a:pt x="3403" y="4537"/>
                    <a:pt x="4137" y="5038"/>
                  </a:cubicBezTo>
                  <a:cubicBezTo>
                    <a:pt x="4570" y="3370"/>
                    <a:pt x="4971" y="1702"/>
                    <a:pt x="5237"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9"/>
            <p:cNvSpPr/>
            <p:nvPr/>
          </p:nvSpPr>
          <p:spPr>
            <a:xfrm>
              <a:off x="2799850" y="221450"/>
              <a:ext cx="102600" cy="140950"/>
            </a:xfrm>
            <a:custGeom>
              <a:avLst/>
              <a:gdLst/>
              <a:ahLst/>
              <a:cxnLst/>
              <a:rect l="l" t="t" r="r" b="b"/>
              <a:pathLst>
                <a:path w="4104" h="5638" extrusionOk="0">
                  <a:moveTo>
                    <a:pt x="2803" y="0"/>
                  </a:moveTo>
                  <a:cubicBezTo>
                    <a:pt x="1702" y="1802"/>
                    <a:pt x="835" y="3703"/>
                    <a:pt x="1" y="5638"/>
                  </a:cubicBezTo>
                  <a:cubicBezTo>
                    <a:pt x="961" y="5374"/>
                    <a:pt x="1957" y="5248"/>
                    <a:pt x="2949" y="5248"/>
                  </a:cubicBezTo>
                  <a:cubicBezTo>
                    <a:pt x="3335" y="5248"/>
                    <a:pt x="3721" y="5267"/>
                    <a:pt x="4104" y="5304"/>
                  </a:cubicBezTo>
                  <a:cubicBezTo>
                    <a:pt x="3670" y="3536"/>
                    <a:pt x="3270" y="1768"/>
                    <a:pt x="28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9"/>
            <p:cNvSpPr/>
            <p:nvPr/>
          </p:nvSpPr>
          <p:spPr>
            <a:xfrm>
              <a:off x="2683950" y="278150"/>
              <a:ext cx="94250" cy="128450"/>
            </a:xfrm>
            <a:custGeom>
              <a:avLst/>
              <a:gdLst/>
              <a:ahLst/>
              <a:cxnLst/>
              <a:rect l="l" t="t" r="r" b="b"/>
              <a:pathLst>
                <a:path w="3770" h="5138" extrusionOk="0">
                  <a:moveTo>
                    <a:pt x="0" y="1"/>
                  </a:moveTo>
                  <a:lnTo>
                    <a:pt x="0" y="1"/>
                  </a:lnTo>
                  <a:cubicBezTo>
                    <a:pt x="200" y="1735"/>
                    <a:pt x="567" y="3436"/>
                    <a:pt x="1034" y="5138"/>
                  </a:cubicBezTo>
                  <a:cubicBezTo>
                    <a:pt x="1835" y="4504"/>
                    <a:pt x="2769" y="3970"/>
                    <a:pt x="3770" y="3637"/>
                  </a:cubicBezTo>
                  <a:cubicBezTo>
                    <a:pt x="2402" y="2536"/>
                    <a:pt x="1168" y="1302"/>
                    <a:pt x="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9"/>
            <p:cNvSpPr/>
            <p:nvPr/>
          </p:nvSpPr>
          <p:spPr>
            <a:xfrm>
              <a:off x="2561350" y="386575"/>
              <a:ext cx="136800" cy="108425"/>
            </a:xfrm>
            <a:custGeom>
              <a:avLst/>
              <a:gdLst/>
              <a:ahLst/>
              <a:cxnLst/>
              <a:rect l="l" t="t" r="r" b="b"/>
              <a:pathLst>
                <a:path w="5472" h="4337" extrusionOk="0">
                  <a:moveTo>
                    <a:pt x="1" y="0"/>
                  </a:moveTo>
                  <a:lnTo>
                    <a:pt x="1" y="0"/>
                  </a:lnTo>
                  <a:cubicBezTo>
                    <a:pt x="868" y="1701"/>
                    <a:pt x="2102" y="2869"/>
                    <a:pt x="3403" y="4337"/>
                  </a:cubicBezTo>
                  <a:cubicBezTo>
                    <a:pt x="3837" y="3102"/>
                    <a:pt x="4571" y="2035"/>
                    <a:pt x="5471" y="1201"/>
                  </a:cubicBezTo>
                  <a:lnTo>
                    <a:pt x="5438" y="1201"/>
                  </a:lnTo>
                  <a:cubicBezTo>
                    <a:pt x="3670" y="667"/>
                    <a:pt x="1835" y="267"/>
                    <a:pt x="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9"/>
            <p:cNvSpPr/>
            <p:nvPr/>
          </p:nvSpPr>
          <p:spPr>
            <a:xfrm>
              <a:off x="2495475" y="510700"/>
              <a:ext cx="145975" cy="59350"/>
            </a:xfrm>
            <a:custGeom>
              <a:avLst/>
              <a:gdLst/>
              <a:ahLst/>
              <a:cxnLst/>
              <a:rect l="l" t="t" r="r" b="b"/>
              <a:pathLst>
                <a:path w="5839" h="2374" extrusionOk="0">
                  <a:moveTo>
                    <a:pt x="5249" y="0"/>
                  </a:moveTo>
                  <a:cubicBezTo>
                    <a:pt x="3483" y="0"/>
                    <a:pt x="1742" y="135"/>
                    <a:pt x="1" y="406"/>
                  </a:cubicBezTo>
                  <a:cubicBezTo>
                    <a:pt x="834" y="1173"/>
                    <a:pt x="1735" y="1807"/>
                    <a:pt x="2803" y="2240"/>
                  </a:cubicBezTo>
                  <a:cubicBezTo>
                    <a:pt x="2869" y="2274"/>
                    <a:pt x="2903" y="2340"/>
                    <a:pt x="2903" y="2374"/>
                  </a:cubicBezTo>
                  <a:cubicBezTo>
                    <a:pt x="3670" y="1740"/>
                    <a:pt x="4604" y="1306"/>
                    <a:pt x="5605" y="1173"/>
                  </a:cubicBezTo>
                  <a:cubicBezTo>
                    <a:pt x="5638" y="773"/>
                    <a:pt x="5738" y="372"/>
                    <a:pt x="5838" y="5"/>
                  </a:cubicBezTo>
                  <a:cubicBezTo>
                    <a:pt x="5641" y="2"/>
                    <a:pt x="5445" y="0"/>
                    <a:pt x="5249"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9"/>
            <p:cNvSpPr/>
            <p:nvPr/>
          </p:nvSpPr>
          <p:spPr>
            <a:xfrm>
              <a:off x="2289500" y="936750"/>
              <a:ext cx="132625" cy="171550"/>
            </a:xfrm>
            <a:custGeom>
              <a:avLst/>
              <a:gdLst/>
              <a:ahLst/>
              <a:cxnLst/>
              <a:rect l="l" t="t" r="r" b="b"/>
              <a:pathLst>
                <a:path w="5305" h="6862" extrusionOk="0">
                  <a:moveTo>
                    <a:pt x="3907" y="1"/>
                  </a:moveTo>
                  <a:cubicBezTo>
                    <a:pt x="2415" y="1"/>
                    <a:pt x="1047" y="1432"/>
                    <a:pt x="567" y="2711"/>
                  </a:cubicBezTo>
                  <a:cubicBezTo>
                    <a:pt x="0" y="4312"/>
                    <a:pt x="501" y="5680"/>
                    <a:pt x="1668" y="6780"/>
                  </a:cubicBezTo>
                  <a:cubicBezTo>
                    <a:pt x="1725" y="6837"/>
                    <a:pt x="1795" y="6862"/>
                    <a:pt x="1864" y="6862"/>
                  </a:cubicBezTo>
                  <a:cubicBezTo>
                    <a:pt x="2039" y="6862"/>
                    <a:pt x="2207" y="6705"/>
                    <a:pt x="2135" y="6513"/>
                  </a:cubicBezTo>
                  <a:cubicBezTo>
                    <a:pt x="1802" y="5613"/>
                    <a:pt x="1868" y="4379"/>
                    <a:pt x="2269" y="3511"/>
                  </a:cubicBezTo>
                  <a:cubicBezTo>
                    <a:pt x="2769" y="2444"/>
                    <a:pt x="3636" y="2210"/>
                    <a:pt x="4537" y="1643"/>
                  </a:cubicBezTo>
                  <a:cubicBezTo>
                    <a:pt x="5304" y="1176"/>
                    <a:pt x="4971" y="76"/>
                    <a:pt x="4103" y="9"/>
                  </a:cubicBezTo>
                  <a:cubicBezTo>
                    <a:pt x="4038" y="3"/>
                    <a:pt x="3972" y="1"/>
                    <a:pt x="3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9"/>
            <p:cNvSpPr/>
            <p:nvPr/>
          </p:nvSpPr>
          <p:spPr>
            <a:xfrm>
              <a:off x="2711100" y="382500"/>
              <a:ext cx="232800" cy="118850"/>
            </a:xfrm>
            <a:custGeom>
              <a:avLst/>
              <a:gdLst/>
              <a:ahLst/>
              <a:cxnLst/>
              <a:rect l="l" t="t" r="r" b="b"/>
              <a:pathLst>
                <a:path w="9312" h="4754" extrusionOk="0">
                  <a:moveTo>
                    <a:pt x="7070" y="0"/>
                  </a:moveTo>
                  <a:cubicBezTo>
                    <a:pt x="4142" y="0"/>
                    <a:pt x="1070" y="1719"/>
                    <a:pt x="48" y="4500"/>
                  </a:cubicBezTo>
                  <a:cubicBezTo>
                    <a:pt x="0" y="4644"/>
                    <a:pt x="143" y="4753"/>
                    <a:pt x="276" y="4753"/>
                  </a:cubicBezTo>
                  <a:cubicBezTo>
                    <a:pt x="328" y="4753"/>
                    <a:pt x="378" y="4737"/>
                    <a:pt x="415" y="4700"/>
                  </a:cubicBezTo>
                  <a:cubicBezTo>
                    <a:pt x="2539" y="2576"/>
                    <a:pt x="4749" y="1474"/>
                    <a:pt x="7646" y="1474"/>
                  </a:cubicBezTo>
                  <a:cubicBezTo>
                    <a:pt x="7888" y="1474"/>
                    <a:pt x="8135" y="1482"/>
                    <a:pt x="8388" y="1497"/>
                  </a:cubicBezTo>
                  <a:cubicBezTo>
                    <a:pt x="8398" y="1498"/>
                    <a:pt x="8409" y="1498"/>
                    <a:pt x="8419" y="1498"/>
                  </a:cubicBezTo>
                  <a:cubicBezTo>
                    <a:pt x="9159" y="1498"/>
                    <a:pt x="9312" y="328"/>
                    <a:pt x="8588" y="163"/>
                  </a:cubicBezTo>
                  <a:cubicBezTo>
                    <a:pt x="8094" y="53"/>
                    <a:pt x="7584" y="0"/>
                    <a:pt x="7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59"/>
          <p:cNvGrpSpPr/>
          <p:nvPr/>
        </p:nvGrpSpPr>
        <p:grpSpPr>
          <a:xfrm>
            <a:off x="7504850" y="719700"/>
            <a:ext cx="924850" cy="887550"/>
            <a:chOff x="3286675" y="4227325"/>
            <a:chExt cx="924850" cy="887550"/>
          </a:xfrm>
        </p:grpSpPr>
        <p:sp>
          <p:nvSpPr>
            <p:cNvPr id="1262" name="Google Shape;1262;p59"/>
            <p:cNvSpPr/>
            <p:nvPr/>
          </p:nvSpPr>
          <p:spPr>
            <a:xfrm>
              <a:off x="3286675" y="4227325"/>
              <a:ext cx="924850" cy="887550"/>
            </a:xfrm>
            <a:custGeom>
              <a:avLst/>
              <a:gdLst/>
              <a:ahLst/>
              <a:cxnLst/>
              <a:rect l="l" t="t" r="r" b="b"/>
              <a:pathLst>
                <a:path w="36994" h="35502" extrusionOk="0">
                  <a:moveTo>
                    <a:pt x="14044" y="980"/>
                  </a:moveTo>
                  <a:cubicBezTo>
                    <a:pt x="15412" y="3048"/>
                    <a:pt x="16579" y="5183"/>
                    <a:pt x="17580" y="7418"/>
                  </a:cubicBezTo>
                  <a:cubicBezTo>
                    <a:pt x="16846" y="7452"/>
                    <a:pt x="16112" y="7552"/>
                    <a:pt x="15412" y="7718"/>
                  </a:cubicBezTo>
                  <a:cubicBezTo>
                    <a:pt x="14745" y="7852"/>
                    <a:pt x="14144" y="8052"/>
                    <a:pt x="13544" y="8319"/>
                  </a:cubicBezTo>
                  <a:cubicBezTo>
                    <a:pt x="13477" y="8252"/>
                    <a:pt x="13410" y="8185"/>
                    <a:pt x="13310" y="8119"/>
                  </a:cubicBezTo>
                  <a:cubicBezTo>
                    <a:pt x="13310" y="8119"/>
                    <a:pt x="13344" y="8085"/>
                    <a:pt x="13344" y="8085"/>
                  </a:cubicBezTo>
                  <a:cubicBezTo>
                    <a:pt x="13477" y="5684"/>
                    <a:pt x="13611" y="3349"/>
                    <a:pt x="14044" y="980"/>
                  </a:cubicBezTo>
                  <a:close/>
                  <a:moveTo>
                    <a:pt x="22584" y="1180"/>
                  </a:moveTo>
                  <a:cubicBezTo>
                    <a:pt x="22717" y="3615"/>
                    <a:pt x="22817" y="6051"/>
                    <a:pt x="22951" y="8486"/>
                  </a:cubicBezTo>
                  <a:cubicBezTo>
                    <a:pt x="21583" y="7885"/>
                    <a:pt x="20082" y="7518"/>
                    <a:pt x="18581" y="7452"/>
                  </a:cubicBezTo>
                  <a:cubicBezTo>
                    <a:pt x="18281" y="6484"/>
                    <a:pt x="20282" y="4416"/>
                    <a:pt x="20749" y="3782"/>
                  </a:cubicBezTo>
                  <a:cubicBezTo>
                    <a:pt x="21349" y="2915"/>
                    <a:pt x="21983" y="2048"/>
                    <a:pt x="22584" y="1180"/>
                  </a:cubicBezTo>
                  <a:close/>
                  <a:moveTo>
                    <a:pt x="7035" y="4572"/>
                  </a:moveTo>
                  <a:cubicBezTo>
                    <a:pt x="7110" y="4572"/>
                    <a:pt x="7211" y="4620"/>
                    <a:pt x="7339" y="4716"/>
                  </a:cubicBezTo>
                  <a:cubicBezTo>
                    <a:pt x="8107" y="4783"/>
                    <a:pt x="9474" y="5950"/>
                    <a:pt x="10141" y="6417"/>
                  </a:cubicBezTo>
                  <a:cubicBezTo>
                    <a:pt x="11142" y="7085"/>
                    <a:pt x="12076" y="7785"/>
                    <a:pt x="13010" y="8552"/>
                  </a:cubicBezTo>
                  <a:cubicBezTo>
                    <a:pt x="11743" y="9153"/>
                    <a:pt x="10608" y="9987"/>
                    <a:pt x="9674" y="10987"/>
                  </a:cubicBezTo>
                  <a:cubicBezTo>
                    <a:pt x="9674" y="10954"/>
                    <a:pt x="9674" y="10921"/>
                    <a:pt x="9674" y="10921"/>
                  </a:cubicBezTo>
                  <a:cubicBezTo>
                    <a:pt x="9074" y="9920"/>
                    <a:pt x="8474" y="8953"/>
                    <a:pt x="7973" y="7885"/>
                  </a:cubicBezTo>
                  <a:cubicBezTo>
                    <a:pt x="7706" y="7318"/>
                    <a:pt x="7473" y="6751"/>
                    <a:pt x="7239" y="6151"/>
                  </a:cubicBezTo>
                  <a:cubicBezTo>
                    <a:pt x="7106" y="5850"/>
                    <a:pt x="7006" y="5517"/>
                    <a:pt x="6906" y="5217"/>
                  </a:cubicBezTo>
                  <a:cubicBezTo>
                    <a:pt x="6838" y="4787"/>
                    <a:pt x="6878" y="4572"/>
                    <a:pt x="7035" y="4572"/>
                  </a:cubicBezTo>
                  <a:close/>
                  <a:moveTo>
                    <a:pt x="30756" y="4916"/>
                  </a:moveTo>
                  <a:lnTo>
                    <a:pt x="30756" y="4916"/>
                  </a:lnTo>
                  <a:cubicBezTo>
                    <a:pt x="29489" y="7051"/>
                    <a:pt x="28254" y="9219"/>
                    <a:pt x="27087" y="11421"/>
                  </a:cubicBezTo>
                  <a:cubicBezTo>
                    <a:pt x="27087" y="11421"/>
                    <a:pt x="27087" y="11454"/>
                    <a:pt x="27087" y="11488"/>
                  </a:cubicBezTo>
                  <a:cubicBezTo>
                    <a:pt x="26086" y="10387"/>
                    <a:pt x="24885" y="9453"/>
                    <a:pt x="23584" y="8786"/>
                  </a:cubicBezTo>
                  <a:cubicBezTo>
                    <a:pt x="25853" y="7251"/>
                    <a:pt x="28221" y="5950"/>
                    <a:pt x="30756" y="4916"/>
                  </a:cubicBezTo>
                  <a:close/>
                  <a:moveTo>
                    <a:pt x="34353" y="11146"/>
                  </a:moveTo>
                  <a:cubicBezTo>
                    <a:pt x="34566" y="11146"/>
                    <a:pt x="34779" y="11149"/>
                    <a:pt x="34993" y="11154"/>
                  </a:cubicBezTo>
                  <a:cubicBezTo>
                    <a:pt x="33225" y="12722"/>
                    <a:pt x="31323" y="14090"/>
                    <a:pt x="29288" y="15324"/>
                  </a:cubicBezTo>
                  <a:cubicBezTo>
                    <a:pt x="28888" y="14123"/>
                    <a:pt x="28288" y="13022"/>
                    <a:pt x="27521" y="12055"/>
                  </a:cubicBezTo>
                  <a:cubicBezTo>
                    <a:pt x="29781" y="11474"/>
                    <a:pt x="32042" y="11146"/>
                    <a:pt x="34353" y="11146"/>
                  </a:cubicBezTo>
                  <a:close/>
                  <a:moveTo>
                    <a:pt x="29489" y="15958"/>
                  </a:moveTo>
                  <a:lnTo>
                    <a:pt x="29489" y="15958"/>
                  </a:lnTo>
                  <a:cubicBezTo>
                    <a:pt x="31590" y="16291"/>
                    <a:pt x="33725" y="16525"/>
                    <a:pt x="35860" y="16692"/>
                  </a:cubicBezTo>
                  <a:cubicBezTo>
                    <a:pt x="34059" y="17826"/>
                    <a:pt x="32157" y="18793"/>
                    <a:pt x="30156" y="19627"/>
                  </a:cubicBezTo>
                  <a:cubicBezTo>
                    <a:pt x="30089" y="19627"/>
                    <a:pt x="30089" y="19660"/>
                    <a:pt x="30056" y="19694"/>
                  </a:cubicBezTo>
                  <a:cubicBezTo>
                    <a:pt x="29989" y="19660"/>
                    <a:pt x="29889" y="19627"/>
                    <a:pt x="29822" y="19594"/>
                  </a:cubicBezTo>
                  <a:cubicBezTo>
                    <a:pt x="29922" y="18493"/>
                    <a:pt x="29822" y="17392"/>
                    <a:pt x="29555" y="16258"/>
                  </a:cubicBezTo>
                  <a:cubicBezTo>
                    <a:pt x="29555" y="16158"/>
                    <a:pt x="29522" y="16058"/>
                    <a:pt x="29489" y="15958"/>
                  </a:cubicBezTo>
                  <a:close/>
                  <a:moveTo>
                    <a:pt x="2336" y="10520"/>
                  </a:moveTo>
                  <a:lnTo>
                    <a:pt x="2336" y="10520"/>
                  </a:lnTo>
                  <a:cubicBezTo>
                    <a:pt x="4638" y="10854"/>
                    <a:pt x="6906" y="11154"/>
                    <a:pt x="9207" y="11488"/>
                  </a:cubicBezTo>
                  <a:cubicBezTo>
                    <a:pt x="8173" y="12722"/>
                    <a:pt x="7406" y="14223"/>
                    <a:pt x="7006" y="15824"/>
                  </a:cubicBezTo>
                  <a:cubicBezTo>
                    <a:pt x="6640" y="17290"/>
                    <a:pt x="6539" y="18822"/>
                    <a:pt x="6738" y="20420"/>
                  </a:cubicBezTo>
                  <a:lnTo>
                    <a:pt x="6738" y="20420"/>
                  </a:lnTo>
                  <a:cubicBezTo>
                    <a:pt x="6736" y="20411"/>
                    <a:pt x="6729" y="20394"/>
                    <a:pt x="6706" y="20394"/>
                  </a:cubicBezTo>
                  <a:cubicBezTo>
                    <a:pt x="4771" y="19360"/>
                    <a:pt x="2870" y="18326"/>
                    <a:pt x="1068" y="17092"/>
                  </a:cubicBezTo>
                  <a:cubicBezTo>
                    <a:pt x="2903" y="16825"/>
                    <a:pt x="4771" y="16458"/>
                    <a:pt x="6572" y="15991"/>
                  </a:cubicBezTo>
                  <a:cubicBezTo>
                    <a:pt x="6606" y="15991"/>
                    <a:pt x="6639" y="15991"/>
                    <a:pt x="6672" y="15958"/>
                  </a:cubicBezTo>
                  <a:cubicBezTo>
                    <a:pt x="6706" y="15958"/>
                    <a:pt x="6739" y="15958"/>
                    <a:pt x="6739" y="15924"/>
                  </a:cubicBezTo>
                  <a:cubicBezTo>
                    <a:pt x="6839" y="15924"/>
                    <a:pt x="6872" y="15858"/>
                    <a:pt x="6906" y="15824"/>
                  </a:cubicBezTo>
                  <a:cubicBezTo>
                    <a:pt x="6936" y="15672"/>
                    <a:pt x="6828" y="15520"/>
                    <a:pt x="6682" y="15520"/>
                  </a:cubicBezTo>
                  <a:cubicBezTo>
                    <a:pt x="6668" y="15520"/>
                    <a:pt x="6653" y="15521"/>
                    <a:pt x="6639" y="15524"/>
                  </a:cubicBezTo>
                  <a:cubicBezTo>
                    <a:pt x="6606" y="15524"/>
                    <a:pt x="6572" y="15557"/>
                    <a:pt x="6539" y="15557"/>
                  </a:cubicBezTo>
                  <a:cubicBezTo>
                    <a:pt x="5004" y="13956"/>
                    <a:pt x="3603" y="12322"/>
                    <a:pt x="2336" y="10520"/>
                  </a:cubicBezTo>
                  <a:close/>
                  <a:moveTo>
                    <a:pt x="29789" y="20027"/>
                  </a:moveTo>
                  <a:cubicBezTo>
                    <a:pt x="31623" y="21061"/>
                    <a:pt x="33458" y="22062"/>
                    <a:pt x="35226" y="23163"/>
                  </a:cubicBezTo>
                  <a:cubicBezTo>
                    <a:pt x="33329" y="23367"/>
                    <a:pt x="31457" y="23469"/>
                    <a:pt x="29566" y="23469"/>
                  </a:cubicBezTo>
                  <a:cubicBezTo>
                    <a:pt x="29296" y="23469"/>
                    <a:pt x="29026" y="23467"/>
                    <a:pt x="28755" y="23463"/>
                  </a:cubicBezTo>
                  <a:cubicBezTo>
                    <a:pt x="29288" y="22396"/>
                    <a:pt x="29655" y="21228"/>
                    <a:pt x="29789" y="20027"/>
                  </a:cubicBezTo>
                  <a:close/>
                  <a:moveTo>
                    <a:pt x="17970" y="8147"/>
                  </a:moveTo>
                  <a:cubicBezTo>
                    <a:pt x="22810" y="8147"/>
                    <a:pt x="27409" y="11207"/>
                    <a:pt x="28755" y="16058"/>
                  </a:cubicBezTo>
                  <a:cubicBezTo>
                    <a:pt x="30323" y="21829"/>
                    <a:pt x="26653" y="27533"/>
                    <a:pt x="20816" y="28667"/>
                  </a:cubicBezTo>
                  <a:cubicBezTo>
                    <a:pt x="20749" y="28667"/>
                    <a:pt x="20716" y="28667"/>
                    <a:pt x="20682" y="28700"/>
                  </a:cubicBezTo>
                  <a:cubicBezTo>
                    <a:pt x="20569" y="28701"/>
                    <a:pt x="20455" y="28701"/>
                    <a:pt x="20340" y="28701"/>
                  </a:cubicBezTo>
                  <a:cubicBezTo>
                    <a:pt x="15093" y="28701"/>
                    <a:pt x="9338" y="27905"/>
                    <a:pt x="7673" y="22029"/>
                  </a:cubicBezTo>
                  <a:cubicBezTo>
                    <a:pt x="6005" y="16124"/>
                    <a:pt x="9107" y="9987"/>
                    <a:pt x="15212" y="8486"/>
                  </a:cubicBezTo>
                  <a:cubicBezTo>
                    <a:pt x="16126" y="8257"/>
                    <a:pt x="17052" y="8147"/>
                    <a:pt x="17970" y="8147"/>
                  </a:cubicBezTo>
                  <a:close/>
                  <a:moveTo>
                    <a:pt x="8207" y="24597"/>
                  </a:moveTo>
                  <a:cubicBezTo>
                    <a:pt x="9074" y="25965"/>
                    <a:pt x="10242" y="26966"/>
                    <a:pt x="11609" y="27666"/>
                  </a:cubicBezTo>
                  <a:cubicBezTo>
                    <a:pt x="11609" y="27699"/>
                    <a:pt x="11609" y="27733"/>
                    <a:pt x="11576" y="27766"/>
                  </a:cubicBezTo>
                  <a:cubicBezTo>
                    <a:pt x="11576" y="27799"/>
                    <a:pt x="11576" y="27866"/>
                    <a:pt x="11542" y="27933"/>
                  </a:cubicBezTo>
                  <a:cubicBezTo>
                    <a:pt x="9274" y="28800"/>
                    <a:pt x="7039" y="29534"/>
                    <a:pt x="4704" y="30068"/>
                  </a:cubicBezTo>
                  <a:cubicBezTo>
                    <a:pt x="6105" y="28433"/>
                    <a:pt x="7306" y="26632"/>
                    <a:pt x="8207" y="24664"/>
                  </a:cubicBezTo>
                  <a:cubicBezTo>
                    <a:pt x="8207" y="24631"/>
                    <a:pt x="8207" y="24631"/>
                    <a:pt x="8207" y="24597"/>
                  </a:cubicBezTo>
                  <a:close/>
                  <a:moveTo>
                    <a:pt x="25286" y="27499"/>
                  </a:moveTo>
                  <a:lnTo>
                    <a:pt x="25286" y="27499"/>
                  </a:lnTo>
                  <a:cubicBezTo>
                    <a:pt x="25319" y="29701"/>
                    <a:pt x="25119" y="31836"/>
                    <a:pt x="24652" y="33937"/>
                  </a:cubicBezTo>
                  <a:cubicBezTo>
                    <a:pt x="23351" y="32436"/>
                    <a:pt x="22150" y="30868"/>
                    <a:pt x="20983" y="29234"/>
                  </a:cubicBezTo>
                  <a:cubicBezTo>
                    <a:pt x="22584" y="28967"/>
                    <a:pt x="24051" y="28367"/>
                    <a:pt x="25286" y="27499"/>
                  </a:cubicBezTo>
                  <a:close/>
                  <a:moveTo>
                    <a:pt x="20616" y="29034"/>
                  </a:moveTo>
                  <a:cubicBezTo>
                    <a:pt x="20616" y="29034"/>
                    <a:pt x="20616" y="29034"/>
                    <a:pt x="20649" y="29067"/>
                  </a:cubicBezTo>
                  <a:cubicBezTo>
                    <a:pt x="20616" y="29067"/>
                    <a:pt x="20616" y="29100"/>
                    <a:pt x="20649" y="29134"/>
                  </a:cubicBezTo>
                  <a:cubicBezTo>
                    <a:pt x="20649" y="29134"/>
                    <a:pt x="20682" y="29167"/>
                    <a:pt x="20682" y="29200"/>
                  </a:cubicBezTo>
                  <a:cubicBezTo>
                    <a:pt x="20282" y="31035"/>
                    <a:pt x="19948" y="32870"/>
                    <a:pt x="19415" y="34671"/>
                  </a:cubicBezTo>
                  <a:cubicBezTo>
                    <a:pt x="18481" y="32803"/>
                    <a:pt x="17613" y="30935"/>
                    <a:pt x="16613" y="29134"/>
                  </a:cubicBezTo>
                  <a:cubicBezTo>
                    <a:pt x="16579" y="29067"/>
                    <a:pt x="16546" y="29067"/>
                    <a:pt x="16479" y="29034"/>
                  </a:cubicBezTo>
                  <a:lnTo>
                    <a:pt x="16479" y="29034"/>
                  </a:lnTo>
                  <a:cubicBezTo>
                    <a:pt x="17163" y="29100"/>
                    <a:pt x="17855" y="29134"/>
                    <a:pt x="18547" y="29134"/>
                  </a:cubicBezTo>
                  <a:cubicBezTo>
                    <a:pt x="19240" y="29134"/>
                    <a:pt x="19932" y="29100"/>
                    <a:pt x="20616" y="29034"/>
                  </a:cubicBezTo>
                  <a:close/>
                  <a:moveTo>
                    <a:pt x="13894" y="0"/>
                  </a:moveTo>
                  <a:cubicBezTo>
                    <a:pt x="13785" y="0"/>
                    <a:pt x="13679" y="58"/>
                    <a:pt x="13644" y="180"/>
                  </a:cubicBezTo>
                  <a:cubicBezTo>
                    <a:pt x="13177" y="2715"/>
                    <a:pt x="12877" y="5350"/>
                    <a:pt x="13077" y="7919"/>
                  </a:cubicBezTo>
                  <a:cubicBezTo>
                    <a:pt x="11909" y="6951"/>
                    <a:pt x="10675" y="6051"/>
                    <a:pt x="9408" y="5250"/>
                  </a:cubicBezTo>
                  <a:cubicBezTo>
                    <a:pt x="8952" y="4965"/>
                    <a:pt x="7694" y="3951"/>
                    <a:pt x="6858" y="3951"/>
                  </a:cubicBezTo>
                  <a:cubicBezTo>
                    <a:pt x="6715" y="3951"/>
                    <a:pt x="6584" y="3981"/>
                    <a:pt x="6472" y="4049"/>
                  </a:cubicBezTo>
                  <a:cubicBezTo>
                    <a:pt x="5705" y="4549"/>
                    <a:pt x="6672" y="6217"/>
                    <a:pt x="6872" y="6751"/>
                  </a:cubicBezTo>
                  <a:cubicBezTo>
                    <a:pt x="7500" y="8238"/>
                    <a:pt x="8324" y="9659"/>
                    <a:pt x="9312" y="10950"/>
                  </a:cubicBezTo>
                  <a:lnTo>
                    <a:pt x="9312" y="10950"/>
                  </a:lnTo>
                  <a:cubicBezTo>
                    <a:pt x="6820" y="10585"/>
                    <a:pt x="4328" y="10252"/>
                    <a:pt x="1836" y="9887"/>
                  </a:cubicBezTo>
                  <a:cubicBezTo>
                    <a:pt x="1820" y="9884"/>
                    <a:pt x="1805" y="9883"/>
                    <a:pt x="1790" y="9883"/>
                  </a:cubicBezTo>
                  <a:cubicBezTo>
                    <a:pt x="1573" y="9883"/>
                    <a:pt x="1379" y="10100"/>
                    <a:pt x="1535" y="10287"/>
                  </a:cubicBezTo>
                  <a:cubicBezTo>
                    <a:pt x="2836" y="12255"/>
                    <a:pt x="4337" y="14090"/>
                    <a:pt x="6139" y="15624"/>
                  </a:cubicBezTo>
                  <a:cubicBezTo>
                    <a:pt x="4171" y="15991"/>
                    <a:pt x="2236" y="16391"/>
                    <a:pt x="268" y="16658"/>
                  </a:cubicBezTo>
                  <a:cubicBezTo>
                    <a:pt x="1" y="16692"/>
                    <a:pt x="34" y="17025"/>
                    <a:pt x="201" y="17159"/>
                  </a:cubicBezTo>
                  <a:cubicBezTo>
                    <a:pt x="2169" y="18560"/>
                    <a:pt x="4304" y="19827"/>
                    <a:pt x="6606" y="20661"/>
                  </a:cubicBezTo>
                  <a:cubicBezTo>
                    <a:pt x="6623" y="20670"/>
                    <a:pt x="6641" y="20674"/>
                    <a:pt x="6659" y="20674"/>
                  </a:cubicBezTo>
                  <a:cubicBezTo>
                    <a:pt x="6706" y="20674"/>
                    <a:pt x="6748" y="20643"/>
                    <a:pt x="6772" y="20594"/>
                  </a:cubicBezTo>
                  <a:cubicBezTo>
                    <a:pt x="6806" y="20728"/>
                    <a:pt x="6806" y="20861"/>
                    <a:pt x="6839" y="20995"/>
                  </a:cubicBezTo>
                  <a:cubicBezTo>
                    <a:pt x="6872" y="21128"/>
                    <a:pt x="6872" y="21261"/>
                    <a:pt x="6906" y="21395"/>
                  </a:cubicBezTo>
                  <a:cubicBezTo>
                    <a:pt x="7139" y="22496"/>
                    <a:pt x="7540" y="23463"/>
                    <a:pt x="8040" y="24297"/>
                  </a:cubicBezTo>
                  <a:cubicBezTo>
                    <a:pt x="7940" y="24297"/>
                    <a:pt x="7840" y="24297"/>
                    <a:pt x="7806" y="24430"/>
                  </a:cubicBezTo>
                  <a:cubicBezTo>
                    <a:pt x="7740" y="24497"/>
                    <a:pt x="7706" y="24564"/>
                    <a:pt x="7673" y="24631"/>
                  </a:cubicBezTo>
                  <a:cubicBezTo>
                    <a:pt x="6483" y="24761"/>
                    <a:pt x="5293" y="24829"/>
                    <a:pt x="4103" y="24829"/>
                  </a:cubicBezTo>
                  <a:cubicBezTo>
                    <a:pt x="3158" y="24829"/>
                    <a:pt x="2213" y="24786"/>
                    <a:pt x="1268" y="24697"/>
                  </a:cubicBezTo>
                  <a:cubicBezTo>
                    <a:pt x="3070" y="23530"/>
                    <a:pt x="4938" y="22429"/>
                    <a:pt x="6639" y="21195"/>
                  </a:cubicBezTo>
                  <a:cubicBezTo>
                    <a:pt x="6739" y="21128"/>
                    <a:pt x="6739" y="21061"/>
                    <a:pt x="6739" y="20995"/>
                  </a:cubicBezTo>
                  <a:cubicBezTo>
                    <a:pt x="6739" y="20886"/>
                    <a:pt x="6650" y="20777"/>
                    <a:pt x="6527" y="20777"/>
                  </a:cubicBezTo>
                  <a:cubicBezTo>
                    <a:pt x="6499" y="20777"/>
                    <a:pt x="6469" y="20782"/>
                    <a:pt x="6439" y="20794"/>
                  </a:cubicBezTo>
                  <a:cubicBezTo>
                    <a:pt x="4371" y="21995"/>
                    <a:pt x="2403" y="23363"/>
                    <a:pt x="401" y="24631"/>
                  </a:cubicBezTo>
                  <a:cubicBezTo>
                    <a:pt x="168" y="24797"/>
                    <a:pt x="268" y="25064"/>
                    <a:pt x="535" y="25098"/>
                  </a:cubicBezTo>
                  <a:cubicBezTo>
                    <a:pt x="1505" y="25208"/>
                    <a:pt x="2476" y="25268"/>
                    <a:pt x="3446" y="25268"/>
                  </a:cubicBezTo>
                  <a:cubicBezTo>
                    <a:pt x="4811" y="25268"/>
                    <a:pt x="6175" y="25151"/>
                    <a:pt x="7540" y="24897"/>
                  </a:cubicBezTo>
                  <a:lnTo>
                    <a:pt x="7540" y="24897"/>
                  </a:lnTo>
                  <a:cubicBezTo>
                    <a:pt x="6506" y="26865"/>
                    <a:pt x="5271" y="28667"/>
                    <a:pt x="3770" y="30335"/>
                  </a:cubicBezTo>
                  <a:cubicBezTo>
                    <a:pt x="3589" y="30515"/>
                    <a:pt x="3735" y="30778"/>
                    <a:pt x="3937" y="30778"/>
                  </a:cubicBezTo>
                  <a:cubicBezTo>
                    <a:pt x="3959" y="30778"/>
                    <a:pt x="3981" y="30775"/>
                    <a:pt x="4004" y="30768"/>
                  </a:cubicBezTo>
                  <a:cubicBezTo>
                    <a:pt x="6606" y="30235"/>
                    <a:pt x="9174" y="29434"/>
                    <a:pt x="11509" y="28166"/>
                  </a:cubicBezTo>
                  <a:lnTo>
                    <a:pt x="11509" y="28166"/>
                  </a:lnTo>
                  <a:cubicBezTo>
                    <a:pt x="11142" y="30301"/>
                    <a:pt x="10775" y="32436"/>
                    <a:pt x="10408" y="34571"/>
                  </a:cubicBezTo>
                  <a:cubicBezTo>
                    <a:pt x="10385" y="34757"/>
                    <a:pt x="10508" y="34878"/>
                    <a:pt x="10652" y="34878"/>
                  </a:cubicBezTo>
                  <a:cubicBezTo>
                    <a:pt x="10714" y="34878"/>
                    <a:pt x="10781" y="34855"/>
                    <a:pt x="10842" y="34804"/>
                  </a:cubicBezTo>
                  <a:cubicBezTo>
                    <a:pt x="12677" y="33337"/>
                    <a:pt x="15145" y="31369"/>
                    <a:pt x="16079" y="29100"/>
                  </a:cubicBezTo>
                  <a:cubicBezTo>
                    <a:pt x="16112" y="29034"/>
                    <a:pt x="16079" y="29000"/>
                    <a:pt x="16012" y="29000"/>
                  </a:cubicBezTo>
                  <a:cubicBezTo>
                    <a:pt x="16012" y="29000"/>
                    <a:pt x="15979" y="29000"/>
                    <a:pt x="15979" y="29034"/>
                  </a:cubicBezTo>
                  <a:cubicBezTo>
                    <a:pt x="15012" y="29834"/>
                    <a:pt x="14244" y="30968"/>
                    <a:pt x="13344" y="31869"/>
                  </a:cubicBezTo>
                  <a:cubicBezTo>
                    <a:pt x="12610" y="32603"/>
                    <a:pt x="11843" y="33303"/>
                    <a:pt x="11009" y="34004"/>
                  </a:cubicBezTo>
                  <a:cubicBezTo>
                    <a:pt x="11376" y="31969"/>
                    <a:pt x="11743" y="29934"/>
                    <a:pt x="12076" y="27900"/>
                  </a:cubicBezTo>
                  <a:cubicBezTo>
                    <a:pt x="13277" y="28433"/>
                    <a:pt x="14645" y="28800"/>
                    <a:pt x="16046" y="28967"/>
                  </a:cubicBezTo>
                  <a:cubicBezTo>
                    <a:pt x="16146" y="29000"/>
                    <a:pt x="16246" y="29000"/>
                    <a:pt x="16379" y="29034"/>
                  </a:cubicBezTo>
                  <a:cubicBezTo>
                    <a:pt x="16246" y="29067"/>
                    <a:pt x="16146" y="29200"/>
                    <a:pt x="16212" y="29367"/>
                  </a:cubicBezTo>
                  <a:cubicBezTo>
                    <a:pt x="17146" y="31402"/>
                    <a:pt x="18247" y="33403"/>
                    <a:pt x="19248" y="35405"/>
                  </a:cubicBezTo>
                  <a:cubicBezTo>
                    <a:pt x="19288" y="35472"/>
                    <a:pt x="19356" y="35502"/>
                    <a:pt x="19427" y="35502"/>
                  </a:cubicBezTo>
                  <a:cubicBezTo>
                    <a:pt x="19531" y="35502"/>
                    <a:pt x="19642" y="35438"/>
                    <a:pt x="19682" y="35338"/>
                  </a:cubicBezTo>
                  <a:cubicBezTo>
                    <a:pt x="20282" y="33537"/>
                    <a:pt x="20816" y="31602"/>
                    <a:pt x="20916" y="29667"/>
                  </a:cubicBezTo>
                  <a:cubicBezTo>
                    <a:pt x="21917" y="31502"/>
                    <a:pt x="23217" y="33137"/>
                    <a:pt x="24618" y="34704"/>
                  </a:cubicBezTo>
                  <a:cubicBezTo>
                    <a:pt x="24666" y="34752"/>
                    <a:pt x="24730" y="34774"/>
                    <a:pt x="24794" y="34774"/>
                  </a:cubicBezTo>
                  <a:cubicBezTo>
                    <a:pt x="24912" y="34774"/>
                    <a:pt x="25031" y="34700"/>
                    <a:pt x="25052" y="34571"/>
                  </a:cubicBezTo>
                  <a:cubicBezTo>
                    <a:pt x="25619" y="32236"/>
                    <a:pt x="25919" y="29801"/>
                    <a:pt x="25786" y="27366"/>
                  </a:cubicBezTo>
                  <a:cubicBezTo>
                    <a:pt x="25753" y="27299"/>
                    <a:pt x="25719" y="27232"/>
                    <a:pt x="25686" y="27199"/>
                  </a:cubicBezTo>
                  <a:cubicBezTo>
                    <a:pt x="26787" y="26365"/>
                    <a:pt x="27687" y="25364"/>
                    <a:pt x="28388" y="24197"/>
                  </a:cubicBezTo>
                  <a:cubicBezTo>
                    <a:pt x="29722" y="25898"/>
                    <a:pt x="30923" y="27733"/>
                    <a:pt x="31990" y="29634"/>
                  </a:cubicBezTo>
                  <a:cubicBezTo>
                    <a:pt x="29956" y="28934"/>
                    <a:pt x="28021" y="28100"/>
                    <a:pt x="26053" y="27199"/>
                  </a:cubicBezTo>
                  <a:cubicBezTo>
                    <a:pt x="26039" y="27194"/>
                    <a:pt x="26025" y="27192"/>
                    <a:pt x="26012" y="27192"/>
                  </a:cubicBezTo>
                  <a:cubicBezTo>
                    <a:pt x="25928" y="27192"/>
                    <a:pt x="25857" y="27275"/>
                    <a:pt x="25886" y="27332"/>
                  </a:cubicBezTo>
                  <a:cubicBezTo>
                    <a:pt x="25886" y="27366"/>
                    <a:pt x="25886" y="27399"/>
                    <a:pt x="25953" y="27433"/>
                  </a:cubicBezTo>
                  <a:cubicBezTo>
                    <a:pt x="27988" y="28633"/>
                    <a:pt x="30222" y="29567"/>
                    <a:pt x="32457" y="30335"/>
                  </a:cubicBezTo>
                  <a:cubicBezTo>
                    <a:pt x="32485" y="30343"/>
                    <a:pt x="32512" y="30346"/>
                    <a:pt x="32536" y="30346"/>
                  </a:cubicBezTo>
                  <a:cubicBezTo>
                    <a:pt x="32720" y="30346"/>
                    <a:pt x="32816" y="30144"/>
                    <a:pt x="32758" y="29968"/>
                  </a:cubicBezTo>
                  <a:cubicBezTo>
                    <a:pt x="31590" y="27799"/>
                    <a:pt x="30222" y="25731"/>
                    <a:pt x="28721" y="23797"/>
                  </a:cubicBezTo>
                  <a:lnTo>
                    <a:pt x="28721" y="23797"/>
                  </a:lnTo>
                  <a:cubicBezTo>
                    <a:pt x="29501" y="23840"/>
                    <a:pt x="30280" y="23862"/>
                    <a:pt x="31060" y="23862"/>
                  </a:cubicBezTo>
                  <a:cubicBezTo>
                    <a:pt x="32682" y="23862"/>
                    <a:pt x="34304" y="23766"/>
                    <a:pt x="35927" y="23563"/>
                  </a:cubicBezTo>
                  <a:cubicBezTo>
                    <a:pt x="36160" y="23563"/>
                    <a:pt x="36260" y="23263"/>
                    <a:pt x="36060" y="23129"/>
                  </a:cubicBezTo>
                  <a:cubicBezTo>
                    <a:pt x="34259" y="21962"/>
                    <a:pt x="32424" y="20761"/>
                    <a:pt x="30489" y="19860"/>
                  </a:cubicBezTo>
                  <a:cubicBezTo>
                    <a:pt x="32691" y="19093"/>
                    <a:pt x="34792" y="18026"/>
                    <a:pt x="36760" y="16725"/>
                  </a:cubicBezTo>
                  <a:cubicBezTo>
                    <a:pt x="36994" y="16558"/>
                    <a:pt x="36894" y="16258"/>
                    <a:pt x="36627" y="16258"/>
                  </a:cubicBezTo>
                  <a:cubicBezTo>
                    <a:pt x="34259" y="16058"/>
                    <a:pt x="31890" y="15791"/>
                    <a:pt x="29522" y="15491"/>
                  </a:cubicBezTo>
                  <a:cubicBezTo>
                    <a:pt x="31857" y="14357"/>
                    <a:pt x="33925" y="12822"/>
                    <a:pt x="35826" y="11087"/>
                  </a:cubicBezTo>
                  <a:cubicBezTo>
                    <a:pt x="35993" y="10921"/>
                    <a:pt x="35860" y="10654"/>
                    <a:pt x="35626" y="10654"/>
                  </a:cubicBezTo>
                  <a:cubicBezTo>
                    <a:pt x="35150" y="10630"/>
                    <a:pt x="34675" y="10618"/>
                    <a:pt x="34201" y="10618"/>
                  </a:cubicBezTo>
                  <a:cubicBezTo>
                    <a:pt x="31985" y="10618"/>
                    <a:pt x="29792" y="10883"/>
                    <a:pt x="27621" y="11488"/>
                  </a:cubicBezTo>
                  <a:cubicBezTo>
                    <a:pt x="28955" y="9219"/>
                    <a:pt x="30256" y="6884"/>
                    <a:pt x="31490" y="4549"/>
                  </a:cubicBezTo>
                  <a:cubicBezTo>
                    <a:pt x="31579" y="4401"/>
                    <a:pt x="31456" y="4172"/>
                    <a:pt x="31286" y="4172"/>
                  </a:cubicBezTo>
                  <a:cubicBezTo>
                    <a:pt x="31266" y="4172"/>
                    <a:pt x="31245" y="4175"/>
                    <a:pt x="31223" y="4183"/>
                  </a:cubicBezTo>
                  <a:cubicBezTo>
                    <a:pt x="28455" y="5283"/>
                    <a:pt x="25853" y="6684"/>
                    <a:pt x="23451" y="8519"/>
                  </a:cubicBezTo>
                  <a:cubicBezTo>
                    <a:pt x="23384" y="5817"/>
                    <a:pt x="23217" y="3115"/>
                    <a:pt x="23084" y="413"/>
                  </a:cubicBezTo>
                  <a:cubicBezTo>
                    <a:pt x="23064" y="250"/>
                    <a:pt x="22943" y="149"/>
                    <a:pt x="22814" y="149"/>
                  </a:cubicBezTo>
                  <a:cubicBezTo>
                    <a:pt x="22733" y="149"/>
                    <a:pt x="22648" y="189"/>
                    <a:pt x="22584" y="280"/>
                  </a:cubicBezTo>
                  <a:cubicBezTo>
                    <a:pt x="21316" y="2081"/>
                    <a:pt x="20049" y="3882"/>
                    <a:pt x="18814" y="5717"/>
                  </a:cubicBezTo>
                  <a:cubicBezTo>
                    <a:pt x="18481" y="6251"/>
                    <a:pt x="17980" y="6884"/>
                    <a:pt x="18247" y="7452"/>
                  </a:cubicBezTo>
                  <a:cubicBezTo>
                    <a:pt x="18214" y="7452"/>
                    <a:pt x="18147" y="7418"/>
                    <a:pt x="18114" y="7418"/>
                  </a:cubicBezTo>
                  <a:cubicBezTo>
                    <a:pt x="17046" y="4850"/>
                    <a:pt x="15712" y="2448"/>
                    <a:pt x="14144" y="146"/>
                  </a:cubicBezTo>
                  <a:cubicBezTo>
                    <a:pt x="14096" y="50"/>
                    <a:pt x="13994" y="0"/>
                    <a:pt x="1389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9"/>
            <p:cNvSpPr/>
            <p:nvPr/>
          </p:nvSpPr>
          <p:spPr>
            <a:xfrm>
              <a:off x="3974675" y="4505950"/>
              <a:ext cx="186825" cy="104475"/>
            </a:xfrm>
            <a:custGeom>
              <a:avLst/>
              <a:gdLst/>
              <a:ahLst/>
              <a:cxnLst/>
              <a:rect l="l" t="t" r="r" b="b"/>
              <a:pathLst>
                <a:path w="7473" h="4179" extrusionOk="0">
                  <a:moveTo>
                    <a:pt x="6833" y="1"/>
                  </a:moveTo>
                  <a:cubicBezTo>
                    <a:pt x="4522" y="1"/>
                    <a:pt x="2261" y="329"/>
                    <a:pt x="1" y="910"/>
                  </a:cubicBezTo>
                  <a:cubicBezTo>
                    <a:pt x="768" y="1877"/>
                    <a:pt x="1368" y="2978"/>
                    <a:pt x="1768" y="4179"/>
                  </a:cubicBezTo>
                  <a:cubicBezTo>
                    <a:pt x="3803" y="2945"/>
                    <a:pt x="5705" y="1577"/>
                    <a:pt x="7473" y="9"/>
                  </a:cubicBezTo>
                  <a:cubicBezTo>
                    <a:pt x="7259" y="4"/>
                    <a:pt x="7046" y="1"/>
                    <a:pt x="6833"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9"/>
            <p:cNvSpPr/>
            <p:nvPr/>
          </p:nvSpPr>
          <p:spPr>
            <a:xfrm>
              <a:off x="4023875" y="4626250"/>
              <a:ext cx="159300" cy="93425"/>
            </a:xfrm>
            <a:custGeom>
              <a:avLst/>
              <a:gdLst/>
              <a:ahLst/>
              <a:cxnLst/>
              <a:rect l="l" t="t" r="r" b="b"/>
              <a:pathLst>
                <a:path w="6372" h="3737" extrusionOk="0">
                  <a:moveTo>
                    <a:pt x="1" y="1"/>
                  </a:moveTo>
                  <a:lnTo>
                    <a:pt x="1" y="1"/>
                  </a:lnTo>
                  <a:cubicBezTo>
                    <a:pt x="34" y="101"/>
                    <a:pt x="67" y="201"/>
                    <a:pt x="67" y="301"/>
                  </a:cubicBezTo>
                  <a:cubicBezTo>
                    <a:pt x="334" y="1435"/>
                    <a:pt x="401" y="2536"/>
                    <a:pt x="334" y="3637"/>
                  </a:cubicBezTo>
                  <a:cubicBezTo>
                    <a:pt x="434" y="3670"/>
                    <a:pt x="501" y="3703"/>
                    <a:pt x="568" y="3737"/>
                  </a:cubicBezTo>
                  <a:cubicBezTo>
                    <a:pt x="601" y="3703"/>
                    <a:pt x="601" y="3670"/>
                    <a:pt x="668" y="3670"/>
                  </a:cubicBezTo>
                  <a:cubicBezTo>
                    <a:pt x="2669" y="2836"/>
                    <a:pt x="4571" y="1869"/>
                    <a:pt x="6372" y="735"/>
                  </a:cubicBezTo>
                  <a:cubicBezTo>
                    <a:pt x="4237" y="568"/>
                    <a:pt x="2102" y="334"/>
                    <a:pt x="1"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9"/>
            <p:cNvSpPr/>
            <p:nvPr/>
          </p:nvSpPr>
          <p:spPr>
            <a:xfrm>
              <a:off x="4005525" y="4728000"/>
              <a:ext cx="161825" cy="86075"/>
            </a:xfrm>
            <a:custGeom>
              <a:avLst/>
              <a:gdLst/>
              <a:ahLst/>
              <a:cxnLst/>
              <a:rect l="l" t="t" r="r" b="b"/>
              <a:pathLst>
                <a:path w="6473" h="3443" extrusionOk="0">
                  <a:moveTo>
                    <a:pt x="1035" y="0"/>
                  </a:moveTo>
                  <a:cubicBezTo>
                    <a:pt x="901" y="1201"/>
                    <a:pt x="534" y="2369"/>
                    <a:pt x="1" y="3436"/>
                  </a:cubicBezTo>
                  <a:cubicBezTo>
                    <a:pt x="272" y="3440"/>
                    <a:pt x="542" y="3442"/>
                    <a:pt x="812" y="3442"/>
                  </a:cubicBezTo>
                  <a:cubicBezTo>
                    <a:pt x="2703" y="3442"/>
                    <a:pt x="4575" y="3340"/>
                    <a:pt x="6472" y="3136"/>
                  </a:cubicBezTo>
                  <a:cubicBezTo>
                    <a:pt x="4704" y="2035"/>
                    <a:pt x="2869" y="1034"/>
                    <a:pt x="103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9"/>
            <p:cNvSpPr/>
            <p:nvPr/>
          </p:nvSpPr>
          <p:spPr>
            <a:xfrm>
              <a:off x="3928800" y="4832225"/>
              <a:ext cx="157650" cy="135975"/>
            </a:xfrm>
            <a:custGeom>
              <a:avLst/>
              <a:gdLst/>
              <a:ahLst/>
              <a:cxnLst/>
              <a:rect l="l" t="t" r="r" b="b"/>
              <a:pathLst>
                <a:path w="6306" h="5439" extrusionOk="0">
                  <a:moveTo>
                    <a:pt x="2703" y="1"/>
                  </a:moveTo>
                  <a:cubicBezTo>
                    <a:pt x="2002" y="1168"/>
                    <a:pt x="1102" y="2169"/>
                    <a:pt x="1" y="3003"/>
                  </a:cubicBezTo>
                  <a:cubicBezTo>
                    <a:pt x="34" y="3036"/>
                    <a:pt x="68" y="3103"/>
                    <a:pt x="101" y="3170"/>
                  </a:cubicBezTo>
                  <a:lnTo>
                    <a:pt x="201" y="3136"/>
                  </a:lnTo>
                  <a:cubicBezTo>
                    <a:pt x="201" y="3079"/>
                    <a:pt x="251" y="2996"/>
                    <a:pt x="329" y="2996"/>
                  </a:cubicBezTo>
                  <a:cubicBezTo>
                    <a:pt x="341" y="2996"/>
                    <a:pt x="354" y="2998"/>
                    <a:pt x="368" y="3003"/>
                  </a:cubicBezTo>
                  <a:cubicBezTo>
                    <a:pt x="2336" y="3904"/>
                    <a:pt x="4271" y="4738"/>
                    <a:pt x="6305" y="5438"/>
                  </a:cubicBezTo>
                  <a:cubicBezTo>
                    <a:pt x="5238" y="3537"/>
                    <a:pt x="4037" y="1702"/>
                    <a:pt x="2703"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9"/>
            <p:cNvSpPr/>
            <p:nvPr/>
          </p:nvSpPr>
          <p:spPr>
            <a:xfrm>
              <a:off x="3436800" y="4431000"/>
              <a:ext cx="607950" cy="513875"/>
            </a:xfrm>
            <a:custGeom>
              <a:avLst/>
              <a:gdLst/>
              <a:ahLst/>
              <a:cxnLst/>
              <a:rect l="l" t="t" r="r" b="b"/>
              <a:pathLst>
                <a:path w="24318" h="20555" extrusionOk="0">
                  <a:moveTo>
                    <a:pt x="11965" y="0"/>
                  </a:moveTo>
                  <a:cubicBezTo>
                    <a:pt x="11047" y="0"/>
                    <a:pt x="10121" y="110"/>
                    <a:pt x="9207" y="339"/>
                  </a:cubicBezTo>
                  <a:cubicBezTo>
                    <a:pt x="3102" y="1840"/>
                    <a:pt x="0" y="7977"/>
                    <a:pt x="1668" y="13882"/>
                  </a:cubicBezTo>
                  <a:cubicBezTo>
                    <a:pt x="3333" y="19758"/>
                    <a:pt x="9088" y="20554"/>
                    <a:pt x="14335" y="20554"/>
                  </a:cubicBezTo>
                  <a:cubicBezTo>
                    <a:pt x="14450" y="20554"/>
                    <a:pt x="14564" y="20554"/>
                    <a:pt x="14677" y="20553"/>
                  </a:cubicBezTo>
                  <a:cubicBezTo>
                    <a:pt x="14711" y="20520"/>
                    <a:pt x="14744" y="20520"/>
                    <a:pt x="14811" y="20520"/>
                  </a:cubicBezTo>
                  <a:cubicBezTo>
                    <a:pt x="20648" y="19386"/>
                    <a:pt x="24318" y="13682"/>
                    <a:pt x="22750" y="7911"/>
                  </a:cubicBezTo>
                  <a:cubicBezTo>
                    <a:pt x="21404" y="3060"/>
                    <a:pt x="16805" y="0"/>
                    <a:pt x="1196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9"/>
            <p:cNvSpPr/>
            <p:nvPr/>
          </p:nvSpPr>
          <p:spPr>
            <a:xfrm>
              <a:off x="3876275" y="4350225"/>
              <a:ext cx="179325" cy="164300"/>
            </a:xfrm>
            <a:custGeom>
              <a:avLst/>
              <a:gdLst/>
              <a:ahLst/>
              <a:cxnLst/>
              <a:rect l="l" t="t" r="r" b="b"/>
              <a:pathLst>
                <a:path w="7173" h="6572" extrusionOk="0">
                  <a:moveTo>
                    <a:pt x="7172" y="0"/>
                  </a:moveTo>
                  <a:lnTo>
                    <a:pt x="7172" y="0"/>
                  </a:lnTo>
                  <a:cubicBezTo>
                    <a:pt x="4637" y="1034"/>
                    <a:pt x="2269" y="2335"/>
                    <a:pt x="0" y="3870"/>
                  </a:cubicBezTo>
                  <a:cubicBezTo>
                    <a:pt x="1301" y="4537"/>
                    <a:pt x="2502" y="5471"/>
                    <a:pt x="3503" y="6572"/>
                  </a:cubicBezTo>
                  <a:cubicBezTo>
                    <a:pt x="3503" y="6538"/>
                    <a:pt x="3503" y="6505"/>
                    <a:pt x="3503" y="6505"/>
                  </a:cubicBezTo>
                  <a:cubicBezTo>
                    <a:pt x="4670" y="4303"/>
                    <a:pt x="5905" y="2135"/>
                    <a:pt x="7172"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9"/>
            <p:cNvSpPr/>
            <p:nvPr/>
          </p:nvSpPr>
          <p:spPr>
            <a:xfrm>
              <a:off x="3811225" y="4914800"/>
              <a:ext cx="108425" cy="160975"/>
            </a:xfrm>
            <a:custGeom>
              <a:avLst/>
              <a:gdLst/>
              <a:ahLst/>
              <a:cxnLst/>
              <a:rect l="l" t="t" r="r" b="b"/>
              <a:pathLst>
                <a:path w="4337" h="6439" extrusionOk="0">
                  <a:moveTo>
                    <a:pt x="4304" y="0"/>
                  </a:moveTo>
                  <a:cubicBezTo>
                    <a:pt x="3069" y="868"/>
                    <a:pt x="1602" y="1468"/>
                    <a:pt x="1" y="1735"/>
                  </a:cubicBezTo>
                  <a:cubicBezTo>
                    <a:pt x="1168" y="3369"/>
                    <a:pt x="2369" y="4937"/>
                    <a:pt x="3670" y="6438"/>
                  </a:cubicBezTo>
                  <a:cubicBezTo>
                    <a:pt x="4137" y="4337"/>
                    <a:pt x="4337" y="2202"/>
                    <a:pt x="4304"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9"/>
            <p:cNvSpPr/>
            <p:nvPr/>
          </p:nvSpPr>
          <p:spPr>
            <a:xfrm>
              <a:off x="3743675" y="4256825"/>
              <a:ext cx="116775" cy="182650"/>
            </a:xfrm>
            <a:custGeom>
              <a:avLst/>
              <a:gdLst/>
              <a:ahLst/>
              <a:cxnLst/>
              <a:rect l="l" t="t" r="r" b="b"/>
              <a:pathLst>
                <a:path w="4671" h="7306" extrusionOk="0">
                  <a:moveTo>
                    <a:pt x="4304" y="0"/>
                  </a:moveTo>
                  <a:cubicBezTo>
                    <a:pt x="3703" y="868"/>
                    <a:pt x="3069" y="1735"/>
                    <a:pt x="2469" y="2602"/>
                  </a:cubicBezTo>
                  <a:cubicBezTo>
                    <a:pt x="2002" y="3236"/>
                    <a:pt x="1" y="5304"/>
                    <a:pt x="301" y="6272"/>
                  </a:cubicBezTo>
                  <a:cubicBezTo>
                    <a:pt x="1802" y="6338"/>
                    <a:pt x="3303" y="6705"/>
                    <a:pt x="4671" y="7306"/>
                  </a:cubicBezTo>
                  <a:cubicBezTo>
                    <a:pt x="4537" y="4871"/>
                    <a:pt x="4437" y="2435"/>
                    <a:pt x="4304"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9"/>
            <p:cNvSpPr/>
            <p:nvPr/>
          </p:nvSpPr>
          <p:spPr>
            <a:xfrm>
              <a:off x="3698650" y="4953150"/>
              <a:ext cx="105100" cy="140975"/>
            </a:xfrm>
            <a:custGeom>
              <a:avLst/>
              <a:gdLst/>
              <a:ahLst/>
              <a:cxnLst/>
              <a:rect l="l" t="t" r="r" b="b"/>
              <a:pathLst>
                <a:path w="4204" h="5639" extrusionOk="0">
                  <a:moveTo>
                    <a:pt x="4137" y="1"/>
                  </a:moveTo>
                  <a:cubicBezTo>
                    <a:pt x="3453" y="67"/>
                    <a:pt x="2761" y="101"/>
                    <a:pt x="2068" y="101"/>
                  </a:cubicBezTo>
                  <a:cubicBezTo>
                    <a:pt x="1376" y="101"/>
                    <a:pt x="684" y="67"/>
                    <a:pt x="0" y="1"/>
                  </a:cubicBezTo>
                  <a:lnTo>
                    <a:pt x="0" y="1"/>
                  </a:lnTo>
                  <a:cubicBezTo>
                    <a:pt x="67" y="34"/>
                    <a:pt x="100" y="34"/>
                    <a:pt x="134" y="101"/>
                  </a:cubicBezTo>
                  <a:cubicBezTo>
                    <a:pt x="1134" y="1902"/>
                    <a:pt x="2002" y="3770"/>
                    <a:pt x="2936" y="5638"/>
                  </a:cubicBezTo>
                  <a:cubicBezTo>
                    <a:pt x="3469" y="3837"/>
                    <a:pt x="3803" y="2002"/>
                    <a:pt x="4203" y="167"/>
                  </a:cubicBezTo>
                  <a:cubicBezTo>
                    <a:pt x="4203" y="134"/>
                    <a:pt x="4170" y="101"/>
                    <a:pt x="4170" y="101"/>
                  </a:cubicBezTo>
                  <a:cubicBezTo>
                    <a:pt x="4137" y="67"/>
                    <a:pt x="4137" y="34"/>
                    <a:pt x="4170" y="34"/>
                  </a:cubicBezTo>
                  <a:cubicBezTo>
                    <a:pt x="4137" y="1"/>
                    <a:pt x="4137" y="1"/>
                    <a:pt x="4137"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9"/>
            <p:cNvSpPr/>
            <p:nvPr/>
          </p:nvSpPr>
          <p:spPr>
            <a:xfrm>
              <a:off x="3561875" y="4924800"/>
              <a:ext cx="125950" cy="152625"/>
            </a:xfrm>
            <a:custGeom>
              <a:avLst/>
              <a:gdLst/>
              <a:ahLst/>
              <a:cxnLst/>
              <a:rect l="l" t="t" r="r" b="b"/>
              <a:pathLst>
                <a:path w="5038" h="6105" extrusionOk="0">
                  <a:moveTo>
                    <a:pt x="1068" y="1"/>
                  </a:moveTo>
                  <a:cubicBezTo>
                    <a:pt x="735" y="2035"/>
                    <a:pt x="368" y="4070"/>
                    <a:pt x="1" y="6105"/>
                  </a:cubicBezTo>
                  <a:cubicBezTo>
                    <a:pt x="835" y="5404"/>
                    <a:pt x="1602" y="4704"/>
                    <a:pt x="2336" y="3970"/>
                  </a:cubicBezTo>
                  <a:cubicBezTo>
                    <a:pt x="3236" y="3069"/>
                    <a:pt x="4004" y="1935"/>
                    <a:pt x="4971" y="1135"/>
                  </a:cubicBezTo>
                  <a:cubicBezTo>
                    <a:pt x="4971" y="1101"/>
                    <a:pt x="5004" y="1101"/>
                    <a:pt x="5004" y="1101"/>
                  </a:cubicBezTo>
                  <a:lnTo>
                    <a:pt x="5038" y="1068"/>
                  </a:lnTo>
                  <a:cubicBezTo>
                    <a:pt x="3637" y="901"/>
                    <a:pt x="2269" y="534"/>
                    <a:pt x="1068"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9"/>
            <p:cNvSpPr/>
            <p:nvPr/>
          </p:nvSpPr>
          <p:spPr>
            <a:xfrm>
              <a:off x="3619425" y="4251825"/>
              <a:ext cx="106775" cy="183475"/>
            </a:xfrm>
            <a:custGeom>
              <a:avLst/>
              <a:gdLst/>
              <a:ahLst/>
              <a:cxnLst/>
              <a:rect l="l" t="t" r="r" b="b"/>
              <a:pathLst>
                <a:path w="4271" h="7339" extrusionOk="0">
                  <a:moveTo>
                    <a:pt x="734" y="0"/>
                  </a:moveTo>
                  <a:cubicBezTo>
                    <a:pt x="301" y="2369"/>
                    <a:pt x="167" y="4704"/>
                    <a:pt x="34" y="7105"/>
                  </a:cubicBezTo>
                  <a:cubicBezTo>
                    <a:pt x="34" y="7105"/>
                    <a:pt x="0" y="7139"/>
                    <a:pt x="0" y="7139"/>
                  </a:cubicBezTo>
                  <a:cubicBezTo>
                    <a:pt x="100" y="7205"/>
                    <a:pt x="167" y="7272"/>
                    <a:pt x="234" y="7339"/>
                  </a:cubicBezTo>
                  <a:cubicBezTo>
                    <a:pt x="834" y="7072"/>
                    <a:pt x="1435" y="6872"/>
                    <a:pt x="2102" y="6738"/>
                  </a:cubicBezTo>
                  <a:cubicBezTo>
                    <a:pt x="2802" y="6572"/>
                    <a:pt x="3536" y="6472"/>
                    <a:pt x="4270" y="6438"/>
                  </a:cubicBezTo>
                  <a:cubicBezTo>
                    <a:pt x="3269" y="4203"/>
                    <a:pt x="2102" y="2068"/>
                    <a:pt x="734"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9"/>
            <p:cNvSpPr/>
            <p:nvPr/>
          </p:nvSpPr>
          <p:spPr>
            <a:xfrm>
              <a:off x="3404275" y="4842250"/>
              <a:ext cx="172650" cy="136775"/>
            </a:xfrm>
            <a:custGeom>
              <a:avLst/>
              <a:gdLst/>
              <a:ahLst/>
              <a:cxnLst/>
              <a:rect l="l" t="t" r="r" b="b"/>
              <a:pathLst>
                <a:path w="6906" h="5471" extrusionOk="0">
                  <a:moveTo>
                    <a:pt x="3503" y="0"/>
                  </a:moveTo>
                  <a:cubicBezTo>
                    <a:pt x="3503" y="34"/>
                    <a:pt x="3503" y="34"/>
                    <a:pt x="3503" y="67"/>
                  </a:cubicBezTo>
                  <a:cubicBezTo>
                    <a:pt x="2602" y="2035"/>
                    <a:pt x="1401" y="3836"/>
                    <a:pt x="0" y="5471"/>
                  </a:cubicBezTo>
                  <a:cubicBezTo>
                    <a:pt x="2335" y="4937"/>
                    <a:pt x="4570" y="4203"/>
                    <a:pt x="6838" y="3336"/>
                  </a:cubicBezTo>
                  <a:cubicBezTo>
                    <a:pt x="6872" y="3269"/>
                    <a:pt x="6872" y="3202"/>
                    <a:pt x="6872" y="3169"/>
                  </a:cubicBezTo>
                  <a:cubicBezTo>
                    <a:pt x="6905" y="3136"/>
                    <a:pt x="6905" y="3102"/>
                    <a:pt x="6905" y="3069"/>
                  </a:cubicBezTo>
                  <a:cubicBezTo>
                    <a:pt x="5538" y="2369"/>
                    <a:pt x="4370" y="1368"/>
                    <a:pt x="35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9"/>
            <p:cNvSpPr/>
            <p:nvPr/>
          </p:nvSpPr>
          <p:spPr>
            <a:xfrm>
              <a:off x="3457600" y="4341600"/>
              <a:ext cx="154350" cy="160425"/>
            </a:xfrm>
            <a:custGeom>
              <a:avLst/>
              <a:gdLst/>
              <a:ahLst/>
              <a:cxnLst/>
              <a:rect l="l" t="t" r="r" b="b"/>
              <a:pathLst>
                <a:path w="6174" h="6417" extrusionOk="0">
                  <a:moveTo>
                    <a:pt x="198" y="1"/>
                  </a:moveTo>
                  <a:cubicBezTo>
                    <a:pt x="41" y="1"/>
                    <a:pt x="1" y="216"/>
                    <a:pt x="69" y="646"/>
                  </a:cubicBezTo>
                  <a:cubicBezTo>
                    <a:pt x="169" y="946"/>
                    <a:pt x="269" y="1279"/>
                    <a:pt x="402" y="1580"/>
                  </a:cubicBezTo>
                  <a:cubicBezTo>
                    <a:pt x="636" y="2180"/>
                    <a:pt x="869" y="2747"/>
                    <a:pt x="1136" y="3314"/>
                  </a:cubicBezTo>
                  <a:cubicBezTo>
                    <a:pt x="1637" y="4382"/>
                    <a:pt x="2237" y="5349"/>
                    <a:pt x="2837" y="6350"/>
                  </a:cubicBezTo>
                  <a:cubicBezTo>
                    <a:pt x="2837" y="6350"/>
                    <a:pt x="2837" y="6383"/>
                    <a:pt x="2837" y="6416"/>
                  </a:cubicBezTo>
                  <a:cubicBezTo>
                    <a:pt x="3771" y="5416"/>
                    <a:pt x="4906" y="4582"/>
                    <a:pt x="6173" y="3981"/>
                  </a:cubicBezTo>
                  <a:cubicBezTo>
                    <a:pt x="5239" y="3214"/>
                    <a:pt x="4305" y="2514"/>
                    <a:pt x="3304" y="1846"/>
                  </a:cubicBezTo>
                  <a:cubicBezTo>
                    <a:pt x="2637" y="1379"/>
                    <a:pt x="1270" y="212"/>
                    <a:pt x="502" y="145"/>
                  </a:cubicBezTo>
                  <a:cubicBezTo>
                    <a:pt x="374" y="49"/>
                    <a:pt x="273" y="1"/>
                    <a:pt x="198"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9"/>
            <p:cNvSpPr/>
            <p:nvPr/>
          </p:nvSpPr>
          <p:spPr>
            <a:xfrm>
              <a:off x="3345050" y="4490325"/>
              <a:ext cx="171825" cy="132625"/>
            </a:xfrm>
            <a:custGeom>
              <a:avLst/>
              <a:gdLst/>
              <a:ahLst/>
              <a:cxnLst/>
              <a:rect l="l" t="t" r="r" b="b"/>
              <a:pathLst>
                <a:path w="6873" h="5305" extrusionOk="0">
                  <a:moveTo>
                    <a:pt x="1" y="0"/>
                  </a:moveTo>
                  <a:cubicBezTo>
                    <a:pt x="1268" y="1802"/>
                    <a:pt x="2669" y="3436"/>
                    <a:pt x="4204" y="5037"/>
                  </a:cubicBezTo>
                  <a:cubicBezTo>
                    <a:pt x="4237" y="5037"/>
                    <a:pt x="4271" y="5004"/>
                    <a:pt x="4304" y="5004"/>
                  </a:cubicBezTo>
                  <a:cubicBezTo>
                    <a:pt x="4318" y="5001"/>
                    <a:pt x="4333" y="5000"/>
                    <a:pt x="4347" y="5000"/>
                  </a:cubicBezTo>
                  <a:cubicBezTo>
                    <a:pt x="4493" y="5000"/>
                    <a:pt x="4601" y="5152"/>
                    <a:pt x="4571" y="5304"/>
                  </a:cubicBezTo>
                  <a:lnTo>
                    <a:pt x="4671" y="5304"/>
                  </a:lnTo>
                  <a:cubicBezTo>
                    <a:pt x="5071" y="3703"/>
                    <a:pt x="5838" y="2202"/>
                    <a:pt x="6872" y="968"/>
                  </a:cubicBezTo>
                  <a:cubicBezTo>
                    <a:pt x="4571" y="634"/>
                    <a:pt x="2303" y="334"/>
                    <a:pt x="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9"/>
            <p:cNvSpPr/>
            <p:nvPr/>
          </p:nvSpPr>
          <p:spPr>
            <a:xfrm>
              <a:off x="3318375" y="4752175"/>
              <a:ext cx="169300" cy="95875"/>
            </a:xfrm>
            <a:custGeom>
              <a:avLst/>
              <a:gdLst/>
              <a:ahLst/>
              <a:cxnLst/>
              <a:rect l="l" t="t" r="r" b="b"/>
              <a:pathLst>
                <a:path w="6772" h="3835" extrusionOk="0">
                  <a:moveTo>
                    <a:pt x="5471" y="1"/>
                  </a:moveTo>
                  <a:cubicBezTo>
                    <a:pt x="5471" y="67"/>
                    <a:pt x="5471" y="134"/>
                    <a:pt x="5371" y="201"/>
                  </a:cubicBezTo>
                  <a:cubicBezTo>
                    <a:pt x="3670" y="1435"/>
                    <a:pt x="1802" y="2536"/>
                    <a:pt x="0" y="3703"/>
                  </a:cubicBezTo>
                  <a:cubicBezTo>
                    <a:pt x="945" y="3792"/>
                    <a:pt x="1890" y="3835"/>
                    <a:pt x="2835" y="3835"/>
                  </a:cubicBezTo>
                  <a:cubicBezTo>
                    <a:pt x="4025" y="3835"/>
                    <a:pt x="5215" y="3767"/>
                    <a:pt x="6405" y="3637"/>
                  </a:cubicBezTo>
                  <a:cubicBezTo>
                    <a:pt x="6438" y="3570"/>
                    <a:pt x="6505" y="3503"/>
                    <a:pt x="6538" y="3436"/>
                  </a:cubicBezTo>
                  <a:cubicBezTo>
                    <a:pt x="6572" y="3303"/>
                    <a:pt x="6672" y="3303"/>
                    <a:pt x="6772" y="3303"/>
                  </a:cubicBezTo>
                  <a:cubicBezTo>
                    <a:pt x="6272" y="2469"/>
                    <a:pt x="5871" y="1502"/>
                    <a:pt x="5638" y="401"/>
                  </a:cubicBezTo>
                  <a:cubicBezTo>
                    <a:pt x="5604" y="267"/>
                    <a:pt x="5604" y="134"/>
                    <a:pt x="5571"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9"/>
            <p:cNvSpPr/>
            <p:nvPr/>
          </p:nvSpPr>
          <p:spPr>
            <a:xfrm>
              <a:off x="3313375" y="4622925"/>
              <a:ext cx="148450" cy="115100"/>
            </a:xfrm>
            <a:custGeom>
              <a:avLst/>
              <a:gdLst/>
              <a:ahLst/>
              <a:cxnLst/>
              <a:rect l="l" t="t" r="r" b="b"/>
              <a:pathLst>
                <a:path w="5938" h="4604" extrusionOk="0">
                  <a:moveTo>
                    <a:pt x="5838" y="0"/>
                  </a:moveTo>
                  <a:cubicBezTo>
                    <a:pt x="5804" y="34"/>
                    <a:pt x="5771" y="100"/>
                    <a:pt x="5671" y="100"/>
                  </a:cubicBezTo>
                  <a:cubicBezTo>
                    <a:pt x="5671" y="134"/>
                    <a:pt x="5638" y="134"/>
                    <a:pt x="5604" y="134"/>
                  </a:cubicBezTo>
                  <a:cubicBezTo>
                    <a:pt x="5571" y="167"/>
                    <a:pt x="5538" y="167"/>
                    <a:pt x="5504" y="167"/>
                  </a:cubicBezTo>
                  <a:cubicBezTo>
                    <a:pt x="3703" y="634"/>
                    <a:pt x="1835" y="1001"/>
                    <a:pt x="0" y="1268"/>
                  </a:cubicBezTo>
                  <a:cubicBezTo>
                    <a:pt x="1802" y="2502"/>
                    <a:pt x="3703" y="3536"/>
                    <a:pt x="5638" y="4570"/>
                  </a:cubicBezTo>
                  <a:cubicBezTo>
                    <a:pt x="5661" y="4570"/>
                    <a:pt x="5668" y="4587"/>
                    <a:pt x="5670" y="4596"/>
                  </a:cubicBezTo>
                  <a:lnTo>
                    <a:pt x="5670" y="4596"/>
                  </a:lnTo>
                  <a:cubicBezTo>
                    <a:pt x="5471" y="2998"/>
                    <a:pt x="5572" y="1466"/>
                    <a:pt x="5938" y="0"/>
                  </a:cubicBezTo>
                  <a:close/>
                  <a:moveTo>
                    <a:pt x="5670" y="4596"/>
                  </a:moveTo>
                  <a:cubicBezTo>
                    <a:pt x="5670" y="4599"/>
                    <a:pt x="5671" y="4601"/>
                    <a:pt x="5671" y="4604"/>
                  </a:cubicBezTo>
                  <a:cubicBezTo>
                    <a:pt x="5671" y="4604"/>
                    <a:pt x="5671" y="4601"/>
                    <a:pt x="5670" y="4596"/>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9"/>
            <p:cNvSpPr/>
            <p:nvPr/>
          </p:nvSpPr>
          <p:spPr>
            <a:xfrm>
              <a:off x="3480150" y="4470175"/>
              <a:ext cx="257025" cy="299975"/>
            </a:xfrm>
            <a:custGeom>
              <a:avLst/>
              <a:gdLst/>
              <a:ahLst/>
              <a:cxnLst/>
              <a:rect l="l" t="t" r="r" b="b"/>
              <a:pathLst>
                <a:path w="10281" h="11999" extrusionOk="0">
                  <a:moveTo>
                    <a:pt x="9041" y="0"/>
                  </a:moveTo>
                  <a:cubicBezTo>
                    <a:pt x="8928" y="0"/>
                    <a:pt x="8805" y="23"/>
                    <a:pt x="8674" y="73"/>
                  </a:cubicBezTo>
                  <a:cubicBezTo>
                    <a:pt x="3970" y="1874"/>
                    <a:pt x="1" y="6944"/>
                    <a:pt x="2936" y="11914"/>
                  </a:cubicBezTo>
                  <a:cubicBezTo>
                    <a:pt x="2971" y="11973"/>
                    <a:pt x="3035" y="11999"/>
                    <a:pt x="3099" y="11999"/>
                  </a:cubicBezTo>
                  <a:cubicBezTo>
                    <a:pt x="3217" y="11999"/>
                    <a:pt x="3335" y="11911"/>
                    <a:pt x="3270" y="11781"/>
                  </a:cubicBezTo>
                  <a:cubicBezTo>
                    <a:pt x="1669" y="7144"/>
                    <a:pt x="5271" y="3642"/>
                    <a:pt x="9207" y="2041"/>
                  </a:cubicBezTo>
                  <a:cubicBezTo>
                    <a:pt x="10281" y="1593"/>
                    <a:pt x="9995" y="0"/>
                    <a:pt x="9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59"/>
          <p:cNvGrpSpPr/>
          <p:nvPr/>
        </p:nvGrpSpPr>
        <p:grpSpPr>
          <a:xfrm rot="-1800044">
            <a:off x="724132" y="567166"/>
            <a:ext cx="1029352" cy="1053314"/>
            <a:chOff x="2741400" y="3123300"/>
            <a:chExt cx="1029375" cy="1053338"/>
          </a:xfrm>
        </p:grpSpPr>
        <p:sp>
          <p:nvSpPr>
            <p:cNvPr id="1281" name="Google Shape;1281;p59"/>
            <p:cNvSpPr/>
            <p:nvPr/>
          </p:nvSpPr>
          <p:spPr>
            <a:xfrm>
              <a:off x="3295600" y="3977488"/>
              <a:ext cx="196650" cy="199150"/>
            </a:xfrm>
            <a:custGeom>
              <a:avLst/>
              <a:gdLst/>
              <a:ahLst/>
              <a:cxnLst/>
              <a:rect l="l" t="t" r="r" b="b"/>
              <a:pathLst>
                <a:path w="7866" h="7966" extrusionOk="0">
                  <a:moveTo>
                    <a:pt x="5097" y="774"/>
                  </a:moveTo>
                  <a:lnTo>
                    <a:pt x="5097" y="774"/>
                  </a:lnTo>
                  <a:cubicBezTo>
                    <a:pt x="4996" y="1375"/>
                    <a:pt x="4963" y="1975"/>
                    <a:pt x="5063" y="2542"/>
                  </a:cubicBezTo>
                  <a:cubicBezTo>
                    <a:pt x="4763" y="2542"/>
                    <a:pt x="4663" y="2942"/>
                    <a:pt x="4963" y="3009"/>
                  </a:cubicBezTo>
                  <a:cubicBezTo>
                    <a:pt x="5730" y="3143"/>
                    <a:pt x="6464" y="3343"/>
                    <a:pt x="7198" y="3643"/>
                  </a:cubicBezTo>
                  <a:cubicBezTo>
                    <a:pt x="6598" y="4177"/>
                    <a:pt x="5964" y="4510"/>
                    <a:pt x="5197" y="4644"/>
                  </a:cubicBezTo>
                  <a:cubicBezTo>
                    <a:pt x="5147" y="4614"/>
                    <a:pt x="5088" y="4599"/>
                    <a:pt x="5029" y="4599"/>
                  </a:cubicBezTo>
                  <a:cubicBezTo>
                    <a:pt x="4894" y="4599"/>
                    <a:pt x="4763" y="4680"/>
                    <a:pt x="4763" y="4844"/>
                  </a:cubicBezTo>
                  <a:cubicBezTo>
                    <a:pt x="4830" y="5644"/>
                    <a:pt x="4730" y="6412"/>
                    <a:pt x="4529" y="7145"/>
                  </a:cubicBezTo>
                  <a:cubicBezTo>
                    <a:pt x="4062" y="6545"/>
                    <a:pt x="3696" y="5911"/>
                    <a:pt x="3295" y="5244"/>
                  </a:cubicBezTo>
                  <a:cubicBezTo>
                    <a:pt x="3271" y="5195"/>
                    <a:pt x="3229" y="5164"/>
                    <a:pt x="3181" y="5164"/>
                  </a:cubicBezTo>
                  <a:cubicBezTo>
                    <a:pt x="3164" y="5164"/>
                    <a:pt x="3146" y="5168"/>
                    <a:pt x="3128" y="5177"/>
                  </a:cubicBezTo>
                  <a:cubicBezTo>
                    <a:pt x="3084" y="5088"/>
                    <a:pt x="2980" y="5029"/>
                    <a:pt x="2876" y="5029"/>
                  </a:cubicBezTo>
                  <a:cubicBezTo>
                    <a:pt x="2825" y="5029"/>
                    <a:pt x="2773" y="5044"/>
                    <a:pt x="2728" y="5077"/>
                  </a:cubicBezTo>
                  <a:cubicBezTo>
                    <a:pt x="2261" y="5478"/>
                    <a:pt x="1727" y="5744"/>
                    <a:pt x="1194" y="5978"/>
                  </a:cubicBezTo>
                  <a:cubicBezTo>
                    <a:pt x="1494" y="5444"/>
                    <a:pt x="1661" y="4877"/>
                    <a:pt x="1727" y="4243"/>
                  </a:cubicBezTo>
                  <a:cubicBezTo>
                    <a:pt x="1828" y="4210"/>
                    <a:pt x="1894" y="4143"/>
                    <a:pt x="1828" y="4043"/>
                  </a:cubicBezTo>
                  <a:cubicBezTo>
                    <a:pt x="1527" y="3276"/>
                    <a:pt x="1160" y="2576"/>
                    <a:pt x="827" y="1875"/>
                  </a:cubicBezTo>
                  <a:lnTo>
                    <a:pt x="827" y="1875"/>
                  </a:lnTo>
                  <a:cubicBezTo>
                    <a:pt x="1594" y="2042"/>
                    <a:pt x="2361" y="2242"/>
                    <a:pt x="3095" y="2576"/>
                  </a:cubicBezTo>
                  <a:cubicBezTo>
                    <a:pt x="3119" y="2581"/>
                    <a:pt x="3141" y="2584"/>
                    <a:pt x="3163" y="2584"/>
                  </a:cubicBezTo>
                  <a:cubicBezTo>
                    <a:pt x="3262" y="2584"/>
                    <a:pt x="3335" y="2524"/>
                    <a:pt x="3362" y="2442"/>
                  </a:cubicBezTo>
                  <a:cubicBezTo>
                    <a:pt x="3429" y="2442"/>
                    <a:pt x="3462" y="2442"/>
                    <a:pt x="3495" y="2375"/>
                  </a:cubicBezTo>
                  <a:cubicBezTo>
                    <a:pt x="3962" y="1808"/>
                    <a:pt x="4496" y="1275"/>
                    <a:pt x="5097" y="774"/>
                  </a:cubicBezTo>
                  <a:close/>
                  <a:moveTo>
                    <a:pt x="5436" y="1"/>
                  </a:moveTo>
                  <a:cubicBezTo>
                    <a:pt x="5401" y="1"/>
                    <a:pt x="5365" y="13"/>
                    <a:pt x="5330" y="40"/>
                  </a:cubicBezTo>
                  <a:cubicBezTo>
                    <a:pt x="4563" y="641"/>
                    <a:pt x="3862" y="1308"/>
                    <a:pt x="3295" y="2109"/>
                  </a:cubicBezTo>
                  <a:cubicBezTo>
                    <a:pt x="3295" y="2109"/>
                    <a:pt x="3295" y="2109"/>
                    <a:pt x="3295" y="2075"/>
                  </a:cubicBezTo>
                  <a:cubicBezTo>
                    <a:pt x="2361" y="1675"/>
                    <a:pt x="1394" y="1408"/>
                    <a:pt x="393" y="1241"/>
                  </a:cubicBezTo>
                  <a:cubicBezTo>
                    <a:pt x="376" y="1239"/>
                    <a:pt x="359" y="1238"/>
                    <a:pt x="343" y="1238"/>
                  </a:cubicBezTo>
                  <a:cubicBezTo>
                    <a:pt x="137" y="1238"/>
                    <a:pt x="0" y="1425"/>
                    <a:pt x="93" y="1642"/>
                  </a:cubicBezTo>
                  <a:cubicBezTo>
                    <a:pt x="527" y="2475"/>
                    <a:pt x="960" y="3343"/>
                    <a:pt x="1461" y="4143"/>
                  </a:cubicBezTo>
                  <a:cubicBezTo>
                    <a:pt x="1227" y="4944"/>
                    <a:pt x="894" y="5678"/>
                    <a:pt x="393" y="6312"/>
                  </a:cubicBezTo>
                  <a:cubicBezTo>
                    <a:pt x="276" y="6488"/>
                    <a:pt x="443" y="6690"/>
                    <a:pt x="621" y="6690"/>
                  </a:cubicBezTo>
                  <a:cubicBezTo>
                    <a:pt x="645" y="6690"/>
                    <a:pt x="670" y="6686"/>
                    <a:pt x="693" y="6678"/>
                  </a:cubicBezTo>
                  <a:cubicBezTo>
                    <a:pt x="1561" y="6445"/>
                    <a:pt x="2361" y="6045"/>
                    <a:pt x="3062" y="5478"/>
                  </a:cubicBezTo>
                  <a:cubicBezTo>
                    <a:pt x="3295" y="6345"/>
                    <a:pt x="3862" y="7179"/>
                    <a:pt x="4429" y="7879"/>
                  </a:cubicBezTo>
                  <a:cubicBezTo>
                    <a:pt x="4478" y="7940"/>
                    <a:pt x="4539" y="7965"/>
                    <a:pt x="4601" y="7965"/>
                  </a:cubicBezTo>
                  <a:cubicBezTo>
                    <a:pt x="4710" y="7965"/>
                    <a:pt x="4820" y="7886"/>
                    <a:pt x="4863" y="7779"/>
                  </a:cubicBezTo>
                  <a:cubicBezTo>
                    <a:pt x="5197" y="6845"/>
                    <a:pt x="5330" y="5911"/>
                    <a:pt x="5297" y="4944"/>
                  </a:cubicBezTo>
                  <a:cubicBezTo>
                    <a:pt x="6231" y="4844"/>
                    <a:pt x="7098" y="4410"/>
                    <a:pt x="7765" y="3743"/>
                  </a:cubicBezTo>
                  <a:cubicBezTo>
                    <a:pt x="7865" y="3643"/>
                    <a:pt x="7865" y="3476"/>
                    <a:pt x="7732" y="3376"/>
                  </a:cubicBezTo>
                  <a:cubicBezTo>
                    <a:pt x="7031" y="3043"/>
                    <a:pt x="6264" y="2776"/>
                    <a:pt x="5497" y="2609"/>
                  </a:cubicBezTo>
                  <a:cubicBezTo>
                    <a:pt x="5497" y="2576"/>
                    <a:pt x="5497" y="2542"/>
                    <a:pt x="5497" y="2509"/>
                  </a:cubicBezTo>
                  <a:cubicBezTo>
                    <a:pt x="5497" y="1775"/>
                    <a:pt x="5497" y="1041"/>
                    <a:pt x="5664" y="307"/>
                  </a:cubicBezTo>
                  <a:cubicBezTo>
                    <a:pt x="5690" y="175"/>
                    <a:pt x="5570" y="1"/>
                    <a:pt x="543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9"/>
            <p:cNvSpPr/>
            <p:nvPr/>
          </p:nvSpPr>
          <p:spPr>
            <a:xfrm>
              <a:off x="3316250" y="3996838"/>
              <a:ext cx="159325" cy="159300"/>
            </a:xfrm>
            <a:custGeom>
              <a:avLst/>
              <a:gdLst/>
              <a:ahLst/>
              <a:cxnLst/>
              <a:rect l="l" t="t" r="r" b="b"/>
              <a:pathLst>
                <a:path w="6373" h="6372" extrusionOk="0">
                  <a:moveTo>
                    <a:pt x="4271" y="0"/>
                  </a:moveTo>
                  <a:lnTo>
                    <a:pt x="4271" y="0"/>
                  </a:lnTo>
                  <a:cubicBezTo>
                    <a:pt x="3670" y="501"/>
                    <a:pt x="3136" y="1034"/>
                    <a:pt x="2669" y="1601"/>
                  </a:cubicBezTo>
                  <a:cubicBezTo>
                    <a:pt x="2636" y="1668"/>
                    <a:pt x="2603" y="1668"/>
                    <a:pt x="2536" y="1668"/>
                  </a:cubicBezTo>
                  <a:cubicBezTo>
                    <a:pt x="2509" y="1750"/>
                    <a:pt x="2436" y="1810"/>
                    <a:pt x="2337" y="1810"/>
                  </a:cubicBezTo>
                  <a:cubicBezTo>
                    <a:pt x="2315" y="1810"/>
                    <a:pt x="2293" y="1807"/>
                    <a:pt x="2269" y="1802"/>
                  </a:cubicBezTo>
                  <a:cubicBezTo>
                    <a:pt x="1535" y="1468"/>
                    <a:pt x="768" y="1268"/>
                    <a:pt x="1" y="1101"/>
                  </a:cubicBezTo>
                  <a:lnTo>
                    <a:pt x="1" y="1101"/>
                  </a:lnTo>
                  <a:cubicBezTo>
                    <a:pt x="334" y="1802"/>
                    <a:pt x="701" y="2502"/>
                    <a:pt x="1002" y="3269"/>
                  </a:cubicBezTo>
                  <a:cubicBezTo>
                    <a:pt x="1068" y="3369"/>
                    <a:pt x="1002" y="3436"/>
                    <a:pt x="901" y="3469"/>
                  </a:cubicBezTo>
                  <a:cubicBezTo>
                    <a:pt x="835" y="4103"/>
                    <a:pt x="668" y="4670"/>
                    <a:pt x="368" y="5204"/>
                  </a:cubicBezTo>
                  <a:cubicBezTo>
                    <a:pt x="901" y="4970"/>
                    <a:pt x="1435" y="4704"/>
                    <a:pt x="1902" y="4303"/>
                  </a:cubicBezTo>
                  <a:cubicBezTo>
                    <a:pt x="1947" y="4270"/>
                    <a:pt x="1999" y="4255"/>
                    <a:pt x="2050" y="4255"/>
                  </a:cubicBezTo>
                  <a:cubicBezTo>
                    <a:pt x="2154" y="4255"/>
                    <a:pt x="2258" y="4314"/>
                    <a:pt x="2302" y="4403"/>
                  </a:cubicBezTo>
                  <a:cubicBezTo>
                    <a:pt x="2320" y="4394"/>
                    <a:pt x="2338" y="4390"/>
                    <a:pt x="2355" y="4390"/>
                  </a:cubicBezTo>
                  <a:cubicBezTo>
                    <a:pt x="2403" y="4390"/>
                    <a:pt x="2445" y="4421"/>
                    <a:pt x="2469" y="4470"/>
                  </a:cubicBezTo>
                  <a:cubicBezTo>
                    <a:pt x="2870" y="5137"/>
                    <a:pt x="3236" y="5771"/>
                    <a:pt x="3703" y="6371"/>
                  </a:cubicBezTo>
                  <a:cubicBezTo>
                    <a:pt x="3904" y="5638"/>
                    <a:pt x="4004" y="4870"/>
                    <a:pt x="3937" y="4070"/>
                  </a:cubicBezTo>
                  <a:cubicBezTo>
                    <a:pt x="3937" y="3906"/>
                    <a:pt x="4068" y="3825"/>
                    <a:pt x="4203" y="3825"/>
                  </a:cubicBezTo>
                  <a:cubicBezTo>
                    <a:pt x="4262" y="3825"/>
                    <a:pt x="4321" y="3840"/>
                    <a:pt x="4371" y="3870"/>
                  </a:cubicBezTo>
                  <a:cubicBezTo>
                    <a:pt x="5138" y="3736"/>
                    <a:pt x="5772" y="3403"/>
                    <a:pt x="6372" y="2869"/>
                  </a:cubicBezTo>
                  <a:cubicBezTo>
                    <a:pt x="5638" y="2569"/>
                    <a:pt x="4904" y="2369"/>
                    <a:pt x="4137" y="2235"/>
                  </a:cubicBezTo>
                  <a:cubicBezTo>
                    <a:pt x="3837" y="2168"/>
                    <a:pt x="3937" y="1768"/>
                    <a:pt x="4237" y="1768"/>
                  </a:cubicBezTo>
                  <a:cubicBezTo>
                    <a:pt x="4137" y="1201"/>
                    <a:pt x="4170" y="601"/>
                    <a:pt x="42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9"/>
            <p:cNvSpPr/>
            <p:nvPr/>
          </p:nvSpPr>
          <p:spPr>
            <a:xfrm>
              <a:off x="2989925" y="3766600"/>
              <a:ext cx="197425" cy="198800"/>
            </a:xfrm>
            <a:custGeom>
              <a:avLst/>
              <a:gdLst/>
              <a:ahLst/>
              <a:cxnLst/>
              <a:rect l="l" t="t" r="r" b="b"/>
              <a:pathLst>
                <a:path w="7897" h="7952" extrusionOk="0">
                  <a:moveTo>
                    <a:pt x="5095" y="794"/>
                  </a:moveTo>
                  <a:cubicBezTo>
                    <a:pt x="4995" y="1361"/>
                    <a:pt x="4995" y="1962"/>
                    <a:pt x="5061" y="2529"/>
                  </a:cubicBezTo>
                  <a:cubicBezTo>
                    <a:pt x="4795" y="2529"/>
                    <a:pt x="4694" y="2962"/>
                    <a:pt x="4995" y="2996"/>
                  </a:cubicBezTo>
                  <a:cubicBezTo>
                    <a:pt x="5762" y="3163"/>
                    <a:pt x="6496" y="3363"/>
                    <a:pt x="7196" y="3663"/>
                  </a:cubicBezTo>
                  <a:cubicBezTo>
                    <a:pt x="6629" y="4163"/>
                    <a:pt x="5962" y="4497"/>
                    <a:pt x="5228" y="4664"/>
                  </a:cubicBezTo>
                  <a:cubicBezTo>
                    <a:pt x="5171" y="4618"/>
                    <a:pt x="5098" y="4596"/>
                    <a:pt x="5028" y="4596"/>
                  </a:cubicBezTo>
                  <a:cubicBezTo>
                    <a:pt x="4895" y="4596"/>
                    <a:pt x="4773" y="4677"/>
                    <a:pt x="4795" y="4830"/>
                  </a:cubicBezTo>
                  <a:cubicBezTo>
                    <a:pt x="4828" y="5631"/>
                    <a:pt x="4761" y="6398"/>
                    <a:pt x="4528" y="7132"/>
                  </a:cubicBezTo>
                  <a:cubicBezTo>
                    <a:pt x="4061" y="6532"/>
                    <a:pt x="3727" y="5898"/>
                    <a:pt x="3327" y="5231"/>
                  </a:cubicBezTo>
                  <a:cubicBezTo>
                    <a:pt x="3293" y="5164"/>
                    <a:pt x="3227" y="5164"/>
                    <a:pt x="3160" y="5164"/>
                  </a:cubicBezTo>
                  <a:cubicBezTo>
                    <a:pt x="3119" y="5082"/>
                    <a:pt x="3027" y="5025"/>
                    <a:pt x="2923" y="5025"/>
                  </a:cubicBezTo>
                  <a:cubicBezTo>
                    <a:pt x="2859" y="5025"/>
                    <a:pt x="2790" y="5046"/>
                    <a:pt x="2726" y="5097"/>
                  </a:cubicBezTo>
                  <a:cubicBezTo>
                    <a:pt x="2259" y="5464"/>
                    <a:pt x="1759" y="5764"/>
                    <a:pt x="1225" y="5965"/>
                  </a:cubicBezTo>
                  <a:cubicBezTo>
                    <a:pt x="1492" y="5431"/>
                    <a:pt x="1692" y="4864"/>
                    <a:pt x="1759" y="4230"/>
                  </a:cubicBezTo>
                  <a:cubicBezTo>
                    <a:pt x="1826" y="4197"/>
                    <a:pt x="1892" y="4130"/>
                    <a:pt x="1859" y="4030"/>
                  </a:cubicBezTo>
                  <a:cubicBezTo>
                    <a:pt x="1559" y="3296"/>
                    <a:pt x="1192" y="2562"/>
                    <a:pt x="825" y="1862"/>
                  </a:cubicBezTo>
                  <a:lnTo>
                    <a:pt x="825" y="1862"/>
                  </a:lnTo>
                  <a:cubicBezTo>
                    <a:pt x="1626" y="2028"/>
                    <a:pt x="2359" y="2262"/>
                    <a:pt x="3127" y="2562"/>
                  </a:cubicBezTo>
                  <a:cubicBezTo>
                    <a:pt x="3144" y="2568"/>
                    <a:pt x="3162" y="2571"/>
                    <a:pt x="3180" y="2571"/>
                  </a:cubicBezTo>
                  <a:cubicBezTo>
                    <a:pt x="3261" y="2571"/>
                    <a:pt x="3339" y="2511"/>
                    <a:pt x="3394" y="2429"/>
                  </a:cubicBezTo>
                  <a:cubicBezTo>
                    <a:pt x="3427" y="2429"/>
                    <a:pt x="3494" y="2429"/>
                    <a:pt x="3527" y="2395"/>
                  </a:cubicBezTo>
                  <a:cubicBezTo>
                    <a:pt x="3994" y="1795"/>
                    <a:pt x="4528" y="1261"/>
                    <a:pt x="5095" y="794"/>
                  </a:cubicBezTo>
                  <a:close/>
                  <a:moveTo>
                    <a:pt x="5423" y="0"/>
                  </a:moveTo>
                  <a:cubicBezTo>
                    <a:pt x="5391" y="0"/>
                    <a:pt x="5359" y="8"/>
                    <a:pt x="5328" y="27"/>
                  </a:cubicBezTo>
                  <a:cubicBezTo>
                    <a:pt x="4561" y="627"/>
                    <a:pt x="3894" y="1295"/>
                    <a:pt x="3327" y="2095"/>
                  </a:cubicBezTo>
                  <a:cubicBezTo>
                    <a:pt x="2393" y="1695"/>
                    <a:pt x="1425" y="1395"/>
                    <a:pt x="425" y="1228"/>
                  </a:cubicBezTo>
                  <a:cubicBezTo>
                    <a:pt x="408" y="1225"/>
                    <a:pt x="390" y="1224"/>
                    <a:pt x="374" y="1224"/>
                  </a:cubicBezTo>
                  <a:cubicBezTo>
                    <a:pt x="164" y="1224"/>
                    <a:pt x="1" y="1412"/>
                    <a:pt x="125" y="1628"/>
                  </a:cubicBezTo>
                  <a:cubicBezTo>
                    <a:pt x="558" y="2462"/>
                    <a:pt x="992" y="3329"/>
                    <a:pt x="1492" y="4130"/>
                  </a:cubicBezTo>
                  <a:cubicBezTo>
                    <a:pt x="1259" y="4931"/>
                    <a:pt x="925" y="5664"/>
                    <a:pt x="425" y="6332"/>
                  </a:cubicBezTo>
                  <a:cubicBezTo>
                    <a:pt x="300" y="6487"/>
                    <a:pt x="496" y="6702"/>
                    <a:pt x="686" y="6702"/>
                  </a:cubicBezTo>
                  <a:cubicBezTo>
                    <a:pt x="699" y="6702"/>
                    <a:pt x="712" y="6701"/>
                    <a:pt x="725" y="6698"/>
                  </a:cubicBezTo>
                  <a:cubicBezTo>
                    <a:pt x="1592" y="6465"/>
                    <a:pt x="2393" y="6031"/>
                    <a:pt x="3093" y="5464"/>
                  </a:cubicBezTo>
                  <a:cubicBezTo>
                    <a:pt x="3327" y="6365"/>
                    <a:pt x="3861" y="7165"/>
                    <a:pt x="4461" y="7866"/>
                  </a:cubicBezTo>
                  <a:cubicBezTo>
                    <a:pt x="4509" y="7926"/>
                    <a:pt x="4570" y="7952"/>
                    <a:pt x="4632" y="7952"/>
                  </a:cubicBezTo>
                  <a:cubicBezTo>
                    <a:pt x="4741" y="7952"/>
                    <a:pt x="4852" y="7872"/>
                    <a:pt x="4895" y="7766"/>
                  </a:cubicBezTo>
                  <a:cubicBezTo>
                    <a:pt x="5228" y="6865"/>
                    <a:pt x="5362" y="5898"/>
                    <a:pt x="5328" y="4964"/>
                  </a:cubicBezTo>
                  <a:cubicBezTo>
                    <a:pt x="6262" y="4864"/>
                    <a:pt x="7130" y="4430"/>
                    <a:pt x="7797" y="3763"/>
                  </a:cubicBezTo>
                  <a:cubicBezTo>
                    <a:pt x="7897" y="3663"/>
                    <a:pt x="7897" y="3463"/>
                    <a:pt x="7763" y="3396"/>
                  </a:cubicBezTo>
                  <a:cubicBezTo>
                    <a:pt x="7029" y="3029"/>
                    <a:pt x="6296" y="2762"/>
                    <a:pt x="5495" y="2596"/>
                  </a:cubicBezTo>
                  <a:cubicBezTo>
                    <a:pt x="5528" y="2562"/>
                    <a:pt x="5528" y="2562"/>
                    <a:pt x="5528" y="2529"/>
                  </a:cubicBezTo>
                  <a:cubicBezTo>
                    <a:pt x="5528" y="1762"/>
                    <a:pt x="5495" y="1061"/>
                    <a:pt x="5662" y="294"/>
                  </a:cubicBezTo>
                  <a:cubicBezTo>
                    <a:pt x="5689" y="158"/>
                    <a:pt x="5561" y="0"/>
                    <a:pt x="542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9"/>
            <p:cNvSpPr/>
            <p:nvPr/>
          </p:nvSpPr>
          <p:spPr>
            <a:xfrm>
              <a:off x="3010550" y="3786450"/>
              <a:ext cx="159300" cy="158475"/>
            </a:xfrm>
            <a:custGeom>
              <a:avLst/>
              <a:gdLst/>
              <a:ahLst/>
              <a:cxnLst/>
              <a:rect l="l" t="t" r="r" b="b"/>
              <a:pathLst>
                <a:path w="6372" h="6339" extrusionOk="0">
                  <a:moveTo>
                    <a:pt x="4270" y="0"/>
                  </a:moveTo>
                  <a:lnTo>
                    <a:pt x="4270" y="0"/>
                  </a:lnTo>
                  <a:cubicBezTo>
                    <a:pt x="3703" y="467"/>
                    <a:pt x="3169" y="1001"/>
                    <a:pt x="2702" y="1601"/>
                  </a:cubicBezTo>
                  <a:cubicBezTo>
                    <a:pt x="2669" y="1635"/>
                    <a:pt x="2602" y="1635"/>
                    <a:pt x="2569" y="1635"/>
                  </a:cubicBezTo>
                  <a:cubicBezTo>
                    <a:pt x="2514" y="1717"/>
                    <a:pt x="2436" y="1777"/>
                    <a:pt x="2355" y="1777"/>
                  </a:cubicBezTo>
                  <a:cubicBezTo>
                    <a:pt x="2337" y="1777"/>
                    <a:pt x="2319" y="1774"/>
                    <a:pt x="2302" y="1768"/>
                  </a:cubicBezTo>
                  <a:cubicBezTo>
                    <a:pt x="1534" y="1468"/>
                    <a:pt x="801" y="1234"/>
                    <a:pt x="0" y="1068"/>
                  </a:cubicBezTo>
                  <a:lnTo>
                    <a:pt x="0" y="1068"/>
                  </a:lnTo>
                  <a:cubicBezTo>
                    <a:pt x="367" y="1768"/>
                    <a:pt x="734" y="2502"/>
                    <a:pt x="1034" y="3236"/>
                  </a:cubicBezTo>
                  <a:cubicBezTo>
                    <a:pt x="1067" y="3336"/>
                    <a:pt x="1001" y="3403"/>
                    <a:pt x="934" y="3436"/>
                  </a:cubicBezTo>
                  <a:cubicBezTo>
                    <a:pt x="867" y="4070"/>
                    <a:pt x="667" y="4637"/>
                    <a:pt x="400" y="5171"/>
                  </a:cubicBezTo>
                  <a:cubicBezTo>
                    <a:pt x="934" y="4970"/>
                    <a:pt x="1434" y="4670"/>
                    <a:pt x="1901" y="4303"/>
                  </a:cubicBezTo>
                  <a:cubicBezTo>
                    <a:pt x="1965" y="4252"/>
                    <a:pt x="2034" y="4231"/>
                    <a:pt x="2098" y="4231"/>
                  </a:cubicBezTo>
                  <a:cubicBezTo>
                    <a:pt x="2202" y="4231"/>
                    <a:pt x="2294" y="4288"/>
                    <a:pt x="2335" y="4370"/>
                  </a:cubicBezTo>
                  <a:cubicBezTo>
                    <a:pt x="2402" y="4370"/>
                    <a:pt x="2468" y="4370"/>
                    <a:pt x="2502" y="4437"/>
                  </a:cubicBezTo>
                  <a:cubicBezTo>
                    <a:pt x="2902" y="5104"/>
                    <a:pt x="3236" y="5738"/>
                    <a:pt x="3703" y="6338"/>
                  </a:cubicBezTo>
                  <a:cubicBezTo>
                    <a:pt x="3903" y="5604"/>
                    <a:pt x="4003" y="4837"/>
                    <a:pt x="3970" y="4036"/>
                  </a:cubicBezTo>
                  <a:cubicBezTo>
                    <a:pt x="3948" y="3883"/>
                    <a:pt x="4070" y="3802"/>
                    <a:pt x="4203" y="3802"/>
                  </a:cubicBezTo>
                  <a:cubicBezTo>
                    <a:pt x="4273" y="3802"/>
                    <a:pt x="4346" y="3824"/>
                    <a:pt x="4403" y="3870"/>
                  </a:cubicBezTo>
                  <a:cubicBezTo>
                    <a:pt x="5137" y="3703"/>
                    <a:pt x="5804" y="3369"/>
                    <a:pt x="6371" y="2869"/>
                  </a:cubicBezTo>
                  <a:cubicBezTo>
                    <a:pt x="5671" y="2569"/>
                    <a:pt x="4937" y="2369"/>
                    <a:pt x="4170" y="2202"/>
                  </a:cubicBezTo>
                  <a:cubicBezTo>
                    <a:pt x="3869" y="2168"/>
                    <a:pt x="3970" y="1735"/>
                    <a:pt x="4236" y="1735"/>
                  </a:cubicBezTo>
                  <a:cubicBezTo>
                    <a:pt x="4170" y="1168"/>
                    <a:pt x="4170" y="567"/>
                    <a:pt x="4270"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9"/>
            <p:cNvSpPr/>
            <p:nvPr/>
          </p:nvSpPr>
          <p:spPr>
            <a:xfrm>
              <a:off x="3486700" y="3658625"/>
              <a:ext cx="284075" cy="277975"/>
            </a:xfrm>
            <a:custGeom>
              <a:avLst/>
              <a:gdLst/>
              <a:ahLst/>
              <a:cxnLst/>
              <a:rect l="l" t="t" r="r" b="b"/>
              <a:pathLst>
                <a:path w="11363" h="11119" extrusionOk="0">
                  <a:moveTo>
                    <a:pt x="4804" y="877"/>
                  </a:moveTo>
                  <a:cubicBezTo>
                    <a:pt x="5472" y="1711"/>
                    <a:pt x="6139" y="2511"/>
                    <a:pt x="6839" y="3312"/>
                  </a:cubicBezTo>
                  <a:cubicBezTo>
                    <a:pt x="6888" y="3361"/>
                    <a:pt x="6955" y="3392"/>
                    <a:pt x="7013" y="3392"/>
                  </a:cubicBezTo>
                  <a:cubicBezTo>
                    <a:pt x="7035" y="3392"/>
                    <a:pt x="7055" y="3388"/>
                    <a:pt x="7073" y="3379"/>
                  </a:cubicBezTo>
                  <a:lnTo>
                    <a:pt x="7073" y="3379"/>
                  </a:lnTo>
                  <a:cubicBezTo>
                    <a:pt x="6951" y="3561"/>
                    <a:pt x="7079" y="3854"/>
                    <a:pt x="7279" y="3854"/>
                  </a:cubicBezTo>
                  <a:cubicBezTo>
                    <a:pt x="7299" y="3854"/>
                    <a:pt x="7319" y="3852"/>
                    <a:pt x="7340" y="3846"/>
                  </a:cubicBezTo>
                  <a:cubicBezTo>
                    <a:pt x="8340" y="3612"/>
                    <a:pt x="9341" y="3279"/>
                    <a:pt x="10308" y="2945"/>
                  </a:cubicBezTo>
                  <a:lnTo>
                    <a:pt x="10308" y="2945"/>
                  </a:lnTo>
                  <a:cubicBezTo>
                    <a:pt x="9841" y="3646"/>
                    <a:pt x="9408" y="4346"/>
                    <a:pt x="9007" y="5113"/>
                  </a:cubicBezTo>
                  <a:cubicBezTo>
                    <a:pt x="8974" y="5147"/>
                    <a:pt x="8974" y="5213"/>
                    <a:pt x="9007" y="5247"/>
                  </a:cubicBezTo>
                  <a:cubicBezTo>
                    <a:pt x="8941" y="5313"/>
                    <a:pt x="8941" y="5413"/>
                    <a:pt x="8974" y="5514"/>
                  </a:cubicBezTo>
                  <a:cubicBezTo>
                    <a:pt x="9441" y="6481"/>
                    <a:pt x="9808" y="7482"/>
                    <a:pt x="10108" y="8516"/>
                  </a:cubicBezTo>
                  <a:cubicBezTo>
                    <a:pt x="9107" y="8015"/>
                    <a:pt x="8107" y="7548"/>
                    <a:pt x="7106" y="7081"/>
                  </a:cubicBezTo>
                  <a:cubicBezTo>
                    <a:pt x="7039" y="7081"/>
                    <a:pt x="7006" y="7081"/>
                    <a:pt x="6973" y="7115"/>
                  </a:cubicBezTo>
                  <a:cubicBezTo>
                    <a:pt x="6930" y="7094"/>
                    <a:pt x="6881" y="7082"/>
                    <a:pt x="6832" y="7082"/>
                  </a:cubicBezTo>
                  <a:cubicBezTo>
                    <a:pt x="6726" y="7082"/>
                    <a:pt x="6618" y="7134"/>
                    <a:pt x="6572" y="7248"/>
                  </a:cubicBezTo>
                  <a:cubicBezTo>
                    <a:pt x="6005" y="8382"/>
                    <a:pt x="5271" y="9383"/>
                    <a:pt x="4337" y="10217"/>
                  </a:cubicBezTo>
                  <a:cubicBezTo>
                    <a:pt x="4237" y="9250"/>
                    <a:pt x="4204" y="8249"/>
                    <a:pt x="4171" y="7248"/>
                  </a:cubicBezTo>
                  <a:cubicBezTo>
                    <a:pt x="4171" y="7115"/>
                    <a:pt x="4071" y="7048"/>
                    <a:pt x="3970" y="7048"/>
                  </a:cubicBezTo>
                  <a:cubicBezTo>
                    <a:pt x="3970" y="7048"/>
                    <a:pt x="3937" y="7015"/>
                    <a:pt x="3937" y="7015"/>
                  </a:cubicBezTo>
                  <a:cubicBezTo>
                    <a:pt x="3070" y="6314"/>
                    <a:pt x="2169" y="5747"/>
                    <a:pt x="1202" y="5213"/>
                  </a:cubicBezTo>
                  <a:cubicBezTo>
                    <a:pt x="2136" y="4946"/>
                    <a:pt x="3103" y="4713"/>
                    <a:pt x="4037" y="4479"/>
                  </a:cubicBezTo>
                  <a:cubicBezTo>
                    <a:pt x="4137" y="4446"/>
                    <a:pt x="4204" y="4413"/>
                    <a:pt x="4237" y="4346"/>
                  </a:cubicBezTo>
                  <a:cubicBezTo>
                    <a:pt x="4304" y="4346"/>
                    <a:pt x="4404" y="4313"/>
                    <a:pt x="4404" y="4213"/>
                  </a:cubicBezTo>
                  <a:cubicBezTo>
                    <a:pt x="4504" y="3078"/>
                    <a:pt x="4604" y="1978"/>
                    <a:pt x="4804" y="877"/>
                  </a:cubicBezTo>
                  <a:close/>
                  <a:moveTo>
                    <a:pt x="4693" y="1"/>
                  </a:moveTo>
                  <a:cubicBezTo>
                    <a:pt x="4559" y="1"/>
                    <a:pt x="4427" y="106"/>
                    <a:pt x="4404" y="243"/>
                  </a:cubicBezTo>
                  <a:cubicBezTo>
                    <a:pt x="4171" y="1444"/>
                    <a:pt x="4037" y="2678"/>
                    <a:pt x="4104" y="3912"/>
                  </a:cubicBezTo>
                  <a:cubicBezTo>
                    <a:pt x="4087" y="3896"/>
                    <a:pt x="4062" y="3887"/>
                    <a:pt x="4029" y="3887"/>
                  </a:cubicBezTo>
                  <a:cubicBezTo>
                    <a:pt x="3995" y="3887"/>
                    <a:pt x="3954" y="3896"/>
                    <a:pt x="3904" y="3912"/>
                  </a:cubicBezTo>
                  <a:cubicBezTo>
                    <a:pt x="2736" y="4213"/>
                    <a:pt x="1535" y="4513"/>
                    <a:pt x="368" y="4813"/>
                  </a:cubicBezTo>
                  <a:cubicBezTo>
                    <a:pt x="134" y="4880"/>
                    <a:pt x="1" y="5213"/>
                    <a:pt x="234" y="5347"/>
                  </a:cubicBezTo>
                  <a:cubicBezTo>
                    <a:pt x="1435" y="5947"/>
                    <a:pt x="2603" y="6614"/>
                    <a:pt x="3737" y="7281"/>
                  </a:cubicBezTo>
                  <a:cubicBezTo>
                    <a:pt x="3770" y="7315"/>
                    <a:pt x="3804" y="7315"/>
                    <a:pt x="3837" y="7315"/>
                  </a:cubicBezTo>
                  <a:cubicBezTo>
                    <a:pt x="3670" y="8516"/>
                    <a:pt x="3670" y="9683"/>
                    <a:pt x="3804" y="10884"/>
                  </a:cubicBezTo>
                  <a:cubicBezTo>
                    <a:pt x="3826" y="11037"/>
                    <a:pt x="3963" y="11119"/>
                    <a:pt x="4101" y="11119"/>
                  </a:cubicBezTo>
                  <a:cubicBezTo>
                    <a:pt x="4174" y="11119"/>
                    <a:pt x="4247" y="11097"/>
                    <a:pt x="4304" y="11051"/>
                  </a:cubicBezTo>
                  <a:cubicBezTo>
                    <a:pt x="5505" y="10083"/>
                    <a:pt x="6439" y="8849"/>
                    <a:pt x="7106" y="7448"/>
                  </a:cubicBezTo>
                  <a:cubicBezTo>
                    <a:pt x="8173" y="8082"/>
                    <a:pt x="9274" y="8716"/>
                    <a:pt x="10375" y="9283"/>
                  </a:cubicBezTo>
                  <a:cubicBezTo>
                    <a:pt x="10420" y="9305"/>
                    <a:pt x="10470" y="9316"/>
                    <a:pt x="10520" y="9316"/>
                  </a:cubicBezTo>
                  <a:cubicBezTo>
                    <a:pt x="10692" y="9316"/>
                    <a:pt x="10860" y="9189"/>
                    <a:pt x="10809" y="8983"/>
                  </a:cubicBezTo>
                  <a:cubicBezTo>
                    <a:pt x="10508" y="7715"/>
                    <a:pt x="10108" y="6448"/>
                    <a:pt x="9508" y="5280"/>
                  </a:cubicBezTo>
                  <a:cubicBezTo>
                    <a:pt x="9508" y="5213"/>
                    <a:pt x="9441" y="5180"/>
                    <a:pt x="9408" y="5147"/>
                  </a:cubicBezTo>
                  <a:cubicBezTo>
                    <a:pt x="10008" y="4279"/>
                    <a:pt x="10609" y="3412"/>
                    <a:pt x="11242" y="2578"/>
                  </a:cubicBezTo>
                  <a:cubicBezTo>
                    <a:pt x="11363" y="2428"/>
                    <a:pt x="11211" y="2168"/>
                    <a:pt x="11009" y="2168"/>
                  </a:cubicBezTo>
                  <a:cubicBezTo>
                    <a:pt x="10987" y="2168"/>
                    <a:pt x="10965" y="2171"/>
                    <a:pt x="10942" y="2178"/>
                  </a:cubicBezTo>
                  <a:cubicBezTo>
                    <a:pt x="9741" y="2511"/>
                    <a:pt x="8474" y="2845"/>
                    <a:pt x="7273" y="3279"/>
                  </a:cubicBezTo>
                  <a:cubicBezTo>
                    <a:pt x="7373" y="3179"/>
                    <a:pt x="7406" y="3045"/>
                    <a:pt x="7306" y="2912"/>
                  </a:cubicBezTo>
                  <a:cubicBezTo>
                    <a:pt x="6506" y="1944"/>
                    <a:pt x="5705" y="1010"/>
                    <a:pt x="4871" y="76"/>
                  </a:cubicBezTo>
                  <a:cubicBezTo>
                    <a:pt x="4818" y="23"/>
                    <a:pt x="4755" y="1"/>
                    <a:pt x="469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9"/>
            <p:cNvSpPr/>
            <p:nvPr/>
          </p:nvSpPr>
          <p:spPr>
            <a:xfrm>
              <a:off x="3516725" y="3680525"/>
              <a:ext cx="227700" cy="233525"/>
            </a:xfrm>
            <a:custGeom>
              <a:avLst/>
              <a:gdLst/>
              <a:ahLst/>
              <a:cxnLst/>
              <a:rect l="l" t="t" r="r" b="b"/>
              <a:pathLst>
                <a:path w="9108" h="9341" extrusionOk="0">
                  <a:moveTo>
                    <a:pt x="3603" y="1"/>
                  </a:moveTo>
                  <a:cubicBezTo>
                    <a:pt x="3403" y="1102"/>
                    <a:pt x="3303" y="2202"/>
                    <a:pt x="3203" y="3337"/>
                  </a:cubicBezTo>
                  <a:cubicBezTo>
                    <a:pt x="3203" y="3437"/>
                    <a:pt x="3103" y="3470"/>
                    <a:pt x="3036" y="3470"/>
                  </a:cubicBezTo>
                  <a:cubicBezTo>
                    <a:pt x="3003" y="3537"/>
                    <a:pt x="2936" y="3570"/>
                    <a:pt x="2836" y="3603"/>
                  </a:cubicBezTo>
                  <a:cubicBezTo>
                    <a:pt x="1902" y="3837"/>
                    <a:pt x="935" y="4070"/>
                    <a:pt x="1" y="4337"/>
                  </a:cubicBezTo>
                  <a:cubicBezTo>
                    <a:pt x="968" y="4871"/>
                    <a:pt x="1869" y="5438"/>
                    <a:pt x="2736" y="6139"/>
                  </a:cubicBezTo>
                  <a:cubicBezTo>
                    <a:pt x="2736" y="6139"/>
                    <a:pt x="2769" y="6172"/>
                    <a:pt x="2769" y="6172"/>
                  </a:cubicBezTo>
                  <a:cubicBezTo>
                    <a:pt x="2870" y="6172"/>
                    <a:pt x="2970" y="6239"/>
                    <a:pt x="2970" y="6372"/>
                  </a:cubicBezTo>
                  <a:cubicBezTo>
                    <a:pt x="3003" y="7373"/>
                    <a:pt x="3036" y="8374"/>
                    <a:pt x="3136" y="9341"/>
                  </a:cubicBezTo>
                  <a:cubicBezTo>
                    <a:pt x="4070" y="8507"/>
                    <a:pt x="4804" y="7506"/>
                    <a:pt x="5371" y="6372"/>
                  </a:cubicBezTo>
                  <a:cubicBezTo>
                    <a:pt x="5417" y="6258"/>
                    <a:pt x="5525" y="6206"/>
                    <a:pt x="5631" y="6206"/>
                  </a:cubicBezTo>
                  <a:cubicBezTo>
                    <a:pt x="5680" y="6206"/>
                    <a:pt x="5729" y="6218"/>
                    <a:pt x="5772" y="6239"/>
                  </a:cubicBezTo>
                  <a:cubicBezTo>
                    <a:pt x="5805" y="6205"/>
                    <a:pt x="5838" y="6205"/>
                    <a:pt x="5905" y="6205"/>
                  </a:cubicBezTo>
                  <a:cubicBezTo>
                    <a:pt x="6906" y="6672"/>
                    <a:pt x="7906" y="7139"/>
                    <a:pt x="8874" y="7640"/>
                  </a:cubicBezTo>
                  <a:cubicBezTo>
                    <a:pt x="8607" y="6606"/>
                    <a:pt x="8240" y="5605"/>
                    <a:pt x="7773" y="4638"/>
                  </a:cubicBezTo>
                  <a:cubicBezTo>
                    <a:pt x="7740" y="4537"/>
                    <a:pt x="7740" y="4437"/>
                    <a:pt x="7806" y="4371"/>
                  </a:cubicBezTo>
                  <a:cubicBezTo>
                    <a:pt x="7773" y="4337"/>
                    <a:pt x="7773" y="4271"/>
                    <a:pt x="7806" y="4237"/>
                  </a:cubicBezTo>
                  <a:cubicBezTo>
                    <a:pt x="8207" y="3470"/>
                    <a:pt x="8640" y="2770"/>
                    <a:pt x="9107" y="2069"/>
                  </a:cubicBezTo>
                  <a:lnTo>
                    <a:pt x="9107" y="2069"/>
                  </a:lnTo>
                  <a:cubicBezTo>
                    <a:pt x="8140" y="2403"/>
                    <a:pt x="7139" y="2736"/>
                    <a:pt x="6139" y="2970"/>
                  </a:cubicBezTo>
                  <a:cubicBezTo>
                    <a:pt x="6118" y="2976"/>
                    <a:pt x="6098" y="2978"/>
                    <a:pt x="6078" y="2978"/>
                  </a:cubicBezTo>
                  <a:cubicBezTo>
                    <a:pt x="5878" y="2978"/>
                    <a:pt x="5750" y="2685"/>
                    <a:pt x="5872" y="2503"/>
                  </a:cubicBezTo>
                  <a:lnTo>
                    <a:pt x="5872" y="2503"/>
                  </a:lnTo>
                  <a:cubicBezTo>
                    <a:pt x="5854" y="2512"/>
                    <a:pt x="5834" y="2516"/>
                    <a:pt x="5812" y="2516"/>
                  </a:cubicBezTo>
                  <a:cubicBezTo>
                    <a:pt x="5754" y="2516"/>
                    <a:pt x="5687" y="2485"/>
                    <a:pt x="5638" y="2436"/>
                  </a:cubicBezTo>
                  <a:cubicBezTo>
                    <a:pt x="4938" y="1635"/>
                    <a:pt x="4271" y="801"/>
                    <a:pt x="3603"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9"/>
            <p:cNvSpPr/>
            <p:nvPr/>
          </p:nvSpPr>
          <p:spPr>
            <a:xfrm>
              <a:off x="2741400" y="3435950"/>
              <a:ext cx="280000" cy="277500"/>
            </a:xfrm>
            <a:custGeom>
              <a:avLst/>
              <a:gdLst/>
              <a:ahLst/>
              <a:cxnLst/>
              <a:rect l="l" t="t" r="r" b="b"/>
              <a:pathLst>
                <a:path w="11200" h="11100" extrusionOk="0">
                  <a:moveTo>
                    <a:pt x="6730" y="844"/>
                  </a:moveTo>
                  <a:cubicBezTo>
                    <a:pt x="6797" y="1912"/>
                    <a:pt x="6863" y="2946"/>
                    <a:pt x="6963" y="4013"/>
                  </a:cubicBezTo>
                  <a:cubicBezTo>
                    <a:pt x="6997" y="4113"/>
                    <a:pt x="7030" y="4180"/>
                    <a:pt x="7097" y="4213"/>
                  </a:cubicBezTo>
                  <a:cubicBezTo>
                    <a:pt x="6897" y="4280"/>
                    <a:pt x="6830" y="4647"/>
                    <a:pt x="7063" y="4747"/>
                  </a:cubicBezTo>
                  <a:cubicBezTo>
                    <a:pt x="8031" y="5114"/>
                    <a:pt x="9031" y="5414"/>
                    <a:pt x="9999" y="5714"/>
                  </a:cubicBezTo>
                  <a:cubicBezTo>
                    <a:pt x="9232" y="6014"/>
                    <a:pt x="8464" y="6348"/>
                    <a:pt x="7697" y="6715"/>
                  </a:cubicBezTo>
                  <a:cubicBezTo>
                    <a:pt x="7664" y="6748"/>
                    <a:pt x="7630" y="6782"/>
                    <a:pt x="7597" y="6848"/>
                  </a:cubicBezTo>
                  <a:cubicBezTo>
                    <a:pt x="7530" y="6882"/>
                    <a:pt x="7464" y="6948"/>
                    <a:pt x="7430" y="7049"/>
                  </a:cubicBezTo>
                  <a:cubicBezTo>
                    <a:pt x="7264" y="8116"/>
                    <a:pt x="6963" y="9117"/>
                    <a:pt x="6596" y="10117"/>
                  </a:cubicBezTo>
                  <a:cubicBezTo>
                    <a:pt x="6096" y="9150"/>
                    <a:pt x="5562" y="8183"/>
                    <a:pt x="4995" y="7249"/>
                  </a:cubicBezTo>
                  <a:cubicBezTo>
                    <a:pt x="4962" y="7182"/>
                    <a:pt x="4929" y="7182"/>
                    <a:pt x="4862" y="7182"/>
                  </a:cubicBezTo>
                  <a:cubicBezTo>
                    <a:pt x="4813" y="7084"/>
                    <a:pt x="4710" y="7022"/>
                    <a:pt x="4594" y="7022"/>
                  </a:cubicBezTo>
                  <a:cubicBezTo>
                    <a:pt x="4551" y="7022"/>
                    <a:pt x="4506" y="7031"/>
                    <a:pt x="4462" y="7049"/>
                  </a:cubicBezTo>
                  <a:cubicBezTo>
                    <a:pt x="3327" y="7682"/>
                    <a:pt x="2160" y="8049"/>
                    <a:pt x="926" y="8216"/>
                  </a:cubicBezTo>
                  <a:cubicBezTo>
                    <a:pt x="1426" y="7349"/>
                    <a:pt x="1960" y="6481"/>
                    <a:pt x="2527" y="5681"/>
                  </a:cubicBezTo>
                  <a:cubicBezTo>
                    <a:pt x="2594" y="5547"/>
                    <a:pt x="2527" y="5447"/>
                    <a:pt x="2460" y="5414"/>
                  </a:cubicBezTo>
                  <a:cubicBezTo>
                    <a:pt x="2460" y="5381"/>
                    <a:pt x="2460" y="5381"/>
                    <a:pt x="2460" y="5347"/>
                  </a:cubicBezTo>
                  <a:cubicBezTo>
                    <a:pt x="2127" y="4280"/>
                    <a:pt x="1726" y="3279"/>
                    <a:pt x="1259" y="2278"/>
                  </a:cubicBezTo>
                  <a:lnTo>
                    <a:pt x="1259" y="2278"/>
                  </a:lnTo>
                  <a:cubicBezTo>
                    <a:pt x="2160" y="2645"/>
                    <a:pt x="3094" y="2979"/>
                    <a:pt x="3995" y="3346"/>
                  </a:cubicBezTo>
                  <a:cubicBezTo>
                    <a:pt x="4045" y="3363"/>
                    <a:pt x="4086" y="3371"/>
                    <a:pt x="4124" y="3371"/>
                  </a:cubicBezTo>
                  <a:cubicBezTo>
                    <a:pt x="4161" y="3371"/>
                    <a:pt x="4195" y="3363"/>
                    <a:pt x="4228" y="3346"/>
                  </a:cubicBezTo>
                  <a:cubicBezTo>
                    <a:pt x="4267" y="3365"/>
                    <a:pt x="4316" y="3384"/>
                    <a:pt x="4358" y="3384"/>
                  </a:cubicBezTo>
                  <a:cubicBezTo>
                    <a:pt x="4388" y="3384"/>
                    <a:pt x="4414" y="3374"/>
                    <a:pt x="4428" y="3346"/>
                  </a:cubicBezTo>
                  <a:cubicBezTo>
                    <a:pt x="5162" y="2479"/>
                    <a:pt x="5896" y="1645"/>
                    <a:pt x="6730" y="844"/>
                  </a:cubicBezTo>
                  <a:close/>
                  <a:moveTo>
                    <a:pt x="6951" y="1"/>
                  </a:moveTo>
                  <a:cubicBezTo>
                    <a:pt x="6872" y="1"/>
                    <a:pt x="6792" y="27"/>
                    <a:pt x="6730" y="77"/>
                  </a:cubicBezTo>
                  <a:cubicBezTo>
                    <a:pt x="5829" y="944"/>
                    <a:pt x="5029" y="1878"/>
                    <a:pt x="4361" y="2912"/>
                  </a:cubicBezTo>
                  <a:cubicBezTo>
                    <a:pt x="4361" y="2879"/>
                    <a:pt x="4295" y="2812"/>
                    <a:pt x="4228" y="2812"/>
                  </a:cubicBezTo>
                  <a:cubicBezTo>
                    <a:pt x="3094" y="2379"/>
                    <a:pt x="1960" y="1912"/>
                    <a:pt x="792" y="1478"/>
                  </a:cubicBezTo>
                  <a:cubicBezTo>
                    <a:pt x="766" y="1469"/>
                    <a:pt x="737" y="1465"/>
                    <a:pt x="708" y="1465"/>
                  </a:cubicBezTo>
                  <a:cubicBezTo>
                    <a:pt x="519" y="1465"/>
                    <a:pt x="305" y="1642"/>
                    <a:pt x="392" y="1845"/>
                  </a:cubicBezTo>
                  <a:cubicBezTo>
                    <a:pt x="1026" y="3046"/>
                    <a:pt x="1593" y="4247"/>
                    <a:pt x="2160" y="5447"/>
                  </a:cubicBezTo>
                  <a:cubicBezTo>
                    <a:pt x="2160" y="5481"/>
                    <a:pt x="2193" y="5514"/>
                    <a:pt x="2193" y="5514"/>
                  </a:cubicBezTo>
                  <a:cubicBezTo>
                    <a:pt x="1393" y="6415"/>
                    <a:pt x="692" y="7382"/>
                    <a:pt x="125" y="8450"/>
                  </a:cubicBezTo>
                  <a:cubicBezTo>
                    <a:pt x="0" y="8637"/>
                    <a:pt x="167" y="8853"/>
                    <a:pt x="353" y="8853"/>
                  </a:cubicBezTo>
                  <a:cubicBezTo>
                    <a:pt x="366" y="8853"/>
                    <a:pt x="379" y="8852"/>
                    <a:pt x="392" y="8850"/>
                  </a:cubicBezTo>
                  <a:cubicBezTo>
                    <a:pt x="1960" y="8750"/>
                    <a:pt x="3427" y="8316"/>
                    <a:pt x="4795" y="7549"/>
                  </a:cubicBezTo>
                  <a:cubicBezTo>
                    <a:pt x="5295" y="8683"/>
                    <a:pt x="5829" y="9817"/>
                    <a:pt x="6396" y="10918"/>
                  </a:cubicBezTo>
                  <a:cubicBezTo>
                    <a:pt x="6452" y="11029"/>
                    <a:pt x="6570" y="11099"/>
                    <a:pt x="6686" y="11099"/>
                  </a:cubicBezTo>
                  <a:cubicBezTo>
                    <a:pt x="6779" y="11099"/>
                    <a:pt x="6871" y="11055"/>
                    <a:pt x="6930" y="10951"/>
                  </a:cubicBezTo>
                  <a:cubicBezTo>
                    <a:pt x="7430" y="9717"/>
                    <a:pt x="7797" y="8450"/>
                    <a:pt x="8031" y="7149"/>
                  </a:cubicBezTo>
                  <a:cubicBezTo>
                    <a:pt x="8031" y="7082"/>
                    <a:pt x="8031" y="7049"/>
                    <a:pt x="7997" y="6982"/>
                  </a:cubicBezTo>
                  <a:cubicBezTo>
                    <a:pt x="8998" y="6615"/>
                    <a:pt x="9965" y="6248"/>
                    <a:pt x="10966" y="5948"/>
                  </a:cubicBezTo>
                  <a:cubicBezTo>
                    <a:pt x="11166" y="5881"/>
                    <a:pt x="11200" y="5514"/>
                    <a:pt x="10966" y="5447"/>
                  </a:cubicBezTo>
                  <a:cubicBezTo>
                    <a:pt x="9765" y="5047"/>
                    <a:pt x="8564" y="4580"/>
                    <a:pt x="7330" y="4247"/>
                  </a:cubicBezTo>
                  <a:cubicBezTo>
                    <a:pt x="7464" y="4213"/>
                    <a:pt x="7597" y="4113"/>
                    <a:pt x="7564" y="3946"/>
                  </a:cubicBezTo>
                  <a:cubicBezTo>
                    <a:pt x="7497" y="2712"/>
                    <a:pt x="7364" y="1478"/>
                    <a:pt x="7230" y="244"/>
                  </a:cubicBezTo>
                  <a:cubicBezTo>
                    <a:pt x="7209" y="76"/>
                    <a:pt x="7083" y="1"/>
                    <a:pt x="695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9"/>
            <p:cNvSpPr/>
            <p:nvPr/>
          </p:nvSpPr>
          <p:spPr>
            <a:xfrm>
              <a:off x="2764525" y="3457050"/>
              <a:ext cx="226850" cy="231850"/>
            </a:xfrm>
            <a:custGeom>
              <a:avLst/>
              <a:gdLst/>
              <a:ahLst/>
              <a:cxnLst/>
              <a:rect l="l" t="t" r="r" b="b"/>
              <a:pathLst>
                <a:path w="9074" h="9274" extrusionOk="0">
                  <a:moveTo>
                    <a:pt x="5805" y="0"/>
                  </a:moveTo>
                  <a:cubicBezTo>
                    <a:pt x="4971" y="801"/>
                    <a:pt x="4237" y="1635"/>
                    <a:pt x="3503" y="2502"/>
                  </a:cubicBezTo>
                  <a:cubicBezTo>
                    <a:pt x="3489" y="2530"/>
                    <a:pt x="3463" y="2540"/>
                    <a:pt x="3433" y="2540"/>
                  </a:cubicBezTo>
                  <a:cubicBezTo>
                    <a:pt x="3391" y="2540"/>
                    <a:pt x="3342" y="2521"/>
                    <a:pt x="3303" y="2502"/>
                  </a:cubicBezTo>
                  <a:cubicBezTo>
                    <a:pt x="3270" y="2519"/>
                    <a:pt x="3236" y="2527"/>
                    <a:pt x="3199" y="2527"/>
                  </a:cubicBezTo>
                  <a:cubicBezTo>
                    <a:pt x="3161" y="2527"/>
                    <a:pt x="3120" y="2519"/>
                    <a:pt x="3070" y="2502"/>
                  </a:cubicBezTo>
                  <a:cubicBezTo>
                    <a:pt x="2169" y="2168"/>
                    <a:pt x="1268" y="1801"/>
                    <a:pt x="334" y="1434"/>
                  </a:cubicBezTo>
                  <a:lnTo>
                    <a:pt x="334" y="1434"/>
                  </a:lnTo>
                  <a:cubicBezTo>
                    <a:pt x="801" y="2435"/>
                    <a:pt x="1202" y="3436"/>
                    <a:pt x="1535" y="4503"/>
                  </a:cubicBezTo>
                  <a:cubicBezTo>
                    <a:pt x="1535" y="4537"/>
                    <a:pt x="1535" y="4537"/>
                    <a:pt x="1535" y="4570"/>
                  </a:cubicBezTo>
                  <a:cubicBezTo>
                    <a:pt x="1602" y="4603"/>
                    <a:pt x="1669" y="4703"/>
                    <a:pt x="1602" y="4837"/>
                  </a:cubicBezTo>
                  <a:cubicBezTo>
                    <a:pt x="1035" y="5637"/>
                    <a:pt x="501" y="6505"/>
                    <a:pt x="1" y="7372"/>
                  </a:cubicBezTo>
                  <a:cubicBezTo>
                    <a:pt x="1235" y="7205"/>
                    <a:pt x="2402" y="6838"/>
                    <a:pt x="3537" y="6205"/>
                  </a:cubicBezTo>
                  <a:cubicBezTo>
                    <a:pt x="3581" y="6187"/>
                    <a:pt x="3626" y="6178"/>
                    <a:pt x="3669" y="6178"/>
                  </a:cubicBezTo>
                  <a:cubicBezTo>
                    <a:pt x="3785" y="6178"/>
                    <a:pt x="3888" y="6240"/>
                    <a:pt x="3937" y="6338"/>
                  </a:cubicBezTo>
                  <a:cubicBezTo>
                    <a:pt x="4004" y="6338"/>
                    <a:pt x="4037" y="6338"/>
                    <a:pt x="4070" y="6405"/>
                  </a:cubicBezTo>
                  <a:cubicBezTo>
                    <a:pt x="4637" y="7339"/>
                    <a:pt x="5171" y="8306"/>
                    <a:pt x="5671" y="9273"/>
                  </a:cubicBezTo>
                  <a:cubicBezTo>
                    <a:pt x="6038" y="8273"/>
                    <a:pt x="6339" y="7272"/>
                    <a:pt x="6505" y="6205"/>
                  </a:cubicBezTo>
                  <a:cubicBezTo>
                    <a:pt x="6539" y="6104"/>
                    <a:pt x="6605" y="6038"/>
                    <a:pt x="6672" y="6004"/>
                  </a:cubicBezTo>
                  <a:cubicBezTo>
                    <a:pt x="6705" y="5938"/>
                    <a:pt x="6739" y="5904"/>
                    <a:pt x="6772" y="5871"/>
                  </a:cubicBezTo>
                  <a:cubicBezTo>
                    <a:pt x="7539" y="5504"/>
                    <a:pt x="8307" y="5170"/>
                    <a:pt x="9074" y="4870"/>
                  </a:cubicBezTo>
                  <a:cubicBezTo>
                    <a:pt x="8106" y="4570"/>
                    <a:pt x="7106" y="4270"/>
                    <a:pt x="6138" y="3903"/>
                  </a:cubicBezTo>
                  <a:cubicBezTo>
                    <a:pt x="5905" y="3803"/>
                    <a:pt x="5972" y="3436"/>
                    <a:pt x="6172" y="3369"/>
                  </a:cubicBezTo>
                  <a:cubicBezTo>
                    <a:pt x="6105" y="3336"/>
                    <a:pt x="6072" y="3269"/>
                    <a:pt x="6038" y="3169"/>
                  </a:cubicBezTo>
                  <a:cubicBezTo>
                    <a:pt x="5938" y="2102"/>
                    <a:pt x="5872" y="1068"/>
                    <a:pt x="580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9"/>
            <p:cNvSpPr/>
            <p:nvPr/>
          </p:nvSpPr>
          <p:spPr>
            <a:xfrm>
              <a:off x="3081400" y="3123300"/>
              <a:ext cx="230175" cy="403750"/>
            </a:xfrm>
            <a:custGeom>
              <a:avLst/>
              <a:gdLst/>
              <a:ahLst/>
              <a:cxnLst/>
              <a:rect l="l" t="t" r="r" b="b"/>
              <a:pathLst>
                <a:path w="9207" h="16150" extrusionOk="0">
                  <a:moveTo>
                    <a:pt x="6538" y="1"/>
                  </a:moveTo>
                  <a:cubicBezTo>
                    <a:pt x="6512" y="1"/>
                    <a:pt x="6488" y="11"/>
                    <a:pt x="6471" y="36"/>
                  </a:cubicBezTo>
                  <a:cubicBezTo>
                    <a:pt x="4203" y="2604"/>
                    <a:pt x="2135" y="5339"/>
                    <a:pt x="167" y="8108"/>
                  </a:cubicBezTo>
                  <a:cubicBezTo>
                    <a:pt x="0" y="8342"/>
                    <a:pt x="234" y="8575"/>
                    <a:pt x="434" y="8575"/>
                  </a:cubicBezTo>
                  <a:cubicBezTo>
                    <a:pt x="1368" y="8689"/>
                    <a:pt x="2303" y="8741"/>
                    <a:pt x="3238" y="8741"/>
                  </a:cubicBezTo>
                  <a:cubicBezTo>
                    <a:pt x="3671" y="8741"/>
                    <a:pt x="4104" y="8730"/>
                    <a:pt x="4537" y="8709"/>
                  </a:cubicBezTo>
                  <a:lnTo>
                    <a:pt x="4537" y="8709"/>
                  </a:lnTo>
                  <a:cubicBezTo>
                    <a:pt x="3136" y="11010"/>
                    <a:pt x="1868" y="13379"/>
                    <a:pt x="567" y="15714"/>
                  </a:cubicBezTo>
                  <a:cubicBezTo>
                    <a:pt x="441" y="15941"/>
                    <a:pt x="641" y="16150"/>
                    <a:pt x="846" y="16150"/>
                  </a:cubicBezTo>
                  <a:cubicBezTo>
                    <a:pt x="912" y="16150"/>
                    <a:pt x="978" y="16129"/>
                    <a:pt x="1034" y="16080"/>
                  </a:cubicBezTo>
                  <a:cubicBezTo>
                    <a:pt x="4003" y="13479"/>
                    <a:pt x="6672" y="10643"/>
                    <a:pt x="9107" y="7541"/>
                  </a:cubicBezTo>
                  <a:cubicBezTo>
                    <a:pt x="9207" y="7408"/>
                    <a:pt x="9173" y="7241"/>
                    <a:pt x="9107" y="7141"/>
                  </a:cubicBezTo>
                  <a:cubicBezTo>
                    <a:pt x="9140" y="7074"/>
                    <a:pt x="9140" y="6974"/>
                    <a:pt x="9040" y="6941"/>
                  </a:cubicBezTo>
                  <a:cubicBezTo>
                    <a:pt x="7539" y="6507"/>
                    <a:pt x="5804" y="6440"/>
                    <a:pt x="4203" y="6340"/>
                  </a:cubicBezTo>
                  <a:cubicBezTo>
                    <a:pt x="5637" y="4806"/>
                    <a:pt x="6571" y="2838"/>
                    <a:pt x="7038" y="803"/>
                  </a:cubicBezTo>
                  <a:cubicBezTo>
                    <a:pt x="7083" y="625"/>
                    <a:pt x="6935" y="506"/>
                    <a:pt x="6801" y="506"/>
                  </a:cubicBezTo>
                  <a:cubicBezTo>
                    <a:pt x="6735" y="506"/>
                    <a:pt x="6672" y="536"/>
                    <a:pt x="6638" y="603"/>
                  </a:cubicBezTo>
                  <a:cubicBezTo>
                    <a:pt x="6605" y="603"/>
                    <a:pt x="6605" y="636"/>
                    <a:pt x="6605" y="669"/>
                  </a:cubicBezTo>
                  <a:cubicBezTo>
                    <a:pt x="6071" y="2804"/>
                    <a:pt x="5104" y="4572"/>
                    <a:pt x="3836" y="6340"/>
                  </a:cubicBezTo>
                  <a:lnTo>
                    <a:pt x="3669" y="6340"/>
                  </a:lnTo>
                  <a:cubicBezTo>
                    <a:pt x="3659" y="6339"/>
                    <a:pt x="3648" y="6339"/>
                    <a:pt x="3638" y="6339"/>
                  </a:cubicBezTo>
                  <a:cubicBezTo>
                    <a:pt x="3336" y="6339"/>
                    <a:pt x="3347" y="6808"/>
                    <a:pt x="3669" y="6841"/>
                  </a:cubicBezTo>
                  <a:cubicBezTo>
                    <a:pt x="5031" y="7011"/>
                    <a:pt x="6489" y="7229"/>
                    <a:pt x="7900" y="7229"/>
                  </a:cubicBezTo>
                  <a:cubicBezTo>
                    <a:pt x="8148" y="7229"/>
                    <a:pt x="8395" y="7222"/>
                    <a:pt x="8640" y="7207"/>
                  </a:cubicBezTo>
                  <a:lnTo>
                    <a:pt x="8640" y="7207"/>
                  </a:lnTo>
                  <a:cubicBezTo>
                    <a:pt x="6605" y="9776"/>
                    <a:pt x="4370" y="12178"/>
                    <a:pt x="1968" y="14413"/>
                  </a:cubicBezTo>
                  <a:cubicBezTo>
                    <a:pt x="3102" y="12411"/>
                    <a:pt x="4170" y="10410"/>
                    <a:pt x="5070" y="8308"/>
                  </a:cubicBezTo>
                  <a:cubicBezTo>
                    <a:pt x="5115" y="8219"/>
                    <a:pt x="5056" y="8130"/>
                    <a:pt x="4981" y="8130"/>
                  </a:cubicBezTo>
                  <a:cubicBezTo>
                    <a:pt x="4944" y="8130"/>
                    <a:pt x="4904" y="8153"/>
                    <a:pt x="4870" y="8208"/>
                  </a:cubicBezTo>
                  <a:lnTo>
                    <a:pt x="4837" y="8208"/>
                  </a:lnTo>
                  <a:cubicBezTo>
                    <a:pt x="4804" y="8141"/>
                    <a:pt x="4737" y="8075"/>
                    <a:pt x="4603" y="8075"/>
                  </a:cubicBezTo>
                  <a:cubicBezTo>
                    <a:pt x="4130" y="8114"/>
                    <a:pt x="3656" y="8133"/>
                    <a:pt x="3182" y="8133"/>
                  </a:cubicBezTo>
                  <a:cubicBezTo>
                    <a:pt x="2455" y="8133"/>
                    <a:pt x="1728" y="8089"/>
                    <a:pt x="1001" y="8008"/>
                  </a:cubicBezTo>
                  <a:cubicBezTo>
                    <a:pt x="2769" y="5473"/>
                    <a:pt x="4637" y="2971"/>
                    <a:pt x="6438" y="469"/>
                  </a:cubicBezTo>
                  <a:cubicBezTo>
                    <a:pt x="6538" y="369"/>
                    <a:pt x="6571" y="269"/>
                    <a:pt x="6672" y="202"/>
                  </a:cubicBezTo>
                  <a:cubicBezTo>
                    <a:pt x="6722" y="102"/>
                    <a:pt x="6620" y="1"/>
                    <a:pt x="653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9"/>
            <p:cNvSpPr/>
            <p:nvPr/>
          </p:nvSpPr>
          <p:spPr>
            <a:xfrm>
              <a:off x="3106400" y="3135025"/>
              <a:ext cx="191000" cy="348600"/>
            </a:xfrm>
            <a:custGeom>
              <a:avLst/>
              <a:gdLst/>
              <a:ahLst/>
              <a:cxnLst/>
              <a:rect l="l" t="t" r="r" b="b"/>
              <a:pathLst>
                <a:path w="7640" h="13944" extrusionOk="0">
                  <a:moveTo>
                    <a:pt x="5438" y="0"/>
                  </a:moveTo>
                  <a:cubicBezTo>
                    <a:pt x="3637" y="2502"/>
                    <a:pt x="1769" y="5004"/>
                    <a:pt x="1" y="7539"/>
                  </a:cubicBezTo>
                  <a:cubicBezTo>
                    <a:pt x="728" y="7620"/>
                    <a:pt x="1455" y="7664"/>
                    <a:pt x="2182" y="7664"/>
                  </a:cubicBezTo>
                  <a:cubicBezTo>
                    <a:pt x="2656" y="7664"/>
                    <a:pt x="3130" y="7645"/>
                    <a:pt x="3603" y="7606"/>
                  </a:cubicBezTo>
                  <a:cubicBezTo>
                    <a:pt x="3737" y="7606"/>
                    <a:pt x="3804" y="7672"/>
                    <a:pt x="3837" y="7739"/>
                  </a:cubicBezTo>
                  <a:lnTo>
                    <a:pt x="3870" y="7739"/>
                  </a:lnTo>
                  <a:cubicBezTo>
                    <a:pt x="3904" y="7684"/>
                    <a:pt x="3944" y="7661"/>
                    <a:pt x="3981" y="7661"/>
                  </a:cubicBezTo>
                  <a:cubicBezTo>
                    <a:pt x="4056" y="7661"/>
                    <a:pt x="4115" y="7750"/>
                    <a:pt x="4070" y="7839"/>
                  </a:cubicBezTo>
                  <a:cubicBezTo>
                    <a:pt x="3170" y="9941"/>
                    <a:pt x="2102" y="11942"/>
                    <a:pt x="968" y="13944"/>
                  </a:cubicBezTo>
                  <a:cubicBezTo>
                    <a:pt x="3370" y="11709"/>
                    <a:pt x="5605" y="9307"/>
                    <a:pt x="7640" y="6738"/>
                  </a:cubicBezTo>
                  <a:lnTo>
                    <a:pt x="7640" y="6738"/>
                  </a:lnTo>
                  <a:cubicBezTo>
                    <a:pt x="7395" y="6753"/>
                    <a:pt x="7148" y="6760"/>
                    <a:pt x="6900" y="6760"/>
                  </a:cubicBezTo>
                  <a:cubicBezTo>
                    <a:pt x="5489" y="6760"/>
                    <a:pt x="4031" y="6542"/>
                    <a:pt x="2669" y="6372"/>
                  </a:cubicBezTo>
                  <a:cubicBezTo>
                    <a:pt x="2347" y="6339"/>
                    <a:pt x="2336" y="5870"/>
                    <a:pt x="2638" y="5870"/>
                  </a:cubicBezTo>
                  <a:cubicBezTo>
                    <a:pt x="2648" y="5870"/>
                    <a:pt x="2659" y="5870"/>
                    <a:pt x="2669" y="5871"/>
                  </a:cubicBezTo>
                  <a:lnTo>
                    <a:pt x="2836" y="5871"/>
                  </a:lnTo>
                  <a:cubicBezTo>
                    <a:pt x="4104" y="4103"/>
                    <a:pt x="5071" y="2335"/>
                    <a:pt x="5605" y="200"/>
                  </a:cubicBezTo>
                  <a:cubicBezTo>
                    <a:pt x="5605" y="167"/>
                    <a:pt x="5605" y="134"/>
                    <a:pt x="5638" y="134"/>
                  </a:cubicBezTo>
                  <a:lnTo>
                    <a:pt x="5438" y="0"/>
                  </a:ln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59"/>
          <p:cNvGrpSpPr/>
          <p:nvPr/>
        </p:nvGrpSpPr>
        <p:grpSpPr>
          <a:xfrm rot="-1800044">
            <a:off x="6972164" y="3529096"/>
            <a:ext cx="1623664" cy="530438"/>
            <a:chOff x="2331088" y="5051975"/>
            <a:chExt cx="1623700" cy="530450"/>
          </a:xfrm>
        </p:grpSpPr>
        <p:sp>
          <p:nvSpPr>
            <p:cNvPr id="1292" name="Google Shape;1292;p59"/>
            <p:cNvSpPr/>
            <p:nvPr/>
          </p:nvSpPr>
          <p:spPr>
            <a:xfrm>
              <a:off x="3758113" y="5079175"/>
              <a:ext cx="196675" cy="198400"/>
            </a:xfrm>
            <a:custGeom>
              <a:avLst/>
              <a:gdLst/>
              <a:ahLst/>
              <a:cxnLst/>
              <a:rect l="l" t="t" r="r" b="b"/>
              <a:pathLst>
                <a:path w="7867" h="7936" extrusionOk="0">
                  <a:moveTo>
                    <a:pt x="5098" y="778"/>
                  </a:moveTo>
                  <a:cubicBezTo>
                    <a:pt x="4998" y="1345"/>
                    <a:pt x="4964" y="1946"/>
                    <a:pt x="5064" y="2513"/>
                  </a:cubicBezTo>
                  <a:cubicBezTo>
                    <a:pt x="4764" y="2513"/>
                    <a:pt x="4664" y="2946"/>
                    <a:pt x="4964" y="3013"/>
                  </a:cubicBezTo>
                  <a:cubicBezTo>
                    <a:pt x="5731" y="3147"/>
                    <a:pt x="6465" y="3347"/>
                    <a:pt x="7199" y="3647"/>
                  </a:cubicBezTo>
                  <a:cubicBezTo>
                    <a:pt x="6632" y="4147"/>
                    <a:pt x="5965" y="4481"/>
                    <a:pt x="5198" y="4648"/>
                  </a:cubicBezTo>
                  <a:cubicBezTo>
                    <a:pt x="5142" y="4603"/>
                    <a:pt x="5075" y="4581"/>
                    <a:pt x="5011" y="4581"/>
                  </a:cubicBezTo>
                  <a:cubicBezTo>
                    <a:pt x="4883" y="4581"/>
                    <a:pt x="4764" y="4670"/>
                    <a:pt x="4764" y="4848"/>
                  </a:cubicBezTo>
                  <a:cubicBezTo>
                    <a:pt x="4831" y="5615"/>
                    <a:pt x="4731" y="6382"/>
                    <a:pt x="4531" y="7149"/>
                  </a:cubicBezTo>
                  <a:cubicBezTo>
                    <a:pt x="4064" y="6516"/>
                    <a:pt x="3697" y="5882"/>
                    <a:pt x="3296" y="5215"/>
                  </a:cubicBezTo>
                  <a:cubicBezTo>
                    <a:pt x="3263" y="5148"/>
                    <a:pt x="3196" y="5148"/>
                    <a:pt x="3130" y="5148"/>
                  </a:cubicBezTo>
                  <a:cubicBezTo>
                    <a:pt x="3086" y="5082"/>
                    <a:pt x="2985" y="5017"/>
                    <a:pt x="2883" y="5017"/>
                  </a:cubicBezTo>
                  <a:cubicBezTo>
                    <a:pt x="2829" y="5017"/>
                    <a:pt x="2775" y="5035"/>
                    <a:pt x="2729" y="5081"/>
                  </a:cubicBezTo>
                  <a:cubicBezTo>
                    <a:pt x="2262" y="5448"/>
                    <a:pt x="1729" y="5748"/>
                    <a:pt x="1195" y="5982"/>
                  </a:cubicBezTo>
                  <a:cubicBezTo>
                    <a:pt x="1495" y="5415"/>
                    <a:pt x="1662" y="4848"/>
                    <a:pt x="1729" y="4247"/>
                  </a:cubicBezTo>
                  <a:cubicBezTo>
                    <a:pt x="1829" y="4214"/>
                    <a:pt x="1895" y="4114"/>
                    <a:pt x="1829" y="4014"/>
                  </a:cubicBezTo>
                  <a:cubicBezTo>
                    <a:pt x="1528" y="3280"/>
                    <a:pt x="1162" y="2546"/>
                    <a:pt x="828" y="1846"/>
                  </a:cubicBezTo>
                  <a:lnTo>
                    <a:pt x="828" y="1846"/>
                  </a:lnTo>
                  <a:cubicBezTo>
                    <a:pt x="1595" y="2012"/>
                    <a:pt x="2362" y="2246"/>
                    <a:pt x="3096" y="2546"/>
                  </a:cubicBezTo>
                  <a:cubicBezTo>
                    <a:pt x="3126" y="2561"/>
                    <a:pt x="3155" y="2568"/>
                    <a:pt x="3181" y="2568"/>
                  </a:cubicBezTo>
                  <a:cubicBezTo>
                    <a:pt x="3271" y="2568"/>
                    <a:pt x="3337" y="2490"/>
                    <a:pt x="3363" y="2413"/>
                  </a:cubicBezTo>
                  <a:cubicBezTo>
                    <a:pt x="3383" y="2422"/>
                    <a:pt x="3399" y="2427"/>
                    <a:pt x="3414" y="2427"/>
                  </a:cubicBezTo>
                  <a:cubicBezTo>
                    <a:pt x="3449" y="2427"/>
                    <a:pt x="3473" y="2403"/>
                    <a:pt x="3497" y="2379"/>
                  </a:cubicBezTo>
                  <a:cubicBezTo>
                    <a:pt x="3964" y="1779"/>
                    <a:pt x="4497" y="1245"/>
                    <a:pt x="5098" y="778"/>
                  </a:cubicBezTo>
                  <a:close/>
                  <a:moveTo>
                    <a:pt x="5448" y="1"/>
                  </a:moveTo>
                  <a:cubicBezTo>
                    <a:pt x="5409" y="1"/>
                    <a:pt x="5369" y="14"/>
                    <a:pt x="5331" y="44"/>
                  </a:cubicBezTo>
                  <a:cubicBezTo>
                    <a:pt x="4564" y="611"/>
                    <a:pt x="3863" y="1312"/>
                    <a:pt x="3296" y="2079"/>
                  </a:cubicBezTo>
                  <a:cubicBezTo>
                    <a:pt x="2362" y="1679"/>
                    <a:pt x="1395" y="1379"/>
                    <a:pt x="394" y="1212"/>
                  </a:cubicBezTo>
                  <a:cubicBezTo>
                    <a:pt x="379" y="1210"/>
                    <a:pt x="364" y="1209"/>
                    <a:pt x="350" y="1209"/>
                  </a:cubicBezTo>
                  <a:cubicBezTo>
                    <a:pt x="140" y="1209"/>
                    <a:pt x="1" y="1425"/>
                    <a:pt x="94" y="1612"/>
                  </a:cubicBezTo>
                  <a:cubicBezTo>
                    <a:pt x="528" y="2446"/>
                    <a:pt x="961" y="3313"/>
                    <a:pt x="1462" y="4147"/>
                  </a:cubicBezTo>
                  <a:cubicBezTo>
                    <a:pt x="1228" y="4915"/>
                    <a:pt x="895" y="5648"/>
                    <a:pt x="394" y="6316"/>
                  </a:cubicBezTo>
                  <a:cubicBezTo>
                    <a:pt x="275" y="6464"/>
                    <a:pt x="448" y="6693"/>
                    <a:pt x="629" y="6693"/>
                  </a:cubicBezTo>
                  <a:cubicBezTo>
                    <a:pt x="651" y="6693"/>
                    <a:pt x="673" y="6690"/>
                    <a:pt x="695" y="6682"/>
                  </a:cubicBezTo>
                  <a:cubicBezTo>
                    <a:pt x="1562" y="6449"/>
                    <a:pt x="2362" y="6015"/>
                    <a:pt x="3063" y="5448"/>
                  </a:cubicBezTo>
                  <a:cubicBezTo>
                    <a:pt x="3296" y="6349"/>
                    <a:pt x="3863" y="7149"/>
                    <a:pt x="4431" y="7850"/>
                  </a:cubicBezTo>
                  <a:cubicBezTo>
                    <a:pt x="4479" y="7910"/>
                    <a:pt x="4540" y="7936"/>
                    <a:pt x="4602" y="7936"/>
                  </a:cubicBezTo>
                  <a:cubicBezTo>
                    <a:pt x="4711" y="7936"/>
                    <a:pt x="4822" y="7856"/>
                    <a:pt x="4864" y="7750"/>
                  </a:cubicBezTo>
                  <a:cubicBezTo>
                    <a:pt x="5198" y="6849"/>
                    <a:pt x="5331" y="5915"/>
                    <a:pt x="5298" y="4948"/>
                  </a:cubicBezTo>
                  <a:cubicBezTo>
                    <a:pt x="6232" y="4848"/>
                    <a:pt x="7099" y="4414"/>
                    <a:pt x="7766" y="3747"/>
                  </a:cubicBezTo>
                  <a:cubicBezTo>
                    <a:pt x="7866" y="3647"/>
                    <a:pt x="7866" y="3447"/>
                    <a:pt x="7733" y="3380"/>
                  </a:cubicBezTo>
                  <a:cubicBezTo>
                    <a:pt x="7032" y="3013"/>
                    <a:pt x="6265" y="2746"/>
                    <a:pt x="5498" y="2580"/>
                  </a:cubicBezTo>
                  <a:cubicBezTo>
                    <a:pt x="5498" y="2580"/>
                    <a:pt x="5498" y="2546"/>
                    <a:pt x="5498" y="2513"/>
                  </a:cubicBezTo>
                  <a:cubicBezTo>
                    <a:pt x="5498" y="1746"/>
                    <a:pt x="5498" y="1045"/>
                    <a:pt x="5665" y="278"/>
                  </a:cubicBezTo>
                  <a:cubicBezTo>
                    <a:pt x="5690" y="149"/>
                    <a:pt x="5577" y="1"/>
                    <a:pt x="544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9"/>
            <p:cNvSpPr/>
            <p:nvPr/>
          </p:nvSpPr>
          <p:spPr>
            <a:xfrm>
              <a:off x="3778788" y="5098625"/>
              <a:ext cx="159325" cy="159300"/>
            </a:xfrm>
            <a:custGeom>
              <a:avLst/>
              <a:gdLst/>
              <a:ahLst/>
              <a:cxnLst/>
              <a:rect l="l" t="t" r="r" b="b"/>
              <a:pathLst>
                <a:path w="6373" h="6372" extrusionOk="0">
                  <a:moveTo>
                    <a:pt x="4271" y="0"/>
                  </a:moveTo>
                  <a:lnTo>
                    <a:pt x="4271" y="0"/>
                  </a:lnTo>
                  <a:cubicBezTo>
                    <a:pt x="3670" y="467"/>
                    <a:pt x="3137" y="1001"/>
                    <a:pt x="2670" y="1601"/>
                  </a:cubicBezTo>
                  <a:cubicBezTo>
                    <a:pt x="2636" y="1635"/>
                    <a:pt x="2603" y="1635"/>
                    <a:pt x="2536" y="1635"/>
                  </a:cubicBezTo>
                  <a:cubicBezTo>
                    <a:pt x="2510" y="1712"/>
                    <a:pt x="2444" y="1790"/>
                    <a:pt x="2354" y="1790"/>
                  </a:cubicBezTo>
                  <a:cubicBezTo>
                    <a:pt x="2328" y="1790"/>
                    <a:pt x="2299" y="1783"/>
                    <a:pt x="2269" y="1768"/>
                  </a:cubicBezTo>
                  <a:cubicBezTo>
                    <a:pt x="1535" y="1468"/>
                    <a:pt x="768" y="1234"/>
                    <a:pt x="1" y="1068"/>
                  </a:cubicBezTo>
                  <a:lnTo>
                    <a:pt x="1" y="1068"/>
                  </a:lnTo>
                  <a:cubicBezTo>
                    <a:pt x="335" y="1768"/>
                    <a:pt x="701" y="2502"/>
                    <a:pt x="1002" y="3236"/>
                  </a:cubicBezTo>
                  <a:cubicBezTo>
                    <a:pt x="1068" y="3336"/>
                    <a:pt x="1002" y="3436"/>
                    <a:pt x="902" y="3469"/>
                  </a:cubicBezTo>
                  <a:cubicBezTo>
                    <a:pt x="835" y="4070"/>
                    <a:pt x="668" y="4637"/>
                    <a:pt x="368" y="5204"/>
                  </a:cubicBezTo>
                  <a:cubicBezTo>
                    <a:pt x="902" y="4970"/>
                    <a:pt x="1435" y="4670"/>
                    <a:pt x="1902" y="4303"/>
                  </a:cubicBezTo>
                  <a:cubicBezTo>
                    <a:pt x="1953" y="4252"/>
                    <a:pt x="2014" y="4231"/>
                    <a:pt x="2073" y="4231"/>
                  </a:cubicBezTo>
                  <a:cubicBezTo>
                    <a:pt x="2169" y="4231"/>
                    <a:pt x="2261" y="4288"/>
                    <a:pt x="2303" y="4370"/>
                  </a:cubicBezTo>
                  <a:cubicBezTo>
                    <a:pt x="2369" y="4370"/>
                    <a:pt x="2436" y="4370"/>
                    <a:pt x="2469" y="4437"/>
                  </a:cubicBezTo>
                  <a:cubicBezTo>
                    <a:pt x="2870" y="5104"/>
                    <a:pt x="3237" y="5738"/>
                    <a:pt x="3704" y="6371"/>
                  </a:cubicBezTo>
                  <a:cubicBezTo>
                    <a:pt x="3904" y="5604"/>
                    <a:pt x="4004" y="4837"/>
                    <a:pt x="3937" y="4070"/>
                  </a:cubicBezTo>
                  <a:cubicBezTo>
                    <a:pt x="3937" y="3892"/>
                    <a:pt x="4056" y="3803"/>
                    <a:pt x="4184" y="3803"/>
                  </a:cubicBezTo>
                  <a:cubicBezTo>
                    <a:pt x="4248" y="3803"/>
                    <a:pt x="4315" y="3825"/>
                    <a:pt x="4371" y="3870"/>
                  </a:cubicBezTo>
                  <a:cubicBezTo>
                    <a:pt x="5138" y="3703"/>
                    <a:pt x="5772" y="3369"/>
                    <a:pt x="6372" y="2869"/>
                  </a:cubicBezTo>
                  <a:cubicBezTo>
                    <a:pt x="5638" y="2569"/>
                    <a:pt x="4904" y="2369"/>
                    <a:pt x="4137" y="2235"/>
                  </a:cubicBezTo>
                  <a:cubicBezTo>
                    <a:pt x="3837" y="2168"/>
                    <a:pt x="3937" y="1735"/>
                    <a:pt x="4237" y="1735"/>
                  </a:cubicBezTo>
                  <a:cubicBezTo>
                    <a:pt x="4137" y="1168"/>
                    <a:pt x="4171" y="567"/>
                    <a:pt x="42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9"/>
            <p:cNvSpPr/>
            <p:nvPr/>
          </p:nvSpPr>
          <p:spPr>
            <a:xfrm>
              <a:off x="2331088" y="5169675"/>
              <a:ext cx="280225" cy="277075"/>
            </a:xfrm>
            <a:custGeom>
              <a:avLst/>
              <a:gdLst/>
              <a:ahLst/>
              <a:cxnLst/>
              <a:rect l="l" t="t" r="r" b="b"/>
              <a:pathLst>
                <a:path w="11209" h="11083" extrusionOk="0">
                  <a:moveTo>
                    <a:pt x="6706" y="861"/>
                  </a:moveTo>
                  <a:cubicBezTo>
                    <a:pt x="6806" y="1895"/>
                    <a:pt x="6873" y="2962"/>
                    <a:pt x="6973" y="3996"/>
                  </a:cubicBezTo>
                  <a:cubicBezTo>
                    <a:pt x="7006" y="4097"/>
                    <a:pt x="7039" y="4163"/>
                    <a:pt x="7106" y="4197"/>
                  </a:cubicBezTo>
                  <a:cubicBezTo>
                    <a:pt x="6906" y="4263"/>
                    <a:pt x="6839" y="4630"/>
                    <a:pt x="7073" y="4730"/>
                  </a:cubicBezTo>
                  <a:cubicBezTo>
                    <a:pt x="8040" y="5097"/>
                    <a:pt x="9041" y="5397"/>
                    <a:pt x="10008" y="5698"/>
                  </a:cubicBezTo>
                  <a:cubicBezTo>
                    <a:pt x="9241" y="5998"/>
                    <a:pt x="8440" y="6331"/>
                    <a:pt x="7706" y="6732"/>
                  </a:cubicBezTo>
                  <a:cubicBezTo>
                    <a:pt x="7640" y="6765"/>
                    <a:pt x="7640" y="6798"/>
                    <a:pt x="7606" y="6832"/>
                  </a:cubicBezTo>
                  <a:cubicBezTo>
                    <a:pt x="7540" y="6865"/>
                    <a:pt x="7473" y="6932"/>
                    <a:pt x="7440" y="7032"/>
                  </a:cubicBezTo>
                  <a:cubicBezTo>
                    <a:pt x="7239" y="8099"/>
                    <a:pt x="6973" y="9133"/>
                    <a:pt x="6606" y="10134"/>
                  </a:cubicBezTo>
                  <a:cubicBezTo>
                    <a:pt x="6105" y="9167"/>
                    <a:pt x="5538" y="8199"/>
                    <a:pt x="5005" y="7232"/>
                  </a:cubicBezTo>
                  <a:cubicBezTo>
                    <a:pt x="4971" y="7199"/>
                    <a:pt x="4938" y="7165"/>
                    <a:pt x="4871" y="7165"/>
                  </a:cubicBezTo>
                  <a:cubicBezTo>
                    <a:pt x="4827" y="7076"/>
                    <a:pt x="4738" y="7017"/>
                    <a:pt x="4634" y="7017"/>
                  </a:cubicBezTo>
                  <a:cubicBezTo>
                    <a:pt x="4582" y="7017"/>
                    <a:pt x="4526" y="7032"/>
                    <a:pt x="4471" y="7065"/>
                  </a:cubicBezTo>
                  <a:cubicBezTo>
                    <a:pt x="3337" y="7666"/>
                    <a:pt x="2169" y="8033"/>
                    <a:pt x="935" y="8199"/>
                  </a:cubicBezTo>
                  <a:cubicBezTo>
                    <a:pt x="1435" y="7332"/>
                    <a:pt x="1969" y="6498"/>
                    <a:pt x="2536" y="5664"/>
                  </a:cubicBezTo>
                  <a:cubicBezTo>
                    <a:pt x="2603" y="5564"/>
                    <a:pt x="2536" y="5431"/>
                    <a:pt x="2469" y="5397"/>
                  </a:cubicBezTo>
                  <a:cubicBezTo>
                    <a:pt x="2469" y="5397"/>
                    <a:pt x="2469" y="5364"/>
                    <a:pt x="2469" y="5331"/>
                  </a:cubicBezTo>
                  <a:cubicBezTo>
                    <a:pt x="2136" y="4297"/>
                    <a:pt x="1736" y="3263"/>
                    <a:pt x="1269" y="2295"/>
                  </a:cubicBezTo>
                  <a:lnTo>
                    <a:pt x="1269" y="2295"/>
                  </a:lnTo>
                  <a:cubicBezTo>
                    <a:pt x="2169" y="2629"/>
                    <a:pt x="3103" y="2996"/>
                    <a:pt x="4004" y="3329"/>
                  </a:cubicBezTo>
                  <a:cubicBezTo>
                    <a:pt x="4054" y="3346"/>
                    <a:pt x="4096" y="3354"/>
                    <a:pt x="4133" y="3354"/>
                  </a:cubicBezTo>
                  <a:cubicBezTo>
                    <a:pt x="4171" y="3354"/>
                    <a:pt x="4204" y="3346"/>
                    <a:pt x="4237" y="3329"/>
                  </a:cubicBezTo>
                  <a:cubicBezTo>
                    <a:pt x="4271" y="3363"/>
                    <a:pt x="4312" y="3379"/>
                    <a:pt x="4350" y="3379"/>
                  </a:cubicBezTo>
                  <a:cubicBezTo>
                    <a:pt x="4387" y="3379"/>
                    <a:pt x="4421" y="3363"/>
                    <a:pt x="4437" y="3329"/>
                  </a:cubicBezTo>
                  <a:cubicBezTo>
                    <a:pt x="5171" y="2462"/>
                    <a:pt x="5905" y="1628"/>
                    <a:pt x="6706" y="861"/>
                  </a:cubicBezTo>
                  <a:close/>
                  <a:moveTo>
                    <a:pt x="6962" y="1"/>
                  </a:moveTo>
                  <a:cubicBezTo>
                    <a:pt x="6884" y="1"/>
                    <a:pt x="6802" y="31"/>
                    <a:pt x="6739" y="94"/>
                  </a:cubicBezTo>
                  <a:cubicBezTo>
                    <a:pt x="5838" y="928"/>
                    <a:pt x="5038" y="1862"/>
                    <a:pt x="4371" y="2929"/>
                  </a:cubicBezTo>
                  <a:cubicBezTo>
                    <a:pt x="4371" y="2862"/>
                    <a:pt x="4304" y="2829"/>
                    <a:pt x="4237" y="2796"/>
                  </a:cubicBezTo>
                  <a:cubicBezTo>
                    <a:pt x="3103" y="2362"/>
                    <a:pt x="1969" y="1928"/>
                    <a:pt x="802" y="1495"/>
                  </a:cubicBezTo>
                  <a:cubicBezTo>
                    <a:pt x="766" y="1477"/>
                    <a:pt x="726" y="1468"/>
                    <a:pt x="685" y="1468"/>
                  </a:cubicBezTo>
                  <a:cubicBezTo>
                    <a:pt x="497" y="1468"/>
                    <a:pt x="292" y="1643"/>
                    <a:pt x="401" y="1862"/>
                  </a:cubicBezTo>
                  <a:cubicBezTo>
                    <a:pt x="1035" y="3029"/>
                    <a:pt x="1569" y="4263"/>
                    <a:pt x="2136" y="5464"/>
                  </a:cubicBezTo>
                  <a:cubicBezTo>
                    <a:pt x="2169" y="5498"/>
                    <a:pt x="2169" y="5498"/>
                    <a:pt x="2203" y="5531"/>
                  </a:cubicBezTo>
                  <a:cubicBezTo>
                    <a:pt x="1369" y="6432"/>
                    <a:pt x="701" y="7399"/>
                    <a:pt x="101" y="8433"/>
                  </a:cubicBezTo>
                  <a:cubicBezTo>
                    <a:pt x="1" y="8666"/>
                    <a:pt x="201" y="8867"/>
                    <a:pt x="401" y="8867"/>
                  </a:cubicBezTo>
                  <a:cubicBezTo>
                    <a:pt x="1969" y="8733"/>
                    <a:pt x="3437" y="8300"/>
                    <a:pt x="4804" y="7532"/>
                  </a:cubicBezTo>
                  <a:cubicBezTo>
                    <a:pt x="5305" y="8666"/>
                    <a:pt x="5838" y="9801"/>
                    <a:pt x="6406" y="10901"/>
                  </a:cubicBezTo>
                  <a:cubicBezTo>
                    <a:pt x="6461" y="11013"/>
                    <a:pt x="6579" y="11083"/>
                    <a:pt x="6690" y="11083"/>
                  </a:cubicBezTo>
                  <a:cubicBezTo>
                    <a:pt x="6778" y="11083"/>
                    <a:pt x="6862" y="11038"/>
                    <a:pt x="6906" y="10935"/>
                  </a:cubicBezTo>
                  <a:cubicBezTo>
                    <a:pt x="7440" y="9701"/>
                    <a:pt x="7807" y="8433"/>
                    <a:pt x="8040" y="7132"/>
                  </a:cubicBezTo>
                  <a:cubicBezTo>
                    <a:pt x="8040" y="7099"/>
                    <a:pt x="8040" y="7032"/>
                    <a:pt x="8007" y="6999"/>
                  </a:cubicBezTo>
                  <a:cubicBezTo>
                    <a:pt x="8974" y="6632"/>
                    <a:pt x="9975" y="6265"/>
                    <a:pt x="10975" y="5931"/>
                  </a:cubicBezTo>
                  <a:cubicBezTo>
                    <a:pt x="11176" y="5864"/>
                    <a:pt x="11209" y="5531"/>
                    <a:pt x="10975" y="5431"/>
                  </a:cubicBezTo>
                  <a:cubicBezTo>
                    <a:pt x="9775" y="5031"/>
                    <a:pt x="8574" y="4564"/>
                    <a:pt x="7340" y="4230"/>
                  </a:cubicBezTo>
                  <a:cubicBezTo>
                    <a:pt x="7473" y="4197"/>
                    <a:pt x="7573" y="4097"/>
                    <a:pt x="7573" y="3930"/>
                  </a:cubicBezTo>
                  <a:cubicBezTo>
                    <a:pt x="7506" y="2696"/>
                    <a:pt x="7373" y="1461"/>
                    <a:pt x="7206" y="227"/>
                  </a:cubicBezTo>
                  <a:cubicBezTo>
                    <a:pt x="7206" y="82"/>
                    <a:pt x="7090" y="1"/>
                    <a:pt x="696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9"/>
            <p:cNvSpPr/>
            <p:nvPr/>
          </p:nvSpPr>
          <p:spPr>
            <a:xfrm>
              <a:off x="2354438" y="5191175"/>
              <a:ext cx="226875" cy="231875"/>
            </a:xfrm>
            <a:custGeom>
              <a:avLst/>
              <a:gdLst/>
              <a:ahLst/>
              <a:cxnLst/>
              <a:rect l="l" t="t" r="r" b="b"/>
              <a:pathLst>
                <a:path w="9075" h="9275" extrusionOk="0">
                  <a:moveTo>
                    <a:pt x="5772" y="1"/>
                  </a:moveTo>
                  <a:cubicBezTo>
                    <a:pt x="4971" y="768"/>
                    <a:pt x="4237" y="1602"/>
                    <a:pt x="3503" y="2469"/>
                  </a:cubicBezTo>
                  <a:cubicBezTo>
                    <a:pt x="3487" y="2503"/>
                    <a:pt x="3453" y="2519"/>
                    <a:pt x="3416" y="2519"/>
                  </a:cubicBezTo>
                  <a:cubicBezTo>
                    <a:pt x="3378" y="2519"/>
                    <a:pt x="3337" y="2503"/>
                    <a:pt x="3303" y="2469"/>
                  </a:cubicBezTo>
                  <a:cubicBezTo>
                    <a:pt x="3270" y="2486"/>
                    <a:pt x="3237" y="2494"/>
                    <a:pt x="3199" y="2494"/>
                  </a:cubicBezTo>
                  <a:cubicBezTo>
                    <a:pt x="3162" y="2494"/>
                    <a:pt x="3120" y="2486"/>
                    <a:pt x="3070" y="2469"/>
                  </a:cubicBezTo>
                  <a:cubicBezTo>
                    <a:pt x="2169" y="2136"/>
                    <a:pt x="1235" y="1769"/>
                    <a:pt x="335" y="1435"/>
                  </a:cubicBezTo>
                  <a:lnTo>
                    <a:pt x="335" y="1435"/>
                  </a:lnTo>
                  <a:cubicBezTo>
                    <a:pt x="802" y="2403"/>
                    <a:pt x="1202" y="3437"/>
                    <a:pt x="1535" y="4471"/>
                  </a:cubicBezTo>
                  <a:cubicBezTo>
                    <a:pt x="1535" y="4504"/>
                    <a:pt x="1535" y="4537"/>
                    <a:pt x="1535" y="4537"/>
                  </a:cubicBezTo>
                  <a:cubicBezTo>
                    <a:pt x="1602" y="4571"/>
                    <a:pt x="1669" y="4704"/>
                    <a:pt x="1602" y="4804"/>
                  </a:cubicBezTo>
                  <a:cubicBezTo>
                    <a:pt x="1035" y="5638"/>
                    <a:pt x="501" y="6472"/>
                    <a:pt x="1" y="7339"/>
                  </a:cubicBezTo>
                  <a:cubicBezTo>
                    <a:pt x="1235" y="7173"/>
                    <a:pt x="2403" y="6806"/>
                    <a:pt x="3537" y="6205"/>
                  </a:cubicBezTo>
                  <a:cubicBezTo>
                    <a:pt x="3592" y="6172"/>
                    <a:pt x="3648" y="6157"/>
                    <a:pt x="3700" y="6157"/>
                  </a:cubicBezTo>
                  <a:cubicBezTo>
                    <a:pt x="3804" y="6157"/>
                    <a:pt x="3893" y="6216"/>
                    <a:pt x="3937" y="6305"/>
                  </a:cubicBezTo>
                  <a:cubicBezTo>
                    <a:pt x="4004" y="6305"/>
                    <a:pt x="4037" y="6339"/>
                    <a:pt x="4071" y="6372"/>
                  </a:cubicBezTo>
                  <a:cubicBezTo>
                    <a:pt x="4604" y="7339"/>
                    <a:pt x="5171" y="8307"/>
                    <a:pt x="5672" y="9274"/>
                  </a:cubicBezTo>
                  <a:cubicBezTo>
                    <a:pt x="6039" y="8273"/>
                    <a:pt x="6305" y="7239"/>
                    <a:pt x="6506" y="6172"/>
                  </a:cubicBezTo>
                  <a:cubicBezTo>
                    <a:pt x="6539" y="6072"/>
                    <a:pt x="6606" y="6005"/>
                    <a:pt x="6672" y="5972"/>
                  </a:cubicBezTo>
                  <a:cubicBezTo>
                    <a:pt x="6706" y="5938"/>
                    <a:pt x="6706" y="5905"/>
                    <a:pt x="6772" y="5872"/>
                  </a:cubicBezTo>
                  <a:cubicBezTo>
                    <a:pt x="7506" y="5471"/>
                    <a:pt x="8307" y="5138"/>
                    <a:pt x="9074" y="4838"/>
                  </a:cubicBezTo>
                  <a:cubicBezTo>
                    <a:pt x="8107" y="4537"/>
                    <a:pt x="7106" y="4237"/>
                    <a:pt x="6139" y="3870"/>
                  </a:cubicBezTo>
                  <a:cubicBezTo>
                    <a:pt x="5905" y="3770"/>
                    <a:pt x="5972" y="3403"/>
                    <a:pt x="6172" y="3337"/>
                  </a:cubicBezTo>
                  <a:cubicBezTo>
                    <a:pt x="6105" y="3303"/>
                    <a:pt x="6072" y="3237"/>
                    <a:pt x="6039" y="3136"/>
                  </a:cubicBezTo>
                  <a:cubicBezTo>
                    <a:pt x="5939" y="2102"/>
                    <a:pt x="5872" y="1035"/>
                    <a:pt x="5772"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9"/>
            <p:cNvSpPr/>
            <p:nvPr/>
          </p:nvSpPr>
          <p:spPr>
            <a:xfrm>
              <a:off x="2738638" y="5051975"/>
              <a:ext cx="280050" cy="277400"/>
            </a:xfrm>
            <a:custGeom>
              <a:avLst/>
              <a:gdLst/>
              <a:ahLst/>
              <a:cxnLst/>
              <a:rect l="l" t="t" r="r" b="b"/>
              <a:pathLst>
                <a:path w="11202" h="11096" extrusionOk="0">
                  <a:moveTo>
                    <a:pt x="6699" y="846"/>
                  </a:moveTo>
                  <a:cubicBezTo>
                    <a:pt x="6799" y="1880"/>
                    <a:pt x="6865" y="2947"/>
                    <a:pt x="6965" y="3981"/>
                  </a:cubicBezTo>
                  <a:cubicBezTo>
                    <a:pt x="6965" y="4081"/>
                    <a:pt x="7032" y="4148"/>
                    <a:pt x="7099" y="4215"/>
                  </a:cubicBezTo>
                  <a:cubicBezTo>
                    <a:pt x="6899" y="4248"/>
                    <a:pt x="6832" y="4615"/>
                    <a:pt x="7066" y="4715"/>
                  </a:cubicBezTo>
                  <a:cubicBezTo>
                    <a:pt x="8033" y="5115"/>
                    <a:pt x="9034" y="5416"/>
                    <a:pt x="10001" y="5716"/>
                  </a:cubicBezTo>
                  <a:cubicBezTo>
                    <a:pt x="9200" y="5983"/>
                    <a:pt x="8433" y="6316"/>
                    <a:pt x="7699" y="6717"/>
                  </a:cubicBezTo>
                  <a:cubicBezTo>
                    <a:pt x="7633" y="6750"/>
                    <a:pt x="7599" y="6783"/>
                    <a:pt x="7599" y="6817"/>
                  </a:cubicBezTo>
                  <a:cubicBezTo>
                    <a:pt x="7533" y="6850"/>
                    <a:pt x="7466" y="6917"/>
                    <a:pt x="7432" y="7050"/>
                  </a:cubicBezTo>
                  <a:cubicBezTo>
                    <a:pt x="7232" y="8084"/>
                    <a:pt x="6965" y="9118"/>
                    <a:pt x="6599" y="10119"/>
                  </a:cubicBezTo>
                  <a:cubicBezTo>
                    <a:pt x="6098" y="9152"/>
                    <a:pt x="5531" y="8184"/>
                    <a:pt x="4997" y="7217"/>
                  </a:cubicBezTo>
                  <a:cubicBezTo>
                    <a:pt x="4964" y="7184"/>
                    <a:pt x="4931" y="7150"/>
                    <a:pt x="4864" y="7150"/>
                  </a:cubicBezTo>
                  <a:cubicBezTo>
                    <a:pt x="4817" y="7079"/>
                    <a:pt x="4703" y="7009"/>
                    <a:pt x="4581" y="7009"/>
                  </a:cubicBezTo>
                  <a:cubicBezTo>
                    <a:pt x="4531" y="7009"/>
                    <a:pt x="4479" y="7021"/>
                    <a:pt x="4430" y="7050"/>
                  </a:cubicBezTo>
                  <a:cubicBezTo>
                    <a:pt x="3330" y="7651"/>
                    <a:pt x="2162" y="8051"/>
                    <a:pt x="928" y="8218"/>
                  </a:cubicBezTo>
                  <a:cubicBezTo>
                    <a:pt x="1428" y="7317"/>
                    <a:pt x="1962" y="6483"/>
                    <a:pt x="2529" y="5649"/>
                  </a:cubicBezTo>
                  <a:cubicBezTo>
                    <a:pt x="2596" y="5549"/>
                    <a:pt x="2529" y="5449"/>
                    <a:pt x="2462" y="5416"/>
                  </a:cubicBezTo>
                  <a:cubicBezTo>
                    <a:pt x="2462" y="5382"/>
                    <a:pt x="2462" y="5349"/>
                    <a:pt x="2429" y="5349"/>
                  </a:cubicBezTo>
                  <a:cubicBezTo>
                    <a:pt x="2129" y="4281"/>
                    <a:pt x="1728" y="3281"/>
                    <a:pt x="1261" y="2280"/>
                  </a:cubicBezTo>
                  <a:lnTo>
                    <a:pt x="1261" y="2280"/>
                  </a:lnTo>
                  <a:cubicBezTo>
                    <a:pt x="2162" y="2647"/>
                    <a:pt x="3063" y="2981"/>
                    <a:pt x="3997" y="3347"/>
                  </a:cubicBezTo>
                  <a:cubicBezTo>
                    <a:pt x="4016" y="3357"/>
                    <a:pt x="4039" y="3361"/>
                    <a:pt x="4062" y="3361"/>
                  </a:cubicBezTo>
                  <a:cubicBezTo>
                    <a:pt x="4119" y="3361"/>
                    <a:pt x="4183" y="3338"/>
                    <a:pt x="4230" y="3314"/>
                  </a:cubicBezTo>
                  <a:cubicBezTo>
                    <a:pt x="4264" y="3347"/>
                    <a:pt x="4297" y="3364"/>
                    <a:pt x="4330" y="3364"/>
                  </a:cubicBezTo>
                  <a:cubicBezTo>
                    <a:pt x="4364" y="3364"/>
                    <a:pt x="4397" y="3347"/>
                    <a:pt x="4430" y="3314"/>
                  </a:cubicBezTo>
                  <a:cubicBezTo>
                    <a:pt x="5164" y="2447"/>
                    <a:pt x="5898" y="1613"/>
                    <a:pt x="6699" y="846"/>
                  </a:cubicBezTo>
                  <a:close/>
                  <a:moveTo>
                    <a:pt x="6950" y="0"/>
                  </a:moveTo>
                  <a:cubicBezTo>
                    <a:pt x="6875" y="0"/>
                    <a:pt x="6796" y="27"/>
                    <a:pt x="6732" y="78"/>
                  </a:cubicBezTo>
                  <a:cubicBezTo>
                    <a:pt x="5831" y="946"/>
                    <a:pt x="5031" y="1846"/>
                    <a:pt x="4364" y="2914"/>
                  </a:cubicBezTo>
                  <a:cubicBezTo>
                    <a:pt x="4330" y="2847"/>
                    <a:pt x="4297" y="2814"/>
                    <a:pt x="4230" y="2780"/>
                  </a:cubicBezTo>
                  <a:cubicBezTo>
                    <a:pt x="3096" y="2347"/>
                    <a:pt x="1962" y="1913"/>
                    <a:pt x="794" y="1479"/>
                  </a:cubicBezTo>
                  <a:cubicBezTo>
                    <a:pt x="762" y="1463"/>
                    <a:pt x="725" y="1456"/>
                    <a:pt x="688" y="1456"/>
                  </a:cubicBezTo>
                  <a:cubicBezTo>
                    <a:pt x="498" y="1456"/>
                    <a:pt x="282" y="1651"/>
                    <a:pt x="394" y="1846"/>
                  </a:cubicBezTo>
                  <a:cubicBezTo>
                    <a:pt x="995" y="3047"/>
                    <a:pt x="1562" y="4248"/>
                    <a:pt x="2129" y="5449"/>
                  </a:cubicBezTo>
                  <a:cubicBezTo>
                    <a:pt x="2162" y="5482"/>
                    <a:pt x="2162" y="5516"/>
                    <a:pt x="2195" y="5516"/>
                  </a:cubicBezTo>
                  <a:cubicBezTo>
                    <a:pt x="1361" y="6416"/>
                    <a:pt x="694" y="7384"/>
                    <a:pt x="94" y="8451"/>
                  </a:cubicBezTo>
                  <a:cubicBezTo>
                    <a:pt x="0" y="8638"/>
                    <a:pt x="169" y="8855"/>
                    <a:pt x="355" y="8855"/>
                  </a:cubicBezTo>
                  <a:cubicBezTo>
                    <a:pt x="368" y="8855"/>
                    <a:pt x="381" y="8854"/>
                    <a:pt x="394" y="8851"/>
                  </a:cubicBezTo>
                  <a:cubicBezTo>
                    <a:pt x="1962" y="8751"/>
                    <a:pt x="3430" y="8284"/>
                    <a:pt x="4797" y="7550"/>
                  </a:cubicBezTo>
                  <a:cubicBezTo>
                    <a:pt x="5298" y="8685"/>
                    <a:pt x="5831" y="9785"/>
                    <a:pt x="6398" y="10920"/>
                  </a:cubicBezTo>
                  <a:cubicBezTo>
                    <a:pt x="6452" y="11027"/>
                    <a:pt x="6563" y="11096"/>
                    <a:pt x="6670" y="11096"/>
                  </a:cubicBezTo>
                  <a:cubicBezTo>
                    <a:pt x="6763" y="11096"/>
                    <a:pt x="6852" y="11044"/>
                    <a:pt x="6899" y="10920"/>
                  </a:cubicBezTo>
                  <a:cubicBezTo>
                    <a:pt x="7432" y="9719"/>
                    <a:pt x="7799" y="8451"/>
                    <a:pt x="8000" y="7150"/>
                  </a:cubicBezTo>
                  <a:cubicBezTo>
                    <a:pt x="8033" y="7083"/>
                    <a:pt x="8000" y="7017"/>
                    <a:pt x="8000" y="6983"/>
                  </a:cubicBezTo>
                  <a:cubicBezTo>
                    <a:pt x="8967" y="6616"/>
                    <a:pt x="9968" y="6250"/>
                    <a:pt x="10968" y="5949"/>
                  </a:cubicBezTo>
                  <a:cubicBezTo>
                    <a:pt x="11168" y="5883"/>
                    <a:pt x="11202" y="5516"/>
                    <a:pt x="10968" y="5449"/>
                  </a:cubicBezTo>
                  <a:cubicBezTo>
                    <a:pt x="9767" y="5015"/>
                    <a:pt x="8567" y="4548"/>
                    <a:pt x="7332" y="4215"/>
                  </a:cubicBezTo>
                  <a:cubicBezTo>
                    <a:pt x="7466" y="4181"/>
                    <a:pt x="7566" y="4081"/>
                    <a:pt x="7566" y="3915"/>
                  </a:cubicBezTo>
                  <a:cubicBezTo>
                    <a:pt x="7466" y="2680"/>
                    <a:pt x="7332" y="1446"/>
                    <a:pt x="7199" y="212"/>
                  </a:cubicBezTo>
                  <a:cubicBezTo>
                    <a:pt x="7178" y="68"/>
                    <a:pt x="7070" y="0"/>
                    <a:pt x="69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9"/>
            <p:cNvSpPr/>
            <p:nvPr/>
          </p:nvSpPr>
          <p:spPr>
            <a:xfrm>
              <a:off x="2761813" y="5073100"/>
              <a:ext cx="226850" cy="231850"/>
            </a:xfrm>
            <a:custGeom>
              <a:avLst/>
              <a:gdLst/>
              <a:ahLst/>
              <a:cxnLst/>
              <a:rect l="l" t="t" r="r" b="b"/>
              <a:pathLst>
                <a:path w="9074" h="9274" extrusionOk="0">
                  <a:moveTo>
                    <a:pt x="5772" y="1"/>
                  </a:moveTo>
                  <a:cubicBezTo>
                    <a:pt x="4971" y="768"/>
                    <a:pt x="4237" y="1602"/>
                    <a:pt x="3503" y="2469"/>
                  </a:cubicBezTo>
                  <a:cubicBezTo>
                    <a:pt x="3470" y="2502"/>
                    <a:pt x="3437" y="2519"/>
                    <a:pt x="3403" y="2519"/>
                  </a:cubicBezTo>
                  <a:cubicBezTo>
                    <a:pt x="3370" y="2519"/>
                    <a:pt x="3337" y="2502"/>
                    <a:pt x="3303" y="2469"/>
                  </a:cubicBezTo>
                  <a:cubicBezTo>
                    <a:pt x="3256" y="2493"/>
                    <a:pt x="3192" y="2516"/>
                    <a:pt x="3135" y="2516"/>
                  </a:cubicBezTo>
                  <a:cubicBezTo>
                    <a:pt x="3112" y="2516"/>
                    <a:pt x="3089" y="2512"/>
                    <a:pt x="3070" y="2502"/>
                  </a:cubicBezTo>
                  <a:cubicBezTo>
                    <a:pt x="2136" y="2136"/>
                    <a:pt x="1235" y="1802"/>
                    <a:pt x="334" y="1435"/>
                  </a:cubicBezTo>
                  <a:lnTo>
                    <a:pt x="334" y="1435"/>
                  </a:lnTo>
                  <a:cubicBezTo>
                    <a:pt x="801" y="2436"/>
                    <a:pt x="1202" y="3436"/>
                    <a:pt x="1502" y="4504"/>
                  </a:cubicBezTo>
                  <a:cubicBezTo>
                    <a:pt x="1535" y="4504"/>
                    <a:pt x="1535" y="4537"/>
                    <a:pt x="1535" y="4571"/>
                  </a:cubicBezTo>
                  <a:cubicBezTo>
                    <a:pt x="1602" y="4604"/>
                    <a:pt x="1669" y="4704"/>
                    <a:pt x="1602" y="4804"/>
                  </a:cubicBezTo>
                  <a:cubicBezTo>
                    <a:pt x="1035" y="5638"/>
                    <a:pt x="501" y="6472"/>
                    <a:pt x="1" y="7373"/>
                  </a:cubicBezTo>
                  <a:cubicBezTo>
                    <a:pt x="1235" y="7206"/>
                    <a:pt x="2403" y="6806"/>
                    <a:pt x="3503" y="6205"/>
                  </a:cubicBezTo>
                  <a:cubicBezTo>
                    <a:pt x="3562" y="6176"/>
                    <a:pt x="3618" y="6164"/>
                    <a:pt x="3669" y="6164"/>
                  </a:cubicBezTo>
                  <a:cubicBezTo>
                    <a:pt x="3793" y="6164"/>
                    <a:pt x="3890" y="6234"/>
                    <a:pt x="3937" y="6305"/>
                  </a:cubicBezTo>
                  <a:cubicBezTo>
                    <a:pt x="4004" y="6305"/>
                    <a:pt x="4037" y="6339"/>
                    <a:pt x="4070" y="6372"/>
                  </a:cubicBezTo>
                  <a:cubicBezTo>
                    <a:pt x="4604" y="7339"/>
                    <a:pt x="5171" y="8307"/>
                    <a:pt x="5672" y="9274"/>
                  </a:cubicBezTo>
                  <a:cubicBezTo>
                    <a:pt x="6038" y="8273"/>
                    <a:pt x="6305" y="7239"/>
                    <a:pt x="6505" y="6205"/>
                  </a:cubicBezTo>
                  <a:cubicBezTo>
                    <a:pt x="6539" y="6072"/>
                    <a:pt x="6606" y="6005"/>
                    <a:pt x="6672" y="5972"/>
                  </a:cubicBezTo>
                  <a:cubicBezTo>
                    <a:pt x="6672" y="5938"/>
                    <a:pt x="6706" y="5905"/>
                    <a:pt x="6772" y="5872"/>
                  </a:cubicBezTo>
                  <a:cubicBezTo>
                    <a:pt x="7506" y="5471"/>
                    <a:pt x="8273" y="5138"/>
                    <a:pt x="9074" y="4871"/>
                  </a:cubicBezTo>
                  <a:cubicBezTo>
                    <a:pt x="8107" y="4571"/>
                    <a:pt x="7106" y="4270"/>
                    <a:pt x="6139" y="3870"/>
                  </a:cubicBezTo>
                  <a:cubicBezTo>
                    <a:pt x="5905" y="3770"/>
                    <a:pt x="5972" y="3403"/>
                    <a:pt x="6172" y="3370"/>
                  </a:cubicBezTo>
                  <a:cubicBezTo>
                    <a:pt x="6105" y="3303"/>
                    <a:pt x="6038" y="3236"/>
                    <a:pt x="6038" y="3136"/>
                  </a:cubicBezTo>
                  <a:cubicBezTo>
                    <a:pt x="5938" y="2102"/>
                    <a:pt x="5872" y="1035"/>
                    <a:pt x="5772"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9"/>
            <p:cNvSpPr/>
            <p:nvPr/>
          </p:nvSpPr>
          <p:spPr>
            <a:xfrm>
              <a:off x="3400600" y="5178675"/>
              <a:ext cx="230200" cy="403750"/>
            </a:xfrm>
            <a:custGeom>
              <a:avLst/>
              <a:gdLst/>
              <a:ahLst/>
              <a:cxnLst/>
              <a:rect l="l" t="t" r="r" b="b"/>
              <a:pathLst>
                <a:path w="9208" h="16150" extrusionOk="0">
                  <a:moveTo>
                    <a:pt x="6519" y="0"/>
                  </a:moveTo>
                  <a:cubicBezTo>
                    <a:pt x="6491" y="0"/>
                    <a:pt x="6463" y="11"/>
                    <a:pt x="6438" y="35"/>
                  </a:cubicBezTo>
                  <a:cubicBezTo>
                    <a:pt x="4170" y="2604"/>
                    <a:pt x="2135" y="5339"/>
                    <a:pt x="134" y="8108"/>
                  </a:cubicBezTo>
                  <a:cubicBezTo>
                    <a:pt x="1" y="8341"/>
                    <a:pt x="201" y="8575"/>
                    <a:pt x="401" y="8575"/>
                  </a:cubicBezTo>
                  <a:cubicBezTo>
                    <a:pt x="1358" y="8689"/>
                    <a:pt x="2285" y="8740"/>
                    <a:pt x="3222" y="8740"/>
                  </a:cubicBezTo>
                  <a:cubicBezTo>
                    <a:pt x="3657" y="8740"/>
                    <a:pt x="4094" y="8729"/>
                    <a:pt x="4537" y="8708"/>
                  </a:cubicBezTo>
                  <a:lnTo>
                    <a:pt x="4537" y="8708"/>
                  </a:lnTo>
                  <a:cubicBezTo>
                    <a:pt x="3136" y="11010"/>
                    <a:pt x="1869" y="13378"/>
                    <a:pt x="568" y="15713"/>
                  </a:cubicBezTo>
                  <a:cubicBezTo>
                    <a:pt x="441" y="15941"/>
                    <a:pt x="622" y="16149"/>
                    <a:pt x="818" y="16149"/>
                  </a:cubicBezTo>
                  <a:cubicBezTo>
                    <a:pt x="881" y="16149"/>
                    <a:pt x="945" y="16128"/>
                    <a:pt x="1001" y="16080"/>
                  </a:cubicBezTo>
                  <a:cubicBezTo>
                    <a:pt x="3970" y="13478"/>
                    <a:pt x="6672" y="10643"/>
                    <a:pt x="9107" y="7541"/>
                  </a:cubicBezTo>
                  <a:cubicBezTo>
                    <a:pt x="9207" y="7407"/>
                    <a:pt x="9174" y="7240"/>
                    <a:pt x="9074" y="7140"/>
                  </a:cubicBezTo>
                  <a:cubicBezTo>
                    <a:pt x="9140" y="7107"/>
                    <a:pt x="9140" y="6973"/>
                    <a:pt x="9040" y="6940"/>
                  </a:cubicBezTo>
                  <a:cubicBezTo>
                    <a:pt x="7539" y="6506"/>
                    <a:pt x="5771" y="6440"/>
                    <a:pt x="4170" y="6340"/>
                  </a:cubicBezTo>
                  <a:cubicBezTo>
                    <a:pt x="5605" y="4805"/>
                    <a:pt x="6572" y="2837"/>
                    <a:pt x="7006" y="802"/>
                  </a:cubicBezTo>
                  <a:cubicBezTo>
                    <a:pt x="7050" y="624"/>
                    <a:pt x="6917" y="506"/>
                    <a:pt x="6783" y="506"/>
                  </a:cubicBezTo>
                  <a:cubicBezTo>
                    <a:pt x="6716" y="506"/>
                    <a:pt x="6650" y="536"/>
                    <a:pt x="6605" y="602"/>
                  </a:cubicBezTo>
                  <a:cubicBezTo>
                    <a:pt x="6605" y="602"/>
                    <a:pt x="6605" y="636"/>
                    <a:pt x="6572" y="669"/>
                  </a:cubicBezTo>
                  <a:cubicBezTo>
                    <a:pt x="6038" y="2804"/>
                    <a:pt x="5071" y="4572"/>
                    <a:pt x="3803" y="6340"/>
                  </a:cubicBezTo>
                  <a:lnTo>
                    <a:pt x="3670" y="6340"/>
                  </a:lnTo>
                  <a:cubicBezTo>
                    <a:pt x="3659" y="6339"/>
                    <a:pt x="3649" y="6338"/>
                    <a:pt x="3639" y="6338"/>
                  </a:cubicBezTo>
                  <a:cubicBezTo>
                    <a:pt x="3337" y="6338"/>
                    <a:pt x="3347" y="6808"/>
                    <a:pt x="3670" y="6840"/>
                  </a:cubicBezTo>
                  <a:cubicBezTo>
                    <a:pt x="5031" y="7010"/>
                    <a:pt x="6490" y="7229"/>
                    <a:pt x="7880" y="7229"/>
                  </a:cubicBezTo>
                  <a:cubicBezTo>
                    <a:pt x="8125" y="7229"/>
                    <a:pt x="8367" y="7222"/>
                    <a:pt x="8607" y="7207"/>
                  </a:cubicBezTo>
                  <a:lnTo>
                    <a:pt x="8607" y="7207"/>
                  </a:lnTo>
                  <a:cubicBezTo>
                    <a:pt x="6572" y="9775"/>
                    <a:pt x="4370" y="12177"/>
                    <a:pt x="1969" y="14412"/>
                  </a:cubicBezTo>
                  <a:cubicBezTo>
                    <a:pt x="3069" y="12411"/>
                    <a:pt x="4170" y="10409"/>
                    <a:pt x="5071" y="8308"/>
                  </a:cubicBezTo>
                  <a:cubicBezTo>
                    <a:pt x="5115" y="8219"/>
                    <a:pt x="5041" y="8130"/>
                    <a:pt x="4957" y="8130"/>
                  </a:cubicBezTo>
                  <a:cubicBezTo>
                    <a:pt x="4915" y="8130"/>
                    <a:pt x="4871" y="8152"/>
                    <a:pt x="4837" y="8208"/>
                  </a:cubicBezTo>
                  <a:cubicBezTo>
                    <a:pt x="4810" y="8153"/>
                    <a:pt x="4738" y="8099"/>
                    <a:pt x="4659" y="8099"/>
                  </a:cubicBezTo>
                  <a:cubicBezTo>
                    <a:pt x="4641" y="8099"/>
                    <a:pt x="4622" y="8101"/>
                    <a:pt x="4604" y="8108"/>
                  </a:cubicBezTo>
                  <a:cubicBezTo>
                    <a:pt x="4192" y="8130"/>
                    <a:pt x="3785" y="8141"/>
                    <a:pt x="3380" y="8141"/>
                  </a:cubicBezTo>
                  <a:cubicBezTo>
                    <a:pt x="2569" y="8141"/>
                    <a:pt x="1768" y="8096"/>
                    <a:pt x="968" y="8008"/>
                  </a:cubicBezTo>
                  <a:cubicBezTo>
                    <a:pt x="2769" y="5472"/>
                    <a:pt x="4604" y="2971"/>
                    <a:pt x="6438" y="469"/>
                  </a:cubicBezTo>
                  <a:cubicBezTo>
                    <a:pt x="6505" y="369"/>
                    <a:pt x="6572" y="269"/>
                    <a:pt x="6639" y="202"/>
                  </a:cubicBezTo>
                  <a:cubicBezTo>
                    <a:pt x="6689" y="101"/>
                    <a:pt x="6606" y="0"/>
                    <a:pt x="65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9"/>
            <p:cNvSpPr/>
            <p:nvPr/>
          </p:nvSpPr>
          <p:spPr>
            <a:xfrm>
              <a:off x="3424775" y="5190375"/>
              <a:ext cx="191000" cy="348625"/>
            </a:xfrm>
            <a:custGeom>
              <a:avLst/>
              <a:gdLst/>
              <a:ahLst/>
              <a:cxnLst/>
              <a:rect l="l" t="t" r="r" b="b"/>
              <a:pathLst>
                <a:path w="7640" h="13945" extrusionOk="0">
                  <a:moveTo>
                    <a:pt x="5471" y="1"/>
                  </a:moveTo>
                  <a:cubicBezTo>
                    <a:pt x="3637" y="2503"/>
                    <a:pt x="1802" y="5004"/>
                    <a:pt x="1" y="7540"/>
                  </a:cubicBezTo>
                  <a:cubicBezTo>
                    <a:pt x="801" y="7628"/>
                    <a:pt x="1602" y="7673"/>
                    <a:pt x="2413" y="7673"/>
                  </a:cubicBezTo>
                  <a:cubicBezTo>
                    <a:pt x="2818" y="7673"/>
                    <a:pt x="3225" y="7662"/>
                    <a:pt x="3637" y="7640"/>
                  </a:cubicBezTo>
                  <a:cubicBezTo>
                    <a:pt x="3655" y="7633"/>
                    <a:pt x="3674" y="7631"/>
                    <a:pt x="3692" y="7631"/>
                  </a:cubicBezTo>
                  <a:cubicBezTo>
                    <a:pt x="3771" y="7631"/>
                    <a:pt x="3843" y="7685"/>
                    <a:pt x="3870" y="7740"/>
                  </a:cubicBezTo>
                  <a:cubicBezTo>
                    <a:pt x="3904" y="7684"/>
                    <a:pt x="3948" y="7662"/>
                    <a:pt x="3990" y="7662"/>
                  </a:cubicBezTo>
                  <a:cubicBezTo>
                    <a:pt x="4074" y="7662"/>
                    <a:pt x="4148" y="7751"/>
                    <a:pt x="4104" y="7840"/>
                  </a:cubicBezTo>
                  <a:cubicBezTo>
                    <a:pt x="3203" y="9941"/>
                    <a:pt x="2102" y="11943"/>
                    <a:pt x="1002" y="13944"/>
                  </a:cubicBezTo>
                  <a:cubicBezTo>
                    <a:pt x="3403" y="11709"/>
                    <a:pt x="5605" y="9307"/>
                    <a:pt x="7640" y="6739"/>
                  </a:cubicBezTo>
                  <a:lnTo>
                    <a:pt x="7640" y="6739"/>
                  </a:lnTo>
                  <a:cubicBezTo>
                    <a:pt x="7400" y="6754"/>
                    <a:pt x="7158" y="6761"/>
                    <a:pt x="6913" y="6761"/>
                  </a:cubicBezTo>
                  <a:cubicBezTo>
                    <a:pt x="5523" y="6761"/>
                    <a:pt x="4064" y="6542"/>
                    <a:pt x="2703" y="6372"/>
                  </a:cubicBezTo>
                  <a:cubicBezTo>
                    <a:pt x="2380" y="6340"/>
                    <a:pt x="2370" y="5870"/>
                    <a:pt x="2672" y="5870"/>
                  </a:cubicBezTo>
                  <a:cubicBezTo>
                    <a:pt x="2682" y="5870"/>
                    <a:pt x="2692" y="5871"/>
                    <a:pt x="2703" y="5872"/>
                  </a:cubicBezTo>
                  <a:lnTo>
                    <a:pt x="2836" y="5872"/>
                  </a:lnTo>
                  <a:cubicBezTo>
                    <a:pt x="4104" y="4104"/>
                    <a:pt x="5071" y="2336"/>
                    <a:pt x="5605" y="201"/>
                  </a:cubicBezTo>
                  <a:cubicBezTo>
                    <a:pt x="5638" y="168"/>
                    <a:pt x="5638" y="168"/>
                    <a:pt x="5638" y="134"/>
                  </a:cubicBezTo>
                  <a:lnTo>
                    <a:pt x="5471" y="1"/>
                  </a:ln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59"/>
          <p:cNvGrpSpPr/>
          <p:nvPr/>
        </p:nvGrpSpPr>
        <p:grpSpPr>
          <a:xfrm>
            <a:off x="4313501" y="405251"/>
            <a:ext cx="453504" cy="842777"/>
            <a:chOff x="7428550" y="362900"/>
            <a:chExt cx="288250" cy="535675"/>
          </a:xfrm>
        </p:grpSpPr>
        <p:sp>
          <p:nvSpPr>
            <p:cNvPr id="1301" name="Google Shape;1301;p59"/>
            <p:cNvSpPr/>
            <p:nvPr/>
          </p:nvSpPr>
          <p:spPr>
            <a:xfrm>
              <a:off x="7434825" y="369700"/>
              <a:ext cx="274650" cy="517875"/>
            </a:xfrm>
            <a:custGeom>
              <a:avLst/>
              <a:gdLst/>
              <a:ahLst/>
              <a:cxnLst/>
              <a:rect l="l" t="t" r="r" b="b"/>
              <a:pathLst>
                <a:path w="10986" h="20715" extrusionOk="0">
                  <a:moveTo>
                    <a:pt x="524" y="0"/>
                  </a:moveTo>
                  <a:lnTo>
                    <a:pt x="1" y="20715"/>
                  </a:lnTo>
                  <a:lnTo>
                    <a:pt x="5818" y="16802"/>
                  </a:lnTo>
                  <a:lnTo>
                    <a:pt x="10986" y="20192"/>
                  </a:lnTo>
                  <a:lnTo>
                    <a:pt x="109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9"/>
            <p:cNvSpPr/>
            <p:nvPr/>
          </p:nvSpPr>
          <p:spPr>
            <a:xfrm>
              <a:off x="7428550" y="362900"/>
              <a:ext cx="288250" cy="535675"/>
            </a:xfrm>
            <a:custGeom>
              <a:avLst/>
              <a:gdLst/>
              <a:ahLst/>
              <a:cxnLst/>
              <a:rect l="l" t="t" r="r" b="b"/>
              <a:pathLst>
                <a:path w="11530" h="21427" extrusionOk="0">
                  <a:moveTo>
                    <a:pt x="935" y="421"/>
                  </a:moveTo>
                  <a:lnTo>
                    <a:pt x="3390" y="461"/>
                  </a:lnTo>
                  <a:lnTo>
                    <a:pt x="6006" y="503"/>
                  </a:lnTo>
                  <a:lnTo>
                    <a:pt x="10962" y="522"/>
                  </a:lnTo>
                  <a:lnTo>
                    <a:pt x="10962" y="522"/>
                  </a:lnTo>
                  <a:cubicBezTo>
                    <a:pt x="10946" y="2092"/>
                    <a:pt x="10965" y="3663"/>
                    <a:pt x="10965" y="5252"/>
                  </a:cubicBezTo>
                  <a:cubicBezTo>
                    <a:pt x="10986" y="6905"/>
                    <a:pt x="11007" y="8558"/>
                    <a:pt x="11049" y="10232"/>
                  </a:cubicBezTo>
                  <a:lnTo>
                    <a:pt x="11216" y="20422"/>
                  </a:lnTo>
                  <a:cubicBezTo>
                    <a:pt x="10358" y="19836"/>
                    <a:pt x="9500" y="19229"/>
                    <a:pt x="8663" y="18643"/>
                  </a:cubicBezTo>
                  <a:cubicBezTo>
                    <a:pt x="7826" y="18057"/>
                    <a:pt x="7010" y="17492"/>
                    <a:pt x="6173" y="16928"/>
                  </a:cubicBezTo>
                  <a:lnTo>
                    <a:pt x="6090" y="16865"/>
                  </a:lnTo>
                  <a:lnTo>
                    <a:pt x="5985" y="16928"/>
                  </a:lnTo>
                  <a:cubicBezTo>
                    <a:pt x="4142" y="18104"/>
                    <a:pt x="2318" y="19316"/>
                    <a:pt x="495" y="20532"/>
                  </a:cubicBezTo>
                  <a:lnTo>
                    <a:pt x="495" y="20532"/>
                  </a:lnTo>
                  <a:cubicBezTo>
                    <a:pt x="585" y="17231"/>
                    <a:pt x="568" y="13930"/>
                    <a:pt x="608" y="10630"/>
                  </a:cubicBezTo>
                  <a:cubicBezTo>
                    <a:pt x="629" y="8893"/>
                    <a:pt x="670" y="7177"/>
                    <a:pt x="733" y="5440"/>
                  </a:cubicBezTo>
                  <a:cubicBezTo>
                    <a:pt x="794" y="3774"/>
                    <a:pt x="855" y="2089"/>
                    <a:pt x="935" y="421"/>
                  </a:cubicBezTo>
                  <a:close/>
                  <a:moveTo>
                    <a:pt x="11237" y="0"/>
                  </a:moveTo>
                  <a:lnTo>
                    <a:pt x="6006" y="21"/>
                  </a:lnTo>
                  <a:lnTo>
                    <a:pt x="3390" y="63"/>
                  </a:lnTo>
                  <a:lnTo>
                    <a:pt x="775" y="105"/>
                  </a:lnTo>
                  <a:lnTo>
                    <a:pt x="608" y="105"/>
                  </a:lnTo>
                  <a:lnTo>
                    <a:pt x="608" y="251"/>
                  </a:lnTo>
                  <a:cubicBezTo>
                    <a:pt x="587" y="1988"/>
                    <a:pt x="587" y="3704"/>
                    <a:pt x="545" y="5440"/>
                  </a:cubicBezTo>
                  <a:cubicBezTo>
                    <a:pt x="524" y="7156"/>
                    <a:pt x="482" y="8893"/>
                    <a:pt x="419" y="10609"/>
                  </a:cubicBezTo>
                  <a:cubicBezTo>
                    <a:pt x="294" y="14061"/>
                    <a:pt x="105" y="17513"/>
                    <a:pt x="22" y="20966"/>
                  </a:cubicBezTo>
                  <a:lnTo>
                    <a:pt x="1" y="21426"/>
                  </a:lnTo>
                  <a:lnTo>
                    <a:pt x="1" y="21426"/>
                  </a:lnTo>
                  <a:lnTo>
                    <a:pt x="377" y="21175"/>
                  </a:lnTo>
                  <a:cubicBezTo>
                    <a:pt x="2293" y="19877"/>
                    <a:pt x="4188" y="18600"/>
                    <a:pt x="6083" y="17283"/>
                  </a:cubicBezTo>
                  <a:lnTo>
                    <a:pt x="6083" y="17283"/>
                  </a:lnTo>
                  <a:cubicBezTo>
                    <a:pt x="6931" y="17827"/>
                    <a:pt x="7796" y="18370"/>
                    <a:pt x="8642" y="18873"/>
                  </a:cubicBezTo>
                  <a:cubicBezTo>
                    <a:pt x="9542" y="19417"/>
                    <a:pt x="10400" y="19961"/>
                    <a:pt x="11258" y="20485"/>
                  </a:cubicBezTo>
                  <a:lnTo>
                    <a:pt x="11425" y="10483"/>
                  </a:lnTo>
                  <a:cubicBezTo>
                    <a:pt x="11467" y="8788"/>
                    <a:pt x="11488" y="7093"/>
                    <a:pt x="11509" y="5378"/>
                  </a:cubicBezTo>
                  <a:cubicBezTo>
                    <a:pt x="11509" y="3683"/>
                    <a:pt x="11530" y="1967"/>
                    <a:pt x="11509" y="272"/>
                  </a:cubicBezTo>
                  <a:lnTo>
                    <a:pt x="11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887337" y="1377886"/>
            <a:ext cx="7286119" cy="1938992"/>
          </a:xfrm>
          <a:prstGeom prst="rect">
            <a:avLst/>
          </a:prstGeom>
          <a:noFill/>
        </p:spPr>
        <p:txBody>
          <a:bodyPr wrap="square" rtlCol="0">
            <a:spAutoFit/>
          </a:bodyPr>
          <a:lstStyle/>
          <a:p>
            <a:pPr algn="ctr">
              <a:lnSpc>
                <a:spcPct val="150000"/>
              </a:lnSpc>
            </a:pPr>
            <a:r>
              <a:rPr lang="en-US" sz="4000" b="1" dirty="0">
                <a:solidFill>
                  <a:schemeClr val="accent1">
                    <a:lumMod val="75000"/>
                  </a:schemeClr>
                </a:solidFill>
              </a:rPr>
              <a:t>CẢM ƠN CÁC EM </a:t>
            </a:r>
          </a:p>
          <a:p>
            <a:pPr algn="ctr">
              <a:lnSpc>
                <a:spcPct val="150000"/>
              </a:lnSpc>
            </a:pPr>
            <a:r>
              <a:rPr lang="en-US" sz="4000" b="1" dirty="0">
                <a:solidFill>
                  <a:schemeClr val="accent1">
                    <a:lumMod val="75000"/>
                  </a:schemeClr>
                </a:solidFill>
              </a:rPr>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grpSp>
        <p:nvGrpSpPr>
          <p:cNvPr id="863" name="Google Shape;863;p55"/>
          <p:cNvGrpSpPr/>
          <p:nvPr/>
        </p:nvGrpSpPr>
        <p:grpSpPr>
          <a:xfrm rot="-1284467">
            <a:off x="3658083" y="557339"/>
            <a:ext cx="1889032" cy="1385470"/>
            <a:chOff x="4324291" y="1574539"/>
            <a:chExt cx="1666234" cy="1310436"/>
          </a:xfrm>
        </p:grpSpPr>
        <p:sp>
          <p:nvSpPr>
            <p:cNvPr id="864" name="Google Shape;864;p55"/>
            <p:cNvSpPr/>
            <p:nvPr/>
          </p:nvSpPr>
          <p:spPr>
            <a:xfrm>
              <a:off x="4396625" y="1754550"/>
              <a:ext cx="1495025" cy="1129900"/>
            </a:xfrm>
            <a:custGeom>
              <a:avLst/>
              <a:gdLst/>
              <a:ahLst/>
              <a:cxnLst/>
              <a:rect l="l" t="t" r="r" b="b"/>
              <a:pathLst>
                <a:path w="59801" h="45196" extrusionOk="0">
                  <a:moveTo>
                    <a:pt x="7010" y="1"/>
                  </a:moveTo>
                  <a:lnTo>
                    <a:pt x="1" y="31679"/>
                  </a:lnTo>
                  <a:lnTo>
                    <a:pt x="51745" y="45196"/>
                  </a:lnTo>
                  <a:lnTo>
                    <a:pt x="59801" y="14040"/>
                  </a:lnTo>
                  <a:lnTo>
                    <a:pt x="70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5"/>
            <p:cNvSpPr/>
            <p:nvPr/>
          </p:nvSpPr>
          <p:spPr>
            <a:xfrm>
              <a:off x="4392450" y="1750375"/>
              <a:ext cx="1506525" cy="1134600"/>
            </a:xfrm>
            <a:custGeom>
              <a:avLst/>
              <a:gdLst/>
              <a:ahLst/>
              <a:cxnLst/>
              <a:rect l="l" t="t" r="r" b="b"/>
              <a:pathLst>
                <a:path w="60261" h="45384" extrusionOk="0">
                  <a:moveTo>
                    <a:pt x="7286" y="355"/>
                  </a:moveTo>
                  <a:lnTo>
                    <a:pt x="20317" y="3892"/>
                  </a:lnTo>
                  <a:lnTo>
                    <a:pt x="33499" y="7428"/>
                  </a:lnTo>
                  <a:cubicBezTo>
                    <a:pt x="37893" y="8621"/>
                    <a:pt x="42287" y="9792"/>
                    <a:pt x="46702" y="10943"/>
                  </a:cubicBezTo>
                  <a:lnTo>
                    <a:pt x="59658" y="14378"/>
                  </a:lnTo>
                  <a:lnTo>
                    <a:pt x="59658" y="14378"/>
                  </a:lnTo>
                  <a:lnTo>
                    <a:pt x="55804" y="29670"/>
                  </a:lnTo>
                  <a:lnTo>
                    <a:pt x="51891" y="45342"/>
                  </a:lnTo>
                  <a:lnTo>
                    <a:pt x="38918" y="41826"/>
                  </a:lnTo>
                  <a:lnTo>
                    <a:pt x="32453" y="40111"/>
                  </a:lnTo>
                  <a:lnTo>
                    <a:pt x="26009" y="38395"/>
                  </a:lnTo>
                  <a:lnTo>
                    <a:pt x="19564" y="36679"/>
                  </a:lnTo>
                  <a:lnTo>
                    <a:pt x="13120" y="35005"/>
                  </a:lnTo>
                  <a:cubicBezTo>
                    <a:pt x="8874" y="33887"/>
                    <a:pt x="4609" y="32830"/>
                    <a:pt x="343" y="31754"/>
                  </a:cubicBezTo>
                  <a:lnTo>
                    <a:pt x="343" y="31754"/>
                  </a:lnTo>
                  <a:lnTo>
                    <a:pt x="2009" y="23958"/>
                  </a:lnTo>
                  <a:lnTo>
                    <a:pt x="3746" y="16028"/>
                  </a:lnTo>
                  <a:lnTo>
                    <a:pt x="5524" y="8119"/>
                  </a:lnTo>
                  <a:lnTo>
                    <a:pt x="7286" y="355"/>
                  </a:lnTo>
                  <a:close/>
                  <a:moveTo>
                    <a:pt x="7073" y="0"/>
                  </a:moveTo>
                  <a:lnTo>
                    <a:pt x="7031" y="126"/>
                  </a:lnTo>
                  <a:lnTo>
                    <a:pt x="5336" y="8077"/>
                  </a:lnTo>
                  <a:lnTo>
                    <a:pt x="3599" y="15986"/>
                  </a:lnTo>
                  <a:lnTo>
                    <a:pt x="1821" y="23916"/>
                  </a:lnTo>
                  <a:lnTo>
                    <a:pt x="21" y="31825"/>
                  </a:lnTo>
                  <a:lnTo>
                    <a:pt x="0" y="31951"/>
                  </a:lnTo>
                  <a:lnTo>
                    <a:pt x="126" y="31992"/>
                  </a:lnTo>
                  <a:cubicBezTo>
                    <a:pt x="4436" y="33143"/>
                    <a:pt x="8767" y="34315"/>
                    <a:pt x="13099" y="35445"/>
                  </a:cubicBezTo>
                  <a:lnTo>
                    <a:pt x="19585" y="37161"/>
                  </a:lnTo>
                  <a:lnTo>
                    <a:pt x="26071" y="38813"/>
                  </a:lnTo>
                  <a:lnTo>
                    <a:pt x="32558" y="40487"/>
                  </a:lnTo>
                  <a:lnTo>
                    <a:pt x="39023" y="42119"/>
                  </a:lnTo>
                  <a:lnTo>
                    <a:pt x="51912" y="45383"/>
                  </a:lnTo>
                  <a:lnTo>
                    <a:pt x="56076" y="29879"/>
                  </a:lnTo>
                  <a:cubicBezTo>
                    <a:pt x="57457" y="24690"/>
                    <a:pt x="58817" y="19480"/>
                    <a:pt x="60198" y="14270"/>
                  </a:cubicBezTo>
                  <a:lnTo>
                    <a:pt x="60260" y="14019"/>
                  </a:lnTo>
                  <a:lnTo>
                    <a:pt x="60030" y="13956"/>
                  </a:lnTo>
                  <a:lnTo>
                    <a:pt x="46828" y="10420"/>
                  </a:lnTo>
                  <a:cubicBezTo>
                    <a:pt x="42434" y="9248"/>
                    <a:pt x="38040" y="8077"/>
                    <a:pt x="33625" y="6926"/>
                  </a:cubicBezTo>
                  <a:lnTo>
                    <a:pt x="20422" y="3473"/>
                  </a:lnTo>
                  <a:lnTo>
                    <a:pt x="7219" y="21"/>
                  </a:lnTo>
                  <a:lnTo>
                    <a:pt x="70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5"/>
            <p:cNvSpPr/>
            <p:nvPr/>
          </p:nvSpPr>
          <p:spPr>
            <a:xfrm>
              <a:off x="4390350" y="1747750"/>
              <a:ext cx="1494500" cy="1129900"/>
            </a:xfrm>
            <a:custGeom>
              <a:avLst/>
              <a:gdLst/>
              <a:ahLst/>
              <a:cxnLst/>
              <a:rect l="l" t="t" r="r" b="b"/>
              <a:pathLst>
                <a:path w="59780" h="45196" extrusionOk="0">
                  <a:moveTo>
                    <a:pt x="7010" y="1"/>
                  </a:moveTo>
                  <a:lnTo>
                    <a:pt x="1" y="31700"/>
                  </a:lnTo>
                  <a:lnTo>
                    <a:pt x="51724" y="45196"/>
                  </a:lnTo>
                  <a:lnTo>
                    <a:pt x="59780" y="14040"/>
                  </a:lnTo>
                  <a:lnTo>
                    <a:pt x="70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5"/>
            <p:cNvSpPr/>
            <p:nvPr/>
          </p:nvSpPr>
          <p:spPr>
            <a:xfrm>
              <a:off x="4385650" y="1743575"/>
              <a:ext cx="1507050" cy="1134600"/>
            </a:xfrm>
            <a:custGeom>
              <a:avLst/>
              <a:gdLst/>
              <a:ahLst/>
              <a:cxnLst/>
              <a:rect l="l" t="t" r="r" b="b"/>
              <a:pathLst>
                <a:path w="60282" h="45384" extrusionOk="0">
                  <a:moveTo>
                    <a:pt x="7292" y="351"/>
                  </a:moveTo>
                  <a:lnTo>
                    <a:pt x="20338" y="3892"/>
                  </a:lnTo>
                  <a:lnTo>
                    <a:pt x="33520" y="7449"/>
                  </a:lnTo>
                  <a:cubicBezTo>
                    <a:pt x="37914" y="8621"/>
                    <a:pt x="42308" y="9813"/>
                    <a:pt x="46702" y="10964"/>
                  </a:cubicBezTo>
                  <a:lnTo>
                    <a:pt x="59654" y="14392"/>
                  </a:lnTo>
                  <a:lnTo>
                    <a:pt x="59654" y="14392"/>
                  </a:lnTo>
                  <a:lnTo>
                    <a:pt x="55804" y="29691"/>
                  </a:lnTo>
                  <a:lnTo>
                    <a:pt x="51891" y="45342"/>
                  </a:lnTo>
                  <a:lnTo>
                    <a:pt x="38918" y="41847"/>
                  </a:lnTo>
                  <a:lnTo>
                    <a:pt x="32474" y="40111"/>
                  </a:lnTo>
                  <a:lnTo>
                    <a:pt x="26008" y="38395"/>
                  </a:lnTo>
                  <a:lnTo>
                    <a:pt x="19564" y="36700"/>
                  </a:lnTo>
                  <a:lnTo>
                    <a:pt x="13120" y="35026"/>
                  </a:lnTo>
                  <a:cubicBezTo>
                    <a:pt x="8874" y="33908"/>
                    <a:pt x="4609" y="32851"/>
                    <a:pt x="343" y="31755"/>
                  </a:cubicBezTo>
                  <a:lnTo>
                    <a:pt x="343" y="31755"/>
                  </a:lnTo>
                  <a:lnTo>
                    <a:pt x="2030" y="23958"/>
                  </a:lnTo>
                  <a:lnTo>
                    <a:pt x="3767" y="16028"/>
                  </a:lnTo>
                  <a:lnTo>
                    <a:pt x="5524" y="8119"/>
                  </a:lnTo>
                  <a:lnTo>
                    <a:pt x="7292" y="351"/>
                  </a:lnTo>
                  <a:close/>
                  <a:moveTo>
                    <a:pt x="7073" y="0"/>
                  </a:moveTo>
                  <a:lnTo>
                    <a:pt x="7052" y="147"/>
                  </a:lnTo>
                  <a:lnTo>
                    <a:pt x="5336" y="8077"/>
                  </a:lnTo>
                  <a:lnTo>
                    <a:pt x="3599" y="16007"/>
                  </a:lnTo>
                  <a:lnTo>
                    <a:pt x="1842" y="23916"/>
                  </a:lnTo>
                  <a:lnTo>
                    <a:pt x="42" y="31825"/>
                  </a:lnTo>
                  <a:lnTo>
                    <a:pt x="0" y="31971"/>
                  </a:lnTo>
                  <a:lnTo>
                    <a:pt x="147" y="32013"/>
                  </a:lnTo>
                  <a:cubicBezTo>
                    <a:pt x="4457" y="33164"/>
                    <a:pt x="8767" y="34336"/>
                    <a:pt x="13099" y="35466"/>
                  </a:cubicBezTo>
                  <a:lnTo>
                    <a:pt x="19585" y="37161"/>
                  </a:lnTo>
                  <a:lnTo>
                    <a:pt x="26071" y="38834"/>
                  </a:lnTo>
                  <a:lnTo>
                    <a:pt x="32558" y="40487"/>
                  </a:lnTo>
                  <a:lnTo>
                    <a:pt x="39023" y="42140"/>
                  </a:lnTo>
                  <a:lnTo>
                    <a:pt x="51933" y="45383"/>
                  </a:lnTo>
                  <a:lnTo>
                    <a:pt x="56076" y="29900"/>
                  </a:lnTo>
                  <a:cubicBezTo>
                    <a:pt x="57478" y="24711"/>
                    <a:pt x="58838" y="19480"/>
                    <a:pt x="60219" y="14270"/>
                  </a:cubicBezTo>
                  <a:lnTo>
                    <a:pt x="60281" y="14040"/>
                  </a:lnTo>
                  <a:lnTo>
                    <a:pt x="60030" y="13956"/>
                  </a:lnTo>
                  <a:lnTo>
                    <a:pt x="46848" y="10441"/>
                  </a:lnTo>
                  <a:cubicBezTo>
                    <a:pt x="42454" y="9248"/>
                    <a:pt x="38040" y="8098"/>
                    <a:pt x="33646" y="6947"/>
                  </a:cubicBezTo>
                  <a:lnTo>
                    <a:pt x="20443" y="3473"/>
                  </a:lnTo>
                  <a:lnTo>
                    <a:pt x="7219" y="42"/>
                  </a:lnTo>
                  <a:lnTo>
                    <a:pt x="7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5"/>
            <p:cNvSpPr/>
            <p:nvPr/>
          </p:nvSpPr>
          <p:spPr>
            <a:xfrm>
              <a:off x="5514475" y="1869100"/>
              <a:ext cx="470800" cy="612575"/>
            </a:xfrm>
            <a:custGeom>
              <a:avLst/>
              <a:gdLst/>
              <a:ahLst/>
              <a:cxnLst/>
              <a:rect l="l" t="t" r="r" b="b"/>
              <a:pathLst>
                <a:path w="18832" h="24503" extrusionOk="0">
                  <a:moveTo>
                    <a:pt x="6550" y="1"/>
                  </a:moveTo>
                  <a:cubicBezTo>
                    <a:pt x="6550" y="1"/>
                    <a:pt x="6466" y="1026"/>
                    <a:pt x="5922" y="1361"/>
                  </a:cubicBezTo>
                  <a:cubicBezTo>
                    <a:pt x="5762" y="1453"/>
                    <a:pt x="5586" y="1486"/>
                    <a:pt x="5417" y="1486"/>
                  </a:cubicBezTo>
                  <a:cubicBezTo>
                    <a:pt x="5011" y="1486"/>
                    <a:pt x="4646" y="1298"/>
                    <a:pt x="4646" y="1298"/>
                  </a:cubicBezTo>
                  <a:cubicBezTo>
                    <a:pt x="4646" y="1298"/>
                    <a:pt x="4541" y="2302"/>
                    <a:pt x="3955" y="2658"/>
                  </a:cubicBezTo>
                  <a:cubicBezTo>
                    <a:pt x="3794" y="2754"/>
                    <a:pt x="3579" y="2788"/>
                    <a:pt x="3356" y="2788"/>
                  </a:cubicBezTo>
                  <a:cubicBezTo>
                    <a:pt x="2796" y="2788"/>
                    <a:pt x="2177" y="2574"/>
                    <a:pt x="2177" y="2574"/>
                  </a:cubicBezTo>
                  <a:cubicBezTo>
                    <a:pt x="2177" y="2574"/>
                    <a:pt x="1947" y="3662"/>
                    <a:pt x="1570" y="3893"/>
                  </a:cubicBezTo>
                  <a:cubicBezTo>
                    <a:pt x="1452" y="3965"/>
                    <a:pt x="1253" y="3990"/>
                    <a:pt x="1035" y="3990"/>
                  </a:cubicBezTo>
                  <a:cubicBezTo>
                    <a:pt x="561" y="3990"/>
                    <a:pt x="1" y="3872"/>
                    <a:pt x="1" y="3872"/>
                  </a:cubicBezTo>
                  <a:lnTo>
                    <a:pt x="1" y="3872"/>
                  </a:lnTo>
                  <a:lnTo>
                    <a:pt x="12157" y="24502"/>
                  </a:lnTo>
                  <a:cubicBezTo>
                    <a:pt x="12391" y="23349"/>
                    <a:pt x="13255" y="23151"/>
                    <a:pt x="13821" y="23151"/>
                  </a:cubicBezTo>
                  <a:cubicBezTo>
                    <a:pt x="14118" y="23151"/>
                    <a:pt x="14333" y="23205"/>
                    <a:pt x="14333" y="23205"/>
                  </a:cubicBezTo>
                  <a:cubicBezTo>
                    <a:pt x="14333" y="23205"/>
                    <a:pt x="14710" y="22431"/>
                    <a:pt x="15128" y="22054"/>
                  </a:cubicBezTo>
                  <a:cubicBezTo>
                    <a:pt x="15263" y="21933"/>
                    <a:pt x="15473" y="21892"/>
                    <a:pt x="15696" y="21892"/>
                  </a:cubicBezTo>
                  <a:cubicBezTo>
                    <a:pt x="16168" y="21892"/>
                    <a:pt x="16698" y="22075"/>
                    <a:pt x="16698" y="22075"/>
                  </a:cubicBezTo>
                  <a:cubicBezTo>
                    <a:pt x="16698" y="22075"/>
                    <a:pt x="16823" y="20966"/>
                    <a:pt x="17304" y="20694"/>
                  </a:cubicBezTo>
                  <a:cubicBezTo>
                    <a:pt x="17425" y="20621"/>
                    <a:pt x="17580" y="20594"/>
                    <a:pt x="17746" y="20594"/>
                  </a:cubicBezTo>
                  <a:cubicBezTo>
                    <a:pt x="18243" y="20594"/>
                    <a:pt x="18832" y="20841"/>
                    <a:pt x="18832" y="20841"/>
                  </a:cubicBezTo>
                  <a:lnTo>
                    <a:pt x="65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5"/>
            <p:cNvSpPr/>
            <p:nvPr/>
          </p:nvSpPr>
          <p:spPr>
            <a:xfrm>
              <a:off x="5503500" y="1868575"/>
              <a:ext cx="487025" cy="622525"/>
            </a:xfrm>
            <a:custGeom>
              <a:avLst/>
              <a:gdLst/>
              <a:ahLst/>
              <a:cxnLst/>
              <a:rect l="l" t="t" r="r" b="b"/>
              <a:pathLst>
                <a:path w="19481" h="24901" extrusionOk="0">
                  <a:moveTo>
                    <a:pt x="7010" y="79"/>
                  </a:moveTo>
                  <a:lnTo>
                    <a:pt x="13036" y="10651"/>
                  </a:lnTo>
                  <a:cubicBezTo>
                    <a:pt x="13538" y="11509"/>
                    <a:pt x="14040" y="12367"/>
                    <a:pt x="14542" y="13225"/>
                  </a:cubicBezTo>
                  <a:cubicBezTo>
                    <a:pt x="15044" y="14083"/>
                    <a:pt x="15546" y="14940"/>
                    <a:pt x="16070" y="15777"/>
                  </a:cubicBezTo>
                  <a:cubicBezTo>
                    <a:pt x="17049" y="17416"/>
                    <a:pt x="18066" y="19036"/>
                    <a:pt x="19049" y="20673"/>
                  </a:cubicBezTo>
                  <a:lnTo>
                    <a:pt x="19049" y="20673"/>
                  </a:lnTo>
                  <a:cubicBezTo>
                    <a:pt x="18878" y="20621"/>
                    <a:pt x="18704" y="20575"/>
                    <a:pt x="18539" y="20548"/>
                  </a:cubicBezTo>
                  <a:cubicBezTo>
                    <a:pt x="18427" y="20531"/>
                    <a:pt x="18312" y="20517"/>
                    <a:pt x="18196" y="20517"/>
                  </a:cubicBezTo>
                  <a:cubicBezTo>
                    <a:pt x="18030" y="20517"/>
                    <a:pt x="17862" y="20545"/>
                    <a:pt x="17702" y="20632"/>
                  </a:cubicBezTo>
                  <a:cubicBezTo>
                    <a:pt x="17451" y="20799"/>
                    <a:pt x="17346" y="21071"/>
                    <a:pt x="17241" y="21322"/>
                  </a:cubicBezTo>
                  <a:cubicBezTo>
                    <a:pt x="17167" y="21544"/>
                    <a:pt x="17110" y="21766"/>
                    <a:pt x="17083" y="22003"/>
                  </a:cubicBezTo>
                  <a:lnTo>
                    <a:pt x="17083" y="22003"/>
                  </a:lnTo>
                  <a:cubicBezTo>
                    <a:pt x="16864" y="21934"/>
                    <a:pt x="16644" y="21882"/>
                    <a:pt x="16425" y="21845"/>
                  </a:cubicBezTo>
                  <a:cubicBezTo>
                    <a:pt x="16322" y="21837"/>
                    <a:pt x="16220" y="21829"/>
                    <a:pt x="16117" y="21829"/>
                  </a:cubicBezTo>
                  <a:cubicBezTo>
                    <a:pt x="15948" y="21829"/>
                    <a:pt x="15778" y="21851"/>
                    <a:pt x="15609" y="21929"/>
                  </a:cubicBezTo>
                  <a:cubicBezTo>
                    <a:pt x="15484" y="22013"/>
                    <a:pt x="15400" y="22117"/>
                    <a:pt x="15316" y="22201"/>
                  </a:cubicBezTo>
                  <a:cubicBezTo>
                    <a:pt x="15233" y="22305"/>
                    <a:pt x="15149" y="22410"/>
                    <a:pt x="15065" y="22515"/>
                  </a:cubicBezTo>
                  <a:cubicBezTo>
                    <a:pt x="14954" y="22719"/>
                    <a:pt x="14842" y="22907"/>
                    <a:pt x="14730" y="23123"/>
                  </a:cubicBezTo>
                  <a:lnTo>
                    <a:pt x="14730" y="23123"/>
                  </a:lnTo>
                  <a:cubicBezTo>
                    <a:pt x="14570" y="23089"/>
                    <a:pt x="14410" y="23072"/>
                    <a:pt x="14249" y="23072"/>
                  </a:cubicBezTo>
                  <a:cubicBezTo>
                    <a:pt x="14186" y="23072"/>
                    <a:pt x="14124" y="23074"/>
                    <a:pt x="14061" y="23080"/>
                  </a:cubicBezTo>
                  <a:cubicBezTo>
                    <a:pt x="13810" y="23101"/>
                    <a:pt x="13559" y="23142"/>
                    <a:pt x="13329" y="23268"/>
                  </a:cubicBezTo>
                  <a:cubicBezTo>
                    <a:pt x="13203" y="23331"/>
                    <a:pt x="13098" y="23414"/>
                    <a:pt x="12994" y="23477"/>
                  </a:cubicBezTo>
                  <a:cubicBezTo>
                    <a:pt x="12910" y="23582"/>
                    <a:pt x="12805" y="23666"/>
                    <a:pt x="12743" y="23791"/>
                  </a:cubicBezTo>
                  <a:cubicBezTo>
                    <a:pt x="12664" y="23904"/>
                    <a:pt x="12603" y="24029"/>
                    <a:pt x="12554" y="24160"/>
                  </a:cubicBezTo>
                  <a:lnTo>
                    <a:pt x="12554" y="24160"/>
                  </a:lnTo>
                  <a:cubicBezTo>
                    <a:pt x="11626" y="22507"/>
                    <a:pt x="10698" y="20888"/>
                    <a:pt x="9751" y="19251"/>
                  </a:cubicBezTo>
                  <a:lnTo>
                    <a:pt x="6738" y="14062"/>
                  </a:lnTo>
                  <a:cubicBezTo>
                    <a:pt x="5754" y="12346"/>
                    <a:pt x="4708" y="10630"/>
                    <a:pt x="3704" y="8914"/>
                  </a:cubicBezTo>
                  <a:cubicBezTo>
                    <a:pt x="2779" y="7315"/>
                    <a:pt x="1819" y="5752"/>
                    <a:pt x="872" y="4175"/>
                  </a:cubicBezTo>
                  <a:lnTo>
                    <a:pt x="872" y="4175"/>
                  </a:lnTo>
                  <a:cubicBezTo>
                    <a:pt x="970" y="4188"/>
                    <a:pt x="1069" y="4199"/>
                    <a:pt x="1172" y="4207"/>
                  </a:cubicBezTo>
                  <a:cubicBezTo>
                    <a:pt x="1250" y="4207"/>
                    <a:pt x="1327" y="4208"/>
                    <a:pt x="1406" y="4208"/>
                  </a:cubicBezTo>
                  <a:cubicBezTo>
                    <a:pt x="1603" y="4208"/>
                    <a:pt x="1806" y="4198"/>
                    <a:pt x="2030" y="4123"/>
                  </a:cubicBezTo>
                  <a:cubicBezTo>
                    <a:pt x="2197" y="4039"/>
                    <a:pt x="2323" y="3893"/>
                    <a:pt x="2386" y="3788"/>
                  </a:cubicBezTo>
                  <a:cubicBezTo>
                    <a:pt x="2469" y="3663"/>
                    <a:pt x="2511" y="3537"/>
                    <a:pt x="2574" y="3391"/>
                  </a:cubicBezTo>
                  <a:cubicBezTo>
                    <a:pt x="2638" y="3199"/>
                    <a:pt x="2702" y="3007"/>
                    <a:pt x="2747" y="2815"/>
                  </a:cubicBezTo>
                  <a:lnTo>
                    <a:pt x="2747" y="2815"/>
                  </a:lnTo>
                  <a:cubicBezTo>
                    <a:pt x="2975" y="2872"/>
                    <a:pt x="3203" y="2914"/>
                    <a:pt x="3432" y="2930"/>
                  </a:cubicBezTo>
                  <a:cubicBezTo>
                    <a:pt x="3545" y="2946"/>
                    <a:pt x="3659" y="2956"/>
                    <a:pt x="3773" y="2956"/>
                  </a:cubicBezTo>
                  <a:cubicBezTo>
                    <a:pt x="3955" y="2956"/>
                    <a:pt x="4139" y="2932"/>
                    <a:pt x="4331" y="2867"/>
                  </a:cubicBezTo>
                  <a:cubicBezTo>
                    <a:pt x="4645" y="2721"/>
                    <a:pt x="4834" y="2449"/>
                    <a:pt x="4959" y="2198"/>
                  </a:cubicBezTo>
                  <a:cubicBezTo>
                    <a:pt x="5065" y="1950"/>
                    <a:pt x="5127" y="1717"/>
                    <a:pt x="5156" y="1474"/>
                  </a:cubicBezTo>
                  <a:lnTo>
                    <a:pt x="5156" y="1474"/>
                  </a:lnTo>
                  <a:cubicBezTo>
                    <a:pt x="5356" y="1543"/>
                    <a:pt x="5548" y="1574"/>
                    <a:pt x="5754" y="1591"/>
                  </a:cubicBezTo>
                  <a:cubicBezTo>
                    <a:pt x="6005" y="1591"/>
                    <a:pt x="6277" y="1528"/>
                    <a:pt x="6487" y="1361"/>
                  </a:cubicBezTo>
                  <a:cubicBezTo>
                    <a:pt x="6675" y="1194"/>
                    <a:pt x="6800" y="963"/>
                    <a:pt x="6863" y="733"/>
                  </a:cubicBezTo>
                  <a:cubicBezTo>
                    <a:pt x="6905" y="629"/>
                    <a:pt x="6947" y="503"/>
                    <a:pt x="6968" y="378"/>
                  </a:cubicBezTo>
                  <a:cubicBezTo>
                    <a:pt x="6968" y="315"/>
                    <a:pt x="6989" y="273"/>
                    <a:pt x="6989" y="210"/>
                  </a:cubicBezTo>
                  <a:lnTo>
                    <a:pt x="7010" y="106"/>
                  </a:lnTo>
                  <a:lnTo>
                    <a:pt x="7010" y="79"/>
                  </a:lnTo>
                  <a:close/>
                  <a:moveTo>
                    <a:pt x="6989" y="1"/>
                  </a:moveTo>
                  <a:cubicBezTo>
                    <a:pt x="6968" y="1"/>
                    <a:pt x="6968" y="22"/>
                    <a:pt x="6968" y="22"/>
                  </a:cubicBezTo>
                  <a:lnTo>
                    <a:pt x="6968" y="43"/>
                  </a:lnTo>
                  <a:lnTo>
                    <a:pt x="6968" y="64"/>
                  </a:lnTo>
                  <a:lnTo>
                    <a:pt x="6947" y="106"/>
                  </a:lnTo>
                  <a:lnTo>
                    <a:pt x="6926" y="189"/>
                  </a:lnTo>
                  <a:cubicBezTo>
                    <a:pt x="6926" y="252"/>
                    <a:pt x="6905" y="315"/>
                    <a:pt x="6905" y="357"/>
                  </a:cubicBezTo>
                  <a:cubicBezTo>
                    <a:pt x="6863" y="482"/>
                    <a:pt x="6821" y="587"/>
                    <a:pt x="6779" y="712"/>
                  </a:cubicBezTo>
                  <a:cubicBezTo>
                    <a:pt x="6696" y="922"/>
                    <a:pt x="6570" y="1131"/>
                    <a:pt x="6403" y="1256"/>
                  </a:cubicBezTo>
                  <a:cubicBezTo>
                    <a:pt x="6244" y="1380"/>
                    <a:pt x="6056" y="1429"/>
                    <a:pt x="5876" y="1429"/>
                  </a:cubicBezTo>
                  <a:cubicBezTo>
                    <a:pt x="5842" y="1429"/>
                    <a:pt x="5808" y="1427"/>
                    <a:pt x="5775" y="1424"/>
                  </a:cubicBezTo>
                  <a:cubicBezTo>
                    <a:pt x="5545" y="1403"/>
                    <a:pt x="5315" y="1319"/>
                    <a:pt x="5126" y="1235"/>
                  </a:cubicBezTo>
                  <a:lnTo>
                    <a:pt x="5001" y="1173"/>
                  </a:lnTo>
                  <a:lnTo>
                    <a:pt x="4980" y="1319"/>
                  </a:lnTo>
                  <a:cubicBezTo>
                    <a:pt x="4938" y="1570"/>
                    <a:pt x="4854" y="1842"/>
                    <a:pt x="4729" y="2072"/>
                  </a:cubicBezTo>
                  <a:cubicBezTo>
                    <a:pt x="4624" y="2323"/>
                    <a:pt x="4436" y="2512"/>
                    <a:pt x="4227" y="2595"/>
                  </a:cubicBezTo>
                  <a:cubicBezTo>
                    <a:pt x="4100" y="2642"/>
                    <a:pt x="3960" y="2656"/>
                    <a:pt x="3814" y="2656"/>
                  </a:cubicBezTo>
                  <a:cubicBezTo>
                    <a:pt x="3696" y="2656"/>
                    <a:pt x="3574" y="2647"/>
                    <a:pt x="3453" y="2637"/>
                  </a:cubicBezTo>
                  <a:cubicBezTo>
                    <a:pt x="3202" y="2595"/>
                    <a:pt x="2930" y="2533"/>
                    <a:pt x="2678" y="2428"/>
                  </a:cubicBezTo>
                  <a:lnTo>
                    <a:pt x="2490" y="2365"/>
                  </a:lnTo>
                  <a:lnTo>
                    <a:pt x="2448" y="2554"/>
                  </a:lnTo>
                  <a:cubicBezTo>
                    <a:pt x="2386" y="2805"/>
                    <a:pt x="2323" y="3035"/>
                    <a:pt x="2218" y="3265"/>
                  </a:cubicBezTo>
                  <a:cubicBezTo>
                    <a:pt x="2134" y="3474"/>
                    <a:pt x="1988" y="3704"/>
                    <a:pt x="1883" y="3746"/>
                  </a:cubicBezTo>
                  <a:cubicBezTo>
                    <a:pt x="1777" y="3786"/>
                    <a:pt x="1629" y="3801"/>
                    <a:pt x="1476" y="3801"/>
                  </a:cubicBezTo>
                  <a:cubicBezTo>
                    <a:pt x="1388" y="3801"/>
                    <a:pt x="1298" y="3796"/>
                    <a:pt x="1214" y="3788"/>
                  </a:cubicBezTo>
                  <a:cubicBezTo>
                    <a:pt x="963" y="3767"/>
                    <a:pt x="712" y="3725"/>
                    <a:pt x="481" y="3683"/>
                  </a:cubicBezTo>
                  <a:lnTo>
                    <a:pt x="0" y="3579"/>
                  </a:lnTo>
                  <a:lnTo>
                    <a:pt x="0" y="3579"/>
                  </a:lnTo>
                  <a:lnTo>
                    <a:pt x="251" y="3997"/>
                  </a:lnTo>
                  <a:cubicBezTo>
                    <a:pt x="1235" y="5734"/>
                    <a:pt x="2218" y="7471"/>
                    <a:pt x="3243" y="9186"/>
                  </a:cubicBezTo>
                  <a:cubicBezTo>
                    <a:pt x="4248" y="10902"/>
                    <a:pt x="5252" y="12639"/>
                    <a:pt x="6277" y="14334"/>
                  </a:cubicBezTo>
                  <a:lnTo>
                    <a:pt x="9353" y="19481"/>
                  </a:lnTo>
                  <a:cubicBezTo>
                    <a:pt x="10378" y="21197"/>
                    <a:pt x="11425" y="22891"/>
                    <a:pt x="12471" y="24607"/>
                  </a:cubicBezTo>
                  <a:lnTo>
                    <a:pt x="12659" y="24900"/>
                  </a:lnTo>
                  <a:lnTo>
                    <a:pt x="12743" y="24544"/>
                  </a:lnTo>
                  <a:cubicBezTo>
                    <a:pt x="12785" y="24335"/>
                    <a:pt x="12847" y="24105"/>
                    <a:pt x="12973" y="23938"/>
                  </a:cubicBezTo>
                  <a:cubicBezTo>
                    <a:pt x="13077" y="23749"/>
                    <a:pt x="13245" y="23582"/>
                    <a:pt x="13433" y="23477"/>
                  </a:cubicBezTo>
                  <a:cubicBezTo>
                    <a:pt x="13621" y="23373"/>
                    <a:pt x="13852" y="23310"/>
                    <a:pt x="14082" y="23289"/>
                  </a:cubicBezTo>
                  <a:cubicBezTo>
                    <a:pt x="14138" y="23283"/>
                    <a:pt x="14197" y="23281"/>
                    <a:pt x="14257" y="23281"/>
                  </a:cubicBezTo>
                  <a:cubicBezTo>
                    <a:pt x="14423" y="23281"/>
                    <a:pt x="14598" y="23300"/>
                    <a:pt x="14751" y="23331"/>
                  </a:cubicBezTo>
                  <a:lnTo>
                    <a:pt x="14835" y="23352"/>
                  </a:lnTo>
                  <a:lnTo>
                    <a:pt x="14877" y="23268"/>
                  </a:lnTo>
                  <a:cubicBezTo>
                    <a:pt x="14982" y="23059"/>
                    <a:pt x="15107" y="22829"/>
                    <a:pt x="15233" y="22619"/>
                  </a:cubicBezTo>
                  <a:cubicBezTo>
                    <a:pt x="15295" y="22515"/>
                    <a:pt x="15379" y="22410"/>
                    <a:pt x="15442" y="22326"/>
                  </a:cubicBezTo>
                  <a:cubicBezTo>
                    <a:pt x="15526" y="22243"/>
                    <a:pt x="15609" y="22138"/>
                    <a:pt x="15693" y="22096"/>
                  </a:cubicBezTo>
                  <a:cubicBezTo>
                    <a:pt x="15837" y="22024"/>
                    <a:pt x="16002" y="22002"/>
                    <a:pt x="16173" y="22002"/>
                  </a:cubicBezTo>
                  <a:cubicBezTo>
                    <a:pt x="16249" y="22002"/>
                    <a:pt x="16327" y="22006"/>
                    <a:pt x="16404" y="22013"/>
                  </a:cubicBezTo>
                  <a:cubicBezTo>
                    <a:pt x="16634" y="22054"/>
                    <a:pt x="16886" y="22096"/>
                    <a:pt x="17116" y="22180"/>
                  </a:cubicBezTo>
                  <a:lnTo>
                    <a:pt x="17220" y="22222"/>
                  </a:lnTo>
                  <a:lnTo>
                    <a:pt x="17220" y="22117"/>
                  </a:lnTo>
                  <a:cubicBezTo>
                    <a:pt x="17262" y="21866"/>
                    <a:pt x="17304" y="21615"/>
                    <a:pt x="17388" y="21364"/>
                  </a:cubicBezTo>
                  <a:cubicBezTo>
                    <a:pt x="17492" y="21134"/>
                    <a:pt x="17597" y="20904"/>
                    <a:pt x="17785" y="20778"/>
                  </a:cubicBezTo>
                  <a:cubicBezTo>
                    <a:pt x="17898" y="20722"/>
                    <a:pt x="18028" y="20702"/>
                    <a:pt x="18160" y="20702"/>
                  </a:cubicBezTo>
                  <a:cubicBezTo>
                    <a:pt x="18274" y="20702"/>
                    <a:pt x="18390" y="20717"/>
                    <a:pt x="18497" y="20736"/>
                  </a:cubicBezTo>
                  <a:cubicBezTo>
                    <a:pt x="18748" y="20778"/>
                    <a:pt x="18999" y="20841"/>
                    <a:pt x="19229" y="20945"/>
                  </a:cubicBezTo>
                  <a:lnTo>
                    <a:pt x="19480" y="21050"/>
                  </a:lnTo>
                  <a:lnTo>
                    <a:pt x="19355" y="20799"/>
                  </a:lnTo>
                  <a:cubicBezTo>
                    <a:pt x="18329" y="19062"/>
                    <a:pt x="17346" y="17284"/>
                    <a:pt x="16321" y="15505"/>
                  </a:cubicBezTo>
                  <a:cubicBezTo>
                    <a:pt x="15818" y="14606"/>
                    <a:pt x="15316" y="13727"/>
                    <a:pt x="14793" y="12848"/>
                  </a:cubicBezTo>
                  <a:cubicBezTo>
                    <a:pt x="14270" y="11969"/>
                    <a:pt x="13747" y="11090"/>
                    <a:pt x="13224" y="10233"/>
                  </a:cubicBezTo>
                  <a:lnTo>
                    <a:pt x="69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5"/>
            <p:cNvSpPr/>
            <p:nvPr/>
          </p:nvSpPr>
          <p:spPr>
            <a:xfrm rot="-899960">
              <a:off x="4358345" y="1650376"/>
              <a:ext cx="604182" cy="249018"/>
            </a:xfrm>
            <a:custGeom>
              <a:avLst/>
              <a:gdLst/>
              <a:ahLst/>
              <a:cxnLst/>
              <a:rect l="l" t="t" r="r" b="b"/>
              <a:pathLst>
                <a:path w="24168" h="9961" extrusionOk="0">
                  <a:moveTo>
                    <a:pt x="670" y="1"/>
                  </a:moveTo>
                  <a:cubicBezTo>
                    <a:pt x="670" y="1"/>
                    <a:pt x="1444" y="691"/>
                    <a:pt x="1402" y="1319"/>
                  </a:cubicBezTo>
                  <a:cubicBezTo>
                    <a:pt x="1339" y="1947"/>
                    <a:pt x="607" y="2323"/>
                    <a:pt x="607" y="2323"/>
                  </a:cubicBezTo>
                  <a:cubicBezTo>
                    <a:pt x="607" y="2323"/>
                    <a:pt x="1381" y="2993"/>
                    <a:pt x="1319" y="3662"/>
                  </a:cubicBezTo>
                  <a:cubicBezTo>
                    <a:pt x="1256" y="4332"/>
                    <a:pt x="231" y="5064"/>
                    <a:pt x="231" y="5064"/>
                  </a:cubicBezTo>
                  <a:cubicBezTo>
                    <a:pt x="231" y="5064"/>
                    <a:pt x="963" y="5880"/>
                    <a:pt x="942" y="6320"/>
                  </a:cubicBezTo>
                  <a:cubicBezTo>
                    <a:pt x="900" y="6780"/>
                    <a:pt x="0" y="7596"/>
                    <a:pt x="0" y="7596"/>
                  </a:cubicBezTo>
                  <a:lnTo>
                    <a:pt x="23288" y="9960"/>
                  </a:lnTo>
                  <a:cubicBezTo>
                    <a:pt x="22054" y="8642"/>
                    <a:pt x="23498" y="7429"/>
                    <a:pt x="23498" y="7429"/>
                  </a:cubicBezTo>
                  <a:cubicBezTo>
                    <a:pt x="23498" y="7429"/>
                    <a:pt x="23079" y="6675"/>
                    <a:pt x="23016" y="6110"/>
                  </a:cubicBezTo>
                  <a:cubicBezTo>
                    <a:pt x="22954" y="5545"/>
                    <a:pt x="23958" y="4834"/>
                    <a:pt x="23958" y="4834"/>
                  </a:cubicBezTo>
                  <a:cubicBezTo>
                    <a:pt x="23958" y="4834"/>
                    <a:pt x="23121" y="4102"/>
                    <a:pt x="23163" y="3537"/>
                  </a:cubicBezTo>
                  <a:cubicBezTo>
                    <a:pt x="23226" y="2972"/>
                    <a:pt x="24167" y="2386"/>
                    <a:pt x="24167" y="2386"/>
                  </a:cubicBezTo>
                  <a:lnTo>
                    <a:pt x="6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5"/>
            <p:cNvSpPr/>
            <p:nvPr/>
          </p:nvSpPr>
          <p:spPr>
            <a:xfrm rot="-899960">
              <a:off x="4346424" y="1650981"/>
              <a:ext cx="624056" cy="253192"/>
            </a:xfrm>
            <a:custGeom>
              <a:avLst/>
              <a:gdLst/>
              <a:ahLst/>
              <a:cxnLst/>
              <a:rect l="l" t="t" r="r" b="b"/>
              <a:pathLst>
                <a:path w="24963" h="10128" extrusionOk="0">
                  <a:moveTo>
                    <a:pt x="1220" y="25"/>
                  </a:moveTo>
                  <a:lnTo>
                    <a:pt x="13036" y="1382"/>
                  </a:lnTo>
                  <a:cubicBezTo>
                    <a:pt x="13998" y="1507"/>
                    <a:pt x="14961" y="1612"/>
                    <a:pt x="15923" y="1695"/>
                  </a:cubicBezTo>
                  <a:cubicBezTo>
                    <a:pt x="16906" y="1800"/>
                    <a:pt x="17869" y="1905"/>
                    <a:pt x="18831" y="1988"/>
                  </a:cubicBezTo>
                  <a:cubicBezTo>
                    <a:pt x="20666" y="2148"/>
                    <a:pt x="22520" y="2288"/>
                    <a:pt x="24392" y="2464"/>
                  </a:cubicBezTo>
                  <a:lnTo>
                    <a:pt x="24392" y="2464"/>
                  </a:lnTo>
                  <a:cubicBezTo>
                    <a:pt x="24253" y="2569"/>
                    <a:pt x="24122" y="2682"/>
                    <a:pt x="24000" y="2804"/>
                  </a:cubicBezTo>
                  <a:cubicBezTo>
                    <a:pt x="23811" y="2993"/>
                    <a:pt x="23623" y="3223"/>
                    <a:pt x="23581" y="3537"/>
                  </a:cubicBezTo>
                  <a:cubicBezTo>
                    <a:pt x="23581" y="3830"/>
                    <a:pt x="23728" y="4081"/>
                    <a:pt x="23874" y="4290"/>
                  </a:cubicBezTo>
                  <a:cubicBezTo>
                    <a:pt x="24021" y="4493"/>
                    <a:pt x="24169" y="4663"/>
                    <a:pt x="24331" y="4829"/>
                  </a:cubicBezTo>
                  <a:lnTo>
                    <a:pt x="24331" y="4829"/>
                  </a:lnTo>
                  <a:cubicBezTo>
                    <a:pt x="24139" y="4961"/>
                    <a:pt x="23975" y="5110"/>
                    <a:pt x="23811" y="5273"/>
                  </a:cubicBezTo>
                  <a:cubicBezTo>
                    <a:pt x="23644" y="5483"/>
                    <a:pt x="23476" y="5692"/>
                    <a:pt x="23435" y="5985"/>
                  </a:cubicBezTo>
                  <a:cubicBezTo>
                    <a:pt x="23414" y="6152"/>
                    <a:pt x="23456" y="6257"/>
                    <a:pt x="23476" y="6403"/>
                  </a:cubicBezTo>
                  <a:cubicBezTo>
                    <a:pt x="23518" y="6529"/>
                    <a:pt x="23539" y="6654"/>
                    <a:pt x="23602" y="6759"/>
                  </a:cubicBezTo>
                  <a:cubicBezTo>
                    <a:pt x="23677" y="6984"/>
                    <a:pt x="23769" y="7192"/>
                    <a:pt x="23878" y="7399"/>
                  </a:cubicBezTo>
                  <a:lnTo>
                    <a:pt x="23878" y="7399"/>
                  </a:lnTo>
                  <a:cubicBezTo>
                    <a:pt x="23713" y="7552"/>
                    <a:pt x="23568" y="7723"/>
                    <a:pt x="23456" y="7910"/>
                  </a:cubicBezTo>
                  <a:cubicBezTo>
                    <a:pt x="23330" y="8140"/>
                    <a:pt x="23225" y="8370"/>
                    <a:pt x="23184" y="8621"/>
                  </a:cubicBezTo>
                  <a:cubicBezTo>
                    <a:pt x="23163" y="8768"/>
                    <a:pt x="23163" y="8893"/>
                    <a:pt x="23184" y="9019"/>
                  </a:cubicBezTo>
                  <a:cubicBezTo>
                    <a:pt x="23204" y="9144"/>
                    <a:pt x="23225" y="9270"/>
                    <a:pt x="23267" y="9395"/>
                  </a:cubicBezTo>
                  <a:cubicBezTo>
                    <a:pt x="23313" y="9533"/>
                    <a:pt x="23384" y="9657"/>
                    <a:pt x="23466" y="9773"/>
                  </a:cubicBezTo>
                  <a:lnTo>
                    <a:pt x="23466" y="9773"/>
                  </a:lnTo>
                  <a:cubicBezTo>
                    <a:pt x="21635" y="9557"/>
                    <a:pt x="19806" y="9341"/>
                    <a:pt x="17994" y="9144"/>
                  </a:cubicBezTo>
                  <a:lnTo>
                    <a:pt x="12178" y="8496"/>
                  </a:lnTo>
                  <a:cubicBezTo>
                    <a:pt x="10232" y="8286"/>
                    <a:pt x="8286" y="8119"/>
                    <a:pt x="6340" y="7910"/>
                  </a:cubicBezTo>
                  <a:cubicBezTo>
                    <a:pt x="4567" y="7736"/>
                    <a:pt x="2775" y="7581"/>
                    <a:pt x="983" y="7410"/>
                  </a:cubicBezTo>
                  <a:lnTo>
                    <a:pt x="983" y="7410"/>
                  </a:lnTo>
                  <a:cubicBezTo>
                    <a:pt x="1055" y="7332"/>
                    <a:pt x="1126" y="7253"/>
                    <a:pt x="1193" y="7177"/>
                  </a:cubicBezTo>
                  <a:cubicBezTo>
                    <a:pt x="1360" y="6947"/>
                    <a:pt x="1528" y="6759"/>
                    <a:pt x="1611" y="6424"/>
                  </a:cubicBezTo>
                  <a:cubicBezTo>
                    <a:pt x="1653" y="6236"/>
                    <a:pt x="1611" y="6069"/>
                    <a:pt x="1549" y="5943"/>
                  </a:cubicBezTo>
                  <a:cubicBezTo>
                    <a:pt x="1486" y="5797"/>
                    <a:pt x="1423" y="5692"/>
                    <a:pt x="1339" y="5566"/>
                  </a:cubicBezTo>
                  <a:cubicBezTo>
                    <a:pt x="1228" y="5391"/>
                    <a:pt x="1104" y="5240"/>
                    <a:pt x="977" y="5085"/>
                  </a:cubicBezTo>
                  <a:lnTo>
                    <a:pt x="977" y="5085"/>
                  </a:lnTo>
                  <a:cubicBezTo>
                    <a:pt x="1159" y="4937"/>
                    <a:pt x="1318" y="4783"/>
                    <a:pt x="1465" y="4604"/>
                  </a:cubicBezTo>
                  <a:cubicBezTo>
                    <a:pt x="1653" y="4395"/>
                    <a:pt x="1841" y="4144"/>
                    <a:pt x="1925" y="3830"/>
                  </a:cubicBezTo>
                  <a:cubicBezTo>
                    <a:pt x="2009" y="3495"/>
                    <a:pt x="1904" y="3181"/>
                    <a:pt x="1758" y="2909"/>
                  </a:cubicBezTo>
                  <a:cubicBezTo>
                    <a:pt x="1617" y="2698"/>
                    <a:pt x="1462" y="2517"/>
                    <a:pt x="1280" y="2341"/>
                  </a:cubicBezTo>
                  <a:lnTo>
                    <a:pt x="1280" y="2341"/>
                  </a:lnTo>
                  <a:cubicBezTo>
                    <a:pt x="1452" y="2216"/>
                    <a:pt x="1598" y="2078"/>
                    <a:pt x="1716" y="1926"/>
                  </a:cubicBezTo>
                  <a:cubicBezTo>
                    <a:pt x="1883" y="1716"/>
                    <a:pt x="1988" y="1465"/>
                    <a:pt x="1967" y="1193"/>
                  </a:cubicBezTo>
                  <a:cubicBezTo>
                    <a:pt x="1946" y="942"/>
                    <a:pt x="1821" y="712"/>
                    <a:pt x="1674" y="524"/>
                  </a:cubicBezTo>
                  <a:cubicBezTo>
                    <a:pt x="1611" y="419"/>
                    <a:pt x="1528" y="335"/>
                    <a:pt x="1444" y="231"/>
                  </a:cubicBezTo>
                  <a:cubicBezTo>
                    <a:pt x="1402" y="189"/>
                    <a:pt x="1360" y="147"/>
                    <a:pt x="1318" y="105"/>
                  </a:cubicBezTo>
                  <a:lnTo>
                    <a:pt x="1256" y="43"/>
                  </a:lnTo>
                  <a:lnTo>
                    <a:pt x="1220" y="25"/>
                  </a:lnTo>
                  <a:close/>
                  <a:moveTo>
                    <a:pt x="1193" y="1"/>
                  </a:moveTo>
                  <a:cubicBezTo>
                    <a:pt x="1193" y="1"/>
                    <a:pt x="1193" y="3"/>
                    <a:pt x="1193" y="6"/>
                  </a:cubicBezTo>
                  <a:lnTo>
                    <a:pt x="1193" y="6"/>
                  </a:lnTo>
                  <a:lnTo>
                    <a:pt x="1130" y="1"/>
                  </a:lnTo>
                  <a:lnTo>
                    <a:pt x="1130" y="1"/>
                  </a:lnTo>
                  <a:cubicBezTo>
                    <a:pt x="1130" y="1"/>
                    <a:pt x="1151" y="22"/>
                    <a:pt x="1151" y="43"/>
                  </a:cubicBezTo>
                  <a:lnTo>
                    <a:pt x="1172" y="43"/>
                  </a:lnTo>
                  <a:lnTo>
                    <a:pt x="1172" y="63"/>
                  </a:lnTo>
                  <a:lnTo>
                    <a:pt x="1214" y="84"/>
                  </a:lnTo>
                  <a:lnTo>
                    <a:pt x="1277" y="147"/>
                  </a:lnTo>
                  <a:cubicBezTo>
                    <a:pt x="1318" y="189"/>
                    <a:pt x="1360" y="231"/>
                    <a:pt x="1381" y="294"/>
                  </a:cubicBezTo>
                  <a:cubicBezTo>
                    <a:pt x="1465" y="377"/>
                    <a:pt x="1528" y="482"/>
                    <a:pt x="1590" y="566"/>
                  </a:cubicBezTo>
                  <a:cubicBezTo>
                    <a:pt x="1716" y="775"/>
                    <a:pt x="1821" y="984"/>
                    <a:pt x="1821" y="1214"/>
                  </a:cubicBezTo>
                  <a:cubicBezTo>
                    <a:pt x="1841" y="1423"/>
                    <a:pt x="1737" y="1633"/>
                    <a:pt x="1590" y="1821"/>
                  </a:cubicBezTo>
                  <a:cubicBezTo>
                    <a:pt x="1444" y="1988"/>
                    <a:pt x="1256" y="2135"/>
                    <a:pt x="1067" y="2240"/>
                  </a:cubicBezTo>
                  <a:lnTo>
                    <a:pt x="942" y="2302"/>
                  </a:lnTo>
                  <a:lnTo>
                    <a:pt x="1046" y="2407"/>
                  </a:lnTo>
                  <a:cubicBezTo>
                    <a:pt x="1235" y="2595"/>
                    <a:pt x="1402" y="2804"/>
                    <a:pt x="1528" y="3035"/>
                  </a:cubicBezTo>
                  <a:cubicBezTo>
                    <a:pt x="1653" y="3265"/>
                    <a:pt x="1716" y="3537"/>
                    <a:pt x="1653" y="3746"/>
                  </a:cubicBezTo>
                  <a:cubicBezTo>
                    <a:pt x="1590" y="3976"/>
                    <a:pt x="1423" y="4206"/>
                    <a:pt x="1235" y="4395"/>
                  </a:cubicBezTo>
                  <a:cubicBezTo>
                    <a:pt x="1046" y="4583"/>
                    <a:pt x="837" y="4771"/>
                    <a:pt x="628" y="4918"/>
                  </a:cubicBezTo>
                  <a:lnTo>
                    <a:pt x="460" y="5022"/>
                  </a:lnTo>
                  <a:lnTo>
                    <a:pt x="586" y="5190"/>
                  </a:lnTo>
                  <a:cubicBezTo>
                    <a:pt x="753" y="5357"/>
                    <a:pt x="900" y="5566"/>
                    <a:pt x="1025" y="5776"/>
                  </a:cubicBezTo>
                  <a:cubicBezTo>
                    <a:pt x="1151" y="5964"/>
                    <a:pt x="1256" y="6215"/>
                    <a:pt x="1235" y="6341"/>
                  </a:cubicBezTo>
                  <a:cubicBezTo>
                    <a:pt x="1193" y="6508"/>
                    <a:pt x="1025" y="6717"/>
                    <a:pt x="879" y="6905"/>
                  </a:cubicBezTo>
                  <a:cubicBezTo>
                    <a:pt x="712" y="7094"/>
                    <a:pt x="523" y="7261"/>
                    <a:pt x="356" y="7429"/>
                  </a:cubicBezTo>
                  <a:lnTo>
                    <a:pt x="0" y="7763"/>
                  </a:lnTo>
                  <a:lnTo>
                    <a:pt x="481" y="7805"/>
                  </a:lnTo>
                  <a:cubicBezTo>
                    <a:pt x="2427" y="8035"/>
                    <a:pt x="4352" y="8245"/>
                    <a:pt x="6298" y="8454"/>
                  </a:cubicBezTo>
                  <a:cubicBezTo>
                    <a:pt x="8244" y="8642"/>
                    <a:pt x="10169" y="8851"/>
                    <a:pt x="12115" y="9040"/>
                  </a:cubicBezTo>
                  <a:lnTo>
                    <a:pt x="17932" y="9584"/>
                  </a:lnTo>
                  <a:cubicBezTo>
                    <a:pt x="19878" y="9772"/>
                    <a:pt x="21824" y="9939"/>
                    <a:pt x="23769" y="10086"/>
                  </a:cubicBezTo>
                  <a:lnTo>
                    <a:pt x="24125" y="10128"/>
                  </a:lnTo>
                  <a:lnTo>
                    <a:pt x="23895" y="9856"/>
                  </a:lnTo>
                  <a:cubicBezTo>
                    <a:pt x="23748" y="9688"/>
                    <a:pt x="23602" y="9500"/>
                    <a:pt x="23518" y="9312"/>
                  </a:cubicBezTo>
                  <a:cubicBezTo>
                    <a:pt x="23435" y="9102"/>
                    <a:pt x="23393" y="8872"/>
                    <a:pt x="23435" y="8663"/>
                  </a:cubicBezTo>
                  <a:cubicBezTo>
                    <a:pt x="23456" y="8454"/>
                    <a:pt x="23539" y="8224"/>
                    <a:pt x="23644" y="8035"/>
                  </a:cubicBezTo>
                  <a:cubicBezTo>
                    <a:pt x="23769" y="7847"/>
                    <a:pt x="23916" y="7659"/>
                    <a:pt x="24062" y="7491"/>
                  </a:cubicBezTo>
                  <a:lnTo>
                    <a:pt x="24125" y="7449"/>
                  </a:lnTo>
                  <a:lnTo>
                    <a:pt x="24083" y="7366"/>
                  </a:lnTo>
                  <a:cubicBezTo>
                    <a:pt x="23979" y="7157"/>
                    <a:pt x="23853" y="6926"/>
                    <a:pt x="23769" y="6696"/>
                  </a:cubicBezTo>
                  <a:cubicBezTo>
                    <a:pt x="23728" y="6592"/>
                    <a:pt x="23686" y="6466"/>
                    <a:pt x="23665" y="6341"/>
                  </a:cubicBezTo>
                  <a:cubicBezTo>
                    <a:pt x="23623" y="6236"/>
                    <a:pt x="23602" y="6110"/>
                    <a:pt x="23602" y="6006"/>
                  </a:cubicBezTo>
                  <a:cubicBezTo>
                    <a:pt x="23644" y="5797"/>
                    <a:pt x="23790" y="5587"/>
                    <a:pt x="23958" y="5399"/>
                  </a:cubicBezTo>
                  <a:cubicBezTo>
                    <a:pt x="24104" y="5211"/>
                    <a:pt x="24313" y="5043"/>
                    <a:pt x="24502" y="4897"/>
                  </a:cubicBezTo>
                  <a:lnTo>
                    <a:pt x="24585" y="4855"/>
                  </a:lnTo>
                  <a:lnTo>
                    <a:pt x="24502" y="4771"/>
                  </a:lnTo>
                  <a:cubicBezTo>
                    <a:pt x="24334" y="4604"/>
                    <a:pt x="24146" y="4416"/>
                    <a:pt x="24000" y="4206"/>
                  </a:cubicBezTo>
                  <a:cubicBezTo>
                    <a:pt x="23874" y="3997"/>
                    <a:pt x="23748" y="3767"/>
                    <a:pt x="23748" y="3537"/>
                  </a:cubicBezTo>
                  <a:cubicBezTo>
                    <a:pt x="23790" y="3328"/>
                    <a:pt x="23958" y="3118"/>
                    <a:pt x="24125" y="2930"/>
                  </a:cubicBezTo>
                  <a:cubicBezTo>
                    <a:pt x="24313" y="2763"/>
                    <a:pt x="24502" y="2595"/>
                    <a:pt x="24732" y="2470"/>
                  </a:cubicBezTo>
                  <a:lnTo>
                    <a:pt x="24962" y="2323"/>
                  </a:lnTo>
                  <a:lnTo>
                    <a:pt x="24690" y="2281"/>
                  </a:lnTo>
                  <a:cubicBezTo>
                    <a:pt x="22723" y="2072"/>
                    <a:pt x="20735" y="1821"/>
                    <a:pt x="18769" y="1591"/>
                  </a:cubicBezTo>
                  <a:cubicBezTo>
                    <a:pt x="17764" y="1486"/>
                    <a:pt x="16781" y="1382"/>
                    <a:pt x="15777" y="1277"/>
                  </a:cubicBezTo>
                  <a:cubicBezTo>
                    <a:pt x="14772" y="1172"/>
                    <a:pt x="13789" y="1089"/>
                    <a:pt x="12805" y="1005"/>
                  </a:cubicBezTo>
                  <a:lnTo>
                    <a:pt x="1199" y="7"/>
                  </a:lnTo>
                  <a:lnTo>
                    <a:pt x="1199" y="7"/>
                  </a:lnTo>
                  <a:lnTo>
                    <a:pt x="1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2" name="Google Shape;872;p55"/>
          <p:cNvSpPr txBox="1">
            <a:spLocks noGrp="1"/>
          </p:cNvSpPr>
          <p:nvPr>
            <p:ph type="title" idx="2"/>
          </p:nvPr>
        </p:nvSpPr>
        <p:spPr>
          <a:xfrm rot="-346617">
            <a:off x="3648855" y="810930"/>
            <a:ext cx="1907488" cy="11919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tx1"/>
                </a:solidFill>
                <a:latin typeface="+mn-lt"/>
              </a:rPr>
              <a:t>BÀI 4: </a:t>
            </a:r>
            <a:endParaRPr sz="3200" b="1" dirty="0">
              <a:solidFill>
                <a:schemeClr val="tx1"/>
              </a:solidFill>
              <a:latin typeface="+mn-lt"/>
            </a:endParaRPr>
          </a:p>
        </p:txBody>
      </p:sp>
      <p:grpSp>
        <p:nvGrpSpPr>
          <p:cNvPr id="896" name="Google Shape;896;p55"/>
          <p:cNvGrpSpPr/>
          <p:nvPr/>
        </p:nvGrpSpPr>
        <p:grpSpPr>
          <a:xfrm rot="-899960">
            <a:off x="408357" y="681799"/>
            <a:ext cx="1122466" cy="1007345"/>
            <a:chOff x="2187750" y="197300"/>
            <a:chExt cx="1122500" cy="1007375"/>
          </a:xfrm>
        </p:grpSpPr>
        <p:sp>
          <p:nvSpPr>
            <p:cNvPr id="897" name="Google Shape;897;p55"/>
            <p:cNvSpPr/>
            <p:nvPr/>
          </p:nvSpPr>
          <p:spPr>
            <a:xfrm>
              <a:off x="2187750" y="197300"/>
              <a:ext cx="1122500" cy="1007375"/>
            </a:xfrm>
            <a:custGeom>
              <a:avLst/>
              <a:gdLst/>
              <a:ahLst/>
              <a:cxnLst/>
              <a:rect l="l" t="t" r="r" b="b"/>
              <a:pathLst>
                <a:path w="44900" h="40295" extrusionOk="0">
                  <a:moveTo>
                    <a:pt x="27287" y="966"/>
                  </a:moveTo>
                  <a:cubicBezTo>
                    <a:pt x="27754" y="2734"/>
                    <a:pt x="28154" y="4502"/>
                    <a:pt x="28588" y="6270"/>
                  </a:cubicBezTo>
                  <a:cubicBezTo>
                    <a:pt x="28205" y="6233"/>
                    <a:pt x="27819" y="6214"/>
                    <a:pt x="27433" y="6214"/>
                  </a:cubicBezTo>
                  <a:cubicBezTo>
                    <a:pt x="26441" y="6214"/>
                    <a:pt x="25445" y="6340"/>
                    <a:pt x="24485" y="6604"/>
                  </a:cubicBezTo>
                  <a:cubicBezTo>
                    <a:pt x="25319" y="4669"/>
                    <a:pt x="26186" y="2768"/>
                    <a:pt x="27287" y="966"/>
                  </a:cubicBezTo>
                  <a:close/>
                  <a:moveTo>
                    <a:pt x="34525" y="2968"/>
                  </a:moveTo>
                  <a:lnTo>
                    <a:pt x="34525" y="2968"/>
                  </a:lnTo>
                  <a:cubicBezTo>
                    <a:pt x="34259" y="4669"/>
                    <a:pt x="33858" y="6337"/>
                    <a:pt x="33425" y="8005"/>
                  </a:cubicBezTo>
                  <a:cubicBezTo>
                    <a:pt x="32691" y="7504"/>
                    <a:pt x="31924" y="7104"/>
                    <a:pt x="31090" y="6804"/>
                  </a:cubicBezTo>
                  <a:cubicBezTo>
                    <a:pt x="30489" y="6604"/>
                    <a:pt x="29889" y="6470"/>
                    <a:pt x="29288" y="6370"/>
                  </a:cubicBezTo>
                  <a:cubicBezTo>
                    <a:pt x="31056" y="5269"/>
                    <a:pt x="32791" y="4102"/>
                    <a:pt x="34525" y="2968"/>
                  </a:cubicBezTo>
                  <a:close/>
                  <a:moveTo>
                    <a:pt x="19848" y="3235"/>
                  </a:moveTo>
                  <a:lnTo>
                    <a:pt x="19848" y="3235"/>
                  </a:lnTo>
                  <a:cubicBezTo>
                    <a:pt x="21016" y="4536"/>
                    <a:pt x="22250" y="5770"/>
                    <a:pt x="23618" y="6871"/>
                  </a:cubicBezTo>
                  <a:cubicBezTo>
                    <a:pt x="22617" y="7204"/>
                    <a:pt x="21683" y="7738"/>
                    <a:pt x="20882" y="8372"/>
                  </a:cubicBezTo>
                  <a:cubicBezTo>
                    <a:pt x="20415" y="6670"/>
                    <a:pt x="20048" y="4969"/>
                    <a:pt x="19848" y="3235"/>
                  </a:cubicBezTo>
                  <a:close/>
                  <a:moveTo>
                    <a:pt x="14945" y="7571"/>
                  </a:moveTo>
                  <a:lnTo>
                    <a:pt x="14945" y="7571"/>
                  </a:lnTo>
                  <a:cubicBezTo>
                    <a:pt x="16779" y="7838"/>
                    <a:pt x="18614" y="8238"/>
                    <a:pt x="20382" y="8772"/>
                  </a:cubicBezTo>
                  <a:lnTo>
                    <a:pt x="20415" y="8772"/>
                  </a:lnTo>
                  <a:cubicBezTo>
                    <a:pt x="19515" y="9606"/>
                    <a:pt x="18781" y="10673"/>
                    <a:pt x="18347" y="11908"/>
                  </a:cubicBezTo>
                  <a:cubicBezTo>
                    <a:pt x="17046" y="10440"/>
                    <a:pt x="15812" y="9272"/>
                    <a:pt x="14945" y="7571"/>
                  </a:cubicBezTo>
                  <a:close/>
                  <a:moveTo>
                    <a:pt x="17558" y="12536"/>
                  </a:moveTo>
                  <a:cubicBezTo>
                    <a:pt x="17754" y="12536"/>
                    <a:pt x="17950" y="12538"/>
                    <a:pt x="18147" y="12541"/>
                  </a:cubicBezTo>
                  <a:cubicBezTo>
                    <a:pt x="18047" y="12908"/>
                    <a:pt x="17947" y="13309"/>
                    <a:pt x="17914" y="13709"/>
                  </a:cubicBezTo>
                  <a:cubicBezTo>
                    <a:pt x="16913" y="13842"/>
                    <a:pt x="15979" y="14276"/>
                    <a:pt x="15212" y="14910"/>
                  </a:cubicBezTo>
                  <a:cubicBezTo>
                    <a:pt x="15212" y="14876"/>
                    <a:pt x="15178" y="14810"/>
                    <a:pt x="15112" y="14776"/>
                  </a:cubicBezTo>
                  <a:cubicBezTo>
                    <a:pt x="14044" y="14343"/>
                    <a:pt x="13143" y="13709"/>
                    <a:pt x="12310" y="12942"/>
                  </a:cubicBezTo>
                  <a:cubicBezTo>
                    <a:pt x="14051" y="12671"/>
                    <a:pt x="15792" y="12536"/>
                    <a:pt x="17558" y="12536"/>
                  </a:cubicBezTo>
                  <a:close/>
                  <a:moveTo>
                    <a:pt x="37094" y="12641"/>
                  </a:moveTo>
                  <a:cubicBezTo>
                    <a:pt x="39062" y="13175"/>
                    <a:pt x="41097" y="13475"/>
                    <a:pt x="43132" y="13742"/>
                  </a:cubicBezTo>
                  <a:cubicBezTo>
                    <a:pt x="41430" y="14943"/>
                    <a:pt x="39596" y="15710"/>
                    <a:pt x="37594" y="16377"/>
                  </a:cubicBezTo>
                  <a:cubicBezTo>
                    <a:pt x="37728" y="15110"/>
                    <a:pt x="37528" y="13842"/>
                    <a:pt x="37094" y="12641"/>
                  </a:cubicBezTo>
                  <a:close/>
                  <a:moveTo>
                    <a:pt x="27265" y="6785"/>
                  </a:moveTo>
                  <a:cubicBezTo>
                    <a:pt x="28344" y="6785"/>
                    <a:pt x="29445" y="6954"/>
                    <a:pt x="30523" y="7304"/>
                  </a:cubicBezTo>
                  <a:cubicBezTo>
                    <a:pt x="35826" y="9005"/>
                    <a:pt x="38795" y="14876"/>
                    <a:pt x="35660" y="19780"/>
                  </a:cubicBezTo>
                  <a:cubicBezTo>
                    <a:pt x="35026" y="18512"/>
                    <a:pt x="33992" y="17478"/>
                    <a:pt x="32624" y="16878"/>
                  </a:cubicBezTo>
                  <a:cubicBezTo>
                    <a:pt x="31753" y="16502"/>
                    <a:pt x="30894" y="16330"/>
                    <a:pt x="30064" y="16330"/>
                  </a:cubicBezTo>
                  <a:cubicBezTo>
                    <a:pt x="27877" y="16330"/>
                    <a:pt x="25893" y="17523"/>
                    <a:pt x="24418" y="19313"/>
                  </a:cubicBezTo>
                  <a:cubicBezTo>
                    <a:pt x="23985" y="16544"/>
                    <a:pt x="22217" y="14076"/>
                    <a:pt x="19214" y="13709"/>
                  </a:cubicBezTo>
                  <a:cubicBezTo>
                    <a:pt x="19039" y="13670"/>
                    <a:pt x="18851" y="13654"/>
                    <a:pt x="18666" y="13654"/>
                  </a:cubicBezTo>
                  <a:cubicBezTo>
                    <a:pt x="18535" y="13654"/>
                    <a:pt x="18405" y="13662"/>
                    <a:pt x="18280" y="13675"/>
                  </a:cubicBezTo>
                  <a:cubicBezTo>
                    <a:pt x="19261" y="9304"/>
                    <a:pt x="23102" y="6785"/>
                    <a:pt x="27265" y="6785"/>
                  </a:cubicBezTo>
                  <a:close/>
                  <a:moveTo>
                    <a:pt x="37461" y="17245"/>
                  </a:moveTo>
                  <a:cubicBezTo>
                    <a:pt x="39262" y="18312"/>
                    <a:pt x="40963" y="19513"/>
                    <a:pt x="42531" y="20881"/>
                  </a:cubicBezTo>
                  <a:cubicBezTo>
                    <a:pt x="40396" y="20914"/>
                    <a:pt x="38295" y="20947"/>
                    <a:pt x="36160" y="21014"/>
                  </a:cubicBezTo>
                  <a:cubicBezTo>
                    <a:pt x="36093" y="20814"/>
                    <a:pt x="36060" y="20647"/>
                    <a:pt x="35993" y="20480"/>
                  </a:cubicBezTo>
                  <a:cubicBezTo>
                    <a:pt x="36026" y="20480"/>
                    <a:pt x="36060" y="20447"/>
                    <a:pt x="36093" y="20414"/>
                  </a:cubicBezTo>
                  <a:cubicBezTo>
                    <a:pt x="36794" y="19380"/>
                    <a:pt x="37227" y="18312"/>
                    <a:pt x="37461" y="17245"/>
                  </a:cubicBezTo>
                  <a:close/>
                  <a:moveTo>
                    <a:pt x="18509" y="14355"/>
                  </a:moveTo>
                  <a:cubicBezTo>
                    <a:pt x="21138" y="14355"/>
                    <a:pt x="23450" y="16975"/>
                    <a:pt x="24018" y="19813"/>
                  </a:cubicBezTo>
                  <a:cubicBezTo>
                    <a:pt x="24018" y="19813"/>
                    <a:pt x="23985" y="19813"/>
                    <a:pt x="23985" y="19847"/>
                  </a:cubicBezTo>
                  <a:cubicBezTo>
                    <a:pt x="23834" y="20072"/>
                    <a:pt x="24078" y="20353"/>
                    <a:pt x="24308" y="20353"/>
                  </a:cubicBezTo>
                  <a:cubicBezTo>
                    <a:pt x="24385" y="20353"/>
                    <a:pt x="24460" y="20322"/>
                    <a:pt x="24518" y="20247"/>
                  </a:cubicBezTo>
                  <a:cubicBezTo>
                    <a:pt x="25943" y="18423"/>
                    <a:pt x="27835" y="17104"/>
                    <a:pt x="30013" y="17104"/>
                  </a:cubicBezTo>
                  <a:cubicBezTo>
                    <a:pt x="30742" y="17104"/>
                    <a:pt x="31504" y="17252"/>
                    <a:pt x="32290" y="17578"/>
                  </a:cubicBezTo>
                  <a:cubicBezTo>
                    <a:pt x="33958" y="18245"/>
                    <a:pt x="35026" y="19613"/>
                    <a:pt x="35493" y="21181"/>
                  </a:cubicBezTo>
                  <a:cubicBezTo>
                    <a:pt x="35459" y="21314"/>
                    <a:pt x="35493" y="21481"/>
                    <a:pt x="35626" y="21581"/>
                  </a:cubicBezTo>
                  <a:cubicBezTo>
                    <a:pt x="35893" y="22782"/>
                    <a:pt x="35860" y="24083"/>
                    <a:pt x="35459" y="25317"/>
                  </a:cubicBezTo>
                  <a:cubicBezTo>
                    <a:pt x="35459" y="25384"/>
                    <a:pt x="35459" y="25417"/>
                    <a:pt x="35459" y="25451"/>
                  </a:cubicBezTo>
                  <a:lnTo>
                    <a:pt x="35426" y="25451"/>
                  </a:lnTo>
                  <a:cubicBezTo>
                    <a:pt x="35064" y="25571"/>
                    <a:pt x="35166" y="26103"/>
                    <a:pt x="35511" y="26103"/>
                  </a:cubicBezTo>
                  <a:cubicBezTo>
                    <a:pt x="35547" y="26103"/>
                    <a:pt x="35585" y="26097"/>
                    <a:pt x="35626" y="26084"/>
                  </a:cubicBezTo>
                  <a:cubicBezTo>
                    <a:pt x="36433" y="25883"/>
                    <a:pt x="37283" y="25731"/>
                    <a:pt x="38126" y="25731"/>
                  </a:cubicBezTo>
                  <a:cubicBezTo>
                    <a:pt x="39095" y="25731"/>
                    <a:pt x="40056" y="25931"/>
                    <a:pt x="40930" y="26485"/>
                  </a:cubicBezTo>
                  <a:cubicBezTo>
                    <a:pt x="43232" y="27919"/>
                    <a:pt x="43232" y="30354"/>
                    <a:pt x="41731" y="32355"/>
                  </a:cubicBezTo>
                  <a:cubicBezTo>
                    <a:pt x="40424" y="34113"/>
                    <a:pt x="37929" y="35840"/>
                    <a:pt x="35626" y="35840"/>
                  </a:cubicBezTo>
                  <a:cubicBezTo>
                    <a:pt x="34519" y="35840"/>
                    <a:pt x="33457" y="35442"/>
                    <a:pt x="32591" y="34457"/>
                  </a:cubicBezTo>
                  <a:cubicBezTo>
                    <a:pt x="32518" y="34384"/>
                    <a:pt x="32424" y="34351"/>
                    <a:pt x="32330" y="34351"/>
                  </a:cubicBezTo>
                  <a:cubicBezTo>
                    <a:pt x="32164" y="34351"/>
                    <a:pt x="31999" y="34454"/>
                    <a:pt x="31957" y="34624"/>
                  </a:cubicBezTo>
                  <a:cubicBezTo>
                    <a:pt x="31153" y="37840"/>
                    <a:pt x="28573" y="39581"/>
                    <a:pt x="25898" y="39581"/>
                  </a:cubicBezTo>
                  <a:cubicBezTo>
                    <a:pt x="24024" y="39581"/>
                    <a:pt x="22104" y="38726"/>
                    <a:pt x="20716" y="36925"/>
                  </a:cubicBezTo>
                  <a:cubicBezTo>
                    <a:pt x="20749" y="36892"/>
                    <a:pt x="20749" y="36825"/>
                    <a:pt x="20782" y="36759"/>
                  </a:cubicBezTo>
                  <a:cubicBezTo>
                    <a:pt x="20842" y="36518"/>
                    <a:pt x="20650" y="36362"/>
                    <a:pt x="20458" y="36362"/>
                  </a:cubicBezTo>
                  <a:cubicBezTo>
                    <a:pt x="20330" y="36362"/>
                    <a:pt x="20202" y="36432"/>
                    <a:pt x="20148" y="36592"/>
                  </a:cubicBezTo>
                  <a:cubicBezTo>
                    <a:pt x="20082" y="36659"/>
                    <a:pt x="20048" y="36759"/>
                    <a:pt x="20082" y="36859"/>
                  </a:cubicBezTo>
                  <a:cubicBezTo>
                    <a:pt x="19448" y="38523"/>
                    <a:pt x="18008" y="39359"/>
                    <a:pt x="16585" y="39359"/>
                  </a:cubicBezTo>
                  <a:cubicBezTo>
                    <a:pt x="15014" y="39359"/>
                    <a:pt x="13464" y="38340"/>
                    <a:pt x="13043" y="36292"/>
                  </a:cubicBezTo>
                  <a:cubicBezTo>
                    <a:pt x="13002" y="36124"/>
                    <a:pt x="12855" y="36049"/>
                    <a:pt x="12710" y="36049"/>
                  </a:cubicBezTo>
                  <a:cubicBezTo>
                    <a:pt x="12624" y="36049"/>
                    <a:pt x="12538" y="36075"/>
                    <a:pt x="12476" y="36125"/>
                  </a:cubicBezTo>
                  <a:cubicBezTo>
                    <a:pt x="10852" y="37503"/>
                    <a:pt x="8793" y="38372"/>
                    <a:pt x="6699" y="38372"/>
                  </a:cubicBezTo>
                  <a:cubicBezTo>
                    <a:pt x="5955" y="38372"/>
                    <a:pt x="5206" y="38262"/>
                    <a:pt x="4471" y="38026"/>
                  </a:cubicBezTo>
                  <a:cubicBezTo>
                    <a:pt x="2503" y="37426"/>
                    <a:pt x="1135" y="34490"/>
                    <a:pt x="2236" y="32656"/>
                  </a:cubicBezTo>
                  <a:cubicBezTo>
                    <a:pt x="2836" y="31722"/>
                    <a:pt x="3737" y="30921"/>
                    <a:pt x="4571" y="30154"/>
                  </a:cubicBezTo>
                  <a:cubicBezTo>
                    <a:pt x="4607" y="30167"/>
                    <a:pt x="4644" y="30174"/>
                    <a:pt x="4680" y="30174"/>
                  </a:cubicBezTo>
                  <a:cubicBezTo>
                    <a:pt x="4909" y="30174"/>
                    <a:pt x="5106" y="29922"/>
                    <a:pt x="4904" y="29720"/>
                  </a:cubicBezTo>
                  <a:cubicBezTo>
                    <a:pt x="3437" y="28319"/>
                    <a:pt x="3303" y="25951"/>
                    <a:pt x="4704" y="24450"/>
                  </a:cubicBezTo>
                  <a:cubicBezTo>
                    <a:pt x="5638" y="23451"/>
                    <a:pt x="6855" y="23145"/>
                    <a:pt x="8096" y="23145"/>
                  </a:cubicBezTo>
                  <a:cubicBezTo>
                    <a:pt x="8762" y="23145"/>
                    <a:pt x="9434" y="23233"/>
                    <a:pt x="10075" y="23349"/>
                  </a:cubicBezTo>
                  <a:cubicBezTo>
                    <a:pt x="10618" y="23445"/>
                    <a:pt x="11001" y="23579"/>
                    <a:pt x="11329" y="23579"/>
                  </a:cubicBezTo>
                  <a:cubicBezTo>
                    <a:pt x="11686" y="23579"/>
                    <a:pt x="11978" y="23421"/>
                    <a:pt x="12343" y="22882"/>
                  </a:cubicBezTo>
                  <a:cubicBezTo>
                    <a:pt x="12743" y="22315"/>
                    <a:pt x="12643" y="20847"/>
                    <a:pt x="12810" y="20247"/>
                  </a:cubicBezTo>
                  <a:cubicBezTo>
                    <a:pt x="13210" y="18646"/>
                    <a:pt x="14044" y="17011"/>
                    <a:pt x="15212" y="15844"/>
                  </a:cubicBezTo>
                  <a:cubicBezTo>
                    <a:pt x="16299" y="14796"/>
                    <a:pt x="17431" y="14355"/>
                    <a:pt x="18509" y="14355"/>
                  </a:cubicBezTo>
                  <a:close/>
                  <a:moveTo>
                    <a:pt x="27394" y="1"/>
                  </a:moveTo>
                  <a:cubicBezTo>
                    <a:pt x="27304" y="1"/>
                    <a:pt x="27213" y="44"/>
                    <a:pt x="27153" y="132"/>
                  </a:cubicBezTo>
                  <a:cubicBezTo>
                    <a:pt x="25886" y="2134"/>
                    <a:pt x="24752" y="4302"/>
                    <a:pt x="24118" y="6604"/>
                  </a:cubicBezTo>
                  <a:cubicBezTo>
                    <a:pt x="24118" y="6604"/>
                    <a:pt x="24118" y="6604"/>
                    <a:pt x="24085" y="6570"/>
                  </a:cubicBezTo>
                  <a:cubicBezTo>
                    <a:pt x="22550" y="5203"/>
                    <a:pt x="21049" y="3768"/>
                    <a:pt x="19681" y="2201"/>
                  </a:cubicBezTo>
                  <a:cubicBezTo>
                    <a:pt x="19630" y="2149"/>
                    <a:pt x="19562" y="2126"/>
                    <a:pt x="19494" y="2126"/>
                  </a:cubicBezTo>
                  <a:cubicBezTo>
                    <a:pt x="19343" y="2126"/>
                    <a:pt x="19191" y="2240"/>
                    <a:pt x="19214" y="2401"/>
                  </a:cubicBezTo>
                  <a:cubicBezTo>
                    <a:pt x="19315" y="4402"/>
                    <a:pt x="19715" y="6404"/>
                    <a:pt x="20515" y="8238"/>
                  </a:cubicBezTo>
                  <a:cubicBezTo>
                    <a:pt x="18547" y="7604"/>
                    <a:pt x="16513" y="7204"/>
                    <a:pt x="14444" y="6937"/>
                  </a:cubicBezTo>
                  <a:cubicBezTo>
                    <a:pt x="14432" y="6936"/>
                    <a:pt x="14421" y="6935"/>
                    <a:pt x="14409" y="6935"/>
                  </a:cubicBezTo>
                  <a:cubicBezTo>
                    <a:pt x="14204" y="6935"/>
                    <a:pt x="14148" y="7213"/>
                    <a:pt x="14211" y="7371"/>
                  </a:cubicBezTo>
                  <a:cubicBezTo>
                    <a:pt x="15011" y="9139"/>
                    <a:pt x="16312" y="11207"/>
                    <a:pt x="18114" y="12108"/>
                  </a:cubicBezTo>
                  <a:cubicBezTo>
                    <a:pt x="17904" y="12104"/>
                    <a:pt x="17695" y="12103"/>
                    <a:pt x="17486" y="12103"/>
                  </a:cubicBezTo>
                  <a:cubicBezTo>
                    <a:pt x="15567" y="12103"/>
                    <a:pt x="13671" y="12244"/>
                    <a:pt x="11776" y="12575"/>
                  </a:cubicBezTo>
                  <a:cubicBezTo>
                    <a:pt x="11576" y="12575"/>
                    <a:pt x="11576" y="12842"/>
                    <a:pt x="11676" y="12942"/>
                  </a:cubicBezTo>
                  <a:cubicBezTo>
                    <a:pt x="12610" y="13942"/>
                    <a:pt x="13711" y="14643"/>
                    <a:pt x="15011" y="15076"/>
                  </a:cubicBezTo>
                  <a:cubicBezTo>
                    <a:pt x="13811" y="16144"/>
                    <a:pt x="12910" y="17678"/>
                    <a:pt x="12376" y="19179"/>
                  </a:cubicBezTo>
                  <a:cubicBezTo>
                    <a:pt x="12043" y="20047"/>
                    <a:pt x="11809" y="22482"/>
                    <a:pt x="10608" y="22749"/>
                  </a:cubicBezTo>
                  <a:cubicBezTo>
                    <a:pt x="10553" y="22763"/>
                    <a:pt x="10490" y="22770"/>
                    <a:pt x="10421" y="22770"/>
                  </a:cubicBezTo>
                  <a:cubicBezTo>
                    <a:pt x="9869" y="22770"/>
                    <a:pt x="8937" y="22348"/>
                    <a:pt x="8373" y="22348"/>
                  </a:cubicBezTo>
                  <a:cubicBezTo>
                    <a:pt x="7106" y="22348"/>
                    <a:pt x="5805" y="22682"/>
                    <a:pt x="4771" y="23482"/>
                  </a:cubicBezTo>
                  <a:cubicBezTo>
                    <a:pt x="2703" y="25050"/>
                    <a:pt x="2436" y="28152"/>
                    <a:pt x="4304" y="29920"/>
                  </a:cubicBezTo>
                  <a:cubicBezTo>
                    <a:pt x="2269" y="31355"/>
                    <a:pt x="1" y="33690"/>
                    <a:pt x="1202" y="36325"/>
                  </a:cubicBezTo>
                  <a:cubicBezTo>
                    <a:pt x="2092" y="38317"/>
                    <a:pt x="4448" y="39041"/>
                    <a:pt x="6662" y="39041"/>
                  </a:cubicBezTo>
                  <a:cubicBezTo>
                    <a:pt x="7599" y="39041"/>
                    <a:pt x="8510" y="38912"/>
                    <a:pt x="9274" y="38693"/>
                  </a:cubicBezTo>
                  <a:cubicBezTo>
                    <a:pt x="10108" y="38426"/>
                    <a:pt x="10842" y="38060"/>
                    <a:pt x="11609" y="37659"/>
                  </a:cubicBezTo>
                  <a:cubicBezTo>
                    <a:pt x="12246" y="37325"/>
                    <a:pt x="12345" y="37171"/>
                    <a:pt x="12358" y="37171"/>
                  </a:cubicBezTo>
                  <a:lnTo>
                    <a:pt x="12358" y="37171"/>
                  </a:lnTo>
                  <a:cubicBezTo>
                    <a:pt x="12373" y="37171"/>
                    <a:pt x="12264" y="37393"/>
                    <a:pt x="12810" y="37793"/>
                  </a:cubicBezTo>
                  <a:cubicBezTo>
                    <a:pt x="13644" y="38426"/>
                    <a:pt x="13911" y="39427"/>
                    <a:pt x="15045" y="39894"/>
                  </a:cubicBezTo>
                  <a:cubicBezTo>
                    <a:pt x="15557" y="40108"/>
                    <a:pt x="16071" y="40207"/>
                    <a:pt x="16571" y="40207"/>
                  </a:cubicBezTo>
                  <a:cubicBezTo>
                    <a:pt x="18251" y="40207"/>
                    <a:pt x="19770" y="39094"/>
                    <a:pt x="20515" y="37526"/>
                  </a:cubicBezTo>
                  <a:cubicBezTo>
                    <a:pt x="21902" y="39411"/>
                    <a:pt x="23922" y="40294"/>
                    <a:pt x="25930" y="40294"/>
                  </a:cubicBezTo>
                  <a:cubicBezTo>
                    <a:pt x="28752" y="40294"/>
                    <a:pt x="31549" y="38549"/>
                    <a:pt x="32524" y="35391"/>
                  </a:cubicBezTo>
                  <a:cubicBezTo>
                    <a:pt x="33434" y="36175"/>
                    <a:pt x="34522" y="36511"/>
                    <a:pt x="35654" y="36511"/>
                  </a:cubicBezTo>
                  <a:cubicBezTo>
                    <a:pt x="38715" y="36511"/>
                    <a:pt x="42103" y="34057"/>
                    <a:pt x="43198" y="31355"/>
                  </a:cubicBezTo>
                  <a:cubicBezTo>
                    <a:pt x="44900" y="27231"/>
                    <a:pt x="41041" y="25201"/>
                    <a:pt x="37551" y="25201"/>
                  </a:cubicBezTo>
                  <a:cubicBezTo>
                    <a:pt x="37004" y="25201"/>
                    <a:pt x="36466" y="25251"/>
                    <a:pt x="35960" y="25350"/>
                  </a:cubicBezTo>
                  <a:cubicBezTo>
                    <a:pt x="36427" y="24150"/>
                    <a:pt x="36527" y="22849"/>
                    <a:pt x="36293" y="21614"/>
                  </a:cubicBezTo>
                  <a:cubicBezTo>
                    <a:pt x="38628" y="21548"/>
                    <a:pt x="40963" y="21514"/>
                    <a:pt x="43298" y="21448"/>
                  </a:cubicBezTo>
                  <a:cubicBezTo>
                    <a:pt x="43532" y="21448"/>
                    <a:pt x="43665" y="21147"/>
                    <a:pt x="43498" y="20947"/>
                  </a:cubicBezTo>
                  <a:cubicBezTo>
                    <a:pt x="41731" y="19346"/>
                    <a:pt x="39796" y="17945"/>
                    <a:pt x="37694" y="16878"/>
                  </a:cubicBezTo>
                  <a:cubicBezTo>
                    <a:pt x="39996" y="16377"/>
                    <a:pt x="42131" y="15210"/>
                    <a:pt x="43999" y="13809"/>
                  </a:cubicBezTo>
                  <a:cubicBezTo>
                    <a:pt x="44199" y="13642"/>
                    <a:pt x="44132" y="13309"/>
                    <a:pt x="43865" y="13275"/>
                  </a:cubicBezTo>
                  <a:cubicBezTo>
                    <a:pt x="41630" y="13042"/>
                    <a:pt x="39462" y="12675"/>
                    <a:pt x="37261" y="12375"/>
                  </a:cubicBezTo>
                  <a:cubicBezTo>
                    <a:pt x="38562" y="10840"/>
                    <a:pt x="39729" y="9139"/>
                    <a:pt x="40730" y="7371"/>
                  </a:cubicBezTo>
                  <a:cubicBezTo>
                    <a:pt x="40853" y="7155"/>
                    <a:pt x="40691" y="6967"/>
                    <a:pt x="40481" y="6967"/>
                  </a:cubicBezTo>
                  <a:cubicBezTo>
                    <a:pt x="40464" y="6967"/>
                    <a:pt x="40447" y="6968"/>
                    <a:pt x="40430" y="6971"/>
                  </a:cubicBezTo>
                  <a:cubicBezTo>
                    <a:pt x="38328" y="7271"/>
                    <a:pt x="36193" y="7571"/>
                    <a:pt x="34092" y="7971"/>
                  </a:cubicBezTo>
                  <a:cubicBezTo>
                    <a:pt x="34025" y="8005"/>
                    <a:pt x="33992" y="8038"/>
                    <a:pt x="33992" y="8105"/>
                  </a:cubicBezTo>
                  <a:cubicBezTo>
                    <a:pt x="33925" y="8205"/>
                    <a:pt x="34025" y="8372"/>
                    <a:pt x="34158" y="8372"/>
                  </a:cubicBezTo>
                  <a:cubicBezTo>
                    <a:pt x="36093" y="8138"/>
                    <a:pt x="38028" y="7871"/>
                    <a:pt x="39963" y="7604"/>
                  </a:cubicBezTo>
                  <a:lnTo>
                    <a:pt x="39963" y="7604"/>
                  </a:lnTo>
                  <a:cubicBezTo>
                    <a:pt x="39029" y="9139"/>
                    <a:pt x="37995" y="10607"/>
                    <a:pt x="36827" y="12008"/>
                  </a:cubicBezTo>
                  <a:cubicBezTo>
                    <a:pt x="36193" y="10573"/>
                    <a:pt x="35159" y="9272"/>
                    <a:pt x="33825" y="8305"/>
                  </a:cubicBezTo>
                  <a:cubicBezTo>
                    <a:pt x="33858" y="8272"/>
                    <a:pt x="33858" y="8238"/>
                    <a:pt x="33892" y="8205"/>
                  </a:cubicBezTo>
                  <a:cubicBezTo>
                    <a:pt x="33892" y="8171"/>
                    <a:pt x="33892" y="8105"/>
                    <a:pt x="33925" y="8071"/>
                  </a:cubicBezTo>
                  <a:cubicBezTo>
                    <a:pt x="34559" y="6270"/>
                    <a:pt x="34926" y="4369"/>
                    <a:pt x="35193" y="2467"/>
                  </a:cubicBezTo>
                  <a:cubicBezTo>
                    <a:pt x="35193" y="2308"/>
                    <a:pt x="35066" y="2128"/>
                    <a:pt x="34897" y="2128"/>
                  </a:cubicBezTo>
                  <a:cubicBezTo>
                    <a:pt x="34853" y="2128"/>
                    <a:pt x="34807" y="2140"/>
                    <a:pt x="34759" y="2167"/>
                  </a:cubicBezTo>
                  <a:cubicBezTo>
                    <a:pt x="32824" y="3368"/>
                    <a:pt x="30856" y="4636"/>
                    <a:pt x="29055" y="6070"/>
                  </a:cubicBezTo>
                  <a:cubicBezTo>
                    <a:pt x="28755" y="4102"/>
                    <a:pt x="28221" y="2134"/>
                    <a:pt x="27654" y="199"/>
                  </a:cubicBezTo>
                  <a:cubicBezTo>
                    <a:pt x="27617" y="69"/>
                    <a:pt x="27507" y="1"/>
                    <a:pt x="2739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5"/>
            <p:cNvSpPr/>
            <p:nvPr/>
          </p:nvSpPr>
          <p:spPr>
            <a:xfrm>
              <a:off x="3087575" y="628400"/>
              <a:ext cx="163475" cy="94275"/>
            </a:xfrm>
            <a:custGeom>
              <a:avLst/>
              <a:gdLst/>
              <a:ahLst/>
              <a:cxnLst/>
              <a:rect l="l" t="t" r="r" b="b"/>
              <a:pathLst>
                <a:path w="6539" h="3771" extrusionOk="0">
                  <a:moveTo>
                    <a:pt x="1468" y="1"/>
                  </a:moveTo>
                  <a:cubicBezTo>
                    <a:pt x="1234" y="1068"/>
                    <a:pt x="801" y="2136"/>
                    <a:pt x="100" y="3170"/>
                  </a:cubicBezTo>
                  <a:cubicBezTo>
                    <a:pt x="67" y="3203"/>
                    <a:pt x="33" y="3236"/>
                    <a:pt x="0" y="3236"/>
                  </a:cubicBezTo>
                  <a:cubicBezTo>
                    <a:pt x="67" y="3403"/>
                    <a:pt x="100" y="3570"/>
                    <a:pt x="167" y="3770"/>
                  </a:cubicBezTo>
                  <a:cubicBezTo>
                    <a:pt x="2302" y="3703"/>
                    <a:pt x="4403" y="3670"/>
                    <a:pt x="6538" y="3637"/>
                  </a:cubicBezTo>
                  <a:cubicBezTo>
                    <a:pt x="4970" y="2269"/>
                    <a:pt x="3269" y="1068"/>
                    <a:pt x="1468"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5"/>
            <p:cNvSpPr/>
            <p:nvPr/>
          </p:nvSpPr>
          <p:spPr>
            <a:xfrm>
              <a:off x="2216100" y="556150"/>
              <a:ext cx="1052450" cy="630675"/>
            </a:xfrm>
            <a:custGeom>
              <a:avLst/>
              <a:gdLst/>
              <a:ahLst/>
              <a:cxnLst/>
              <a:rect l="l" t="t" r="r" b="b"/>
              <a:pathLst>
                <a:path w="42098" h="25227" extrusionOk="0">
                  <a:moveTo>
                    <a:pt x="17375" y="1"/>
                  </a:moveTo>
                  <a:cubicBezTo>
                    <a:pt x="16297" y="1"/>
                    <a:pt x="15165" y="442"/>
                    <a:pt x="14078" y="1490"/>
                  </a:cubicBezTo>
                  <a:cubicBezTo>
                    <a:pt x="12910" y="2657"/>
                    <a:pt x="12076" y="4292"/>
                    <a:pt x="11676" y="5893"/>
                  </a:cubicBezTo>
                  <a:cubicBezTo>
                    <a:pt x="11509" y="6493"/>
                    <a:pt x="11609" y="7961"/>
                    <a:pt x="11209" y="8528"/>
                  </a:cubicBezTo>
                  <a:cubicBezTo>
                    <a:pt x="10844" y="9067"/>
                    <a:pt x="10552" y="9225"/>
                    <a:pt x="10195" y="9225"/>
                  </a:cubicBezTo>
                  <a:cubicBezTo>
                    <a:pt x="9867" y="9225"/>
                    <a:pt x="9484" y="9091"/>
                    <a:pt x="8941" y="8995"/>
                  </a:cubicBezTo>
                  <a:cubicBezTo>
                    <a:pt x="8300" y="8879"/>
                    <a:pt x="7628" y="8791"/>
                    <a:pt x="6962" y="8791"/>
                  </a:cubicBezTo>
                  <a:cubicBezTo>
                    <a:pt x="5721" y="8791"/>
                    <a:pt x="4504" y="9097"/>
                    <a:pt x="3570" y="10096"/>
                  </a:cubicBezTo>
                  <a:cubicBezTo>
                    <a:pt x="2169" y="11597"/>
                    <a:pt x="2303" y="13965"/>
                    <a:pt x="3770" y="15366"/>
                  </a:cubicBezTo>
                  <a:cubicBezTo>
                    <a:pt x="3972" y="15568"/>
                    <a:pt x="3775" y="15820"/>
                    <a:pt x="3546" y="15820"/>
                  </a:cubicBezTo>
                  <a:cubicBezTo>
                    <a:pt x="3510" y="15820"/>
                    <a:pt x="3473" y="15813"/>
                    <a:pt x="3437" y="15800"/>
                  </a:cubicBezTo>
                  <a:cubicBezTo>
                    <a:pt x="2603" y="16567"/>
                    <a:pt x="1702" y="17368"/>
                    <a:pt x="1102" y="18302"/>
                  </a:cubicBezTo>
                  <a:cubicBezTo>
                    <a:pt x="1" y="20136"/>
                    <a:pt x="1369" y="23072"/>
                    <a:pt x="3337" y="23672"/>
                  </a:cubicBezTo>
                  <a:cubicBezTo>
                    <a:pt x="4074" y="23909"/>
                    <a:pt x="4825" y="24019"/>
                    <a:pt x="5571" y="24019"/>
                  </a:cubicBezTo>
                  <a:cubicBezTo>
                    <a:pt x="7663" y="24019"/>
                    <a:pt x="9720" y="23156"/>
                    <a:pt x="11342" y="21804"/>
                  </a:cubicBezTo>
                  <a:cubicBezTo>
                    <a:pt x="11410" y="21737"/>
                    <a:pt x="11504" y="21702"/>
                    <a:pt x="11597" y="21702"/>
                  </a:cubicBezTo>
                  <a:cubicBezTo>
                    <a:pt x="11735" y="21702"/>
                    <a:pt x="11870" y="21778"/>
                    <a:pt x="11909" y="21938"/>
                  </a:cubicBezTo>
                  <a:cubicBezTo>
                    <a:pt x="12330" y="23986"/>
                    <a:pt x="13880" y="25005"/>
                    <a:pt x="15451" y="25005"/>
                  </a:cubicBezTo>
                  <a:cubicBezTo>
                    <a:pt x="16874" y="25005"/>
                    <a:pt x="18314" y="24169"/>
                    <a:pt x="18948" y="22505"/>
                  </a:cubicBezTo>
                  <a:cubicBezTo>
                    <a:pt x="18914" y="22405"/>
                    <a:pt x="18948" y="22305"/>
                    <a:pt x="19014" y="22238"/>
                  </a:cubicBezTo>
                  <a:cubicBezTo>
                    <a:pt x="19068" y="22078"/>
                    <a:pt x="19196" y="22008"/>
                    <a:pt x="19324" y="22008"/>
                  </a:cubicBezTo>
                  <a:cubicBezTo>
                    <a:pt x="19516" y="22008"/>
                    <a:pt x="19708" y="22164"/>
                    <a:pt x="19648" y="22405"/>
                  </a:cubicBezTo>
                  <a:cubicBezTo>
                    <a:pt x="19615" y="22471"/>
                    <a:pt x="19615" y="22538"/>
                    <a:pt x="19582" y="22571"/>
                  </a:cubicBezTo>
                  <a:cubicBezTo>
                    <a:pt x="20970" y="24372"/>
                    <a:pt x="22890" y="25227"/>
                    <a:pt x="24764" y="25227"/>
                  </a:cubicBezTo>
                  <a:cubicBezTo>
                    <a:pt x="27439" y="25227"/>
                    <a:pt x="30019" y="23486"/>
                    <a:pt x="30823" y="20270"/>
                  </a:cubicBezTo>
                  <a:cubicBezTo>
                    <a:pt x="30865" y="20100"/>
                    <a:pt x="31030" y="19997"/>
                    <a:pt x="31196" y="19997"/>
                  </a:cubicBezTo>
                  <a:cubicBezTo>
                    <a:pt x="31290" y="19997"/>
                    <a:pt x="31384" y="20030"/>
                    <a:pt x="31457" y="20103"/>
                  </a:cubicBezTo>
                  <a:cubicBezTo>
                    <a:pt x="32323" y="21088"/>
                    <a:pt x="33385" y="21486"/>
                    <a:pt x="34492" y="21486"/>
                  </a:cubicBezTo>
                  <a:cubicBezTo>
                    <a:pt x="36795" y="21486"/>
                    <a:pt x="39290" y="19759"/>
                    <a:pt x="40597" y="18001"/>
                  </a:cubicBezTo>
                  <a:cubicBezTo>
                    <a:pt x="42098" y="16000"/>
                    <a:pt x="42098" y="13565"/>
                    <a:pt x="39796" y="12131"/>
                  </a:cubicBezTo>
                  <a:cubicBezTo>
                    <a:pt x="38922" y="11577"/>
                    <a:pt x="37961" y="11377"/>
                    <a:pt x="36992" y="11377"/>
                  </a:cubicBezTo>
                  <a:cubicBezTo>
                    <a:pt x="36149" y="11377"/>
                    <a:pt x="35299" y="11529"/>
                    <a:pt x="34492" y="11730"/>
                  </a:cubicBezTo>
                  <a:cubicBezTo>
                    <a:pt x="34451" y="11743"/>
                    <a:pt x="34413" y="11749"/>
                    <a:pt x="34377" y="11749"/>
                  </a:cubicBezTo>
                  <a:cubicBezTo>
                    <a:pt x="34032" y="11749"/>
                    <a:pt x="33930" y="11217"/>
                    <a:pt x="34292" y="11097"/>
                  </a:cubicBezTo>
                  <a:lnTo>
                    <a:pt x="34325" y="11097"/>
                  </a:lnTo>
                  <a:cubicBezTo>
                    <a:pt x="34325" y="11063"/>
                    <a:pt x="34325" y="11030"/>
                    <a:pt x="34325" y="10963"/>
                  </a:cubicBezTo>
                  <a:cubicBezTo>
                    <a:pt x="34726" y="9729"/>
                    <a:pt x="34759" y="8428"/>
                    <a:pt x="34492" y="7227"/>
                  </a:cubicBezTo>
                  <a:cubicBezTo>
                    <a:pt x="34359" y="7127"/>
                    <a:pt x="34325" y="6960"/>
                    <a:pt x="34359" y="6827"/>
                  </a:cubicBezTo>
                  <a:cubicBezTo>
                    <a:pt x="33892" y="5259"/>
                    <a:pt x="32824" y="3891"/>
                    <a:pt x="31156" y="3224"/>
                  </a:cubicBezTo>
                  <a:cubicBezTo>
                    <a:pt x="30370" y="2898"/>
                    <a:pt x="29608" y="2750"/>
                    <a:pt x="28879" y="2750"/>
                  </a:cubicBezTo>
                  <a:cubicBezTo>
                    <a:pt x="26701" y="2750"/>
                    <a:pt x="24809" y="4069"/>
                    <a:pt x="23384" y="5893"/>
                  </a:cubicBezTo>
                  <a:cubicBezTo>
                    <a:pt x="23326" y="5968"/>
                    <a:pt x="23251" y="5999"/>
                    <a:pt x="23174" y="5999"/>
                  </a:cubicBezTo>
                  <a:cubicBezTo>
                    <a:pt x="22944" y="5999"/>
                    <a:pt x="22700" y="5718"/>
                    <a:pt x="22851" y="5493"/>
                  </a:cubicBezTo>
                  <a:cubicBezTo>
                    <a:pt x="22851" y="5459"/>
                    <a:pt x="22884" y="5459"/>
                    <a:pt x="22884" y="5459"/>
                  </a:cubicBezTo>
                  <a:cubicBezTo>
                    <a:pt x="22316" y="2621"/>
                    <a:pt x="20004" y="1"/>
                    <a:pt x="17375"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5"/>
            <p:cNvSpPr/>
            <p:nvPr/>
          </p:nvSpPr>
          <p:spPr>
            <a:xfrm>
              <a:off x="3115075" y="513325"/>
              <a:ext cx="150975" cy="93425"/>
            </a:xfrm>
            <a:custGeom>
              <a:avLst/>
              <a:gdLst/>
              <a:ahLst/>
              <a:cxnLst/>
              <a:rect l="l" t="t" r="r" b="b"/>
              <a:pathLst>
                <a:path w="6039" h="3737" extrusionOk="0">
                  <a:moveTo>
                    <a:pt x="1" y="0"/>
                  </a:moveTo>
                  <a:cubicBezTo>
                    <a:pt x="435" y="1201"/>
                    <a:pt x="635" y="2469"/>
                    <a:pt x="501" y="3736"/>
                  </a:cubicBezTo>
                  <a:cubicBezTo>
                    <a:pt x="2503" y="3103"/>
                    <a:pt x="4337" y="2302"/>
                    <a:pt x="6039" y="1101"/>
                  </a:cubicBezTo>
                  <a:cubicBezTo>
                    <a:pt x="4004" y="834"/>
                    <a:pt x="1969" y="534"/>
                    <a:pt x="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5"/>
            <p:cNvSpPr/>
            <p:nvPr/>
          </p:nvSpPr>
          <p:spPr>
            <a:xfrm>
              <a:off x="3033350" y="387400"/>
              <a:ext cx="153475" cy="110100"/>
            </a:xfrm>
            <a:custGeom>
              <a:avLst/>
              <a:gdLst/>
              <a:ahLst/>
              <a:cxnLst/>
              <a:rect l="l" t="t" r="r" b="b"/>
              <a:pathLst>
                <a:path w="6139" h="4404" extrusionOk="0">
                  <a:moveTo>
                    <a:pt x="6139" y="0"/>
                  </a:moveTo>
                  <a:lnTo>
                    <a:pt x="6139" y="0"/>
                  </a:lnTo>
                  <a:cubicBezTo>
                    <a:pt x="4204" y="267"/>
                    <a:pt x="2269" y="534"/>
                    <a:pt x="334" y="768"/>
                  </a:cubicBezTo>
                  <a:cubicBezTo>
                    <a:pt x="201" y="768"/>
                    <a:pt x="101" y="634"/>
                    <a:pt x="168" y="501"/>
                  </a:cubicBezTo>
                  <a:lnTo>
                    <a:pt x="101" y="467"/>
                  </a:lnTo>
                  <a:cubicBezTo>
                    <a:pt x="68" y="501"/>
                    <a:pt x="68" y="567"/>
                    <a:pt x="68" y="601"/>
                  </a:cubicBezTo>
                  <a:cubicBezTo>
                    <a:pt x="34" y="634"/>
                    <a:pt x="34" y="668"/>
                    <a:pt x="1" y="701"/>
                  </a:cubicBezTo>
                  <a:cubicBezTo>
                    <a:pt x="1335" y="1668"/>
                    <a:pt x="2369" y="2969"/>
                    <a:pt x="3003" y="4404"/>
                  </a:cubicBezTo>
                  <a:cubicBezTo>
                    <a:pt x="4171" y="3003"/>
                    <a:pt x="5205" y="1535"/>
                    <a:pt x="6139"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5"/>
            <p:cNvSpPr/>
            <p:nvPr/>
          </p:nvSpPr>
          <p:spPr>
            <a:xfrm>
              <a:off x="2644750" y="366900"/>
              <a:ext cx="512900" cy="324900"/>
            </a:xfrm>
            <a:custGeom>
              <a:avLst/>
              <a:gdLst/>
              <a:ahLst/>
              <a:cxnLst/>
              <a:rect l="l" t="t" r="r" b="b"/>
              <a:pathLst>
                <a:path w="20516" h="12996" extrusionOk="0">
                  <a:moveTo>
                    <a:pt x="8985" y="1"/>
                  </a:moveTo>
                  <a:cubicBezTo>
                    <a:pt x="4822" y="1"/>
                    <a:pt x="981" y="2520"/>
                    <a:pt x="0" y="6891"/>
                  </a:cubicBezTo>
                  <a:cubicBezTo>
                    <a:pt x="125" y="6878"/>
                    <a:pt x="255" y="6870"/>
                    <a:pt x="388" y="6870"/>
                  </a:cubicBezTo>
                  <a:cubicBezTo>
                    <a:pt x="577" y="6870"/>
                    <a:pt x="772" y="6886"/>
                    <a:pt x="968" y="6925"/>
                  </a:cubicBezTo>
                  <a:cubicBezTo>
                    <a:pt x="3937" y="7292"/>
                    <a:pt x="5705" y="9760"/>
                    <a:pt x="6138" y="12529"/>
                  </a:cubicBezTo>
                  <a:cubicBezTo>
                    <a:pt x="7613" y="10739"/>
                    <a:pt x="9597" y="9546"/>
                    <a:pt x="11784" y="9546"/>
                  </a:cubicBezTo>
                  <a:cubicBezTo>
                    <a:pt x="12614" y="9546"/>
                    <a:pt x="13473" y="9718"/>
                    <a:pt x="14344" y="10094"/>
                  </a:cubicBezTo>
                  <a:cubicBezTo>
                    <a:pt x="15712" y="10694"/>
                    <a:pt x="16746" y="11728"/>
                    <a:pt x="17380" y="12996"/>
                  </a:cubicBezTo>
                  <a:cubicBezTo>
                    <a:pt x="20515" y="8092"/>
                    <a:pt x="17546" y="2221"/>
                    <a:pt x="12243" y="520"/>
                  </a:cubicBezTo>
                  <a:cubicBezTo>
                    <a:pt x="11165" y="170"/>
                    <a:pt x="10064" y="1"/>
                    <a:pt x="8985"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5"/>
            <p:cNvSpPr/>
            <p:nvPr/>
          </p:nvSpPr>
          <p:spPr>
            <a:xfrm>
              <a:off x="2919950" y="271475"/>
              <a:ext cx="130950" cy="125950"/>
            </a:xfrm>
            <a:custGeom>
              <a:avLst/>
              <a:gdLst/>
              <a:ahLst/>
              <a:cxnLst/>
              <a:rect l="l" t="t" r="r" b="b"/>
              <a:pathLst>
                <a:path w="5238" h="5038" extrusionOk="0">
                  <a:moveTo>
                    <a:pt x="5237" y="1"/>
                  </a:moveTo>
                  <a:lnTo>
                    <a:pt x="5237" y="1"/>
                  </a:lnTo>
                  <a:cubicBezTo>
                    <a:pt x="3503" y="1135"/>
                    <a:pt x="1768" y="2302"/>
                    <a:pt x="0" y="3403"/>
                  </a:cubicBezTo>
                  <a:cubicBezTo>
                    <a:pt x="601" y="3503"/>
                    <a:pt x="1201" y="3637"/>
                    <a:pt x="1802" y="3837"/>
                  </a:cubicBezTo>
                  <a:cubicBezTo>
                    <a:pt x="2636" y="4137"/>
                    <a:pt x="3403" y="4537"/>
                    <a:pt x="4137" y="5038"/>
                  </a:cubicBezTo>
                  <a:cubicBezTo>
                    <a:pt x="4570" y="3370"/>
                    <a:pt x="4971" y="1702"/>
                    <a:pt x="5237"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5"/>
            <p:cNvSpPr/>
            <p:nvPr/>
          </p:nvSpPr>
          <p:spPr>
            <a:xfrm>
              <a:off x="2799850" y="221450"/>
              <a:ext cx="102600" cy="140950"/>
            </a:xfrm>
            <a:custGeom>
              <a:avLst/>
              <a:gdLst/>
              <a:ahLst/>
              <a:cxnLst/>
              <a:rect l="l" t="t" r="r" b="b"/>
              <a:pathLst>
                <a:path w="4104" h="5638" extrusionOk="0">
                  <a:moveTo>
                    <a:pt x="2803" y="0"/>
                  </a:moveTo>
                  <a:cubicBezTo>
                    <a:pt x="1702" y="1802"/>
                    <a:pt x="835" y="3703"/>
                    <a:pt x="1" y="5638"/>
                  </a:cubicBezTo>
                  <a:cubicBezTo>
                    <a:pt x="961" y="5374"/>
                    <a:pt x="1957" y="5248"/>
                    <a:pt x="2949" y="5248"/>
                  </a:cubicBezTo>
                  <a:cubicBezTo>
                    <a:pt x="3335" y="5248"/>
                    <a:pt x="3721" y="5267"/>
                    <a:pt x="4104" y="5304"/>
                  </a:cubicBezTo>
                  <a:cubicBezTo>
                    <a:pt x="3670" y="3536"/>
                    <a:pt x="3270" y="1768"/>
                    <a:pt x="2803"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5"/>
            <p:cNvSpPr/>
            <p:nvPr/>
          </p:nvSpPr>
          <p:spPr>
            <a:xfrm>
              <a:off x="2683950" y="278150"/>
              <a:ext cx="94250" cy="128450"/>
            </a:xfrm>
            <a:custGeom>
              <a:avLst/>
              <a:gdLst/>
              <a:ahLst/>
              <a:cxnLst/>
              <a:rect l="l" t="t" r="r" b="b"/>
              <a:pathLst>
                <a:path w="3770" h="5138" extrusionOk="0">
                  <a:moveTo>
                    <a:pt x="0" y="1"/>
                  </a:moveTo>
                  <a:lnTo>
                    <a:pt x="0" y="1"/>
                  </a:lnTo>
                  <a:cubicBezTo>
                    <a:pt x="200" y="1735"/>
                    <a:pt x="567" y="3436"/>
                    <a:pt x="1034" y="5138"/>
                  </a:cubicBezTo>
                  <a:cubicBezTo>
                    <a:pt x="1835" y="4504"/>
                    <a:pt x="2769" y="3970"/>
                    <a:pt x="3770" y="3637"/>
                  </a:cubicBezTo>
                  <a:cubicBezTo>
                    <a:pt x="2402" y="2536"/>
                    <a:pt x="1168" y="1302"/>
                    <a:pt x="0"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5"/>
            <p:cNvSpPr/>
            <p:nvPr/>
          </p:nvSpPr>
          <p:spPr>
            <a:xfrm>
              <a:off x="2561350" y="386575"/>
              <a:ext cx="136800" cy="108425"/>
            </a:xfrm>
            <a:custGeom>
              <a:avLst/>
              <a:gdLst/>
              <a:ahLst/>
              <a:cxnLst/>
              <a:rect l="l" t="t" r="r" b="b"/>
              <a:pathLst>
                <a:path w="5472" h="4337" extrusionOk="0">
                  <a:moveTo>
                    <a:pt x="1" y="0"/>
                  </a:moveTo>
                  <a:lnTo>
                    <a:pt x="1" y="0"/>
                  </a:lnTo>
                  <a:cubicBezTo>
                    <a:pt x="868" y="1701"/>
                    <a:pt x="2102" y="2869"/>
                    <a:pt x="3403" y="4337"/>
                  </a:cubicBezTo>
                  <a:cubicBezTo>
                    <a:pt x="3837" y="3102"/>
                    <a:pt x="4571" y="2035"/>
                    <a:pt x="5471" y="1201"/>
                  </a:cubicBezTo>
                  <a:lnTo>
                    <a:pt x="5438" y="1201"/>
                  </a:lnTo>
                  <a:cubicBezTo>
                    <a:pt x="3670" y="667"/>
                    <a:pt x="1835" y="267"/>
                    <a:pt x="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5"/>
            <p:cNvSpPr/>
            <p:nvPr/>
          </p:nvSpPr>
          <p:spPr>
            <a:xfrm>
              <a:off x="2495475" y="510700"/>
              <a:ext cx="145975" cy="59350"/>
            </a:xfrm>
            <a:custGeom>
              <a:avLst/>
              <a:gdLst/>
              <a:ahLst/>
              <a:cxnLst/>
              <a:rect l="l" t="t" r="r" b="b"/>
              <a:pathLst>
                <a:path w="5839" h="2374" extrusionOk="0">
                  <a:moveTo>
                    <a:pt x="5249" y="0"/>
                  </a:moveTo>
                  <a:cubicBezTo>
                    <a:pt x="3483" y="0"/>
                    <a:pt x="1742" y="135"/>
                    <a:pt x="1" y="406"/>
                  </a:cubicBezTo>
                  <a:cubicBezTo>
                    <a:pt x="834" y="1173"/>
                    <a:pt x="1735" y="1807"/>
                    <a:pt x="2803" y="2240"/>
                  </a:cubicBezTo>
                  <a:cubicBezTo>
                    <a:pt x="2869" y="2274"/>
                    <a:pt x="2903" y="2340"/>
                    <a:pt x="2903" y="2374"/>
                  </a:cubicBezTo>
                  <a:cubicBezTo>
                    <a:pt x="3670" y="1740"/>
                    <a:pt x="4604" y="1306"/>
                    <a:pt x="5605" y="1173"/>
                  </a:cubicBezTo>
                  <a:cubicBezTo>
                    <a:pt x="5638" y="773"/>
                    <a:pt x="5738" y="372"/>
                    <a:pt x="5838" y="5"/>
                  </a:cubicBezTo>
                  <a:cubicBezTo>
                    <a:pt x="5641" y="2"/>
                    <a:pt x="5445" y="0"/>
                    <a:pt x="5249"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5"/>
            <p:cNvSpPr/>
            <p:nvPr/>
          </p:nvSpPr>
          <p:spPr>
            <a:xfrm>
              <a:off x="2289500" y="936750"/>
              <a:ext cx="132625" cy="171550"/>
            </a:xfrm>
            <a:custGeom>
              <a:avLst/>
              <a:gdLst/>
              <a:ahLst/>
              <a:cxnLst/>
              <a:rect l="l" t="t" r="r" b="b"/>
              <a:pathLst>
                <a:path w="5305" h="6862" extrusionOk="0">
                  <a:moveTo>
                    <a:pt x="3907" y="1"/>
                  </a:moveTo>
                  <a:cubicBezTo>
                    <a:pt x="2415" y="1"/>
                    <a:pt x="1047" y="1432"/>
                    <a:pt x="567" y="2711"/>
                  </a:cubicBezTo>
                  <a:cubicBezTo>
                    <a:pt x="0" y="4312"/>
                    <a:pt x="501" y="5680"/>
                    <a:pt x="1668" y="6780"/>
                  </a:cubicBezTo>
                  <a:cubicBezTo>
                    <a:pt x="1725" y="6837"/>
                    <a:pt x="1795" y="6862"/>
                    <a:pt x="1864" y="6862"/>
                  </a:cubicBezTo>
                  <a:cubicBezTo>
                    <a:pt x="2039" y="6862"/>
                    <a:pt x="2207" y="6705"/>
                    <a:pt x="2135" y="6513"/>
                  </a:cubicBezTo>
                  <a:cubicBezTo>
                    <a:pt x="1802" y="5613"/>
                    <a:pt x="1868" y="4379"/>
                    <a:pt x="2269" y="3511"/>
                  </a:cubicBezTo>
                  <a:cubicBezTo>
                    <a:pt x="2769" y="2444"/>
                    <a:pt x="3636" y="2210"/>
                    <a:pt x="4537" y="1643"/>
                  </a:cubicBezTo>
                  <a:cubicBezTo>
                    <a:pt x="5304" y="1176"/>
                    <a:pt x="4971" y="76"/>
                    <a:pt x="4103" y="9"/>
                  </a:cubicBezTo>
                  <a:cubicBezTo>
                    <a:pt x="4038" y="3"/>
                    <a:pt x="3972" y="1"/>
                    <a:pt x="3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5"/>
            <p:cNvSpPr/>
            <p:nvPr/>
          </p:nvSpPr>
          <p:spPr>
            <a:xfrm>
              <a:off x="2711100" y="382500"/>
              <a:ext cx="232800" cy="118850"/>
            </a:xfrm>
            <a:custGeom>
              <a:avLst/>
              <a:gdLst/>
              <a:ahLst/>
              <a:cxnLst/>
              <a:rect l="l" t="t" r="r" b="b"/>
              <a:pathLst>
                <a:path w="9312" h="4754" extrusionOk="0">
                  <a:moveTo>
                    <a:pt x="7070" y="0"/>
                  </a:moveTo>
                  <a:cubicBezTo>
                    <a:pt x="4142" y="0"/>
                    <a:pt x="1070" y="1719"/>
                    <a:pt x="48" y="4500"/>
                  </a:cubicBezTo>
                  <a:cubicBezTo>
                    <a:pt x="0" y="4644"/>
                    <a:pt x="143" y="4753"/>
                    <a:pt x="276" y="4753"/>
                  </a:cubicBezTo>
                  <a:cubicBezTo>
                    <a:pt x="328" y="4753"/>
                    <a:pt x="378" y="4737"/>
                    <a:pt x="415" y="4700"/>
                  </a:cubicBezTo>
                  <a:cubicBezTo>
                    <a:pt x="2539" y="2576"/>
                    <a:pt x="4749" y="1474"/>
                    <a:pt x="7646" y="1474"/>
                  </a:cubicBezTo>
                  <a:cubicBezTo>
                    <a:pt x="7888" y="1474"/>
                    <a:pt x="8135" y="1482"/>
                    <a:pt x="8388" y="1497"/>
                  </a:cubicBezTo>
                  <a:cubicBezTo>
                    <a:pt x="8398" y="1498"/>
                    <a:pt x="8409" y="1498"/>
                    <a:pt x="8419" y="1498"/>
                  </a:cubicBezTo>
                  <a:cubicBezTo>
                    <a:pt x="9159" y="1498"/>
                    <a:pt x="9312" y="328"/>
                    <a:pt x="8588" y="163"/>
                  </a:cubicBezTo>
                  <a:cubicBezTo>
                    <a:pt x="8094" y="53"/>
                    <a:pt x="7584" y="0"/>
                    <a:pt x="7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55"/>
          <p:cNvGrpSpPr/>
          <p:nvPr/>
        </p:nvGrpSpPr>
        <p:grpSpPr>
          <a:xfrm rot="900036">
            <a:off x="7299142" y="665689"/>
            <a:ext cx="1371560" cy="836063"/>
            <a:chOff x="4606800" y="1956825"/>
            <a:chExt cx="1503600" cy="916550"/>
          </a:xfrm>
        </p:grpSpPr>
        <p:sp>
          <p:nvSpPr>
            <p:cNvPr id="911" name="Google Shape;911;p55"/>
            <p:cNvSpPr/>
            <p:nvPr/>
          </p:nvSpPr>
          <p:spPr>
            <a:xfrm>
              <a:off x="4606800" y="1956825"/>
              <a:ext cx="1503600" cy="916550"/>
            </a:xfrm>
            <a:custGeom>
              <a:avLst/>
              <a:gdLst/>
              <a:ahLst/>
              <a:cxnLst/>
              <a:rect l="l" t="t" r="r" b="b"/>
              <a:pathLst>
                <a:path w="60144" h="36662" extrusionOk="0">
                  <a:moveTo>
                    <a:pt x="32245" y="3456"/>
                  </a:moveTo>
                  <a:cubicBezTo>
                    <a:pt x="40464" y="3456"/>
                    <a:pt x="47734" y="9703"/>
                    <a:pt x="47734" y="18248"/>
                  </a:cubicBezTo>
                  <a:cubicBezTo>
                    <a:pt x="47434" y="18114"/>
                    <a:pt x="47134" y="17981"/>
                    <a:pt x="46800" y="17881"/>
                  </a:cubicBezTo>
                  <a:cubicBezTo>
                    <a:pt x="46429" y="10724"/>
                    <a:pt x="40101" y="5784"/>
                    <a:pt x="33269" y="5784"/>
                  </a:cubicBezTo>
                  <a:cubicBezTo>
                    <a:pt x="32745" y="5784"/>
                    <a:pt x="32217" y="5813"/>
                    <a:pt x="31690" y="5872"/>
                  </a:cubicBezTo>
                  <a:cubicBezTo>
                    <a:pt x="23550" y="6773"/>
                    <a:pt x="17346" y="13511"/>
                    <a:pt x="15278" y="21150"/>
                  </a:cubicBezTo>
                  <a:cubicBezTo>
                    <a:pt x="14844" y="20783"/>
                    <a:pt x="14344" y="20516"/>
                    <a:pt x="13777" y="20449"/>
                  </a:cubicBezTo>
                  <a:cubicBezTo>
                    <a:pt x="13677" y="20433"/>
                    <a:pt x="13585" y="20424"/>
                    <a:pt x="13497" y="20424"/>
                  </a:cubicBezTo>
                  <a:cubicBezTo>
                    <a:pt x="13410" y="20424"/>
                    <a:pt x="13326" y="20433"/>
                    <a:pt x="13243" y="20449"/>
                  </a:cubicBezTo>
                  <a:cubicBezTo>
                    <a:pt x="15311" y="12043"/>
                    <a:pt x="21315" y="4671"/>
                    <a:pt x="30322" y="3570"/>
                  </a:cubicBezTo>
                  <a:cubicBezTo>
                    <a:pt x="30967" y="3494"/>
                    <a:pt x="31609" y="3456"/>
                    <a:pt x="32245" y="3456"/>
                  </a:cubicBezTo>
                  <a:close/>
                  <a:moveTo>
                    <a:pt x="32509" y="10974"/>
                  </a:moveTo>
                  <a:cubicBezTo>
                    <a:pt x="33924" y="10974"/>
                    <a:pt x="35340" y="11219"/>
                    <a:pt x="36660" y="11710"/>
                  </a:cubicBezTo>
                  <a:cubicBezTo>
                    <a:pt x="38094" y="12243"/>
                    <a:pt x="39395" y="13111"/>
                    <a:pt x="40262" y="14378"/>
                  </a:cubicBezTo>
                  <a:cubicBezTo>
                    <a:pt x="40696" y="15012"/>
                    <a:pt x="41030" y="15679"/>
                    <a:pt x="41263" y="16413"/>
                  </a:cubicBezTo>
                  <a:cubicBezTo>
                    <a:pt x="41363" y="16913"/>
                    <a:pt x="41563" y="17380"/>
                    <a:pt x="41863" y="17814"/>
                  </a:cubicBezTo>
                  <a:cubicBezTo>
                    <a:pt x="41763" y="17814"/>
                    <a:pt x="41697" y="17847"/>
                    <a:pt x="41630" y="17914"/>
                  </a:cubicBezTo>
                  <a:cubicBezTo>
                    <a:pt x="41597" y="17947"/>
                    <a:pt x="41563" y="17981"/>
                    <a:pt x="41530" y="18014"/>
                  </a:cubicBezTo>
                  <a:cubicBezTo>
                    <a:pt x="41497" y="18047"/>
                    <a:pt x="41463" y="18114"/>
                    <a:pt x="41463" y="18181"/>
                  </a:cubicBezTo>
                  <a:cubicBezTo>
                    <a:pt x="40996" y="18348"/>
                    <a:pt x="40529" y="18548"/>
                    <a:pt x="40096" y="18781"/>
                  </a:cubicBezTo>
                  <a:cubicBezTo>
                    <a:pt x="39183" y="15069"/>
                    <a:pt x="35772" y="12745"/>
                    <a:pt x="32066" y="12745"/>
                  </a:cubicBezTo>
                  <a:cubicBezTo>
                    <a:pt x="31709" y="12745"/>
                    <a:pt x="31349" y="12766"/>
                    <a:pt x="30989" y="12810"/>
                  </a:cubicBezTo>
                  <a:cubicBezTo>
                    <a:pt x="26319" y="13411"/>
                    <a:pt x="23017" y="17247"/>
                    <a:pt x="21883" y="21617"/>
                  </a:cubicBezTo>
                  <a:cubicBezTo>
                    <a:pt x="21449" y="21583"/>
                    <a:pt x="21015" y="21583"/>
                    <a:pt x="20548" y="21583"/>
                  </a:cubicBezTo>
                  <a:lnTo>
                    <a:pt x="20582" y="21583"/>
                  </a:lnTo>
                  <a:cubicBezTo>
                    <a:pt x="21549" y="16847"/>
                    <a:pt x="24451" y="12744"/>
                    <a:pt x="29288" y="11409"/>
                  </a:cubicBezTo>
                  <a:cubicBezTo>
                    <a:pt x="30332" y="11119"/>
                    <a:pt x="31420" y="10974"/>
                    <a:pt x="32509" y="10974"/>
                  </a:cubicBezTo>
                  <a:close/>
                  <a:moveTo>
                    <a:pt x="32914" y="8786"/>
                  </a:moveTo>
                  <a:cubicBezTo>
                    <a:pt x="38405" y="8786"/>
                    <a:pt x="43913" y="11467"/>
                    <a:pt x="44399" y="17580"/>
                  </a:cubicBezTo>
                  <a:cubicBezTo>
                    <a:pt x="43731" y="17614"/>
                    <a:pt x="43098" y="17714"/>
                    <a:pt x="42464" y="17847"/>
                  </a:cubicBezTo>
                  <a:cubicBezTo>
                    <a:pt x="42597" y="16179"/>
                    <a:pt x="40729" y="13611"/>
                    <a:pt x="39762" y="12744"/>
                  </a:cubicBezTo>
                  <a:cubicBezTo>
                    <a:pt x="37866" y="11028"/>
                    <a:pt x="35101" y="10317"/>
                    <a:pt x="32545" y="10317"/>
                  </a:cubicBezTo>
                  <a:cubicBezTo>
                    <a:pt x="32268" y="10317"/>
                    <a:pt x="31993" y="10326"/>
                    <a:pt x="31723" y="10342"/>
                  </a:cubicBezTo>
                  <a:cubicBezTo>
                    <a:pt x="25752" y="10776"/>
                    <a:pt x="20715" y="15512"/>
                    <a:pt x="20248" y="21550"/>
                  </a:cubicBezTo>
                  <a:cubicBezTo>
                    <a:pt x="20248" y="21583"/>
                    <a:pt x="20281" y="21583"/>
                    <a:pt x="20281" y="21617"/>
                  </a:cubicBezTo>
                  <a:cubicBezTo>
                    <a:pt x="19481" y="21717"/>
                    <a:pt x="18680" y="21950"/>
                    <a:pt x="17946" y="22351"/>
                  </a:cubicBezTo>
                  <a:cubicBezTo>
                    <a:pt x="19214" y="16646"/>
                    <a:pt x="22149" y="11376"/>
                    <a:pt x="28054" y="9508"/>
                  </a:cubicBezTo>
                  <a:cubicBezTo>
                    <a:pt x="29578" y="9034"/>
                    <a:pt x="31245" y="8786"/>
                    <a:pt x="32914" y="8786"/>
                  </a:cubicBezTo>
                  <a:close/>
                  <a:moveTo>
                    <a:pt x="32553" y="694"/>
                  </a:moveTo>
                  <a:cubicBezTo>
                    <a:pt x="43605" y="694"/>
                    <a:pt x="52968" y="10559"/>
                    <a:pt x="50169" y="21850"/>
                  </a:cubicBezTo>
                  <a:cubicBezTo>
                    <a:pt x="50136" y="21950"/>
                    <a:pt x="50136" y="22017"/>
                    <a:pt x="50169" y="22084"/>
                  </a:cubicBezTo>
                  <a:cubicBezTo>
                    <a:pt x="50003" y="22217"/>
                    <a:pt x="49836" y="22351"/>
                    <a:pt x="49702" y="22484"/>
                  </a:cubicBezTo>
                  <a:cubicBezTo>
                    <a:pt x="49702" y="22484"/>
                    <a:pt x="49676" y="22484"/>
                    <a:pt x="49670" y="22507"/>
                  </a:cubicBezTo>
                  <a:lnTo>
                    <a:pt x="49670" y="22507"/>
                  </a:lnTo>
                  <a:cubicBezTo>
                    <a:pt x="49867" y="20778"/>
                    <a:pt x="49334" y="19547"/>
                    <a:pt x="48435" y="18748"/>
                  </a:cubicBezTo>
                  <a:cubicBezTo>
                    <a:pt x="48823" y="9699"/>
                    <a:pt x="41101" y="2748"/>
                    <a:pt x="32369" y="2748"/>
                  </a:cubicBezTo>
                  <a:cubicBezTo>
                    <a:pt x="32088" y="2748"/>
                    <a:pt x="31806" y="2755"/>
                    <a:pt x="31523" y="2770"/>
                  </a:cubicBezTo>
                  <a:cubicBezTo>
                    <a:pt x="21749" y="3270"/>
                    <a:pt x="14477" y="11209"/>
                    <a:pt x="12809" y="20516"/>
                  </a:cubicBezTo>
                  <a:cubicBezTo>
                    <a:pt x="11742" y="20749"/>
                    <a:pt x="10841" y="21617"/>
                    <a:pt x="10541" y="22684"/>
                  </a:cubicBezTo>
                  <a:cubicBezTo>
                    <a:pt x="10374" y="22551"/>
                    <a:pt x="10241" y="22451"/>
                    <a:pt x="10074" y="22317"/>
                  </a:cubicBezTo>
                  <a:cubicBezTo>
                    <a:pt x="12142" y="11409"/>
                    <a:pt x="19447" y="1536"/>
                    <a:pt x="31323" y="735"/>
                  </a:cubicBezTo>
                  <a:cubicBezTo>
                    <a:pt x="31735" y="708"/>
                    <a:pt x="32145" y="694"/>
                    <a:pt x="32553" y="694"/>
                  </a:cubicBezTo>
                  <a:close/>
                  <a:moveTo>
                    <a:pt x="33112" y="6456"/>
                  </a:moveTo>
                  <a:cubicBezTo>
                    <a:pt x="39569" y="6456"/>
                    <a:pt x="45575" y="10828"/>
                    <a:pt x="46066" y="17681"/>
                  </a:cubicBezTo>
                  <a:cubicBezTo>
                    <a:pt x="45766" y="17647"/>
                    <a:pt x="45433" y="17614"/>
                    <a:pt x="45099" y="17580"/>
                  </a:cubicBezTo>
                  <a:cubicBezTo>
                    <a:pt x="44728" y="11127"/>
                    <a:pt x="38735" y="8121"/>
                    <a:pt x="32937" y="8121"/>
                  </a:cubicBezTo>
                  <a:cubicBezTo>
                    <a:pt x="31962" y="8121"/>
                    <a:pt x="30992" y="8206"/>
                    <a:pt x="30055" y="8374"/>
                  </a:cubicBezTo>
                  <a:cubicBezTo>
                    <a:pt x="23017" y="9641"/>
                    <a:pt x="18080" y="15512"/>
                    <a:pt x="17513" y="22584"/>
                  </a:cubicBezTo>
                  <a:cubicBezTo>
                    <a:pt x="17112" y="22851"/>
                    <a:pt x="16712" y="23118"/>
                    <a:pt x="16379" y="23451"/>
                  </a:cubicBezTo>
                  <a:cubicBezTo>
                    <a:pt x="16345" y="22717"/>
                    <a:pt x="16045" y="21984"/>
                    <a:pt x="15545" y="21450"/>
                  </a:cubicBezTo>
                  <a:cubicBezTo>
                    <a:pt x="18180" y="14678"/>
                    <a:pt x="22583" y="8407"/>
                    <a:pt x="30122" y="6773"/>
                  </a:cubicBezTo>
                  <a:cubicBezTo>
                    <a:pt x="31117" y="6559"/>
                    <a:pt x="32120" y="6456"/>
                    <a:pt x="33112" y="6456"/>
                  </a:cubicBezTo>
                  <a:close/>
                  <a:moveTo>
                    <a:pt x="44702" y="18182"/>
                  </a:moveTo>
                  <a:cubicBezTo>
                    <a:pt x="45261" y="18182"/>
                    <a:pt x="45802" y="18246"/>
                    <a:pt x="46300" y="18381"/>
                  </a:cubicBezTo>
                  <a:cubicBezTo>
                    <a:pt x="46367" y="18414"/>
                    <a:pt x="46400" y="18414"/>
                    <a:pt x="46467" y="18414"/>
                  </a:cubicBezTo>
                  <a:cubicBezTo>
                    <a:pt x="48135" y="18915"/>
                    <a:pt x="49335" y="20249"/>
                    <a:pt x="49202" y="22651"/>
                  </a:cubicBezTo>
                  <a:cubicBezTo>
                    <a:pt x="49202" y="22804"/>
                    <a:pt x="49332" y="22886"/>
                    <a:pt x="49449" y="22886"/>
                  </a:cubicBezTo>
                  <a:cubicBezTo>
                    <a:pt x="49510" y="22886"/>
                    <a:pt x="49568" y="22863"/>
                    <a:pt x="49602" y="22818"/>
                  </a:cubicBezTo>
                  <a:cubicBezTo>
                    <a:pt x="49670" y="22930"/>
                    <a:pt x="49814" y="23028"/>
                    <a:pt x="49961" y="23028"/>
                  </a:cubicBezTo>
                  <a:cubicBezTo>
                    <a:pt x="50032" y="23028"/>
                    <a:pt x="50104" y="23005"/>
                    <a:pt x="50169" y="22951"/>
                  </a:cubicBezTo>
                  <a:cubicBezTo>
                    <a:pt x="51421" y="21958"/>
                    <a:pt x="53098" y="21130"/>
                    <a:pt x="54694" y="21130"/>
                  </a:cubicBezTo>
                  <a:cubicBezTo>
                    <a:pt x="55778" y="21130"/>
                    <a:pt x="56825" y="21512"/>
                    <a:pt x="57675" y="22484"/>
                  </a:cubicBezTo>
                  <a:cubicBezTo>
                    <a:pt x="59879" y="25055"/>
                    <a:pt x="57532" y="28132"/>
                    <a:pt x="54657" y="28132"/>
                  </a:cubicBezTo>
                  <a:cubicBezTo>
                    <a:pt x="54399" y="28132"/>
                    <a:pt x="54136" y="28107"/>
                    <a:pt x="53872" y="28055"/>
                  </a:cubicBezTo>
                  <a:cubicBezTo>
                    <a:pt x="53860" y="28053"/>
                    <a:pt x="53848" y="28052"/>
                    <a:pt x="53837" y="28052"/>
                  </a:cubicBezTo>
                  <a:cubicBezTo>
                    <a:pt x="53632" y="28052"/>
                    <a:pt x="53582" y="28325"/>
                    <a:pt x="53772" y="28388"/>
                  </a:cubicBezTo>
                  <a:cubicBezTo>
                    <a:pt x="53805" y="28388"/>
                    <a:pt x="53805" y="28388"/>
                    <a:pt x="53805" y="28422"/>
                  </a:cubicBezTo>
                  <a:cubicBezTo>
                    <a:pt x="53805" y="28455"/>
                    <a:pt x="53805" y="28555"/>
                    <a:pt x="53839" y="28622"/>
                  </a:cubicBezTo>
                  <a:cubicBezTo>
                    <a:pt x="55728" y="32668"/>
                    <a:pt x="52507" y="34519"/>
                    <a:pt x="49399" y="34519"/>
                  </a:cubicBezTo>
                  <a:cubicBezTo>
                    <a:pt x="47075" y="34519"/>
                    <a:pt x="44813" y="33484"/>
                    <a:pt x="44799" y="31557"/>
                  </a:cubicBezTo>
                  <a:cubicBezTo>
                    <a:pt x="44832" y="31357"/>
                    <a:pt x="44832" y="31157"/>
                    <a:pt x="44832" y="30957"/>
                  </a:cubicBezTo>
                  <a:cubicBezTo>
                    <a:pt x="44866" y="30923"/>
                    <a:pt x="44866" y="30923"/>
                    <a:pt x="44866" y="30890"/>
                  </a:cubicBezTo>
                  <a:cubicBezTo>
                    <a:pt x="44866" y="30857"/>
                    <a:pt x="44866" y="30823"/>
                    <a:pt x="44832" y="30790"/>
                  </a:cubicBezTo>
                  <a:cubicBezTo>
                    <a:pt x="44832" y="30723"/>
                    <a:pt x="44832" y="30656"/>
                    <a:pt x="44832" y="30590"/>
                  </a:cubicBezTo>
                  <a:cubicBezTo>
                    <a:pt x="44815" y="30386"/>
                    <a:pt x="44651" y="30277"/>
                    <a:pt x="44494" y="30277"/>
                  </a:cubicBezTo>
                  <a:cubicBezTo>
                    <a:pt x="44343" y="30277"/>
                    <a:pt x="44198" y="30377"/>
                    <a:pt x="44198" y="30590"/>
                  </a:cubicBezTo>
                  <a:cubicBezTo>
                    <a:pt x="44198" y="32234"/>
                    <a:pt x="43035" y="33668"/>
                    <a:pt x="41465" y="33668"/>
                  </a:cubicBezTo>
                  <a:cubicBezTo>
                    <a:pt x="41156" y="33668"/>
                    <a:pt x="40831" y="33613"/>
                    <a:pt x="40496" y="33492"/>
                  </a:cubicBezTo>
                  <a:cubicBezTo>
                    <a:pt x="38628" y="32825"/>
                    <a:pt x="38328" y="30857"/>
                    <a:pt x="39128" y="29289"/>
                  </a:cubicBezTo>
                  <a:cubicBezTo>
                    <a:pt x="39328" y="29155"/>
                    <a:pt x="39528" y="29055"/>
                    <a:pt x="39729" y="28922"/>
                  </a:cubicBezTo>
                  <a:cubicBezTo>
                    <a:pt x="40045" y="28721"/>
                    <a:pt x="39866" y="28321"/>
                    <a:pt x="39575" y="28321"/>
                  </a:cubicBezTo>
                  <a:cubicBezTo>
                    <a:pt x="39529" y="28321"/>
                    <a:pt x="39479" y="28332"/>
                    <a:pt x="39428" y="28355"/>
                  </a:cubicBezTo>
                  <a:cubicBezTo>
                    <a:pt x="38390" y="28874"/>
                    <a:pt x="36878" y="29537"/>
                    <a:pt x="35556" y="29537"/>
                  </a:cubicBezTo>
                  <a:cubicBezTo>
                    <a:pt x="34499" y="29537"/>
                    <a:pt x="33565" y="29114"/>
                    <a:pt x="33091" y="27854"/>
                  </a:cubicBezTo>
                  <a:cubicBezTo>
                    <a:pt x="32490" y="26353"/>
                    <a:pt x="33858" y="25119"/>
                    <a:pt x="35225" y="24786"/>
                  </a:cubicBezTo>
                  <a:cubicBezTo>
                    <a:pt x="35547" y="24690"/>
                    <a:pt x="35868" y="24650"/>
                    <a:pt x="36187" y="24650"/>
                  </a:cubicBezTo>
                  <a:cubicBezTo>
                    <a:pt x="36764" y="24650"/>
                    <a:pt x="37336" y="24781"/>
                    <a:pt x="37894" y="24952"/>
                  </a:cubicBezTo>
                  <a:cubicBezTo>
                    <a:pt x="37894" y="24986"/>
                    <a:pt x="37927" y="24986"/>
                    <a:pt x="37927" y="25019"/>
                  </a:cubicBezTo>
                  <a:cubicBezTo>
                    <a:pt x="37998" y="25131"/>
                    <a:pt x="38100" y="25177"/>
                    <a:pt x="38201" y="25177"/>
                  </a:cubicBezTo>
                  <a:cubicBezTo>
                    <a:pt x="38434" y="25177"/>
                    <a:pt x="38667" y="24931"/>
                    <a:pt x="38528" y="24652"/>
                  </a:cubicBezTo>
                  <a:cubicBezTo>
                    <a:pt x="37027" y="21984"/>
                    <a:pt x="39162" y="19682"/>
                    <a:pt x="41897" y="18715"/>
                  </a:cubicBezTo>
                  <a:cubicBezTo>
                    <a:pt x="41997" y="18715"/>
                    <a:pt x="42130" y="18681"/>
                    <a:pt x="42197" y="18581"/>
                  </a:cubicBezTo>
                  <a:cubicBezTo>
                    <a:pt x="43013" y="18322"/>
                    <a:pt x="43876" y="18182"/>
                    <a:pt x="44702" y="18182"/>
                  </a:cubicBezTo>
                  <a:close/>
                  <a:moveTo>
                    <a:pt x="13372" y="20910"/>
                  </a:moveTo>
                  <a:cubicBezTo>
                    <a:pt x="13627" y="20910"/>
                    <a:pt x="13886" y="20954"/>
                    <a:pt x="14144" y="21050"/>
                  </a:cubicBezTo>
                  <a:cubicBezTo>
                    <a:pt x="14544" y="21183"/>
                    <a:pt x="14878" y="21417"/>
                    <a:pt x="15111" y="21717"/>
                  </a:cubicBezTo>
                  <a:cubicBezTo>
                    <a:pt x="15111" y="21817"/>
                    <a:pt x="15211" y="21884"/>
                    <a:pt x="15278" y="21884"/>
                  </a:cubicBezTo>
                  <a:cubicBezTo>
                    <a:pt x="15745" y="22451"/>
                    <a:pt x="15978" y="23251"/>
                    <a:pt x="15878" y="24052"/>
                  </a:cubicBezTo>
                  <a:cubicBezTo>
                    <a:pt x="15859" y="24185"/>
                    <a:pt x="15992" y="24264"/>
                    <a:pt x="16116" y="24264"/>
                  </a:cubicBezTo>
                  <a:cubicBezTo>
                    <a:pt x="16209" y="24264"/>
                    <a:pt x="16298" y="24219"/>
                    <a:pt x="16312" y="24118"/>
                  </a:cubicBezTo>
                  <a:cubicBezTo>
                    <a:pt x="16345" y="24018"/>
                    <a:pt x="16345" y="23952"/>
                    <a:pt x="16345" y="23852"/>
                  </a:cubicBezTo>
                  <a:cubicBezTo>
                    <a:pt x="16379" y="23852"/>
                    <a:pt x="16412" y="23852"/>
                    <a:pt x="16445" y="23818"/>
                  </a:cubicBezTo>
                  <a:cubicBezTo>
                    <a:pt x="17714" y="22778"/>
                    <a:pt x="19253" y="22162"/>
                    <a:pt x="20843" y="22162"/>
                  </a:cubicBezTo>
                  <a:cubicBezTo>
                    <a:pt x="21342" y="22162"/>
                    <a:pt x="21847" y="22223"/>
                    <a:pt x="22350" y="22351"/>
                  </a:cubicBezTo>
                  <a:cubicBezTo>
                    <a:pt x="24751" y="22918"/>
                    <a:pt x="27787" y="25953"/>
                    <a:pt x="25018" y="28221"/>
                  </a:cubicBezTo>
                  <a:cubicBezTo>
                    <a:pt x="24751" y="28455"/>
                    <a:pt x="24985" y="28788"/>
                    <a:pt x="25285" y="28788"/>
                  </a:cubicBezTo>
                  <a:cubicBezTo>
                    <a:pt x="27753" y="30490"/>
                    <a:pt x="26152" y="33892"/>
                    <a:pt x="23617" y="34526"/>
                  </a:cubicBezTo>
                  <a:cubicBezTo>
                    <a:pt x="23188" y="34635"/>
                    <a:pt x="22765" y="34683"/>
                    <a:pt x="22349" y="34683"/>
                  </a:cubicBezTo>
                  <a:cubicBezTo>
                    <a:pt x="20333" y="34683"/>
                    <a:pt x="18459" y="33541"/>
                    <a:pt x="16746" y="32491"/>
                  </a:cubicBezTo>
                  <a:cubicBezTo>
                    <a:pt x="16673" y="32446"/>
                    <a:pt x="16603" y="32427"/>
                    <a:pt x="16538" y="32427"/>
                  </a:cubicBezTo>
                  <a:cubicBezTo>
                    <a:pt x="16221" y="32427"/>
                    <a:pt x="16046" y="32903"/>
                    <a:pt x="16379" y="33125"/>
                  </a:cubicBezTo>
                  <a:cubicBezTo>
                    <a:pt x="16379" y="33125"/>
                    <a:pt x="16379" y="33158"/>
                    <a:pt x="16379" y="33158"/>
                  </a:cubicBezTo>
                  <a:cubicBezTo>
                    <a:pt x="16605" y="34874"/>
                    <a:pt x="14444" y="35930"/>
                    <a:pt x="12945" y="35930"/>
                  </a:cubicBezTo>
                  <a:cubicBezTo>
                    <a:pt x="12899" y="35930"/>
                    <a:pt x="12854" y="35929"/>
                    <a:pt x="12809" y="35927"/>
                  </a:cubicBezTo>
                  <a:cubicBezTo>
                    <a:pt x="10808" y="35860"/>
                    <a:pt x="9474" y="34059"/>
                    <a:pt x="9807" y="32124"/>
                  </a:cubicBezTo>
                  <a:cubicBezTo>
                    <a:pt x="9847" y="31865"/>
                    <a:pt x="9649" y="31689"/>
                    <a:pt x="9454" y="31689"/>
                  </a:cubicBezTo>
                  <a:cubicBezTo>
                    <a:pt x="9323" y="31689"/>
                    <a:pt x="9194" y="31769"/>
                    <a:pt x="9140" y="31957"/>
                  </a:cubicBezTo>
                  <a:cubicBezTo>
                    <a:pt x="9107" y="32024"/>
                    <a:pt x="9107" y="32124"/>
                    <a:pt x="9073" y="32224"/>
                  </a:cubicBezTo>
                  <a:cubicBezTo>
                    <a:pt x="8257" y="33423"/>
                    <a:pt x="6544" y="34134"/>
                    <a:pt x="4963" y="34134"/>
                  </a:cubicBezTo>
                  <a:cubicBezTo>
                    <a:pt x="4476" y="34134"/>
                    <a:pt x="4001" y="34067"/>
                    <a:pt x="3569" y="33925"/>
                  </a:cubicBezTo>
                  <a:cubicBezTo>
                    <a:pt x="1701" y="33325"/>
                    <a:pt x="1668" y="31257"/>
                    <a:pt x="3002" y="30089"/>
                  </a:cubicBezTo>
                  <a:cubicBezTo>
                    <a:pt x="3770" y="29389"/>
                    <a:pt x="4804" y="29155"/>
                    <a:pt x="5771" y="28855"/>
                  </a:cubicBezTo>
                  <a:cubicBezTo>
                    <a:pt x="6038" y="28788"/>
                    <a:pt x="6071" y="28522"/>
                    <a:pt x="5938" y="28355"/>
                  </a:cubicBezTo>
                  <a:cubicBezTo>
                    <a:pt x="5938" y="28288"/>
                    <a:pt x="5904" y="28188"/>
                    <a:pt x="5804" y="28155"/>
                  </a:cubicBezTo>
                  <a:cubicBezTo>
                    <a:pt x="4470" y="27688"/>
                    <a:pt x="3069" y="27187"/>
                    <a:pt x="2435" y="25753"/>
                  </a:cubicBezTo>
                  <a:cubicBezTo>
                    <a:pt x="1701" y="24018"/>
                    <a:pt x="2802" y="22651"/>
                    <a:pt x="4470" y="22150"/>
                  </a:cubicBezTo>
                  <a:cubicBezTo>
                    <a:pt x="5101" y="21969"/>
                    <a:pt x="5762" y="21870"/>
                    <a:pt x="6419" y="21870"/>
                  </a:cubicBezTo>
                  <a:cubicBezTo>
                    <a:pt x="7569" y="21870"/>
                    <a:pt x="8706" y="22171"/>
                    <a:pt x="9640" y="22851"/>
                  </a:cubicBezTo>
                  <a:cubicBezTo>
                    <a:pt x="9640" y="22851"/>
                    <a:pt x="9640" y="22884"/>
                    <a:pt x="9640" y="22918"/>
                  </a:cubicBezTo>
                  <a:cubicBezTo>
                    <a:pt x="9640" y="23031"/>
                    <a:pt x="9717" y="23098"/>
                    <a:pt x="9809" y="23098"/>
                  </a:cubicBezTo>
                  <a:cubicBezTo>
                    <a:pt x="9852" y="23098"/>
                    <a:pt x="9898" y="23083"/>
                    <a:pt x="9941" y="23051"/>
                  </a:cubicBezTo>
                  <a:cubicBezTo>
                    <a:pt x="10107" y="23218"/>
                    <a:pt x="10274" y="23385"/>
                    <a:pt x="10441" y="23585"/>
                  </a:cubicBezTo>
                  <a:cubicBezTo>
                    <a:pt x="10511" y="23662"/>
                    <a:pt x="10590" y="23695"/>
                    <a:pt x="10666" y="23695"/>
                  </a:cubicBezTo>
                  <a:cubicBezTo>
                    <a:pt x="10919" y="23695"/>
                    <a:pt x="11146" y="23340"/>
                    <a:pt x="10941" y="23084"/>
                  </a:cubicBezTo>
                  <a:cubicBezTo>
                    <a:pt x="10908" y="23051"/>
                    <a:pt x="10841" y="23018"/>
                    <a:pt x="10808" y="22984"/>
                  </a:cubicBezTo>
                  <a:cubicBezTo>
                    <a:pt x="11136" y="21835"/>
                    <a:pt x="12206" y="20910"/>
                    <a:pt x="13372" y="20910"/>
                  </a:cubicBezTo>
                  <a:close/>
                  <a:moveTo>
                    <a:pt x="32753" y="0"/>
                  </a:moveTo>
                  <a:cubicBezTo>
                    <a:pt x="32699" y="0"/>
                    <a:pt x="32645" y="1"/>
                    <a:pt x="32590" y="1"/>
                  </a:cubicBezTo>
                  <a:cubicBezTo>
                    <a:pt x="20448" y="135"/>
                    <a:pt x="10941" y="10375"/>
                    <a:pt x="9707" y="22084"/>
                  </a:cubicBezTo>
                  <a:cubicBezTo>
                    <a:pt x="8684" y="21463"/>
                    <a:pt x="7415" y="21131"/>
                    <a:pt x="6170" y="21131"/>
                  </a:cubicBezTo>
                  <a:cubicBezTo>
                    <a:pt x="4736" y="21131"/>
                    <a:pt x="3333" y="21571"/>
                    <a:pt x="2369" y="22517"/>
                  </a:cubicBezTo>
                  <a:cubicBezTo>
                    <a:pt x="0" y="24852"/>
                    <a:pt x="2535" y="27688"/>
                    <a:pt x="5004" y="28388"/>
                  </a:cubicBezTo>
                  <a:cubicBezTo>
                    <a:pt x="3670" y="28755"/>
                    <a:pt x="2269" y="29356"/>
                    <a:pt x="1601" y="30656"/>
                  </a:cubicBezTo>
                  <a:cubicBezTo>
                    <a:pt x="1001" y="31791"/>
                    <a:pt x="1201" y="33058"/>
                    <a:pt x="2168" y="33925"/>
                  </a:cubicBezTo>
                  <a:cubicBezTo>
                    <a:pt x="2866" y="34543"/>
                    <a:pt x="3861" y="34825"/>
                    <a:pt x="4903" y="34825"/>
                  </a:cubicBezTo>
                  <a:cubicBezTo>
                    <a:pt x="6451" y="34825"/>
                    <a:pt x="8103" y="34202"/>
                    <a:pt x="9040" y="33125"/>
                  </a:cubicBezTo>
                  <a:cubicBezTo>
                    <a:pt x="9139" y="35073"/>
                    <a:pt x="10905" y="36661"/>
                    <a:pt x="12946" y="36661"/>
                  </a:cubicBezTo>
                  <a:cubicBezTo>
                    <a:pt x="12967" y="36661"/>
                    <a:pt x="12988" y="36661"/>
                    <a:pt x="13010" y="36661"/>
                  </a:cubicBezTo>
                  <a:cubicBezTo>
                    <a:pt x="14577" y="36594"/>
                    <a:pt x="17079" y="35260"/>
                    <a:pt x="16912" y="33492"/>
                  </a:cubicBezTo>
                  <a:lnTo>
                    <a:pt x="16912" y="33492"/>
                  </a:lnTo>
                  <a:cubicBezTo>
                    <a:pt x="18509" y="34556"/>
                    <a:pt x="20545" y="35470"/>
                    <a:pt x="22489" y="35470"/>
                  </a:cubicBezTo>
                  <a:cubicBezTo>
                    <a:pt x="23713" y="35470"/>
                    <a:pt x="24901" y="35107"/>
                    <a:pt x="25919" y="34192"/>
                  </a:cubicBezTo>
                  <a:cubicBezTo>
                    <a:pt x="27653" y="32658"/>
                    <a:pt x="27720" y="29756"/>
                    <a:pt x="25785" y="28488"/>
                  </a:cubicBezTo>
                  <a:cubicBezTo>
                    <a:pt x="27853" y="26520"/>
                    <a:pt x="26352" y="23551"/>
                    <a:pt x="24151" y="22351"/>
                  </a:cubicBezTo>
                  <a:cubicBezTo>
                    <a:pt x="23550" y="22017"/>
                    <a:pt x="22917" y="21783"/>
                    <a:pt x="22249" y="21683"/>
                  </a:cubicBezTo>
                  <a:cubicBezTo>
                    <a:pt x="23484" y="18014"/>
                    <a:pt x="25885" y="14545"/>
                    <a:pt x="29888" y="13611"/>
                  </a:cubicBezTo>
                  <a:cubicBezTo>
                    <a:pt x="30586" y="13449"/>
                    <a:pt x="31277" y="13370"/>
                    <a:pt x="31950" y="13370"/>
                  </a:cubicBezTo>
                  <a:cubicBezTo>
                    <a:pt x="35426" y="13370"/>
                    <a:pt x="38422" y="15476"/>
                    <a:pt x="39428" y="19082"/>
                  </a:cubicBezTo>
                  <a:cubicBezTo>
                    <a:pt x="39462" y="19115"/>
                    <a:pt x="39462" y="19115"/>
                    <a:pt x="39495" y="19148"/>
                  </a:cubicBezTo>
                  <a:cubicBezTo>
                    <a:pt x="37694" y="20382"/>
                    <a:pt x="36660" y="22217"/>
                    <a:pt x="37594" y="24385"/>
                  </a:cubicBezTo>
                  <a:cubicBezTo>
                    <a:pt x="37110" y="24202"/>
                    <a:pt x="36567" y="24112"/>
                    <a:pt x="36017" y="24112"/>
                  </a:cubicBezTo>
                  <a:cubicBezTo>
                    <a:pt x="34061" y="24112"/>
                    <a:pt x="32015" y="25246"/>
                    <a:pt x="32223" y="27354"/>
                  </a:cubicBezTo>
                  <a:cubicBezTo>
                    <a:pt x="32323" y="28655"/>
                    <a:pt x="33424" y="29722"/>
                    <a:pt x="34658" y="30089"/>
                  </a:cubicBezTo>
                  <a:cubicBezTo>
                    <a:pt x="35041" y="30206"/>
                    <a:pt x="35434" y="30259"/>
                    <a:pt x="35830" y="30259"/>
                  </a:cubicBezTo>
                  <a:cubicBezTo>
                    <a:pt x="36675" y="30259"/>
                    <a:pt x="37532" y="30019"/>
                    <a:pt x="38328" y="29656"/>
                  </a:cubicBezTo>
                  <a:lnTo>
                    <a:pt x="38328" y="29656"/>
                  </a:lnTo>
                  <a:cubicBezTo>
                    <a:pt x="37594" y="31290"/>
                    <a:pt x="38394" y="33392"/>
                    <a:pt x="40196" y="34092"/>
                  </a:cubicBezTo>
                  <a:cubicBezTo>
                    <a:pt x="40603" y="34254"/>
                    <a:pt x="41019" y="34328"/>
                    <a:pt x="41426" y="34328"/>
                  </a:cubicBezTo>
                  <a:cubicBezTo>
                    <a:pt x="42619" y="34328"/>
                    <a:pt x="43735" y="33686"/>
                    <a:pt x="44332" y="32691"/>
                  </a:cubicBezTo>
                  <a:cubicBezTo>
                    <a:pt x="44902" y="34487"/>
                    <a:pt x="47688" y="35333"/>
                    <a:pt x="49736" y="35333"/>
                  </a:cubicBezTo>
                  <a:cubicBezTo>
                    <a:pt x="50085" y="35333"/>
                    <a:pt x="50412" y="35308"/>
                    <a:pt x="50703" y="35260"/>
                  </a:cubicBezTo>
                  <a:cubicBezTo>
                    <a:pt x="53572" y="34793"/>
                    <a:pt x="56374" y="31424"/>
                    <a:pt x="54606" y="28622"/>
                  </a:cubicBezTo>
                  <a:lnTo>
                    <a:pt x="54606" y="28622"/>
                  </a:lnTo>
                  <a:cubicBezTo>
                    <a:pt x="54817" y="28656"/>
                    <a:pt x="55026" y="28673"/>
                    <a:pt x="55232" y="28673"/>
                  </a:cubicBezTo>
                  <a:cubicBezTo>
                    <a:pt x="57984" y="28673"/>
                    <a:pt x="60144" y="25678"/>
                    <a:pt x="58809" y="22884"/>
                  </a:cubicBezTo>
                  <a:cubicBezTo>
                    <a:pt x="57979" y="21133"/>
                    <a:pt x="56477" y="20451"/>
                    <a:pt x="54854" y="20451"/>
                  </a:cubicBezTo>
                  <a:cubicBezTo>
                    <a:pt x="53541" y="20451"/>
                    <a:pt x="52149" y="20897"/>
                    <a:pt x="50970" y="21583"/>
                  </a:cubicBezTo>
                  <a:cubicBezTo>
                    <a:pt x="53626" y="10263"/>
                    <a:pt x="43959" y="0"/>
                    <a:pt x="3275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5"/>
            <p:cNvSpPr/>
            <p:nvPr/>
          </p:nvSpPr>
          <p:spPr>
            <a:xfrm>
              <a:off x="5419050" y="2411375"/>
              <a:ext cx="684725" cy="408450"/>
            </a:xfrm>
            <a:custGeom>
              <a:avLst/>
              <a:gdLst/>
              <a:ahLst/>
              <a:cxnLst/>
              <a:rect l="l" t="t" r="r" b="b"/>
              <a:pathLst>
                <a:path w="27389" h="16338" extrusionOk="0">
                  <a:moveTo>
                    <a:pt x="12212" y="0"/>
                  </a:moveTo>
                  <a:cubicBezTo>
                    <a:pt x="11386" y="0"/>
                    <a:pt x="10523" y="140"/>
                    <a:pt x="9707" y="399"/>
                  </a:cubicBezTo>
                  <a:cubicBezTo>
                    <a:pt x="9640" y="499"/>
                    <a:pt x="9507" y="533"/>
                    <a:pt x="9407" y="533"/>
                  </a:cubicBezTo>
                  <a:cubicBezTo>
                    <a:pt x="6672" y="1500"/>
                    <a:pt x="4537" y="3835"/>
                    <a:pt x="6038" y="6470"/>
                  </a:cubicBezTo>
                  <a:cubicBezTo>
                    <a:pt x="6177" y="6749"/>
                    <a:pt x="5944" y="6995"/>
                    <a:pt x="5711" y="6995"/>
                  </a:cubicBezTo>
                  <a:cubicBezTo>
                    <a:pt x="5610" y="6995"/>
                    <a:pt x="5508" y="6949"/>
                    <a:pt x="5437" y="6837"/>
                  </a:cubicBezTo>
                  <a:cubicBezTo>
                    <a:pt x="5437" y="6804"/>
                    <a:pt x="5404" y="6804"/>
                    <a:pt x="5404" y="6770"/>
                  </a:cubicBezTo>
                  <a:cubicBezTo>
                    <a:pt x="4846" y="6599"/>
                    <a:pt x="4274" y="6468"/>
                    <a:pt x="3697" y="6468"/>
                  </a:cubicBezTo>
                  <a:cubicBezTo>
                    <a:pt x="3378" y="6468"/>
                    <a:pt x="3057" y="6508"/>
                    <a:pt x="2735" y="6604"/>
                  </a:cubicBezTo>
                  <a:cubicBezTo>
                    <a:pt x="1368" y="6937"/>
                    <a:pt x="0" y="8171"/>
                    <a:pt x="567" y="9672"/>
                  </a:cubicBezTo>
                  <a:cubicBezTo>
                    <a:pt x="1056" y="10932"/>
                    <a:pt x="1999" y="11355"/>
                    <a:pt x="3060" y="11355"/>
                  </a:cubicBezTo>
                  <a:cubicBezTo>
                    <a:pt x="4388" y="11355"/>
                    <a:pt x="5900" y="10692"/>
                    <a:pt x="6938" y="10173"/>
                  </a:cubicBezTo>
                  <a:cubicBezTo>
                    <a:pt x="6989" y="10150"/>
                    <a:pt x="7039" y="10139"/>
                    <a:pt x="7085" y="10139"/>
                  </a:cubicBezTo>
                  <a:cubicBezTo>
                    <a:pt x="7376" y="10139"/>
                    <a:pt x="7555" y="10539"/>
                    <a:pt x="7239" y="10740"/>
                  </a:cubicBezTo>
                  <a:cubicBezTo>
                    <a:pt x="7038" y="10873"/>
                    <a:pt x="6838" y="10973"/>
                    <a:pt x="6638" y="11107"/>
                  </a:cubicBezTo>
                  <a:cubicBezTo>
                    <a:pt x="5838" y="12675"/>
                    <a:pt x="6138" y="14643"/>
                    <a:pt x="8006" y="15310"/>
                  </a:cubicBezTo>
                  <a:cubicBezTo>
                    <a:pt x="8341" y="15431"/>
                    <a:pt x="8666" y="15486"/>
                    <a:pt x="8975" y="15486"/>
                  </a:cubicBezTo>
                  <a:cubicBezTo>
                    <a:pt x="10545" y="15486"/>
                    <a:pt x="11708" y="14052"/>
                    <a:pt x="11708" y="12408"/>
                  </a:cubicBezTo>
                  <a:cubicBezTo>
                    <a:pt x="11708" y="12195"/>
                    <a:pt x="11853" y="12095"/>
                    <a:pt x="12004" y="12095"/>
                  </a:cubicBezTo>
                  <a:cubicBezTo>
                    <a:pt x="12161" y="12095"/>
                    <a:pt x="12325" y="12204"/>
                    <a:pt x="12342" y="12408"/>
                  </a:cubicBezTo>
                  <a:cubicBezTo>
                    <a:pt x="12342" y="12474"/>
                    <a:pt x="12342" y="12541"/>
                    <a:pt x="12342" y="12608"/>
                  </a:cubicBezTo>
                  <a:cubicBezTo>
                    <a:pt x="12376" y="12641"/>
                    <a:pt x="12376" y="12675"/>
                    <a:pt x="12376" y="12741"/>
                  </a:cubicBezTo>
                  <a:cubicBezTo>
                    <a:pt x="12376" y="12741"/>
                    <a:pt x="12376" y="12741"/>
                    <a:pt x="12342" y="12775"/>
                  </a:cubicBezTo>
                  <a:cubicBezTo>
                    <a:pt x="12342" y="12975"/>
                    <a:pt x="12342" y="13175"/>
                    <a:pt x="12309" y="13375"/>
                  </a:cubicBezTo>
                  <a:cubicBezTo>
                    <a:pt x="12323" y="15302"/>
                    <a:pt x="14585" y="16337"/>
                    <a:pt x="16909" y="16337"/>
                  </a:cubicBezTo>
                  <a:cubicBezTo>
                    <a:pt x="20017" y="16337"/>
                    <a:pt x="23238" y="14486"/>
                    <a:pt x="21349" y="10440"/>
                  </a:cubicBezTo>
                  <a:cubicBezTo>
                    <a:pt x="21315" y="10373"/>
                    <a:pt x="21315" y="10273"/>
                    <a:pt x="21315" y="10240"/>
                  </a:cubicBezTo>
                  <a:cubicBezTo>
                    <a:pt x="21315" y="10206"/>
                    <a:pt x="21315" y="10206"/>
                    <a:pt x="21282" y="10206"/>
                  </a:cubicBezTo>
                  <a:cubicBezTo>
                    <a:pt x="21092" y="10143"/>
                    <a:pt x="21142" y="9870"/>
                    <a:pt x="21347" y="9870"/>
                  </a:cubicBezTo>
                  <a:cubicBezTo>
                    <a:pt x="21358" y="9870"/>
                    <a:pt x="21370" y="9871"/>
                    <a:pt x="21382" y="9873"/>
                  </a:cubicBezTo>
                  <a:cubicBezTo>
                    <a:pt x="21646" y="9925"/>
                    <a:pt x="21909" y="9950"/>
                    <a:pt x="22167" y="9950"/>
                  </a:cubicBezTo>
                  <a:cubicBezTo>
                    <a:pt x="25042" y="9950"/>
                    <a:pt x="27389" y="6873"/>
                    <a:pt x="25185" y="4302"/>
                  </a:cubicBezTo>
                  <a:cubicBezTo>
                    <a:pt x="24335" y="3330"/>
                    <a:pt x="23288" y="2948"/>
                    <a:pt x="22204" y="2948"/>
                  </a:cubicBezTo>
                  <a:cubicBezTo>
                    <a:pt x="20608" y="2948"/>
                    <a:pt x="18931" y="3776"/>
                    <a:pt x="17679" y="4769"/>
                  </a:cubicBezTo>
                  <a:cubicBezTo>
                    <a:pt x="17614" y="4823"/>
                    <a:pt x="17542" y="4846"/>
                    <a:pt x="17471" y="4846"/>
                  </a:cubicBezTo>
                  <a:cubicBezTo>
                    <a:pt x="17324" y="4846"/>
                    <a:pt x="17180" y="4748"/>
                    <a:pt x="17112" y="4636"/>
                  </a:cubicBezTo>
                  <a:cubicBezTo>
                    <a:pt x="17078" y="4681"/>
                    <a:pt x="17020" y="4704"/>
                    <a:pt x="16959" y="4704"/>
                  </a:cubicBezTo>
                  <a:cubicBezTo>
                    <a:pt x="16842" y="4704"/>
                    <a:pt x="16712" y="4622"/>
                    <a:pt x="16712" y="4469"/>
                  </a:cubicBezTo>
                  <a:cubicBezTo>
                    <a:pt x="16845" y="2067"/>
                    <a:pt x="15645" y="733"/>
                    <a:pt x="13977" y="232"/>
                  </a:cubicBezTo>
                  <a:cubicBezTo>
                    <a:pt x="13910" y="232"/>
                    <a:pt x="13877" y="232"/>
                    <a:pt x="13810" y="199"/>
                  </a:cubicBezTo>
                  <a:cubicBezTo>
                    <a:pt x="13312" y="64"/>
                    <a:pt x="12771" y="0"/>
                    <a:pt x="12212"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5"/>
            <p:cNvSpPr/>
            <p:nvPr/>
          </p:nvSpPr>
          <p:spPr>
            <a:xfrm>
              <a:off x="4858650" y="1974175"/>
              <a:ext cx="1072375" cy="549775"/>
            </a:xfrm>
            <a:custGeom>
              <a:avLst/>
              <a:gdLst/>
              <a:ahLst/>
              <a:cxnLst/>
              <a:rect l="l" t="t" r="r" b="b"/>
              <a:pathLst>
                <a:path w="42895" h="21991" extrusionOk="0">
                  <a:moveTo>
                    <a:pt x="39596" y="21813"/>
                  </a:moveTo>
                  <a:lnTo>
                    <a:pt x="39596" y="21813"/>
                  </a:lnTo>
                  <a:cubicBezTo>
                    <a:pt x="39595" y="21816"/>
                    <a:pt x="39595" y="21820"/>
                    <a:pt x="39595" y="21823"/>
                  </a:cubicBezTo>
                  <a:cubicBezTo>
                    <a:pt x="39595" y="21820"/>
                    <a:pt x="39596" y="21817"/>
                    <a:pt x="39596" y="21813"/>
                  </a:cubicBezTo>
                  <a:close/>
                  <a:moveTo>
                    <a:pt x="22479" y="0"/>
                  </a:moveTo>
                  <a:cubicBezTo>
                    <a:pt x="22071" y="0"/>
                    <a:pt x="21661" y="14"/>
                    <a:pt x="21249" y="41"/>
                  </a:cubicBezTo>
                  <a:cubicBezTo>
                    <a:pt x="9373" y="842"/>
                    <a:pt x="2068" y="10715"/>
                    <a:pt x="0" y="21623"/>
                  </a:cubicBezTo>
                  <a:cubicBezTo>
                    <a:pt x="167" y="21757"/>
                    <a:pt x="300" y="21857"/>
                    <a:pt x="467" y="21990"/>
                  </a:cubicBezTo>
                  <a:cubicBezTo>
                    <a:pt x="767" y="20923"/>
                    <a:pt x="1668" y="20055"/>
                    <a:pt x="2735" y="19822"/>
                  </a:cubicBezTo>
                  <a:cubicBezTo>
                    <a:pt x="4403" y="10515"/>
                    <a:pt x="11675" y="2576"/>
                    <a:pt x="21449" y="2076"/>
                  </a:cubicBezTo>
                  <a:cubicBezTo>
                    <a:pt x="21732" y="2061"/>
                    <a:pt x="22014" y="2054"/>
                    <a:pt x="22295" y="2054"/>
                  </a:cubicBezTo>
                  <a:cubicBezTo>
                    <a:pt x="31027" y="2054"/>
                    <a:pt x="38749" y="9005"/>
                    <a:pt x="38361" y="18054"/>
                  </a:cubicBezTo>
                  <a:cubicBezTo>
                    <a:pt x="39260" y="18853"/>
                    <a:pt x="39793" y="20084"/>
                    <a:pt x="39596" y="21813"/>
                  </a:cubicBezTo>
                  <a:lnTo>
                    <a:pt x="39596" y="21813"/>
                  </a:lnTo>
                  <a:cubicBezTo>
                    <a:pt x="39602" y="21790"/>
                    <a:pt x="39628" y="21790"/>
                    <a:pt x="39628" y="21790"/>
                  </a:cubicBezTo>
                  <a:cubicBezTo>
                    <a:pt x="39762" y="21657"/>
                    <a:pt x="39929" y="21523"/>
                    <a:pt x="40095" y="21390"/>
                  </a:cubicBezTo>
                  <a:cubicBezTo>
                    <a:pt x="40062" y="21323"/>
                    <a:pt x="40062" y="21256"/>
                    <a:pt x="40095" y="21156"/>
                  </a:cubicBezTo>
                  <a:cubicBezTo>
                    <a:pt x="42894" y="9865"/>
                    <a:pt x="33531" y="0"/>
                    <a:pt x="22479" y="0"/>
                  </a:cubicBezTo>
                  <a:close/>
                </a:path>
              </a:pathLst>
            </a:custGeom>
            <a:solidFill>
              <a:srgbClr val="F58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5"/>
            <p:cNvSpPr/>
            <p:nvPr/>
          </p:nvSpPr>
          <p:spPr>
            <a:xfrm>
              <a:off x="4937875" y="2043225"/>
              <a:ext cx="862300" cy="442350"/>
            </a:xfrm>
            <a:custGeom>
              <a:avLst/>
              <a:gdLst/>
              <a:ahLst/>
              <a:cxnLst/>
              <a:rect l="l" t="t" r="r" b="b"/>
              <a:pathLst>
                <a:path w="34492" h="17694" extrusionOk="0">
                  <a:moveTo>
                    <a:pt x="19002" y="0"/>
                  </a:moveTo>
                  <a:cubicBezTo>
                    <a:pt x="18366" y="0"/>
                    <a:pt x="17724" y="38"/>
                    <a:pt x="17079" y="114"/>
                  </a:cubicBezTo>
                  <a:cubicBezTo>
                    <a:pt x="8072" y="1215"/>
                    <a:pt x="2068" y="8587"/>
                    <a:pt x="0" y="16993"/>
                  </a:cubicBezTo>
                  <a:cubicBezTo>
                    <a:pt x="83" y="16977"/>
                    <a:pt x="167" y="16968"/>
                    <a:pt x="254" y="16968"/>
                  </a:cubicBezTo>
                  <a:cubicBezTo>
                    <a:pt x="342" y="16968"/>
                    <a:pt x="434" y="16977"/>
                    <a:pt x="534" y="16993"/>
                  </a:cubicBezTo>
                  <a:cubicBezTo>
                    <a:pt x="1101" y="17060"/>
                    <a:pt x="1601" y="17327"/>
                    <a:pt x="2035" y="17694"/>
                  </a:cubicBezTo>
                  <a:cubicBezTo>
                    <a:pt x="4103" y="10055"/>
                    <a:pt x="10307" y="3317"/>
                    <a:pt x="18447" y="2416"/>
                  </a:cubicBezTo>
                  <a:cubicBezTo>
                    <a:pt x="18974" y="2357"/>
                    <a:pt x="19502" y="2328"/>
                    <a:pt x="20026" y="2328"/>
                  </a:cubicBezTo>
                  <a:cubicBezTo>
                    <a:pt x="26858" y="2328"/>
                    <a:pt x="33186" y="7268"/>
                    <a:pt x="33557" y="14425"/>
                  </a:cubicBezTo>
                  <a:cubicBezTo>
                    <a:pt x="33891" y="14525"/>
                    <a:pt x="34191" y="14658"/>
                    <a:pt x="34491" y="14792"/>
                  </a:cubicBezTo>
                  <a:cubicBezTo>
                    <a:pt x="34491" y="6247"/>
                    <a:pt x="27221" y="0"/>
                    <a:pt x="19002" y="0"/>
                  </a:cubicBezTo>
                  <a:close/>
                </a:path>
              </a:pathLst>
            </a:custGeom>
            <a:solidFill>
              <a:srgbClr val="F7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5"/>
            <p:cNvSpPr/>
            <p:nvPr/>
          </p:nvSpPr>
          <p:spPr>
            <a:xfrm>
              <a:off x="4995400" y="2118225"/>
              <a:ext cx="763075" cy="424900"/>
            </a:xfrm>
            <a:custGeom>
              <a:avLst/>
              <a:gdLst/>
              <a:ahLst/>
              <a:cxnLst/>
              <a:rect l="l" t="t" r="r" b="b"/>
              <a:pathLst>
                <a:path w="30523" h="16996" extrusionOk="0">
                  <a:moveTo>
                    <a:pt x="17568" y="0"/>
                  </a:moveTo>
                  <a:cubicBezTo>
                    <a:pt x="16576" y="0"/>
                    <a:pt x="15573" y="103"/>
                    <a:pt x="14578" y="317"/>
                  </a:cubicBezTo>
                  <a:cubicBezTo>
                    <a:pt x="7039" y="1951"/>
                    <a:pt x="2636" y="8222"/>
                    <a:pt x="1" y="14994"/>
                  </a:cubicBezTo>
                  <a:cubicBezTo>
                    <a:pt x="501" y="15528"/>
                    <a:pt x="801" y="16261"/>
                    <a:pt x="835" y="16995"/>
                  </a:cubicBezTo>
                  <a:cubicBezTo>
                    <a:pt x="1168" y="16662"/>
                    <a:pt x="1568" y="16395"/>
                    <a:pt x="1969" y="16128"/>
                  </a:cubicBezTo>
                  <a:cubicBezTo>
                    <a:pt x="2536" y="9056"/>
                    <a:pt x="7473" y="3185"/>
                    <a:pt x="14511" y="1918"/>
                  </a:cubicBezTo>
                  <a:cubicBezTo>
                    <a:pt x="15448" y="1750"/>
                    <a:pt x="16418" y="1665"/>
                    <a:pt x="17393" y="1665"/>
                  </a:cubicBezTo>
                  <a:cubicBezTo>
                    <a:pt x="23191" y="1665"/>
                    <a:pt x="29184" y="4671"/>
                    <a:pt x="29555" y="11124"/>
                  </a:cubicBezTo>
                  <a:cubicBezTo>
                    <a:pt x="29889" y="11158"/>
                    <a:pt x="30222" y="11191"/>
                    <a:pt x="30522" y="11225"/>
                  </a:cubicBezTo>
                  <a:cubicBezTo>
                    <a:pt x="30031" y="4372"/>
                    <a:pt x="24025" y="0"/>
                    <a:pt x="17568"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5"/>
            <p:cNvSpPr/>
            <p:nvPr/>
          </p:nvSpPr>
          <p:spPr>
            <a:xfrm>
              <a:off x="5055450" y="2176450"/>
              <a:ext cx="661325" cy="339150"/>
            </a:xfrm>
            <a:custGeom>
              <a:avLst/>
              <a:gdLst/>
              <a:ahLst/>
              <a:cxnLst/>
              <a:rect l="l" t="t" r="r" b="b"/>
              <a:pathLst>
                <a:path w="26453" h="13566" extrusionOk="0">
                  <a:moveTo>
                    <a:pt x="14968" y="1"/>
                  </a:moveTo>
                  <a:cubicBezTo>
                    <a:pt x="13299" y="1"/>
                    <a:pt x="11632" y="249"/>
                    <a:pt x="10108" y="723"/>
                  </a:cubicBezTo>
                  <a:cubicBezTo>
                    <a:pt x="4203" y="2591"/>
                    <a:pt x="1268" y="7861"/>
                    <a:pt x="0" y="13566"/>
                  </a:cubicBezTo>
                  <a:cubicBezTo>
                    <a:pt x="734" y="13165"/>
                    <a:pt x="1535" y="12932"/>
                    <a:pt x="2335" y="12832"/>
                  </a:cubicBezTo>
                  <a:cubicBezTo>
                    <a:pt x="2335" y="12798"/>
                    <a:pt x="2302" y="12798"/>
                    <a:pt x="2302" y="12765"/>
                  </a:cubicBezTo>
                  <a:cubicBezTo>
                    <a:pt x="2769" y="6727"/>
                    <a:pt x="7806" y="1991"/>
                    <a:pt x="13777" y="1557"/>
                  </a:cubicBezTo>
                  <a:cubicBezTo>
                    <a:pt x="14047" y="1541"/>
                    <a:pt x="14322" y="1532"/>
                    <a:pt x="14599" y="1532"/>
                  </a:cubicBezTo>
                  <a:cubicBezTo>
                    <a:pt x="17155" y="1532"/>
                    <a:pt x="19920" y="2243"/>
                    <a:pt x="21816" y="3959"/>
                  </a:cubicBezTo>
                  <a:cubicBezTo>
                    <a:pt x="22783" y="4826"/>
                    <a:pt x="24651" y="7394"/>
                    <a:pt x="24518" y="9062"/>
                  </a:cubicBezTo>
                  <a:cubicBezTo>
                    <a:pt x="25152" y="8929"/>
                    <a:pt x="25785" y="8829"/>
                    <a:pt x="26453" y="8795"/>
                  </a:cubicBezTo>
                  <a:cubicBezTo>
                    <a:pt x="25967" y="2682"/>
                    <a:pt x="20459" y="1"/>
                    <a:pt x="14968" y="1"/>
                  </a:cubicBezTo>
                  <a:close/>
                </a:path>
              </a:pathLst>
            </a:custGeom>
            <a:solidFill>
              <a:srgbClr val="A0C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5"/>
            <p:cNvSpPr/>
            <p:nvPr/>
          </p:nvSpPr>
          <p:spPr>
            <a:xfrm>
              <a:off x="5120500" y="2231175"/>
              <a:ext cx="532900" cy="266075"/>
            </a:xfrm>
            <a:custGeom>
              <a:avLst/>
              <a:gdLst/>
              <a:ahLst/>
              <a:cxnLst/>
              <a:rect l="l" t="t" r="r" b="b"/>
              <a:pathLst>
                <a:path w="21316" h="10643" extrusionOk="0">
                  <a:moveTo>
                    <a:pt x="34" y="10607"/>
                  </a:moveTo>
                  <a:cubicBezTo>
                    <a:pt x="23" y="10608"/>
                    <a:pt x="12" y="10609"/>
                    <a:pt x="0" y="10609"/>
                  </a:cubicBezTo>
                  <a:lnTo>
                    <a:pt x="34" y="10609"/>
                  </a:lnTo>
                  <a:cubicBezTo>
                    <a:pt x="34" y="10609"/>
                    <a:pt x="34" y="10608"/>
                    <a:pt x="34" y="10607"/>
                  </a:cubicBezTo>
                  <a:close/>
                  <a:moveTo>
                    <a:pt x="11961" y="0"/>
                  </a:moveTo>
                  <a:cubicBezTo>
                    <a:pt x="10872" y="0"/>
                    <a:pt x="9784" y="145"/>
                    <a:pt x="8740" y="435"/>
                  </a:cubicBezTo>
                  <a:cubicBezTo>
                    <a:pt x="3904" y="1769"/>
                    <a:pt x="1002" y="5871"/>
                    <a:pt x="34" y="10607"/>
                  </a:cubicBezTo>
                  <a:lnTo>
                    <a:pt x="34" y="10607"/>
                  </a:lnTo>
                  <a:cubicBezTo>
                    <a:pt x="159" y="10599"/>
                    <a:pt x="282" y="10596"/>
                    <a:pt x="403" y="10596"/>
                  </a:cubicBezTo>
                  <a:cubicBezTo>
                    <a:pt x="721" y="10596"/>
                    <a:pt x="1028" y="10619"/>
                    <a:pt x="1335" y="10643"/>
                  </a:cubicBezTo>
                  <a:cubicBezTo>
                    <a:pt x="2469" y="6273"/>
                    <a:pt x="5771" y="2437"/>
                    <a:pt x="10441" y="1836"/>
                  </a:cubicBezTo>
                  <a:cubicBezTo>
                    <a:pt x="10801" y="1792"/>
                    <a:pt x="11161" y="1771"/>
                    <a:pt x="11518" y="1771"/>
                  </a:cubicBezTo>
                  <a:cubicBezTo>
                    <a:pt x="15224" y="1771"/>
                    <a:pt x="18635" y="4095"/>
                    <a:pt x="19548" y="7807"/>
                  </a:cubicBezTo>
                  <a:cubicBezTo>
                    <a:pt x="19981" y="7574"/>
                    <a:pt x="20448" y="7374"/>
                    <a:pt x="20915" y="7207"/>
                  </a:cubicBezTo>
                  <a:cubicBezTo>
                    <a:pt x="20915" y="7140"/>
                    <a:pt x="20949" y="7073"/>
                    <a:pt x="20982" y="7040"/>
                  </a:cubicBezTo>
                  <a:lnTo>
                    <a:pt x="21082" y="6940"/>
                  </a:lnTo>
                  <a:cubicBezTo>
                    <a:pt x="21149" y="6873"/>
                    <a:pt x="21215" y="6840"/>
                    <a:pt x="21315" y="6840"/>
                  </a:cubicBezTo>
                  <a:cubicBezTo>
                    <a:pt x="21015" y="6406"/>
                    <a:pt x="20815" y="5939"/>
                    <a:pt x="20715" y="5439"/>
                  </a:cubicBezTo>
                  <a:cubicBezTo>
                    <a:pt x="20482" y="4705"/>
                    <a:pt x="20148" y="4038"/>
                    <a:pt x="19714" y="3404"/>
                  </a:cubicBezTo>
                  <a:cubicBezTo>
                    <a:pt x="18847" y="2103"/>
                    <a:pt x="17546" y="1269"/>
                    <a:pt x="16112" y="736"/>
                  </a:cubicBezTo>
                  <a:cubicBezTo>
                    <a:pt x="14792" y="245"/>
                    <a:pt x="13376" y="0"/>
                    <a:pt x="11961"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5"/>
            <p:cNvSpPr/>
            <p:nvPr/>
          </p:nvSpPr>
          <p:spPr>
            <a:xfrm>
              <a:off x="4648500" y="2479550"/>
              <a:ext cx="652975" cy="375525"/>
            </a:xfrm>
            <a:custGeom>
              <a:avLst/>
              <a:gdLst/>
              <a:ahLst/>
              <a:cxnLst/>
              <a:rect l="l" t="t" r="r" b="b"/>
              <a:pathLst>
                <a:path w="26119" h="15021" extrusionOk="0">
                  <a:moveTo>
                    <a:pt x="11704" y="1"/>
                  </a:moveTo>
                  <a:cubicBezTo>
                    <a:pt x="10538" y="1"/>
                    <a:pt x="9468" y="926"/>
                    <a:pt x="9140" y="2075"/>
                  </a:cubicBezTo>
                  <a:cubicBezTo>
                    <a:pt x="9173" y="2109"/>
                    <a:pt x="9240" y="2142"/>
                    <a:pt x="9273" y="2175"/>
                  </a:cubicBezTo>
                  <a:cubicBezTo>
                    <a:pt x="9478" y="2431"/>
                    <a:pt x="9251" y="2786"/>
                    <a:pt x="8998" y="2786"/>
                  </a:cubicBezTo>
                  <a:cubicBezTo>
                    <a:pt x="8922" y="2786"/>
                    <a:pt x="8843" y="2753"/>
                    <a:pt x="8773" y="2676"/>
                  </a:cubicBezTo>
                  <a:cubicBezTo>
                    <a:pt x="8606" y="2476"/>
                    <a:pt x="8439" y="2309"/>
                    <a:pt x="8273" y="2142"/>
                  </a:cubicBezTo>
                  <a:cubicBezTo>
                    <a:pt x="8230" y="2174"/>
                    <a:pt x="8184" y="2189"/>
                    <a:pt x="8141" y="2189"/>
                  </a:cubicBezTo>
                  <a:cubicBezTo>
                    <a:pt x="8049" y="2189"/>
                    <a:pt x="7972" y="2122"/>
                    <a:pt x="7972" y="2009"/>
                  </a:cubicBezTo>
                  <a:cubicBezTo>
                    <a:pt x="7972" y="1975"/>
                    <a:pt x="7972" y="1942"/>
                    <a:pt x="7972" y="1909"/>
                  </a:cubicBezTo>
                  <a:cubicBezTo>
                    <a:pt x="7043" y="1253"/>
                    <a:pt x="5912" y="960"/>
                    <a:pt x="4767" y="960"/>
                  </a:cubicBezTo>
                  <a:cubicBezTo>
                    <a:pt x="4105" y="960"/>
                    <a:pt x="3438" y="1058"/>
                    <a:pt x="2802" y="1241"/>
                  </a:cubicBezTo>
                  <a:cubicBezTo>
                    <a:pt x="1134" y="1742"/>
                    <a:pt x="33" y="3109"/>
                    <a:pt x="767" y="4844"/>
                  </a:cubicBezTo>
                  <a:cubicBezTo>
                    <a:pt x="1401" y="6278"/>
                    <a:pt x="2802" y="6779"/>
                    <a:pt x="4136" y="7246"/>
                  </a:cubicBezTo>
                  <a:cubicBezTo>
                    <a:pt x="4236" y="7279"/>
                    <a:pt x="4270" y="7379"/>
                    <a:pt x="4270" y="7446"/>
                  </a:cubicBezTo>
                  <a:cubicBezTo>
                    <a:pt x="4403" y="7613"/>
                    <a:pt x="4370" y="7879"/>
                    <a:pt x="4103" y="7946"/>
                  </a:cubicBezTo>
                  <a:cubicBezTo>
                    <a:pt x="3136" y="8246"/>
                    <a:pt x="2102" y="8480"/>
                    <a:pt x="1334" y="9180"/>
                  </a:cubicBezTo>
                  <a:cubicBezTo>
                    <a:pt x="0" y="10348"/>
                    <a:pt x="33" y="12416"/>
                    <a:pt x="1901" y="13016"/>
                  </a:cubicBezTo>
                  <a:cubicBezTo>
                    <a:pt x="2333" y="13158"/>
                    <a:pt x="2808" y="13225"/>
                    <a:pt x="3295" y="13225"/>
                  </a:cubicBezTo>
                  <a:cubicBezTo>
                    <a:pt x="4876" y="13225"/>
                    <a:pt x="6589" y="12514"/>
                    <a:pt x="7405" y="11315"/>
                  </a:cubicBezTo>
                  <a:cubicBezTo>
                    <a:pt x="7439" y="11215"/>
                    <a:pt x="7439" y="11115"/>
                    <a:pt x="7472" y="11048"/>
                  </a:cubicBezTo>
                  <a:cubicBezTo>
                    <a:pt x="7526" y="10860"/>
                    <a:pt x="7655" y="10780"/>
                    <a:pt x="7786" y="10780"/>
                  </a:cubicBezTo>
                  <a:cubicBezTo>
                    <a:pt x="7981" y="10780"/>
                    <a:pt x="8179" y="10956"/>
                    <a:pt x="8139" y="11215"/>
                  </a:cubicBezTo>
                  <a:cubicBezTo>
                    <a:pt x="7806" y="13150"/>
                    <a:pt x="9140" y="14951"/>
                    <a:pt x="11141" y="15018"/>
                  </a:cubicBezTo>
                  <a:cubicBezTo>
                    <a:pt x="11186" y="15020"/>
                    <a:pt x="11231" y="15021"/>
                    <a:pt x="11277" y="15021"/>
                  </a:cubicBezTo>
                  <a:cubicBezTo>
                    <a:pt x="12776" y="15021"/>
                    <a:pt x="14937" y="13965"/>
                    <a:pt x="14711" y="12249"/>
                  </a:cubicBezTo>
                  <a:cubicBezTo>
                    <a:pt x="14711" y="12249"/>
                    <a:pt x="14711" y="12216"/>
                    <a:pt x="14711" y="12216"/>
                  </a:cubicBezTo>
                  <a:cubicBezTo>
                    <a:pt x="14378" y="11994"/>
                    <a:pt x="14553" y="11518"/>
                    <a:pt x="14870" y="11518"/>
                  </a:cubicBezTo>
                  <a:cubicBezTo>
                    <a:pt x="14935" y="11518"/>
                    <a:pt x="15005" y="11537"/>
                    <a:pt x="15078" y="11582"/>
                  </a:cubicBezTo>
                  <a:cubicBezTo>
                    <a:pt x="16791" y="12632"/>
                    <a:pt x="18665" y="13774"/>
                    <a:pt x="20681" y="13774"/>
                  </a:cubicBezTo>
                  <a:cubicBezTo>
                    <a:pt x="21097" y="13774"/>
                    <a:pt x="21520" y="13726"/>
                    <a:pt x="21949" y="13617"/>
                  </a:cubicBezTo>
                  <a:cubicBezTo>
                    <a:pt x="24484" y="12983"/>
                    <a:pt x="26085" y="9581"/>
                    <a:pt x="23617" y="7879"/>
                  </a:cubicBezTo>
                  <a:cubicBezTo>
                    <a:pt x="23317" y="7879"/>
                    <a:pt x="23083" y="7546"/>
                    <a:pt x="23350" y="7312"/>
                  </a:cubicBezTo>
                  <a:cubicBezTo>
                    <a:pt x="26119" y="5044"/>
                    <a:pt x="23083" y="2009"/>
                    <a:pt x="20682" y="1442"/>
                  </a:cubicBezTo>
                  <a:cubicBezTo>
                    <a:pt x="20179" y="1314"/>
                    <a:pt x="19674" y="1253"/>
                    <a:pt x="19175" y="1253"/>
                  </a:cubicBezTo>
                  <a:cubicBezTo>
                    <a:pt x="17585" y="1253"/>
                    <a:pt x="16046" y="1869"/>
                    <a:pt x="14777" y="2909"/>
                  </a:cubicBezTo>
                  <a:cubicBezTo>
                    <a:pt x="14744" y="2943"/>
                    <a:pt x="14711" y="2943"/>
                    <a:pt x="14677" y="2943"/>
                  </a:cubicBezTo>
                  <a:cubicBezTo>
                    <a:pt x="14677" y="3043"/>
                    <a:pt x="14677" y="3109"/>
                    <a:pt x="14644" y="3209"/>
                  </a:cubicBezTo>
                  <a:cubicBezTo>
                    <a:pt x="14630" y="3310"/>
                    <a:pt x="14541" y="3355"/>
                    <a:pt x="14448" y="3355"/>
                  </a:cubicBezTo>
                  <a:cubicBezTo>
                    <a:pt x="14324" y="3355"/>
                    <a:pt x="14191" y="3276"/>
                    <a:pt x="14210" y="3143"/>
                  </a:cubicBezTo>
                  <a:cubicBezTo>
                    <a:pt x="14310" y="2342"/>
                    <a:pt x="14077" y="1542"/>
                    <a:pt x="13610" y="975"/>
                  </a:cubicBezTo>
                  <a:cubicBezTo>
                    <a:pt x="13543" y="975"/>
                    <a:pt x="13443" y="908"/>
                    <a:pt x="13443" y="774"/>
                  </a:cubicBezTo>
                  <a:cubicBezTo>
                    <a:pt x="13210" y="508"/>
                    <a:pt x="12876" y="274"/>
                    <a:pt x="12476" y="141"/>
                  </a:cubicBezTo>
                  <a:cubicBezTo>
                    <a:pt x="12218" y="45"/>
                    <a:pt x="11959" y="1"/>
                    <a:pt x="11704"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5"/>
            <p:cNvSpPr/>
            <p:nvPr/>
          </p:nvSpPr>
          <p:spPr>
            <a:xfrm>
              <a:off x="4974550" y="2085875"/>
              <a:ext cx="237125" cy="299475"/>
            </a:xfrm>
            <a:custGeom>
              <a:avLst/>
              <a:gdLst/>
              <a:ahLst/>
              <a:cxnLst/>
              <a:rect l="l" t="t" r="r" b="b"/>
              <a:pathLst>
                <a:path w="9485" h="11979" extrusionOk="0">
                  <a:moveTo>
                    <a:pt x="8316" y="0"/>
                  </a:moveTo>
                  <a:cubicBezTo>
                    <a:pt x="8181" y="0"/>
                    <a:pt x="8041" y="43"/>
                    <a:pt x="7906" y="143"/>
                  </a:cubicBezTo>
                  <a:cubicBezTo>
                    <a:pt x="4337" y="2845"/>
                    <a:pt x="1" y="6781"/>
                    <a:pt x="1" y="11651"/>
                  </a:cubicBezTo>
                  <a:cubicBezTo>
                    <a:pt x="1" y="11870"/>
                    <a:pt x="169" y="11979"/>
                    <a:pt x="339" y="11979"/>
                  </a:cubicBezTo>
                  <a:cubicBezTo>
                    <a:pt x="480" y="11979"/>
                    <a:pt x="622" y="11903"/>
                    <a:pt x="668" y="11751"/>
                  </a:cubicBezTo>
                  <a:cubicBezTo>
                    <a:pt x="2169" y="7115"/>
                    <a:pt x="5405" y="4513"/>
                    <a:pt x="8907" y="1444"/>
                  </a:cubicBezTo>
                  <a:cubicBezTo>
                    <a:pt x="9485" y="949"/>
                    <a:pt x="8951" y="0"/>
                    <a:pt x="8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460133" y="1897764"/>
            <a:ext cx="6406238" cy="820674"/>
          </a:xfrm>
          <a:prstGeom prst="rect">
            <a:avLst/>
          </a:prstGeom>
          <a:noFill/>
        </p:spPr>
        <p:txBody>
          <a:bodyPr wrap="square" rtlCol="0">
            <a:spAutoFit/>
          </a:bodyPr>
          <a:lstStyle/>
          <a:p>
            <a:pPr algn="ctr">
              <a:lnSpc>
                <a:spcPct val="150000"/>
              </a:lnSpc>
            </a:pPr>
            <a:r>
              <a:rPr lang="en-US" sz="3600" b="1" dirty="0">
                <a:solidFill>
                  <a:schemeClr val="tx2">
                    <a:lumMod val="75000"/>
                  </a:schemeClr>
                </a:solidFill>
              </a:rPr>
              <a:t>LÀM VIỆC VỚI MÁY TÍNH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663" y="2316393"/>
            <a:ext cx="2883178" cy="2883178"/>
          </a:xfrm>
          <a:prstGeom prst="rect">
            <a:avLst/>
          </a:prstGeom>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F44D2-E148-45BE-B517-385AC68200E9}"/>
              </a:ext>
            </a:extLst>
          </p:cNvPr>
          <p:cNvSpPr txBox="1"/>
          <p:nvPr/>
        </p:nvSpPr>
        <p:spPr>
          <a:xfrm>
            <a:off x="368834" y="537882"/>
            <a:ext cx="8383280" cy="4220001"/>
          </a:xfrm>
          <a:prstGeom prst="rect">
            <a:avLst/>
          </a:prstGeom>
          <a:noFill/>
        </p:spPr>
        <p:txBody>
          <a:bodyPr wrap="square" rtlCol="0">
            <a:spAutoFit/>
          </a:bodyPr>
          <a:lstStyle/>
          <a:p>
            <a:pPr algn="ctr">
              <a:lnSpc>
                <a:spcPct val="150000"/>
              </a:lnSpc>
              <a:spcAft>
                <a:spcPts val="800"/>
              </a:spcAft>
            </a:pPr>
            <a:r>
              <a:rPr lang="en-US" sz="21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 CẦU CẦN ĐẠT</a:t>
            </a:r>
          </a:p>
          <a:p>
            <a:pPr algn="just">
              <a:lnSpc>
                <a:spcPct val="150000"/>
              </a:lnSpc>
              <a:spcAft>
                <a:spcPts val="80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màn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hại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lứa</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80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Cầm</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nháy</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nháy</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nút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nháy</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đúp</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thả</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80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3853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grpSp>
        <p:nvGrpSpPr>
          <p:cNvPr id="513" name="Google Shape;513;p50"/>
          <p:cNvGrpSpPr/>
          <p:nvPr/>
        </p:nvGrpSpPr>
        <p:grpSpPr>
          <a:xfrm>
            <a:off x="596534" y="425143"/>
            <a:ext cx="453504" cy="842777"/>
            <a:chOff x="7428550" y="362900"/>
            <a:chExt cx="288250" cy="535675"/>
          </a:xfrm>
        </p:grpSpPr>
        <p:sp>
          <p:nvSpPr>
            <p:cNvPr id="514" name="Google Shape;514;p50"/>
            <p:cNvSpPr/>
            <p:nvPr/>
          </p:nvSpPr>
          <p:spPr>
            <a:xfrm>
              <a:off x="7434825" y="369700"/>
              <a:ext cx="274650" cy="517875"/>
            </a:xfrm>
            <a:custGeom>
              <a:avLst/>
              <a:gdLst/>
              <a:ahLst/>
              <a:cxnLst/>
              <a:rect l="l" t="t" r="r" b="b"/>
              <a:pathLst>
                <a:path w="10986" h="20715" extrusionOk="0">
                  <a:moveTo>
                    <a:pt x="524" y="0"/>
                  </a:moveTo>
                  <a:lnTo>
                    <a:pt x="1" y="20715"/>
                  </a:lnTo>
                  <a:lnTo>
                    <a:pt x="5818" y="16802"/>
                  </a:lnTo>
                  <a:lnTo>
                    <a:pt x="10986" y="20192"/>
                  </a:lnTo>
                  <a:lnTo>
                    <a:pt x="109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0"/>
            <p:cNvSpPr/>
            <p:nvPr/>
          </p:nvSpPr>
          <p:spPr>
            <a:xfrm>
              <a:off x="7428550" y="362900"/>
              <a:ext cx="288250" cy="535675"/>
            </a:xfrm>
            <a:custGeom>
              <a:avLst/>
              <a:gdLst/>
              <a:ahLst/>
              <a:cxnLst/>
              <a:rect l="l" t="t" r="r" b="b"/>
              <a:pathLst>
                <a:path w="11530" h="21427" extrusionOk="0">
                  <a:moveTo>
                    <a:pt x="935" y="421"/>
                  </a:moveTo>
                  <a:lnTo>
                    <a:pt x="3390" y="461"/>
                  </a:lnTo>
                  <a:lnTo>
                    <a:pt x="6006" y="503"/>
                  </a:lnTo>
                  <a:lnTo>
                    <a:pt x="10962" y="522"/>
                  </a:lnTo>
                  <a:lnTo>
                    <a:pt x="10962" y="522"/>
                  </a:lnTo>
                  <a:cubicBezTo>
                    <a:pt x="10946" y="2092"/>
                    <a:pt x="10965" y="3663"/>
                    <a:pt x="10965" y="5252"/>
                  </a:cubicBezTo>
                  <a:cubicBezTo>
                    <a:pt x="10986" y="6905"/>
                    <a:pt x="11007" y="8558"/>
                    <a:pt x="11049" y="10232"/>
                  </a:cubicBezTo>
                  <a:lnTo>
                    <a:pt x="11216" y="20422"/>
                  </a:lnTo>
                  <a:cubicBezTo>
                    <a:pt x="10358" y="19836"/>
                    <a:pt x="9500" y="19229"/>
                    <a:pt x="8663" y="18643"/>
                  </a:cubicBezTo>
                  <a:cubicBezTo>
                    <a:pt x="7826" y="18057"/>
                    <a:pt x="7010" y="17492"/>
                    <a:pt x="6173" y="16928"/>
                  </a:cubicBezTo>
                  <a:lnTo>
                    <a:pt x="6090" y="16865"/>
                  </a:lnTo>
                  <a:lnTo>
                    <a:pt x="5985" y="16928"/>
                  </a:lnTo>
                  <a:cubicBezTo>
                    <a:pt x="4142" y="18104"/>
                    <a:pt x="2318" y="19316"/>
                    <a:pt x="495" y="20532"/>
                  </a:cubicBezTo>
                  <a:lnTo>
                    <a:pt x="495" y="20532"/>
                  </a:lnTo>
                  <a:cubicBezTo>
                    <a:pt x="585" y="17231"/>
                    <a:pt x="568" y="13930"/>
                    <a:pt x="608" y="10630"/>
                  </a:cubicBezTo>
                  <a:cubicBezTo>
                    <a:pt x="629" y="8893"/>
                    <a:pt x="670" y="7177"/>
                    <a:pt x="733" y="5440"/>
                  </a:cubicBezTo>
                  <a:cubicBezTo>
                    <a:pt x="794" y="3774"/>
                    <a:pt x="855" y="2089"/>
                    <a:pt x="935" y="421"/>
                  </a:cubicBezTo>
                  <a:close/>
                  <a:moveTo>
                    <a:pt x="11237" y="0"/>
                  </a:moveTo>
                  <a:lnTo>
                    <a:pt x="6006" y="21"/>
                  </a:lnTo>
                  <a:lnTo>
                    <a:pt x="3390" y="63"/>
                  </a:lnTo>
                  <a:lnTo>
                    <a:pt x="775" y="105"/>
                  </a:lnTo>
                  <a:lnTo>
                    <a:pt x="608" y="105"/>
                  </a:lnTo>
                  <a:lnTo>
                    <a:pt x="608" y="251"/>
                  </a:lnTo>
                  <a:cubicBezTo>
                    <a:pt x="587" y="1988"/>
                    <a:pt x="587" y="3704"/>
                    <a:pt x="545" y="5440"/>
                  </a:cubicBezTo>
                  <a:cubicBezTo>
                    <a:pt x="524" y="7156"/>
                    <a:pt x="482" y="8893"/>
                    <a:pt x="419" y="10609"/>
                  </a:cubicBezTo>
                  <a:cubicBezTo>
                    <a:pt x="294" y="14061"/>
                    <a:pt x="105" y="17513"/>
                    <a:pt x="22" y="20966"/>
                  </a:cubicBezTo>
                  <a:lnTo>
                    <a:pt x="1" y="21426"/>
                  </a:lnTo>
                  <a:lnTo>
                    <a:pt x="1" y="21426"/>
                  </a:lnTo>
                  <a:lnTo>
                    <a:pt x="377" y="21175"/>
                  </a:lnTo>
                  <a:cubicBezTo>
                    <a:pt x="2293" y="19877"/>
                    <a:pt x="4188" y="18600"/>
                    <a:pt x="6083" y="17283"/>
                  </a:cubicBezTo>
                  <a:lnTo>
                    <a:pt x="6083" y="17283"/>
                  </a:lnTo>
                  <a:cubicBezTo>
                    <a:pt x="6931" y="17827"/>
                    <a:pt x="7796" y="18370"/>
                    <a:pt x="8642" y="18873"/>
                  </a:cubicBezTo>
                  <a:cubicBezTo>
                    <a:pt x="9542" y="19417"/>
                    <a:pt x="10400" y="19961"/>
                    <a:pt x="11258" y="20485"/>
                  </a:cubicBezTo>
                  <a:lnTo>
                    <a:pt x="11425" y="10483"/>
                  </a:lnTo>
                  <a:cubicBezTo>
                    <a:pt x="11467" y="8788"/>
                    <a:pt x="11488" y="7093"/>
                    <a:pt x="11509" y="5378"/>
                  </a:cubicBezTo>
                  <a:cubicBezTo>
                    <a:pt x="11509" y="3683"/>
                    <a:pt x="11530" y="1967"/>
                    <a:pt x="11509" y="272"/>
                  </a:cubicBezTo>
                  <a:lnTo>
                    <a:pt x="11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50"/>
          <p:cNvGrpSpPr/>
          <p:nvPr/>
        </p:nvGrpSpPr>
        <p:grpSpPr>
          <a:xfrm rot="899960">
            <a:off x="7503237" y="476841"/>
            <a:ext cx="1162490" cy="685879"/>
            <a:chOff x="3230800" y="2649825"/>
            <a:chExt cx="1162525" cy="685900"/>
          </a:xfrm>
        </p:grpSpPr>
        <p:sp>
          <p:nvSpPr>
            <p:cNvPr id="517" name="Google Shape;517;p50"/>
            <p:cNvSpPr/>
            <p:nvPr/>
          </p:nvSpPr>
          <p:spPr>
            <a:xfrm>
              <a:off x="3230800" y="2649825"/>
              <a:ext cx="1162525" cy="685900"/>
            </a:xfrm>
            <a:custGeom>
              <a:avLst/>
              <a:gdLst/>
              <a:ahLst/>
              <a:cxnLst/>
              <a:rect l="l" t="t" r="r" b="b"/>
              <a:pathLst>
                <a:path w="46501" h="27436" extrusionOk="0">
                  <a:moveTo>
                    <a:pt x="21772" y="651"/>
                  </a:moveTo>
                  <a:cubicBezTo>
                    <a:pt x="24200" y="651"/>
                    <a:pt x="27292" y="2378"/>
                    <a:pt x="27320" y="4771"/>
                  </a:cubicBezTo>
                  <a:cubicBezTo>
                    <a:pt x="27320" y="4804"/>
                    <a:pt x="27320" y="4804"/>
                    <a:pt x="27320" y="4838"/>
                  </a:cubicBezTo>
                  <a:cubicBezTo>
                    <a:pt x="27339" y="5027"/>
                    <a:pt x="27529" y="5151"/>
                    <a:pt x="27709" y="5151"/>
                  </a:cubicBezTo>
                  <a:cubicBezTo>
                    <a:pt x="27846" y="5151"/>
                    <a:pt x="27978" y="5078"/>
                    <a:pt x="28021" y="4905"/>
                  </a:cubicBezTo>
                  <a:cubicBezTo>
                    <a:pt x="28810" y="2198"/>
                    <a:pt x="31233" y="1165"/>
                    <a:pt x="33873" y="1165"/>
                  </a:cubicBezTo>
                  <a:cubicBezTo>
                    <a:pt x="36700" y="1165"/>
                    <a:pt x="39777" y="2350"/>
                    <a:pt x="41364" y="3937"/>
                  </a:cubicBezTo>
                  <a:cubicBezTo>
                    <a:pt x="42998" y="5572"/>
                    <a:pt x="44966" y="8107"/>
                    <a:pt x="44866" y="10542"/>
                  </a:cubicBezTo>
                  <a:cubicBezTo>
                    <a:pt x="44739" y="13545"/>
                    <a:pt x="41001" y="17068"/>
                    <a:pt x="37931" y="17068"/>
                  </a:cubicBezTo>
                  <a:cubicBezTo>
                    <a:pt x="37795" y="17068"/>
                    <a:pt x="37661" y="17061"/>
                    <a:pt x="37528" y="17047"/>
                  </a:cubicBezTo>
                  <a:cubicBezTo>
                    <a:pt x="37457" y="16983"/>
                    <a:pt x="37374" y="16956"/>
                    <a:pt x="37292" y="16956"/>
                  </a:cubicBezTo>
                  <a:cubicBezTo>
                    <a:pt x="37030" y="16956"/>
                    <a:pt x="36775" y="17242"/>
                    <a:pt x="36927" y="17547"/>
                  </a:cubicBezTo>
                  <a:cubicBezTo>
                    <a:pt x="39650" y="22652"/>
                    <a:pt x="34594" y="26538"/>
                    <a:pt x="29728" y="26538"/>
                  </a:cubicBezTo>
                  <a:cubicBezTo>
                    <a:pt x="27440" y="26538"/>
                    <a:pt x="25194" y="25679"/>
                    <a:pt x="23818" y="23685"/>
                  </a:cubicBezTo>
                  <a:cubicBezTo>
                    <a:pt x="23851" y="23618"/>
                    <a:pt x="23885" y="23518"/>
                    <a:pt x="23918" y="23451"/>
                  </a:cubicBezTo>
                  <a:cubicBezTo>
                    <a:pt x="23985" y="23249"/>
                    <a:pt x="23796" y="23093"/>
                    <a:pt x="23615" y="23093"/>
                  </a:cubicBezTo>
                  <a:cubicBezTo>
                    <a:pt x="23526" y="23093"/>
                    <a:pt x="23439" y="23130"/>
                    <a:pt x="23384" y="23218"/>
                  </a:cubicBezTo>
                  <a:cubicBezTo>
                    <a:pt x="23384" y="23251"/>
                    <a:pt x="23384" y="23251"/>
                    <a:pt x="23351" y="23251"/>
                  </a:cubicBezTo>
                  <a:cubicBezTo>
                    <a:pt x="23284" y="23284"/>
                    <a:pt x="23218" y="23351"/>
                    <a:pt x="23251" y="23451"/>
                  </a:cubicBezTo>
                  <a:cubicBezTo>
                    <a:pt x="22851" y="24218"/>
                    <a:pt x="22350" y="25019"/>
                    <a:pt x="21550" y="25419"/>
                  </a:cubicBezTo>
                  <a:cubicBezTo>
                    <a:pt x="21284" y="25548"/>
                    <a:pt x="20996" y="25608"/>
                    <a:pt x="20711" y="25608"/>
                  </a:cubicBezTo>
                  <a:cubicBezTo>
                    <a:pt x="19740" y="25608"/>
                    <a:pt x="18796" y="24916"/>
                    <a:pt x="18848" y="23885"/>
                  </a:cubicBezTo>
                  <a:cubicBezTo>
                    <a:pt x="18881" y="23851"/>
                    <a:pt x="18914" y="23785"/>
                    <a:pt x="18948" y="23751"/>
                  </a:cubicBezTo>
                  <a:cubicBezTo>
                    <a:pt x="19084" y="23479"/>
                    <a:pt x="18865" y="23237"/>
                    <a:pt x="18637" y="23237"/>
                  </a:cubicBezTo>
                  <a:cubicBezTo>
                    <a:pt x="18530" y="23237"/>
                    <a:pt x="18422" y="23290"/>
                    <a:pt x="18347" y="23418"/>
                  </a:cubicBezTo>
                  <a:cubicBezTo>
                    <a:pt x="17212" y="25311"/>
                    <a:pt x="15186" y="26568"/>
                    <a:pt x="12980" y="26568"/>
                  </a:cubicBezTo>
                  <a:cubicBezTo>
                    <a:pt x="12660" y="26568"/>
                    <a:pt x="12335" y="26542"/>
                    <a:pt x="12010" y="26487"/>
                  </a:cubicBezTo>
                  <a:cubicBezTo>
                    <a:pt x="8173" y="25786"/>
                    <a:pt x="8707" y="22450"/>
                    <a:pt x="9675" y="19682"/>
                  </a:cubicBezTo>
                  <a:lnTo>
                    <a:pt x="9708" y="19682"/>
                  </a:lnTo>
                  <a:cubicBezTo>
                    <a:pt x="10087" y="19587"/>
                    <a:pt x="9957" y="19043"/>
                    <a:pt x="9602" y="19043"/>
                  </a:cubicBezTo>
                  <a:cubicBezTo>
                    <a:pt x="9582" y="19043"/>
                    <a:pt x="9562" y="19045"/>
                    <a:pt x="9541" y="19048"/>
                  </a:cubicBezTo>
                  <a:cubicBezTo>
                    <a:pt x="9104" y="19115"/>
                    <a:pt x="8645" y="19150"/>
                    <a:pt x="8177" y="19150"/>
                  </a:cubicBezTo>
                  <a:cubicBezTo>
                    <a:pt x="5399" y="19150"/>
                    <a:pt x="2311" y="17924"/>
                    <a:pt x="1569" y="15012"/>
                  </a:cubicBezTo>
                  <a:cubicBezTo>
                    <a:pt x="1002" y="12677"/>
                    <a:pt x="2102" y="9741"/>
                    <a:pt x="3303" y="7840"/>
                  </a:cubicBezTo>
                  <a:cubicBezTo>
                    <a:pt x="5022" y="5129"/>
                    <a:pt x="7746" y="3510"/>
                    <a:pt x="10468" y="3510"/>
                  </a:cubicBezTo>
                  <a:cubicBezTo>
                    <a:pt x="12501" y="3510"/>
                    <a:pt x="14534" y="4414"/>
                    <a:pt x="16146" y="6439"/>
                  </a:cubicBezTo>
                  <a:cubicBezTo>
                    <a:pt x="16191" y="6484"/>
                    <a:pt x="16243" y="6502"/>
                    <a:pt x="16293" y="6502"/>
                  </a:cubicBezTo>
                  <a:cubicBezTo>
                    <a:pt x="16353" y="6502"/>
                    <a:pt x="16409" y="6476"/>
                    <a:pt x="16446" y="6439"/>
                  </a:cubicBezTo>
                  <a:cubicBezTo>
                    <a:pt x="16579" y="6439"/>
                    <a:pt x="16713" y="6406"/>
                    <a:pt x="16780" y="6205"/>
                  </a:cubicBezTo>
                  <a:cubicBezTo>
                    <a:pt x="17280" y="4037"/>
                    <a:pt x="18114" y="1602"/>
                    <a:pt x="20516" y="835"/>
                  </a:cubicBezTo>
                  <a:cubicBezTo>
                    <a:pt x="20896" y="710"/>
                    <a:pt x="21322" y="651"/>
                    <a:pt x="21772" y="651"/>
                  </a:cubicBezTo>
                  <a:close/>
                  <a:moveTo>
                    <a:pt x="21658" y="1"/>
                  </a:moveTo>
                  <a:cubicBezTo>
                    <a:pt x="21633" y="1"/>
                    <a:pt x="21608" y="1"/>
                    <a:pt x="21583" y="1"/>
                  </a:cubicBezTo>
                  <a:cubicBezTo>
                    <a:pt x="18481" y="101"/>
                    <a:pt x="16780" y="3070"/>
                    <a:pt x="16246" y="5805"/>
                  </a:cubicBezTo>
                  <a:cubicBezTo>
                    <a:pt x="14698" y="3686"/>
                    <a:pt x="12677" y="2788"/>
                    <a:pt x="10617" y="2788"/>
                  </a:cubicBezTo>
                  <a:cubicBezTo>
                    <a:pt x="7260" y="2788"/>
                    <a:pt x="3797" y="5171"/>
                    <a:pt x="2102" y="8541"/>
                  </a:cubicBezTo>
                  <a:cubicBezTo>
                    <a:pt x="902" y="10942"/>
                    <a:pt x="1" y="14378"/>
                    <a:pt x="1602" y="16813"/>
                  </a:cubicBezTo>
                  <a:cubicBezTo>
                    <a:pt x="2989" y="18879"/>
                    <a:pt x="5431" y="19840"/>
                    <a:pt x="7850" y="19840"/>
                  </a:cubicBezTo>
                  <a:cubicBezTo>
                    <a:pt x="8283" y="19840"/>
                    <a:pt x="8716" y="19809"/>
                    <a:pt x="9141" y="19749"/>
                  </a:cubicBezTo>
                  <a:lnTo>
                    <a:pt x="9141" y="19749"/>
                  </a:lnTo>
                  <a:cubicBezTo>
                    <a:pt x="7873" y="22517"/>
                    <a:pt x="7606" y="25820"/>
                    <a:pt x="11109" y="26954"/>
                  </a:cubicBezTo>
                  <a:cubicBezTo>
                    <a:pt x="11735" y="27155"/>
                    <a:pt x="12377" y="27250"/>
                    <a:pt x="13015" y="27250"/>
                  </a:cubicBezTo>
                  <a:cubicBezTo>
                    <a:pt x="15130" y="27250"/>
                    <a:pt x="17199" y="26202"/>
                    <a:pt x="18481" y="24485"/>
                  </a:cubicBezTo>
                  <a:cubicBezTo>
                    <a:pt x="18614" y="25353"/>
                    <a:pt x="19482" y="26086"/>
                    <a:pt x="20416" y="26220"/>
                  </a:cubicBezTo>
                  <a:cubicBezTo>
                    <a:pt x="20525" y="26236"/>
                    <a:pt x="20633" y="26244"/>
                    <a:pt x="20740" y="26244"/>
                  </a:cubicBezTo>
                  <a:cubicBezTo>
                    <a:pt x="21966" y="26244"/>
                    <a:pt x="23001" y="25226"/>
                    <a:pt x="23584" y="24152"/>
                  </a:cubicBezTo>
                  <a:cubicBezTo>
                    <a:pt x="24835" y="26461"/>
                    <a:pt x="27115" y="27435"/>
                    <a:pt x="29520" y="27435"/>
                  </a:cubicBezTo>
                  <a:cubicBezTo>
                    <a:pt x="34688" y="27435"/>
                    <a:pt x="40435" y="22941"/>
                    <a:pt x="37795" y="17547"/>
                  </a:cubicBezTo>
                  <a:lnTo>
                    <a:pt x="37795" y="17547"/>
                  </a:lnTo>
                  <a:cubicBezTo>
                    <a:pt x="37961" y="17564"/>
                    <a:pt x="38127" y="17573"/>
                    <a:pt x="38292" y="17573"/>
                  </a:cubicBezTo>
                  <a:cubicBezTo>
                    <a:pt x="40979" y="17573"/>
                    <a:pt x="43511" y="15342"/>
                    <a:pt x="44800" y="13110"/>
                  </a:cubicBezTo>
                  <a:cubicBezTo>
                    <a:pt x="46501" y="10175"/>
                    <a:pt x="44966" y="7140"/>
                    <a:pt x="43065" y="4704"/>
                  </a:cubicBezTo>
                  <a:cubicBezTo>
                    <a:pt x="40894" y="1960"/>
                    <a:pt x="38068" y="415"/>
                    <a:pt x="34687" y="415"/>
                  </a:cubicBezTo>
                  <a:cubicBezTo>
                    <a:pt x="34328" y="415"/>
                    <a:pt x="33963" y="433"/>
                    <a:pt x="33592" y="468"/>
                  </a:cubicBezTo>
                  <a:cubicBezTo>
                    <a:pt x="31190" y="702"/>
                    <a:pt x="28721" y="1669"/>
                    <a:pt x="27654" y="3870"/>
                  </a:cubicBezTo>
                  <a:cubicBezTo>
                    <a:pt x="27192" y="1495"/>
                    <a:pt x="23924" y="1"/>
                    <a:pt x="2165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0"/>
            <p:cNvSpPr/>
            <p:nvPr/>
          </p:nvSpPr>
          <p:spPr>
            <a:xfrm>
              <a:off x="3255825" y="2666075"/>
              <a:ext cx="1099150" cy="647975"/>
            </a:xfrm>
            <a:custGeom>
              <a:avLst/>
              <a:gdLst/>
              <a:ahLst/>
              <a:cxnLst/>
              <a:rect l="l" t="t" r="r" b="b"/>
              <a:pathLst>
                <a:path w="43966" h="25919" extrusionOk="0">
                  <a:moveTo>
                    <a:pt x="20771" y="1"/>
                  </a:moveTo>
                  <a:cubicBezTo>
                    <a:pt x="20321" y="1"/>
                    <a:pt x="19895" y="60"/>
                    <a:pt x="19515" y="185"/>
                  </a:cubicBezTo>
                  <a:cubicBezTo>
                    <a:pt x="17113" y="952"/>
                    <a:pt x="16279" y="3387"/>
                    <a:pt x="15779" y="5555"/>
                  </a:cubicBezTo>
                  <a:cubicBezTo>
                    <a:pt x="15712" y="5756"/>
                    <a:pt x="15578" y="5789"/>
                    <a:pt x="15445" y="5789"/>
                  </a:cubicBezTo>
                  <a:cubicBezTo>
                    <a:pt x="15408" y="5826"/>
                    <a:pt x="15352" y="5852"/>
                    <a:pt x="15292" y="5852"/>
                  </a:cubicBezTo>
                  <a:cubicBezTo>
                    <a:pt x="15242" y="5852"/>
                    <a:pt x="15190" y="5834"/>
                    <a:pt x="15145" y="5789"/>
                  </a:cubicBezTo>
                  <a:cubicBezTo>
                    <a:pt x="13533" y="3764"/>
                    <a:pt x="11500" y="2860"/>
                    <a:pt x="9467" y="2860"/>
                  </a:cubicBezTo>
                  <a:cubicBezTo>
                    <a:pt x="6745" y="2860"/>
                    <a:pt x="4021" y="4479"/>
                    <a:pt x="2302" y="7190"/>
                  </a:cubicBezTo>
                  <a:cubicBezTo>
                    <a:pt x="1101" y="9091"/>
                    <a:pt x="1" y="12027"/>
                    <a:pt x="568" y="14362"/>
                  </a:cubicBezTo>
                  <a:cubicBezTo>
                    <a:pt x="1310" y="17274"/>
                    <a:pt x="4398" y="18500"/>
                    <a:pt x="7176" y="18500"/>
                  </a:cubicBezTo>
                  <a:cubicBezTo>
                    <a:pt x="7644" y="18500"/>
                    <a:pt x="8103" y="18465"/>
                    <a:pt x="8540" y="18398"/>
                  </a:cubicBezTo>
                  <a:cubicBezTo>
                    <a:pt x="8561" y="18395"/>
                    <a:pt x="8581" y="18393"/>
                    <a:pt x="8601" y="18393"/>
                  </a:cubicBezTo>
                  <a:cubicBezTo>
                    <a:pt x="8956" y="18393"/>
                    <a:pt x="9086" y="18937"/>
                    <a:pt x="8707" y="19032"/>
                  </a:cubicBezTo>
                  <a:lnTo>
                    <a:pt x="8674" y="19032"/>
                  </a:lnTo>
                  <a:cubicBezTo>
                    <a:pt x="7706" y="21767"/>
                    <a:pt x="7172" y="25136"/>
                    <a:pt x="11009" y="25837"/>
                  </a:cubicBezTo>
                  <a:cubicBezTo>
                    <a:pt x="11334" y="25892"/>
                    <a:pt x="11659" y="25918"/>
                    <a:pt x="11979" y="25918"/>
                  </a:cubicBezTo>
                  <a:cubicBezTo>
                    <a:pt x="14185" y="25918"/>
                    <a:pt x="16211" y="24661"/>
                    <a:pt x="17346" y="22768"/>
                  </a:cubicBezTo>
                  <a:cubicBezTo>
                    <a:pt x="17421" y="22640"/>
                    <a:pt x="17529" y="22587"/>
                    <a:pt x="17636" y="22587"/>
                  </a:cubicBezTo>
                  <a:cubicBezTo>
                    <a:pt x="17864" y="22587"/>
                    <a:pt x="18083" y="22829"/>
                    <a:pt x="17947" y="23101"/>
                  </a:cubicBezTo>
                  <a:cubicBezTo>
                    <a:pt x="17913" y="23135"/>
                    <a:pt x="17880" y="23201"/>
                    <a:pt x="17847" y="23235"/>
                  </a:cubicBezTo>
                  <a:cubicBezTo>
                    <a:pt x="17795" y="24266"/>
                    <a:pt x="18739" y="24958"/>
                    <a:pt x="19710" y="24958"/>
                  </a:cubicBezTo>
                  <a:cubicBezTo>
                    <a:pt x="19995" y="24958"/>
                    <a:pt x="20283" y="24898"/>
                    <a:pt x="20549" y="24769"/>
                  </a:cubicBezTo>
                  <a:cubicBezTo>
                    <a:pt x="21349" y="24369"/>
                    <a:pt x="21850" y="23568"/>
                    <a:pt x="22250" y="22801"/>
                  </a:cubicBezTo>
                  <a:cubicBezTo>
                    <a:pt x="22217" y="22701"/>
                    <a:pt x="22283" y="22634"/>
                    <a:pt x="22350" y="22601"/>
                  </a:cubicBezTo>
                  <a:cubicBezTo>
                    <a:pt x="22383" y="22601"/>
                    <a:pt x="22383" y="22601"/>
                    <a:pt x="22383" y="22568"/>
                  </a:cubicBezTo>
                  <a:cubicBezTo>
                    <a:pt x="22438" y="22480"/>
                    <a:pt x="22525" y="22443"/>
                    <a:pt x="22614" y="22443"/>
                  </a:cubicBezTo>
                  <a:cubicBezTo>
                    <a:pt x="22795" y="22443"/>
                    <a:pt x="22984" y="22599"/>
                    <a:pt x="22917" y="22801"/>
                  </a:cubicBezTo>
                  <a:cubicBezTo>
                    <a:pt x="22884" y="22868"/>
                    <a:pt x="22850" y="22968"/>
                    <a:pt x="22817" y="23035"/>
                  </a:cubicBezTo>
                  <a:cubicBezTo>
                    <a:pt x="24193" y="25029"/>
                    <a:pt x="26439" y="25888"/>
                    <a:pt x="28727" y="25888"/>
                  </a:cubicBezTo>
                  <a:cubicBezTo>
                    <a:pt x="33593" y="25888"/>
                    <a:pt x="38649" y="22002"/>
                    <a:pt x="35926" y="16897"/>
                  </a:cubicBezTo>
                  <a:cubicBezTo>
                    <a:pt x="35774" y="16592"/>
                    <a:pt x="36029" y="16306"/>
                    <a:pt x="36291" y="16306"/>
                  </a:cubicBezTo>
                  <a:cubicBezTo>
                    <a:pt x="36373" y="16306"/>
                    <a:pt x="36456" y="16333"/>
                    <a:pt x="36527" y="16397"/>
                  </a:cubicBezTo>
                  <a:cubicBezTo>
                    <a:pt x="36660" y="16411"/>
                    <a:pt x="36794" y="16418"/>
                    <a:pt x="36930" y="16418"/>
                  </a:cubicBezTo>
                  <a:cubicBezTo>
                    <a:pt x="40000" y="16418"/>
                    <a:pt x="43738" y="12895"/>
                    <a:pt x="43865" y="9892"/>
                  </a:cubicBezTo>
                  <a:cubicBezTo>
                    <a:pt x="43965" y="7457"/>
                    <a:pt x="41997" y="4922"/>
                    <a:pt x="40363" y="3287"/>
                  </a:cubicBezTo>
                  <a:cubicBezTo>
                    <a:pt x="38776" y="1700"/>
                    <a:pt x="35699" y="515"/>
                    <a:pt x="32872" y="515"/>
                  </a:cubicBezTo>
                  <a:cubicBezTo>
                    <a:pt x="30232" y="515"/>
                    <a:pt x="27809" y="1548"/>
                    <a:pt x="27020" y="4255"/>
                  </a:cubicBezTo>
                  <a:cubicBezTo>
                    <a:pt x="26977" y="4428"/>
                    <a:pt x="26845" y="4501"/>
                    <a:pt x="26708" y="4501"/>
                  </a:cubicBezTo>
                  <a:cubicBezTo>
                    <a:pt x="26528" y="4501"/>
                    <a:pt x="26338" y="4377"/>
                    <a:pt x="26319" y="4188"/>
                  </a:cubicBezTo>
                  <a:cubicBezTo>
                    <a:pt x="26319" y="4154"/>
                    <a:pt x="26319" y="4154"/>
                    <a:pt x="26319" y="4121"/>
                  </a:cubicBezTo>
                  <a:cubicBezTo>
                    <a:pt x="26291" y="1728"/>
                    <a:pt x="23199" y="1"/>
                    <a:pt x="20771"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0"/>
            <p:cNvSpPr/>
            <p:nvPr/>
          </p:nvSpPr>
          <p:spPr>
            <a:xfrm>
              <a:off x="3297525" y="2838025"/>
              <a:ext cx="126775" cy="241375"/>
            </a:xfrm>
            <a:custGeom>
              <a:avLst/>
              <a:gdLst/>
              <a:ahLst/>
              <a:cxnLst/>
              <a:rect l="l" t="t" r="r" b="b"/>
              <a:pathLst>
                <a:path w="5071" h="9655" extrusionOk="0">
                  <a:moveTo>
                    <a:pt x="3350" y="1"/>
                  </a:moveTo>
                  <a:cubicBezTo>
                    <a:pt x="3140" y="1"/>
                    <a:pt x="2932" y="83"/>
                    <a:pt x="2769" y="279"/>
                  </a:cubicBezTo>
                  <a:cubicBezTo>
                    <a:pt x="367" y="3214"/>
                    <a:pt x="1" y="9118"/>
                    <a:pt x="4837" y="9652"/>
                  </a:cubicBezTo>
                  <a:cubicBezTo>
                    <a:pt x="4848" y="9654"/>
                    <a:pt x="4859" y="9654"/>
                    <a:pt x="4869" y="9654"/>
                  </a:cubicBezTo>
                  <a:cubicBezTo>
                    <a:pt x="5070" y="9654"/>
                    <a:pt x="5063" y="9347"/>
                    <a:pt x="4904" y="9252"/>
                  </a:cubicBezTo>
                  <a:cubicBezTo>
                    <a:pt x="1201" y="7784"/>
                    <a:pt x="2436" y="3815"/>
                    <a:pt x="4204" y="1413"/>
                  </a:cubicBezTo>
                  <a:cubicBezTo>
                    <a:pt x="4682" y="783"/>
                    <a:pt x="4000" y="1"/>
                    <a:pt x="3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50"/>
          <p:cNvGrpSpPr/>
          <p:nvPr/>
        </p:nvGrpSpPr>
        <p:grpSpPr>
          <a:xfrm>
            <a:off x="6493257" y="660735"/>
            <a:ext cx="687600" cy="394775"/>
            <a:chOff x="3514088" y="499450"/>
            <a:chExt cx="687600" cy="394775"/>
          </a:xfrm>
        </p:grpSpPr>
        <p:sp>
          <p:nvSpPr>
            <p:cNvPr id="524" name="Google Shape;524;p50"/>
            <p:cNvSpPr/>
            <p:nvPr/>
          </p:nvSpPr>
          <p:spPr>
            <a:xfrm>
              <a:off x="3514088" y="617150"/>
              <a:ext cx="280225" cy="277075"/>
            </a:xfrm>
            <a:custGeom>
              <a:avLst/>
              <a:gdLst/>
              <a:ahLst/>
              <a:cxnLst/>
              <a:rect l="l" t="t" r="r" b="b"/>
              <a:pathLst>
                <a:path w="11209" h="11083" extrusionOk="0">
                  <a:moveTo>
                    <a:pt x="6706" y="861"/>
                  </a:moveTo>
                  <a:cubicBezTo>
                    <a:pt x="6806" y="1895"/>
                    <a:pt x="6873" y="2962"/>
                    <a:pt x="6973" y="3996"/>
                  </a:cubicBezTo>
                  <a:cubicBezTo>
                    <a:pt x="7006" y="4097"/>
                    <a:pt x="7039" y="4163"/>
                    <a:pt x="7106" y="4197"/>
                  </a:cubicBezTo>
                  <a:cubicBezTo>
                    <a:pt x="6906" y="4263"/>
                    <a:pt x="6839" y="4630"/>
                    <a:pt x="7073" y="4730"/>
                  </a:cubicBezTo>
                  <a:cubicBezTo>
                    <a:pt x="8040" y="5097"/>
                    <a:pt x="9041" y="5397"/>
                    <a:pt x="10008" y="5698"/>
                  </a:cubicBezTo>
                  <a:cubicBezTo>
                    <a:pt x="9241" y="5998"/>
                    <a:pt x="8440" y="6331"/>
                    <a:pt x="7706" y="6732"/>
                  </a:cubicBezTo>
                  <a:cubicBezTo>
                    <a:pt x="7640" y="6765"/>
                    <a:pt x="7640" y="6798"/>
                    <a:pt x="7606" y="6832"/>
                  </a:cubicBezTo>
                  <a:cubicBezTo>
                    <a:pt x="7540" y="6865"/>
                    <a:pt x="7473" y="6932"/>
                    <a:pt x="7440" y="7032"/>
                  </a:cubicBezTo>
                  <a:cubicBezTo>
                    <a:pt x="7239" y="8099"/>
                    <a:pt x="6973" y="9133"/>
                    <a:pt x="6606" y="10134"/>
                  </a:cubicBezTo>
                  <a:cubicBezTo>
                    <a:pt x="6105" y="9167"/>
                    <a:pt x="5538" y="8199"/>
                    <a:pt x="5005" y="7232"/>
                  </a:cubicBezTo>
                  <a:cubicBezTo>
                    <a:pt x="4971" y="7199"/>
                    <a:pt x="4938" y="7165"/>
                    <a:pt x="4871" y="7165"/>
                  </a:cubicBezTo>
                  <a:cubicBezTo>
                    <a:pt x="4827" y="7076"/>
                    <a:pt x="4738" y="7017"/>
                    <a:pt x="4634" y="7017"/>
                  </a:cubicBezTo>
                  <a:cubicBezTo>
                    <a:pt x="4582" y="7017"/>
                    <a:pt x="4526" y="7032"/>
                    <a:pt x="4471" y="7065"/>
                  </a:cubicBezTo>
                  <a:cubicBezTo>
                    <a:pt x="3337" y="7666"/>
                    <a:pt x="2169" y="8033"/>
                    <a:pt x="935" y="8199"/>
                  </a:cubicBezTo>
                  <a:cubicBezTo>
                    <a:pt x="1435" y="7332"/>
                    <a:pt x="1969" y="6498"/>
                    <a:pt x="2536" y="5664"/>
                  </a:cubicBezTo>
                  <a:cubicBezTo>
                    <a:pt x="2603" y="5564"/>
                    <a:pt x="2536" y="5431"/>
                    <a:pt x="2469" y="5397"/>
                  </a:cubicBezTo>
                  <a:cubicBezTo>
                    <a:pt x="2469" y="5397"/>
                    <a:pt x="2469" y="5364"/>
                    <a:pt x="2469" y="5331"/>
                  </a:cubicBezTo>
                  <a:cubicBezTo>
                    <a:pt x="2136" y="4297"/>
                    <a:pt x="1736" y="3263"/>
                    <a:pt x="1269" y="2295"/>
                  </a:cubicBezTo>
                  <a:lnTo>
                    <a:pt x="1269" y="2295"/>
                  </a:lnTo>
                  <a:cubicBezTo>
                    <a:pt x="2169" y="2629"/>
                    <a:pt x="3103" y="2996"/>
                    <a:pt x="4004" y="3329"/>
                  </a:cubicBezTo>
                  <a:cubicBezTo>
                    <a:pt x="4054" y="3346"/>
                    <a:pt x="4096" y="3354"/>
                    <a:pt x="4133" y="3354"/>
                  </a:cubicBezTo>
                  <a:cubicBezTo>
                    <a:pt x="4171" y="3354"/>
                    <a:pt x="4204" y="3346"/>
                    <a:pt x="4237" y="3329"/>
                  </a:cubicBezTo>
                  <a:cubicBezTo>
                    <a:pt x="4271" y="3363"/>
                    <a:pt x="4312" y="3379"/>
                    <a:pt x="4350" y="3379"/>
                  </a:cubicBezTo>
                  <a:cubicBezTo>
                    <a:pt x="4387" y="3379"/>
                    <a:pt x="4421" y="3363"/>
                    <a:pt x="4437" y="3329"/>
                  </a:cubicBezTo>
                  <a:cubicBezTo>
                    <a:pt x="5171" y="2462"/>
                    <a:pt x="5905" y="1628"/>
                    <a:pt x="6706" y="861"/>
                  </a:cubicBezTo>
                  <a:close/>
                  <a:moveTo>
                    <a:pt x="6962" y="1"/>
                  </a:moveTo>
                  <a:cubicBezTo>
                    <a:pt x="6884" y="1"/>
                    <a:pt x="6802" y="31"/>
                    <a:pt x="6739" y="94"/>
                  </a:cubicBezTo>
                  <a:cubicBezTo>
                    <a:pt x="5838" y="928"/>
                    <a:pt x="5038" y="1862"/>
                    <a:pt x="4371" y="2929"/>
                  </a:cubicBezTo>
                  <a:cubicBezTo>
                    <a:pt x="4371" y="2862"/>
                    <a:pt x="4304" y="2829"/>
                    <a:pt x="4237" y="2796"/>
                  </a:cubicBezTo>
                  <a:cubicBezTo>
                    <a:pt x="3103" y="2362"/>
                    <a:pt x="1969" y="1928"/>
                    <a:pt x="802" y="1495"/>
                  </a:cubicBezTo>
                  <a:cubicBezTo>
                    <a:pt x="766" y="1477"/>
                    <a:pt x="726" y="1468"/>
                    <a:pt x="685" y="1468"/>
                  </a:cubicBezTo>
                  <a:cubicBezTo>
                    <a:pt x="497" y="1468"/>
                    <a:pt x="292" y="1643"/>
                    <a:pt x="401" y="1862"/>
                  </a:cubicBezTo>
                  <a:cubicBezTo>
                    <a:pt x="1035" y="3029"/>
                    <a:pt x="1569" y="4263"/>
                    <a:pt x="2136" y="5464"/>
                  </a:cubicBezTo>
                  <a:cubicBezTo>
                    <a:pt x="2169" y="5498"/>
                    <a:pt x="2169" y="5498"/>
                    <a:pt x="2203" y="5531"/>
                  </a:cubicBezTo>
                  <a:cubicBezTo>
                    <a:pt x="1369" y="6432"/>
                    <a:pt x="701" y="7399"/>
                    <a:pt x="101" y="8433"/>
                  </a:cubicBezTo>
                  <a:cubicBezTo>
                    <a:pt x="1" y="8666"/>
                    <a:pt x="201" y="8867"/>
                    <a:pt x="401" y="8867"/>
                  </a:cubicBezTo>
                  <a:cubicBezTo>
                    <a:pt x="1969" y="8733"/>
                    <a:pt x="3437" y="8300"/>
                    <a:pt x="4804" y="7532"/>
                  </a:cubicBezTo>
                  <a:cubicBezTo>
                    <a:pt x="5305" y="8666"/>
                    <a:pt x="5838" y="9801"/>
                    <a:pt x="6406" y="10901"/>
                  </a:cubicBezTo>
                  <a:cubicBezTo>
                    <a:pt x="6461" y="11013"/>
                    <a:pt x="6579" y="11083"/>
                    <a:pt x="6690" y="11083"/>
                  </a:cubicBezTo>
                  <a:cubicBezTo>
                    <a:pt x="6778" y="11083"/>
                    <a:pt x="6862" y="11038"/>
                    <a:pt x="6906" y="10935"/>
                  </a:cubicBezTo>
                  <a:cubicBezTo>
                    <a:pt x="7440" y="9701"/>
                    <a:pt x="7807" y="8433"/>
                    <a:pt x="8040" y="7132"/>
                  </a:cubicBezTo>
                  <a:cubicBezTo>
                    <a:pt x="8040" y="7099"/>
                    <a:pt x="8040" y="7032"/>
                    <a:pt x="8007" y="6999"/>
                  </a:cubicBezTo>
                  <a:cubicBezTo>
                    <a:pt x="8974" y="6632"/>
                    <a:pt x="9975" y="6265"/>
                    <a:pt x="10975" y="5931"/>
                  </a:cubicBezTo>
                  <a:cubicBezTo>
                    <a:pt x="11176" y="5864"/>
                    <a:pt x="11209" y="5531"/>
                    <a:pt x="10975" y="5431"/>
                  </a:cubicBezTo>
                  <a:cubicBezTo>
                    <a:pt x="9775" y="5031"/>
                    <a:pt x="8574" y="4564"/>
                    <a:pt x="7340" y="4230"/>
                  </a:cubicBezTo>
                  <a:cubicBezTo>
                    <a:pt x="7473" y="4197"/>
                    <a:pt x="7573" y="4097"/>
                    <a:pt x="7573" y="3930"/>
                  </a:cubicBezTo>
                  <a:cubicBezTo>
                    <a:pt x="7506" y="2696"/>
                    <a:pt x="7373" y="1461"/>
                    <a:pt x="7206" y="227"/>
                  </a:cubicBezTo>
                  <a:cubicBezTo>
                    <a:pt x="7206" y="82"/>
                    <a:pt x="7090" y="1"/>
                    <a:pt x="696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0"/>
            <p:cNvSpPr/>
            <p:nvPr/>
          </p:nvSpPr>
          <p:spPr>
            <a:xfrm>
              <a:off x="3537438" y="638650"/>
              <a:ext cx="226875" cy="231875"/>
            </a:xfrm>
            <a:custGeom>
              <a:avLst/>
              <a:gdLst/>
              <a:ahLst/>
              <a:cxnLst/>
              <a:rect l="l" t="t" r="r" b="b"/>
              <a:pathLst>
                <a:path w="9075" h="9275" extrusionOk="0">
                  <a:moveTo>
                    <a:pt x="5772" y="1"/>
                  </a:moveTo>
                  <a:cubicBezTo>
                    <a:pt x="4971" y="768"/>
                    <a:pt x="4237" y="1602"/>
                    <a:pt x="3503" y="2469"/>
                  </a:cubicBezTo>
                  <a:cubicBezTo>
                    <a:pt x="3487" y="2503"/>
                    <a:pt x="3453" y="2519"/>
                    <a:pt x="3416" y="2519"/>
                  </a:cubicBezTo>
                  <a:cubicBezTo>
                    <a:pt x="3378" y="2519"/>
                    <a:pt x="3337" y="2503"/>
                    <a:pt x="3303" y="2469"/>
                  </a:cubicBezTo>
                  <a:cubicBezTo>
                    <a:pt x="3270" y="2486"/>
                    <a:pt x="3237" y="2494"/>
                    <a:pt x="3199" y="2494"/>
                  </a:cubicBezTo>
                  <a:cubicBezTo>
                    <a:pt x="3162" y="2494"/>
                    <a:pt x="3120" y="2486"/>
                    <a:pt x="3070" y="2469"/>
                  </a:cubicBezTo>
                  <a:cubicBezTo>
                    <a:pt x="2169" y="2136"/>
                    <a:pt x="1235" y="1769"/>
                    <a:pt x="335" y="1435"/>
                  </a:cubicBezTo>
                  <a:lnTo>
                    <a:pt x="335" y="1435"/>
                  </a:lnTo>
                  <a:cubicBezTo>
                    <a:pt x="802" y="2403"/>
                    <a:pt x="1202" y="3437"/>
                    <a:pt x="1535" y="4471"/>
                  </a:cubicBezTo>
                  <a:cubicBezTo>
                    <a:pt x="1535" y="4504"/>
                    <a:pt x="1535" y="4537"/>
                    <a:pt x="1535" y="4537"/>
                  </a:cubicBezTo>
                  <a:cubicBezTo>
                    <a:pt x="1602" y="4571"/>
                    <a:pt x="1669" y="4704"/>
                    <a:pt x="1602" y="4804"/>
                  </a:cubicBezTo>
                  <a:cubicBezTo>
                    <a:pt x="1035" y="5638"/>
                    <a:pt x="501" y="6472"/>
                    <a:pt x="1" y="7339"/>
                  </a:cubicBezTo>
                  <a:cubicBezTo>
                    <a:pt x="1235" y="7173"/>
                    <a:pt x="2403" y="6806"/>
                    <a:pt x="3537" y="6205"/>
                  </a:cubicBezTo>
                  <a:cubicBezTo>
                    <a:pt x="3592" y="6172"/>
                    <a:pt x="3648" y="6157"/>
                    <a:pt x="3700" y="6157"/>
                  </a:cubicBezTo>
                  <a:cubicBezTo>
                    <a:pt x="3804" y="6157"/>
                    <a:pt x="3893" y="6216"/>
                    <a:pt x="3937" y="6305"/>
                  </a:cubicBezTo>
                  <a:cubicBezTo>
                    <a:pt x="4004" y="6305"/>
                    <a:pt x="4037" y="6339"/>
                    <a:pt x="4071" y="6372"/>
                  </a:cubicBezTo>
                  <a:cubicBezTo>
                    <a:pt x="4604" y="7339"/>
                    <a:pt x="5171" y="8307"/>
                    <a:pt x="5672" y="9274"/>
                  </a:cubicBezTo>
                  <a:cubicBezTo>
                    <a:pt x="6039" y="8273"/>
                    <a:pt x="6305" y="7239"/>
                    <a:pt x="6506" y="6172"/>
                  </a:cubicBezTo>
                  <a:cubicBezTo>
                    <a:pt x="6539" y="6072"/>
                    <a:pt x="6606" y="6005"/>
                    <a:pt x="6672" y="5972"/>
                  </a:cubicBezTo>
                  <a:cubicBezTo>
                    <a:pt x="6706" y="5938"/>
                    <a:pt x="6706" y="5905"/>
                    <a:pt x="6772" y="5872"/>
                  </a:cubicBezTo>
                  <a:cubicBezTo>
                    <a:pt x="7506" y="5471"/>
                    <a:pt x="8307" y="5138"/>
                    <a:pt x="9074" y="4838"/>
                  </a:cubicBezTo>
                  <a:cubicBezTo>
                    <a:pt x="8107" y="4537"/>
                    <a:pt x="7106" y="4237"/>
                    <a:pt x="6139" y="3870"/>
                  </a:cubicBezTo>
                  <a:cubicBezTo>
                    <a:pt x="5905" y="3770"/>
                    <a:pt x="5972" y="3403"/>
                    <a:pt x="6172" y="3337"/>
                  </a:cubicBezTo>
                  <a:cubicBezTo>
                    <a:pt x="6105" y="3303"/>
                    <a:pt x="6072" y="3237"/>
                    <a:pt x="6039" y="3136"/>
                  </a:cubicBezTo>
                  <a:cubicBezTo>
                    <a:pt x="5939" y="2102"/>
                    <a:pt x="5872" y="1035"/>
                    <a:pt x="5772"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0"/>
            <p:cNvSpPr/>
            <p:nvPr/>
          </p:nvSpPr>
          <p:spPr>
            <a:xfrm>
              <a:off x="3921638" y="499450"/>
              <a:ext cx="280050" cy="277400"/>
            </a:xfrm>
            <a:custGeom>
              <a:avLst/>
              <a:gdLst/>
              <a:ahLst/>
              <a:cxnLst/>
              <a:rect l="l" t="t" r="r" b="b"/>
              <a:pathLst>
                <a:path w="11202" h="11096" extrusionOk="0">
                  <a:moveTo>
                    <a:pt x="6699" y="846"/>
                  </a:moveTo>
                  <a:cubicBezTo>
                    <a:pt x="6799" y="1880"/>
                    <a:pt x="6865" y="2947"/>
                    <a:pt x="6965" y="3981"/>
                  </a:cubicBezTo>
                  <a:cubicBezTo>
                    <a:pt x="6965" y="4081"/>
                    <a:pt x="7032" y="4148"/>
                    <a:pt x="7099" y="4215"/>
                  </a:cubicBezTo>
                  <a:cubicBezTo>
                    <a:pt x="6899" y="4248"/>
                    <a:pt x="6832" y="4615"/>
                    <a:pt x="7066" y="4715"/>
                  </a:cubicBezTo>
                  <a:cubicBezTo>
                    <a:pt x="8033" y="5115"/>
                    <a:pt x="9034" y="5416"/>
                    <a:pt x="10001" y="5716"/>
                  </a:cubicBezTo>
                  <a:cubicBezTo>
                    <a:pt x="9200" y="5983"/>
                    <a:pt x="8433" y="6316"/>
                    <a:pt x="7699" y="6717"/>
                  </a:cubicBezTo>
                  <a:cubicBezTo>
                    <a:pt x="7633" y="6750"/>
                    <a:pt x="7599" y="6783"/>
                    <a:pt x="7599" y="6817"/>
                  </a:cubicBezTo>
                  <a:cubicBezTo>
                    <a:pt x="7533" y="6850"/>
                    <a:pt x="7466" y="6917"/>
                    <a:pt x="7432" y="7050"/>
                  </a:cubicBezTo>
                  <a:cubicBezTo>
                    <a:pt x="7232" y="8084"/>
                    <a:pt x="6965" y="9118"/>
                    <a:pt x="6599" y="10119"/>
                  </a:cubicBezTo>
                  <a:cubicBezTo>
                    <a:pt x="6098" y="9152"/>
                    <a:pt x="5531" y="8184"/>
                    <a:pt x="4997" y="7217"/>
                  </a:cubicBezTo>
                  <a:cubicBezTo>
                    <a:pt x="4964" y="7184"/>
                    <a:pt x="4931" y="7150"/>
                    <a:pt x="4864" y="7150"/>
                  </a:cubicBezTo>
                  <a:cubicBezTo>
                    <a:pt x="4817" y="7079"/>
                    <a:pt x="4703" y="7009"/>
                    <a:pt x="4581" y="7009"/>
                  </a:cubicBezTo>
                  <a:cubicBezTo>
                    <a:pt x="4531" y="7009"/>
                    <a:pt x="4479" y="7021"/>
                    <a:pt x="4430" y="7050"/>
                  </a:cubicBezTo>
                  <a:cubicBezTo>
                    <a:pt x="3330" y="7651"/>
                    <a:pt x="2162" y="8051"/>
                    <a:pt x="928" y="8218"/>
                  </a:cubicBezTo>
                  <a:cubicBezTo>
                    <a:pt x="1428" y="7317"/>
                    <a:pt x="1962" y="6483"/>
                    <a:pt x="2529" y="5649"/>
                  </a:cubicBezTo>
                  <a:cubicBezTo>
                    <a:pt x="2596" y="5549"/>
                    <a:pt x="2529" y="5449"/>
                    <a:pt x="2462" y="5416"/>
                  </a:cubicBezTo>
                  <a:cubicBezTo>
                    <a:pt x="2462" y="5382"/>
                    <a:pt x="2462" y="5349"/>
                    <a:pt x="2429" y="5349"/>
                  </a:cubicBezTo>
                  <a:cubicBezTo>
                    <a:pt x="2129" y="4281"/>
                    <a:pt x="1728" y="3281"/>
                    <a:pt x="1261" y="2280"/>
                  </a:cubicBezTo>
                  <a:lnTo>
                    <a:pt x="1261" y="2280"/>
                  </a:lnTo>
                  <a:cubicBezTo>
                    <a:pt x="2162" y="2647"/>
                    <a:pt x="3063" y="2981"/>
                    <a:pt x="3997" y="3347"/>
                  </a:cubicBezTo>
                  <a:cubicBezTo>
                    <a:pt x="4016" y="3357"/>
                    <a:pt x="4039" y="3361"/>
                    <a:pt x="4062" y="3361"/>
                  </a:cubicBezTo>
                  <a:cubicBezTo>
                    <a:pt x="4119" y="3361"/>
                    <a:pt x="4183" y="3338"/>
                    <a:pt x="4230" y="3314"/>
                  </a:cubicBezTo>
                  <a:cubicBezTo>
                    <a:pt x="4264" y="3347"/>
                    <a:pt x="4297" y="3364"/>
                    <a:pt x="4330" y="3364"/>
                  </a:cubicBezTo>
                  <a:cubicBezTo>
                    <a:pt x="4364" y="3364"/>
                    <a:pt x="4397" y="3347"/>
                    <a:pt x="4430" y="3314"/>
                  </a:cubicBezTo>
                  <a:cubicBezTo>
                    <a:pt x="5164" y="2447"/>
                    <a:pt x="5898" y="1613"/>
                    <a:pt x="6699" y="846"/>
                  </a:cubicBezTo>
                  <a:close/>
                  <a:moveTo>
                    <a:pt x="6950" y="0"/>
                  </a:moveTo>
                  <a:cubicBezTo>
                    <a:pt x="6875" y="0"/>
                    <a:pt x="6796" y="27"/>
                    <a:pt x="6732" y="78"/>
                  </a:cubicBezTo>
                  <a:cubicBezTo>
                    <a:pt x="5831" y="946"/>
                    <a:pt x="5031" y="1846"/>
                    <a:pt x="4364" y="2914"/>
                  </a:cubicBezTo>
                  <a:cubicBezTo>
                    <a:pt x="4330" y="2847"/>
                    <a:pt x="4297" y="2814"/>
                    <a:pt x="4230" y="2780"/>
                  </a:cubicBezTo>
                  <a:cubicBezTo>
                    <a:pt x="3096" y="2347"/>
                    <a:pt x="1962" y="1913"/>
                    <a:pt x="794" y="1479"/>
                  </a:cubicBezTo>
                  <a:cubicBezTo>
                    <a:pt x="762" y="1463"/>
                    <a:pt x="725" y="1456"/>
                    <a:pt x="688" y="1456"/>
                  </a:cubicBezTo>
                  <a:cubicBezTo>
                    <a:pt x="498" y="1456"/>
                    <a:pt x="282" y="1651"/>
                    <a:pt x="394" y="1846"/>
                  </a:cubicBezTo>
                  <a:cubicBezTo>
                    <a:pt x="995" y="3047"/>
                    <a:pt x="1562" y="4248"/>
                    <a:pt x="2129" y="5449"/>
                  </a:cubicBezTo>
                  <a:cubicBezTo>
                    <a:pt x="2162" y="5482"/>
                    <a:pt x="2162" y="5516"/>
                    <a:pt x="2195" y="5516"/>
                  </a:cubicBezTo>
                  <a:cubicBezTo>
                    <a:pt x="1361" y="6416"/>
                    <a:pt x="694" y="7384"/>
                    <a:pt x="94" y="8451"/>
                  </a:cubicBezTo>
                  <a:cubicBezTo>
                    <a:pt x="0" y="8638"/>
                    <a:pt x="169" y="8855"/>
                    <a:pt x="355" y="8855"/>
                  </a:cubicBezTo>
                  <a:cubicBezTo>
                    <a:pt x="368" y="8855"/>
                    <a:pt x="381" y="8854"/>
                    <a:pt x="394" y="8851"/>
                  </a:cubicBezTo>
                  <a:cubicBezTo>
                    <a:pt x="1962" y="8751"/>
                    <a:pt x="3430" y="8284"/>
                    <a:pt x="4797" y="7550"/>
                  </a:cubicBezTo>
                  <a:cubicBezTo>
                    <a:pt x="5298" y="8685"/>
                    <a:pt x="5831" y="9785"/>
                    <a:pt x="6398" y="10920"/>
                  </a:cubicBezTo>
                  <a:cubicBezTo>
                    <a:pt x="6452" y="11027"/>
                    <a:pt x="6563" y="11096"/>
                    <a:pt x="6670" y="11096"/>
                  </a:cubicBezTo>
                  <a:cubicBezTo>
                    <a:pt x="6763" y="11096"/>
                    <a:pt x="6852" y="11044"/>
                    <a:pt x="6899" y="10920"/>
                  </a:cubicBezTo>
                  <a:cubicBezTo>
                    <a:pt x="7432" y="9719"/>
                    <a:pt x="7799" y="8451"/>
                    <a:pt x="8000" y="7150"/>
                  </a:cubicBezTo>
                  <a:cubicBezTo>
                    <a:pt x="8033" y="7083"/>
                    <a:pt x="8000" y="7017"/>
                    <a:pt x="8000" y="6983"/>
                  </a:cubicBezTo>
                  <a:cubicBezTo>
                    <a:pt x="8967" y="6616"/>
                    <a:pt x="9968" y="6250"/>
                    <a:pt x="10968" y="5949"/>
                  </a:cubicBezTo>
                  <a:cubicBezTo>
                    <a:pt x="11168" y="5883"/>
                    <a:pt x="11202" y="5516"/>
                    <a:pt x="10968" y="5449"/>
                  </a:cubicBezTo>
                  <a:cubicBezTo>
                    <a:pt x="9767" y="5015"/>
                    <a:pt x="8567" y="4548"/>
                    <a:pt x="7332" y="4215"/>
                  </a:cubicBezTo>
                  <a:cubicBezTo>
                    <a:pt x="7466" y="4181"/>
                    <a:pt x="7566" y="4081"/>
                    <a:pt x="7566" y="3915"/>
                  </a:cubicBezTo>
                  <a:cubicBezTo>
                    <a:pt x="7466" y="2680"/>
                    <a:pt x="7332" y="1446"/>
                    <a:pt x="7199" y="212"/>
                  </a:cubicBezTo>
                  <a:cubicBezTo>
                    <a:pt x="7178" y="68"/>
                    <a:pt x="7070" y="0"/>
                    <a:pt x="69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0"/>
            <p:cNvSpPr/>
            <p:nvPr/>
          </p:nvSpPr>
          <p:spPr>
            <a:xfrm>
              <a:off x="3944813" y="520575"/>
              <a:ext cx="226850" cy="231850"/>
            </a:xfrm>
            <a:custGeom>
              <a:avLst/>
              <a:gdLst/>
              <a:ahLst/>
              <a:cxnLst/>
              <a:rect l="l" t="t" r="r" b="b"/>
              <a:pathLst>
                <a:path w="9074" h="9274" extrusionOk="0">
                  <a:moveTo>
                    <a:pt x="5772" y="1"/>
                  </a:moveTo>
                  <a:cubicBezTo>
                    <a:pt x="4971" y="768"/>
                    <a:pt x="4237" y="1602"/>
                    <a:pt x="3503" y="2469"/>
                  </a:cubicBezTo>
                  <a:cubicBezTo>
                    <a:pt x="3470" y="2502"/>
                    <a:pt x="3437" y="2519"/>
                    <a:pt x="3403" y="2519"/>
                  </a:cubicBezTo>
                  <a:cubicBezTo>
                    <a:pt x="3370" y="2519"/>
                    <a:pt x="3337" y="2502"/>
                    <a:pt x="3303" y="2469"/>
                  </a:cubicBezTo>
                  <a:cubicBezTo>
                    <a:pt x="3256" y="2493"/>
                    <a:pt x="3192" y="2516"/>
                    <a:pt x="3135" y="2516"/>
                  </a:cubicBezTo>
                  <a:cubicBezTo>
                    <a:pt x="3112" y="2516"/>
                    <a:pt x="3089" y="2512"/>
                    <a:pt x="3070" y="2502"/>
                  </a:cubicBezTo>
                  <a:cubicBezTo>
                    <a:pt x="2136" y="2136"/>
                    <a:pt x="1235" y="1802"/>
                    <a:pt x="334" y="1435"/>
                  </a:cubicBezTo>
                  <a:lnTo>
                    <a:pt x="334" y="1435"/>
                  </a:lnTo>
                  <a:cubicBezTo>
                    <a:pt x="801" y="2436"/>
                    <a:pt x="1202" y="3436"/>
                    <a:pt x="1502" y="4504"/>
                  </a:cubicBezTo>
                  <a:cubicBezTo>
                    <a:pt x="1535" y="4504"/>
                    <a:pt x="1535" y="4537"/>
                    <a:pt x="1535" y="4571"/>
                  </a:cubicBezTo>
                  <a:cubicBezTo>
                    <a:pt x="1602" y="4604"/>
                    <a:pt x="1669" y="4704"/>
                    <a:pt x="1602" y="4804"/>
                  </a:cubicBezTo>
                  <a:cubicBezTo>
                    <a:pt x="1035" y="5638"/>
                    <a:pt x="501" y="6472"/>
                    <a:pt x="1" y="7373"/>
                  </a:cubicBezTo>
                  <a:cubicBezTo>
                    <a:pt x="1235" y="7206"/>
                    <a:pt x="2403" y="6806"/>
                    <a:pt x="3503" y="6205"/>
                  </a:cubicBezTo>
                  <a:cubicBezTo>
                    <a:pt x="3562" y="6176"/>
                    <a:pt x="3618" y="6164"/>
                    <a:pt x="3669" y="6164"/>
                  </a:cubicBezTo>
                  <a:cubicBezTo>
                    <a:pt x="3793" y="6164"/>
                    <a:pt x="3890" y="6234"/>
                    <a:pt x="3937" y="6305"/>
                  </a:cubicBezTo>
                  <a:cubicBezTo>
                    <a:pt x="4004" y="6305"/>
                    <a:pt x="4037" y="6339"/>
                    <a:pt x="4070" y="6372"/>
                  </a:cubicBezTo>
                  <a:cubicBezTo>
                    <a:pt x="4604" y="7339"/>
                    <a:pt x="5171" y="8307"/>
                    <a:pt x="5672" y="9274"/>
                  </a:cubicBezTo>
                  <a:cubicBezTo>
                    <a:pt x="6038" y="8273"/>
                    <a:pt x="6305" y="7239"/>
                    <a:pt x="6505" y="6205"/>
                  </a:cubicBezTo>
                  <a:cubicBezTo>
                    <a:pt x="6539" y="6072"/>
                    <a:pt x="6606" y="6005"/>
                    <a:pt x="6672" y="5972"/>
                  </a:cubicBezTo>
                  <a:cubicBezTo>
                    <a:pt x="6672" y="5938"/>
                    <a:pt x="6706" y="5905"/>
                    <a:pt x="6772" y="5872"/>
                  </a:cubicBezTo>
                  <a:cubicBezTo>
                    <a:pt x="7506" y="5471"/>
                    <a:pt x="8273" y="5138"/>
                    <a:pt x="9074" y="4871"/>
                  </a:cubicBezTo>
                  <a:cubicBezTo>
                    <a:pt x="8107" y="4571"/>
                    <a:pt x="7106" y="4270"/>
                    <a:pt x="6139" y="3870"/>
                  </a:cubicBezTo>
                  <a:cubicBezTo>
                    <a:pt x="5905" y="3770"/>
                    <a:pt x="5972" y="3403"/>
                    <a:pt x="6172" y="3370"/>
                  </a:cubicBezTo>
                  <a:cubicBezTo>
                    <a:pt x="6105" y="3303"/>
                    <a:pt x="6038" y="3236"/>
                    <a:pt x="6038" y="3136"/>
                  </a:cubicBezTo>
                  <a:cubicBezTo>
                    <a:pt x="5938" y="2102"/>
                    <a:pt x="5872" y="1035"/>
                    <a:pt x="5772"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0"/>
          <p:cNvGrpSpPr/>
          <p:nvPr/>
        </p:nvGrpSpPr>
        <p:grpSpPr>
          <a:xfrm>
            <a:off x="8193388" y="4220600"/>
            <a:ext cx="280225" cy="277075"/>
            <a:chOff x="8193388" y="4220600"/>
            <a:chExt cx="280225" cy="277075"/>
          </a:xfrm>
        </p:grpSpPr>
        <p:sp>
          <p:nvSpPr>
            <p:cNvPr id="536" name="Google Shape;536;p50"/>
            <p:cNvSpPr/>
            <p:nvPr/>
          </p:nvSpPr>
          <p:spPr>
            <a:xfrm>
              <a:off x="8193388" y="4220600"/>
              <a:ext cx="280225" cy="277075"/>
            </a:xfrm>
            <a:custGeom>
              <a:avLst/>
              <a:gdLst/>
              <a:ahLst/>
              <a:cxnLst/>
              <a:rect l="l" t="t" r="r" b="b"/>
              <a:pathLst>
                <a:path w="11209" h="11083" extrusionOk="0">
                  <a:moveTo>
                    <a:pt x="6706" y="861"/>
                  </a:moveTo>
                  <a:cubicBezTo>
                    <a:pt x="6806" y="1895"/>
                    <a:pt x="6873" y="2962"/>
                    <a:pt x="6973" y="3996"/>
                  </a:cubicBezTo>
                  <a:cubicBezTo>
                    <a:pt x="7006" y="4097"/>
                    <a:pt x="7039" y="4163"/>
                    <a:pt x="7106" y="4197"/>
                  </a:cubicBezTo>
                  <a:cubicBezTo>
                    <a:pt x="6906" y="4263"/>
                    <a:pt x="6839" y="4630"/>
                    <a:pt x="7073" y="4730"/>
                  </a:cubicBezTo>
                  <a:cubicBezTo>
                    <a:pt x="8040" y="5097"/>
                    <a:pt x="9041" y="5397"/>
                    <a:pt x="10008" y="5698"/>
                  </a:cubicBezTo>
                  <a:cubicBezTo>
                    <a:pt x="9241" y="5998"/>
                    <a:pt x="8440" y="6331"/>
                    <a:pt x="7706" y="6732"/>
                  </a:cubicBezTo>
                  <a:cubicBezTo>
                    <a:pt x="7640" y="6765"/>
                    <a:pt x="7640" y="6798"/>
                    <a:pt x="7606" y="6832"/>
                  </a:cubicBezTo>
                  <a:cubicBezTo>
                    <a:pt x="7540" y="6865"/>
                    <a:pt x="7473" y="6932"/>
                    <a:pt x="7440" y="7032"/>
                  </a:cubicBezTo>
                  <a:cubicBezTo>
                    <a:pt x="7239" y="8099"/>
                    <a:pt x="6973" y="9133"/>
                    <a:pt x="6606" y="10134"/>
                  </a:cubicBezTo>
                  <a:cubicBezTo>
                    <a:pt x="6105" y="9167"/>
                    <a:pt x="5538" y="8199"/>
                    <a:pt x="5005" y="7232"/>
                  </a:cubicBezTo>
                  <a:cubicBezTo>
                    <a:pt x="4971" y="7199"/>
                    <a:pt x="4938" y="7165"/>
                    <a:pt x="4871" y="7165"/>
                  </a:cubicBezTo>
                  <a:cubicBezTo>
                    <a:pt x="4827" y="7076"/>
                    <a:pt x="4738" y="7017"/>
                    <a:pt x="4634" y="7017"/>
                  </a:cubicBezTo>
                  <a:cubicBezTo>
                    <a:pt x="4582" y="7017"/>
                    <a:pt x="4526" y="7032"/>
                    <a:pt x="4471" y="7065"/>
                  </a:cubicBezTo>
                  <a:cubicBezTo>
                    <a:pt x="3337" y="7666"/>
                    <a:pt x="2169" y="8033"/>
                    <a:pt x="935" y="8199"/>
                  </a:cubicBezTo>
                  <a:cubicBezTo>
                    <a:pt x="1435" y="7332"/>
                    <a:pt x="1969" y="6498"/>
                    <a:pt x="2536" y="5664"/>
                  </a:cubicBezTo>
                  <a:cubicBezTo>
                    <a:pt x="2603" y="5564"/>
                    <a:pt x="2536" y="5431"/>
                    <a:pt x="2469" y="5397"/>
                  </a:cubicBezTo>
                  <a:cubicBezTo>
                    <a:pt x="2469" y="5397"/>
                    <a:pt x="2469" y="5364"/>
                    <a:pt x="2469" y="5331"/>
                  </a:cubicBezTo>
                  <a:cubicBezTo>
                    <a:pt x="2136" y="4297"/>
                    <a:pt x="1736" y="3263"/>
                    <a:pt x="1269" y="2295"/>
                  </a:cubicBezTo>
                  <a:lnTo>
                    <a:pt x="1269" y="2295"/>
                  </a:lnTo>
                  <a:cubicBezTo>
                    <a:pt x="2169" y="2629"/>
                    <a:pt x="3103" y="2996"/>
                    <a:pt x="4004" y="3329"/>
                  </a:cubicBezTo>
                  <a:cubicBezTo>
                    <a:pt x="4054" y="3346"/>
                    <a:pt x="4096" y="3354"/>
                    <a:pt x="4133" y="3354"/>
                  </a:cubicBezTo>
                  <a:cubicBezTo>
                    <a:pt x="4171" y="3354"/>
                    <a:pt x="4204" y="3346"/>
                    <a:pt x="4237" y="3329"/>
                  </a:cubicBezTo>
                  <a:cubicBezTo>
                    <a:pt x="4271" y="3363"/>
                    <a:pt x="4312" y="3379"/>
                    <a:pt x="4350" y="3379"/>
                  </a:cubicBezTo>
                  <a:cubicBezTo>
                    <a:pt x="4387" y="3379"/>
                    <a:pt x="4421" y="3363"/>
                    <a:pt x="4437" y="3329"/>
                  </a:cubicBezTo>
                  <a:cubicBezTo>
                    <a:pt x="5171" y="2462"/>
                    <a:pt x="5905" y="1628"/>
                    <a:pt x="6706" y="861"/>
                  </a:cubicBezTo>
                  <a:close/>
                  <a:moveTo>
                    <a:pt x="6962" y="1"/>
                  </a:moveTo>
                  <a:cubicBezTo>
                    <a:pt x="6884" y="1"/>
                    <a:pt x="6802" y="31"/>
                    <a:pt x="6739" y="94"/>
                  </a:cubicBezTo>
                  <a:cubicBezTo>
                    <a:pt x="5838" y="928"/>
                    <a:pt x="5038" y="1862"/>
                    <a:pt x="4371" y="2929"/>
                  </a:cubicBezTo>
                  <a:cubicBezTo>
                    <a:pt x="4371" y="2862"/>
                    <a:pt x="4304" y="2829"/>
                    <a:pt x="4237" y="2796"/>
                  </a:cubicBezTo>
                  <a:cubicBezTo>
                    <a:pt x="3103" y="2362"/>
                    <a:pt x="1969" y="1928"/>
                    <a:pt x="802" y="1495"/>
                  </a:cubicBezTo>
                  <a:cubicBezTo>
                    <a:pt x="766" y="1477"/>
                    <a:pt x="726" y="1468"/>
                    <a:pt x="685" y="1468"/>
                  </a:cubicBezTo>
                  <a:cubicBezTo>
                    <a:pt x="497" y="1468"/>
                    <a:pt x="292" y="1643"/>
                    <a:pt x="401" y="1862"/>
                  </a:cubicBezTo>
                  <a:cubicBezTo>
                    <a:pt x="1035" y="3029"/>
                    <a:pt x="1569" y="4263"/>
                    <a:pt x="2136" y="5464"/>
                  </a:cubicBezTo>
                  <a:cubicBezTo>
                    <a:pt x="2169" y="5498"/>
                    <a:pt x="2169" y="5498"/>
                    <a:pt x="2203" y="5531"/>
                  </a:cubicBezTo>
                  <a:cubicBezTo>
                    <a:pt x="1369" y="6432"/>
                    <a:pt x="701" y="7399"/>
                    <a:pt x="101" y="8433"/>
                  </a:cubicBezTo>
                  <a:cubicBezTo>
                    <a:pt x="1" y="8666"/>
                    <a:pt x="201" y="8867"/>
                    <a:pt x="401" y="8867"/>
                  </a:cubicBezTo>
                  <a:cubicBezTo>
                    <a:pt x="1969" y="8733"/>
                    <a:pt x="3437" y="8300"/>
                    <a:pt x="4804" y="7532"/>
                  </a:cubicBezTo>
                  <a:cubicBezTo>
                    <a:pt x="5305" y="8666"/>
                    <a:pt x="5838" y="9801"/>
                    <a:pt x="6406" y="10901"/>
                  </a:cubicBezTo>
                  <a:cubicBezTo>
                    <a:pt x="6461" y="11013"/>
                    <a:pt x="6579" y="11083"/>
                    <a:pt x="6690" y="11083"/>
                  </a:cubicBezTo>
                  <a:cubicBezTo>
                    <a:pt x="6778" y="11083"/>
                    <a:pt x="6862" y="11038"/>
                    <a:pt x="6906" y="10935"/>
                  </a:cubicBezTo>
                  <a:cubicBezTo>
                    <a:pt x="7440" y="9701"/>
                    <a:pt x="7807" y="8433"/>
                    <a:pt x="8040" y="7132"/>
                  </a:cubicBezTo>
                  <a:cubicBezTo>
                    <a:pt x="8040" y="7099"/>
                    <a:pt x="8040" y="7032"/>
                    <a:pt x="8007" y="6999"/>
                  </a:cubicBezTo>
                  <a:cubicBezTo>
                    <a:pt x="8974" y="6632"/>
                    <a:pt x="9975" y="6265"/>
                    <a:pt x="10975" y="5931"/>
                  </a:cubicBezTo>
                  <a:cubicBezTo>
                    <a:pt x="11176" y="5864"/>
                    <a:pt x="11209" y="5531"/>
                    <a:pt x="10975" y="5431"/>
                  </a:cubicBezTo>
                  <a:cubicBezTo>
                    <a:pt x="9775" y="5031"/>
                    <a:pt x="8574" y="4564"/>
                    <a:pt x="7340" y="4230"/>
                  </a:cubicBezTo>
                  <a:cubicBezTo>
                    <a:pt x="7473" y="4197"/>
                    <a:pt x="7573" y="4097"/>
                    <a:pt x="7573" y="3930"/>
                  </a:cubicBezTo>
                  <a:cubicBezTo>
                    <a:pt x="7506" y="2696"/>
                    <a:pt x="7373" y="1461"/>
                    <a:pt x="7206" y="227"/>
                  </a:cubicBezTo>
                  <a:cubicBezTo>
                    <a:pt x="7206" y="82"/>
                    <a:pt x="7090" y="1"/>
                    <a:pt x="696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0"/>
            <p:cNvSpPr/>
            <p:nvPr/>
          </p:nvSpPr>
          <p:spPr>
            <a:xfrm>
              <a:off x="8216738" y="4242100"/>
              <a:ext cx="226875" cy="231875"/>
            </a:xfrm>
            <a:custGeom>
              <a:avLst/>
              <a:gdLst/>
              <a:ahLst/>
              <a:cxnLst/>
              <a:rect l="l" t="t" r="r" b="b"/>
              <a:pathLst>
                <a:path w="9075" h="9275" extrusionOk="0">
                  <a:moveTo>
                    <a:pt x="5772" y="1"/>
                  </a:moveTo>
                  <a:cubicBezTo>
                    <a:pt x="4971" y="768"/>
                    <a:pt x="4237" y="1602"/>
                    <a:pt x="3503" y="2469"/>
                  </a:cubicBezTo>
                  <a:cubicBezTo>
                    <a:pt x="3487" y="2503"/>
                    <a:pt x="3453" y="2519"/>
                    <a:pt x="3416" y="2519"/>
                  </a:cubicBezTo>
                  <a:cubicBezTo>
                    <a:pt x="3378" y="2519"/>
                    <a:pt x="3337" y="2503"/>
                    <a:pt x="3303" y="2469"/>
                  </a:cubicBezTo>
                  <a:cubicBezTo>
                    <a:pt x="3270" y="2486"/>
                    <a:pt x="3237" y="2494"/>
                    <a:pt x="3199" y="2494"/>
                  </a:cubicBezTo>
                  <a:cubicBezTo>
                    <a:pt x="3162" y="2494"/>
                    <a:pt x="3120" y="2486"/>
                    <a:pt x="3070" y="2469"/>
                  </a:cubicBezTo>
                  <a:cubicBezTo>
                    <a:pt x="2169" y="2136"/>
                    <a:pt x="1235" y="1769"/>
                    <a:pt x="335" y="1435"/>
                  </a:cubicBezTo>
                  <a:lnTo>
                    <a:pt x="335" y="1435"/>
                  </a:lnTo>
                  <a:cubicBezTo>
                    <a:pt x="802" y="2403"/>
                    <a:pt x="1202" y="3437"/>
                    <a:pt x="1535" y="4471"/>
                  </a:cubicBezTo>
                  <a:cubicBezTo>
                    <a:pt x="1535" y="4504"/>
                    <a:pt x="1535" y="4537"/>
                    <a:pt x="1535" y="4537"/>
                  </a:cubicBezTo>
                  <a:cubicBezTo>
                    <a:pt x="1602" y="4571"/>
                    <a:pt x="1669" y="4704"/>
                    <a:pt x="1602" y="4804"/>
                  </a:cubicBezTo>
                  <a:cubicBezTo>
                    <a:pt x="1035" y="5638"/>
                    <a:pt x="501" y="6472"/>
                    <a:pt x="1" y="7339"/>
                  </a:cubicBezTo>
                  <a:cubicBezTo>
                    <a:pt x="1235" y="7173"/>
                    <a:pt x="2403" y="6806"/>
                    <a:pt x="3537" y="6205"/>
                  </a:cubicBezTo>
                  <a:cubicBezTo>
                    <a:pt x="3592" y="6172"/>
                    <a:pt x="3648" y="6157"/>
                    <a:pt x="3700" y="6157"/>
                  </a:cubicBezTo>
                  <a:cubicBezTo>
                    <a:pt x="3804" y="6157"/>
                    <a:pt x="3893" y="6216"/>
                    <a:pt x="3937" y="6305"/>
                  </a:cubicBezTo>
                  <a:cubicBezTo>
                    <a:pt x="4004" y="6305"/>
                    <a:pt x="4037" y="6339"/>
                    <a:pt x="4071" y="6372"/>
                  </a:cubicBezTo>
                  <a:cubicBezTo>
                    <a:pt x="4604" y="7339"/>
                    <a:pt x="5171" y="8307"/>
                    <a:pt x="5672" y="9274"/>
                  </a:cubicBezTo>
                  <a:cubicBezTo>
                    <a:pt x="6039" y="8273"/>
                    <a:pt x="6305" y="7239"/>
                    <a:pt x="6506" y="6172"/>
                  </a:cubicBezTo>
                  <a:cubicBezTo>
                    <a:pt x="6539" y="6072"/>
                    <a:pt x="6606" y="6005"/>
                    <a:pt x="6672" y="5972"/>
                  </a:cubicBezTo>
                  <a:cubicBezTo>
                    <a:pt x="6706" y="5938"/>
                    <a:pt x="6706" y="5905"/>
                    <a:pt x="6772" y="5872"/>
                  </a:cubicBezTo>
                  <a:cubicBezTo>
                    <a:pt x="7506" y="5471"/>
                    <a:pt x="8307" y="5138"/>
                    <a:pt x="9074" y="4838"/>
                  </a:cubicBezTo>
                  <a:cubicBezTo>
                    <a:pt x="8107" y="4537"/>
                    <a:pt x="7106" y="4237"/>
                    <a:pt x="6139" y="3870"/>
                  </a:cubicBezTo>
                  <a:cubicBezTo>
                    <a:pt x="5905" y="3770"/>
                    <a:pt x="5972" y="3403"/>
                    <a:pt x="6172" y="3337"/>
                  </a:cubicBezTo>
                  <a:cubicBezTo>
                    <a:pt x="6105" y="3303"/>
                    <a:pt x="6072" y="3237"/>
                    <a:pt x="6039" y="3136"/>
                  </a:cubicBezTo>
                  <a:cubicBezTo>
                    <a:pt x="5939" y="2102"/>
                    <a:pt x="5872" y="1035"/>
                    <a:pt x="5772"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1050038" y="681287"/>
            <a:ext cx="7166700" cy="522487"/>
          </a:xfrm>
        </p:spPr>
        <p:txBody>
          <a:bodyPr/>
          <a:lstStyle/>
          <a:p>
            <a:r>
              <a:rPr lang="en-US" sz="2400" dirty="0">
                <a:solidFill>
                  <a:schemeClr val="bg2">
                    <a:lumMod val="25000"/>
                  </a:schemeClr>
                </a:solidFill>
                <a:latin typeface="+mn-lt"/>
              </a:rPr>
              <a:t>1. </a:t>
            </a:r>
            <a:r>
              <a:rPr lang="en-US" sz="2400" dirty="0" err="1">
                <a:solidFill>
                  <a:schemeClr val="bg2">
                    <a:lumMod val="25000"/>
                  </a:schemeClr>
                </a:solidFill>
                <a:latin typeface="+mn-lt"/>
              </a:rPr>
              <a:t>Tư</a:t>
            </a:r>
            <a:r>
              <a:rPr lang="en-US" sz="2400" dirty="0">
                <a:solidFill>
                  <a:schemeClr val="bg2">
                    <a:lumMod val="25000"/>
                  </a:schemeClr>
                </a:solidFill>
                <a:latin typeface="+mn-lt"/>
              </a:rPr>
              <a:t> </a:t>
            </a:r>
            <a:r>
              <a:rPr lang="en-US" sz="2400" dirty="0" err="1">
                <a:solidFill>
                  <a:schemeClr val="bg2">
                    <a:lumMod val="25000"/>
                  </a:schemeClr>
                </a:solidFill>
                <a:latin typeface="+mn-lt"/>
              </a:rPr>
              <a:t>thế</a:t>
            </a:r>
            <a:r>
              <a:rPr lang="en-US" sz="2400" dirty="0">
                <a:solidFill>
                  <a:schemeClr val="bg2">
                    <a:lumMod val="25000"/>
                  </a:schemeClr>
                </a:solidFill>
                <a:latin typeface="+mn-lt"/>
              </a:rPr>
              <a:t> </a:t>
            </a:r>
            <a:r>
              <a:rPr lang="en-US" sz="2400" dirty="0" err="1">
                <a:solidFill>
                  <a:schemeClr val="bg2">
                    <a:lumMod val="25000"/>
                  </a:schemeClr>
                </a:solidFill>
                <a:latin typeface="+mn-lt"/>
              </a:rPr>
              <a:t>ngồi</a:t>
            </a:r>
            <a:r>
              <a:rPr lang="en-US" sz="2400" dirty="0">
                <a:solidFill>
                  <a:schemeClr val="bg2">
                    <a:lumMod val="25000"/>
                  </a:schemeClr>
                </a:solidFill>
                <a:latin typeface="+mn-lt"/>
              </a:rPr>
              <a:t> </a:t>
            </a:r>
            <a:r>
              <a:rPr lang="en-US" sz="2400" dirty="0" err="1">
                <a:solidFill>
                  <a:schemeClr val="bg2">
                    <a:lumMod val="25000"/>
                  </a:schemeClr>
                </a:solidFill>
                <a:latin typeface="+mn-lt"/>
              </a:rPr>
              <a:t>khi</a:t>
            </a:r>
            <a:r>
              <a:rPr lang="en-US" sz="2400" dirty="0">
                <a:solidFill>
                  <a:schemeClr val="bg2">
                    <a:lumMod val="25000"/>
                  </a:schemeClr>
                </a:solidFill>
                <a:latin typeface="+mn-lt"/>
              </a:rPr>
              <a:t> </a:t>
            </a:r>
            <a:r>
              <a:rPr lang="en-US" sz="2400" dirty="0" err="1">
                <a:solidFill>
                  <a:schemeClr val="bg2">
                    <a:lumMod val="25000"/>
                  </a:schemeClr>
                </a:solidFill>
                <a:latin typeface="+mn-lt"/>
              </a:rPr>
              <a:t>sử</a:t>
            </a:r>
            <a:r>
              <a:rPr lang="en-US" sz="2400" dirty="0">
                <a:solidFill>
                  <a:schemeClr val="bg2">
                    <a:lumMod val="25000"/>
                  </a:schemeClr>
                </a:solidFill>
                <a:latin typeface="+mn-lt"/>
              </a:rPr>
              <a:t> </a:t>
            </a:r>
            <a:r>
              <a:rPr lang="en-US" sz="2400" dirty="0" err="1">
                <a:solidFill>
                  <a:schemeClr val="bg2">
                    <a:lumMod val="25000"/>
                  </a:schemeClr>
                </a:solidFill>
                <a:latin typeface="+mn-lt"/>
              </a:rPr>
              <a:t>dụng</a:t>
            </a:r>
            <a:r>
              <a:rPr lang="en-US" sz="2400" dirty="0">
                <a:solidFill>
                  <a:schemeClr val="bg2">
                    <a:lumMod val="25000"/>
                  </a:schemeClr>
                </a:solidFill>
                <a:latin typeface="+mn-lt"/>
              </a:rPr>
              <a:t> </a:t>
            </a:r>
            <a:r>
              <a:rPr lang="en-US" sz="2400" dirty="0" err="1">
                <a:solidFill>
                  <a:schemeClr val="bg2">
                    <a:lumMod val="25000"/>
                  </a:schemeClr>
                </a:solidFill>
                <a:latin typeface="+mn-lt"/>
              </a:rPr>
              <a:t>máy</a:t>
            </a:r>
            <a:r>
              <a:rPr lang="en-US" sz="2400" dirty="0">
                <a:solidFill>
                  <a:schemeClr val="bg2">
                    <a:lumMod val="25000"/>
                  </a:schemeClr>
                </a:solidFill>
                <a:latin typeface="+mn-lt"/>
              </a:rPr>
              <a:t> </a:t>
            </a:r>
            <a:r>
              <a:rPr lang="en-US" sz="2400" dirty="0" err="1">
                <a:solidFill>
                  <a:schemeClr val="bg2">
                    <a:lumMod val="25000"/>
                  </a:schemeClr>
                </a:solidFill>
                <a:latin typeface="+mn-lt"/>
              </a:rPr>
              <a:t>tính</a:t>
            </a:r>
            <a:endParaRPr lang="en-US" sz="2400" dirty="0">
              <a:solidFill>
                <a:schemeClr val="bg2">
                  <a:lumMod val="25000"/>
                </a:schemeClr>
              </a:solidFill>
              <a:latin typeface="+mn-lt"/>
            </a:endParaRPr>
          </a:p>
        </p:txBody>
      </p:sp>
      <p:sp>
        <p:nvSpPr>
          <p:cNvPr id="4" name="Rectangle 3"/>
          <p:cNvSpPr/>
          <p:nvPr/>
        </p:nvSpPr>
        <p:spPr>
          <a:xfrm>
            <a:off x="2315292" y="1193024"/>
            <a:ext cx="5940372" cy="1335687"/>
          </a:xfrm>
          <a:prstGeom prst="rect">
            <a:avLst/>
          </a:prstGeom>
        </p:spPr>
        <p:txBody>
          <a:bodyPr wrap="square">
            <a:spAutoFit/>
          </a:bodyPr>
          <a:lstStyle/>
          <a:p>
            <a:pPr algn="just">
              <a:lnSpc>
                <a:spcPct val="140000"/>
              </a:lnSpc>
            </a:pPr>
            <a:r>
              <a:rPr lang="en-US" sz="2000" dirty="0"/>
              <a:t>T</a:t>
            </a:r>
            <a:r>
              <a:rPr lang="vi-VN" sz="2000" dirty="0"/>
              <a:t>hảo luận nhóm và trả lời câu hỏi: </a:t>
            </a:r>
            <a:r>
              <a:rPr lang="vi-VN" sz="2000" i="1" dirty="0"/>
              <a:t>Tư thế ngồi khi sử dụng máy tính của bạn nào sau đây chưa đúng? Vì sao?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95" y="1203774"/>
            <a:ext cx="1683967" cy="12517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995" y="2624099"/>
            <a:ext cx="5570862" cy="209154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grpSp>
        <p:nvGrpSpPr>
          <p:cNvPr id="2394" name="Google Shape;2394;p76"/>
          <p:cNvGrpSpPr/>
          <p:nvPr/>
        </p:nvGrpSpPr>
        <p:grpSpPr>
          <a:xfrm rot="899956">
            <a:off x="7391121" y="571701"/>
            <a:ext cx="1382137" cy="842510"/>
            <a:chOff x="4606800" y="1956825"/>
            <a:chExt cx="1503600" cy="916550"/>
          </a:xfrm>
        </p:grpSpPr>
        <p:sp>
          <p:nvSpPr>
            <p:cNvPr id="2395" name="Google Shape;2395;p76"/>
            <p:cNvSpPr/>
            <p:nvPr/>
          </p:nvSpPr>
          <p:spPr>
            <a:xfrm>
              <a:off x="4606800" y="1956825"/>
              <a:ext cx="1503600" cy="916550"/>
            </a:xfrm>
            <a:custGeom>
              <a:avLst/>
              <a:gdLst/>
              <a:ahLst/>
              <a:cxnLst/>
              <a:rect l="l" t="t" r="r" b="b"/>
              <a:pathLst>
                <a:path w="60144" h="36662" extrusionOk="0">
                  <a:moveTo>
                    <a:pt x="32245" y="3456"/>
                  </a:moveTo>
                  <a:cubicBezTo>
                    <a:pt x="40464" y="3456"/>
                    <a:pt x="47734" y="9703"/>
                    <a:pt x="47734" y="18248"/>
                  </a:cubicBezTo>
                  <a:cubicBezTo>
                    <a:pt x="47434" y="18114"/>
                    <a:pt x="47134" y="17981"/>
                    <a:pt x="46800" y="17881"/>
                  </a:cubicBezTo>
                  <a:cubicBezTo>
                    <a:pt x="46429" y="10724"/>
                    <a:pt x="40101" y="5784"/>
                    <a:pt x="33269" y="5784"/>
                  </a:cubicBezTo>
                  <a:cubicBezTo>
                    <a:pt x="32745" y="5784"/>
                    <a:pt x="32217" y="5813"/>
                    <a:pt x="31690" y="5872"/>
                  </a:cubicBezTo>
                  <a:cubicBezTo>
                    <a:pt x="23550" y="6773"/>
                    <a:pt x="17346" y="13511"/>
                    <a:pt x="15278" y="21150"/>
                  </a:cubicBezTo>
                  <a:cubicBezTo>
                    <a:pt x="14844" y="20783"/>
                    <a:pt x="14344" y="20516"/>
                    <a:pt x="13777" y="20449"/>
                  </a:cubicBezTo>
                  <a:cubicBezTo>
                    <a:pt x="13677" y="20433"/>
                    <a:pt x="13585" y="20424"/>
                    <a:pt x="13497" y="20424"/>
                  </a:cubicBezTo>
                  <a:cubicBezTo>
                    <a:pt x="13410" y="20424"/>
                    <a:pt x="13326" y="20433"/>
                    <a:pt x="13243" y="20449"/>
                  </a:cubicBezTo>
                  <a:cubicBezTo>
                    <a:pt x="15311" y="12043"/>
                    <a:pt x="21315" y="4671"/>
                    <a:pt x="30322" y="3570"/>
                  </a:cubicBezTo>
                  <a:cubicBezTo>
                    <a:pt x="30967" y="3494"/>
                    <a:pt x="31609" y="3456"/>
                    <a:pt x="32245" y="3456"/>
                  </a:cubicBezTo>
                  <a:close/>
                  <a:moveTo>
                    <a:pt x="32509" y="10974"/>
                  </a:moveTo>
                  <a:cubicBezTo>
                    <a:pt x="33924" y="10974"/>
                    <a:pt x="35340" y="11219"/>
                    <a:pt x="36660" y="11710"/>
                  </a:cubicBezTo>
                  <a:cubicBezTo>
                    <a:pt x="38094" y="12243"/>
                    <a:pt x="39395" y="13111"/>
                    <a:pt x="40262" y="14378"/>
                  </a:cubicBezTo>
                  <a:cubicBezTo>
                    <a:pt x="40696" y="15012"/>
                    <a:pt x="41030" y="15679"/>
                    <a:pt x="41263" y="16413"/>
                  </a:cubicBezTo>
                  <a:cubicBezTo>
                    <a:pt x="41363" y="16913"/>
                    <a:pt x="41563" y="17380"/>
                    <a:pt x="41863" y="17814"/>
                  </a:cubicBezTo>
                  <a:cubicBezTo>
                    <a:pt x="41763" y="17814"/>
                    <a:pt x="41697" y="17847"/>
                    <a:pt x="41630" y="17914"/>
                  </a:cubicBezTo>
                  <a:cubicBezTo>
                    <a:pt x="41597" y="17947"/>
                    <a:pt x="41563" y="17981"/>
                    <a:pt x="41530" y="18014"/>
                  </a:cubicBezTo>
                  <a:cubicBezTo>
                    <a:pt x="41497" y="18047"/>
                    <a:pt x="41463" y="18114"/>
                    <a:pt x="41463" y="18181"/>
                  </a:cubicBezTo>
                  <a:cubicBezTo>
                    <a:pt x="40996" y="18348"/>
                    <a:pt x="40529" y="18548"/>
                    <a:pt x="40096" y="18781"/>
                  </a:cubicBezTo>
                  <a:cubicBezTo>
                    <a:pt x="39183" y="15069"/>
                    <a:pt x="35772" y="12745"/>
                    <a:pt x="32066" y="12745"/>
                  </a:cubicBezTo>
                  <a:cubicBezTo>
                    <a:pt x="31709" y="12745"/>
                    <a:pt x="31349" y="12766"/>
                    <a:pt x="30989" y="12810"/>
                  </a:cubicBezTo>
                  <a:cubicBezTo>
                    <a:pt x="26319" y="13411"/>
                    <a:pt x="23017" y="17247"/>
                    <a:pt x="21883" y="21617"/>
                  </a:cubicBezTo>
                  <a:cubicBezTo>
                    <a:pt x="21449" y="21583"/>
                    <a:pt x="21015" y="21583"/>
                    <a:pt x="20548" y="21583"/>
                  </a:cubicBezTo>
                  <a:lnTo>
                    <a:pt x="20582" y="21583"/>
                  </a:lnTo>
                  <a:cubicBezTo>
                    <a:pt x="21549" y="16847"/>
                    <a:pt x="24451" y="12744"/>
                    <a:pt x="29288" y="11409"/>
                  </a:cubicBezTo>
                  <a:cubicBezTo>
                    <a:pt x="30332" y="11119"/>
                    <a:pt x="31420" y="10974"/>
                    <a:pt x="32509" y="10974"/>
                  </a:cubicBezTo>
                  <a:close/>
                  <a:moveTo>
                    <a:pt x="32914" y="8786"/>
                  </a:moveTo>
                  <a:cubicBezTo>
                    <a:pt x="38405" y="8786"/>
                    <a:pt x="43913" y="11467"/>
                    <a:pt x="44399" y="17580"/>
                  </a:cubicBezTo>
                  <a:cubicBezTo>
                    <a:pt x="43731" y="17614"/>
                    <a:pt x="43098" y="17714"/>
                    <a:pt x="42464" y="17847"/>
                  </a:cubicBezTo>
                  <a:cubicBezTo>
                    <a:pt x="42597" y="16179"/>
                    <a:pt x="40729" y="13611"/>
                    <a:pt x="39762" y="12744"/>
                  </a:cubicBezTo>
                  <a:cubicBezTo>
                    <a:pt x="37866" y="11028"/>
                    <a:pt x="35101" y="10317"/>
                    <a:pt x="32545" y="10317"/>
                  </a:cubicBezTo>
                  <a:cubicBezTo>
                    <a:pt x="32268" y="10317"/>
                    <a:pt x="31993" y="10326"/>
                    <a:pt x="31723" y="10342"/>
                  </a:cubicBezTo>
                  <a:cubicBezTo>
                    <a:pt x="25752" y="10776"/>
                    <a:pt x="20715" y="15512"/>
                    <a:pt x="20248" y="21550"/>
                  </a:cubicBezTo>
                  <a:cubicBezTo>
                    <a:pt x="20248" y="21583"/>
                    <a:pt x="20281" y="21583"/>
                    <a:pt x="20281" y="21617"/>
                  </a:cubicBezTo>
                  <a:cubicBezTo>
                    <a:pt x="19481" y="21717"/>
                    <a:pt x="18680" y="21950"/>
                    <a:pt x="17946" y="22351"/>
                  </a:cubicBezTo>
                  <a:cubicBezTo>
                    <a:pt x="19214" y="16646"/>
                    <a:pt x="22149" y="11376"/>
                    <a:pt x="28054" y="9508"/>
                  </a:cubicBezTo>
                  <a:cubicBezTo>
                    <a:pt x="29578" y="9034"/>
                    <a:pt x="31245" y="8786"/>
                    <a:pt x="32914" y="8786"/>
                  </a:cubicBezTo>
                  <a:close/>
                  <a:moveTo>
                    <a:pt x="32553" y="694"/>
                  </a:moveTo>
                  <a:cubicBezTo>
                    <a:pt x="43605" y="694"/>
                    <a:pt x="52968" y="10559"/>
                    <a:pt x="50169" y="21850"/>
                  </a:cubicBezTo>
                  <a:cubicBezTo>
                    <a:pt x="50136" y="21950"/>
                    <a:pt x="50136" y="22017"/>
                    <a:pt x="50169" y="22084"/>
                  </a:cubicBezTo>
                  <a:cubicBezTo>
                    <a:pt x="50003" y="22217"/>
                    <a:pt x="49836" y="22351"/>
                    <a:pt x="49702" y="22484"/>
                  </a:cubicBezTo>
                  <a:cubicBezTo>
                    <a:pt x="49702" y="22484"/>
                    <a:pt x="49676" y="22484"/>
                    <a:pt x="49670" y="22507"/>
                  </a:cubicBezTo>
                  <a:lnTo>
                    <a:pt x="49670" y="22507"/>
                  </a:lnTo>
                  <a:cubicBezTo>
                    <a:pt x="49867" y="20778"/>
                    <a:pt x="49334" y="19547"/>
                    <a:pt x="48435" y="18748"/>
                  </a:cubicBezTo>
                  <a:cubicBezTo>
                    <a:pt x="48823" y="9699"/>
                    <a:pt x="41101" y="2748"/>
                    <a:pt x="32369" y="2748"/>
                  </a:cubicBezTo>
                  <a:cubicBezTo>
                    <a:pt x="32088" y="2748"/>
                    <a:pt x="31806" y="2755"/>
                    <a:pt x="31523" y="2770"/>
                  </a:cubicBezTo>
                  <a:cubicBezTo>
                    <a:pt x="21749" y="3270"/>
                    <a:pt x="14477" y="11209"/>
                    <a:pt x="12809" y="20516"/>
                  </a:cubicBezTo>
                  <a:cubicBezTo>
                    <a:pt x="11742" y="20749"/>
                    <a:pt x="10841" y="21617"/>
                    <a:pt x="10541" y="22684"/>
                  </a:cubicBezTo>
                  <a:cubicBezTo>
                    <a:pt x="10374" y="22551"/>
                    <a:pt x="10241" y="22451"/>
                    <a:pt x="10074" y="22317"/>
                  </a:cubicBezTo>
                  <a:cubicBezTo>
                    <a:pt x="12142" y="11409"/>
                    <a:pt x="19447" y="1536"/>
                    <a:pt x="31323" y="735"/>
                  </a:cubicBezTo>
                  <a:cubicBezTo>
                    <a:pt x="31735" y="708"/>
                    <a:pt x="32145" y="694"/>
                    <a:pt x="32553" y="694"/>
                  </a:cubicBezTo>
                  <a:close/>
                  <a:moveTo>
                    <a:pt x="33112" y="6456"/>
                  </a:moveTo>
                  <a:cubicBezTo>
                    <a:pt x="39569" y="6456"/>
                    <a:pt x="45575" y="10828"/>
                    <a:pt x="46066" y="17681"/>
                  </a:cubicBezTo>
                  <a:cubicBezTo>
                    <a:pt x="45766" y="17647"/>
                    <a:pt x="45433" y="17614"/>
                    <a:pt x="45099" y="17580"/>
                  </a:cubicBezTo>
                  <a:cubicBezTo>
                    <a:pt x="44728" y="11127"/>
                    <a:pt x="38735" y="8121"/>
                    <a:pt x="32937" y="8121"/>
                  </a:cubicBezTo>
                  <a:cubicBezTo>
                    <a:pt x="31962" y="8121"/>
                    <a:pt x="30992" y="8206"/>
                    <a:pt x="30055" y="8374"/>
                  </a:cubicBezTo>
                  <a:cubicBezTo>
                    <a:pt x="23017" y="9641"/>
                    <a:pt x="18080" y="15512"/>
                    <a:pt x="17513" y="22584"/>
                  </a:cubicBezTo>
                  <a:cubicBezTo>
                    <a:pt x="17112" y="22851"/>
                    <a:pt x="16712" y="23118"/>
                    <a:pt x="16379" y="23451"/>
                  </a:cubicBezTo>
                  <a:cubicBezTo>
                    <a:pt x="16345" y="22717"/>
                    <a:pt x="16045" y="21984"/>
                    <a:pt x="15545" y="21450"/>
                  </a:cubicBezTo>
                  <a:cubicBezTo>
                    <a:pt x="18180" y="14678"/>
                    <a:pt x="22583" y="8407"/>
                    <a:pt x="30122" y="6773"/>
                  </a:cubicBezTo>
                  <a:cubicBezTo>
                    <a:pt x="31117" y="6559"/>
                    <a:pt x="32120" y="6456"/>
                    <a:pt x="33112" y="6456"/>
                  </a:cubicBezTo>
                  <a:close/>
                  <a:moveTo>
                    <a:pt x="44702" y="18182"/>
                  </a:moveTo>
                  <a:cubicBezTo>
                    <a:pt x="45261" y="18182"/>
                    <a:pt x="45802" y="18246"/>
                    <a:pt x="46300" y="18381"/>
                  </a:cubicBezTo>
                  <a:cubicBezTo>
                    <a:pt x="46367" y="18414"/>
                    <a:pt x="46400" y="18414"/>
                    <a:pt x="46467" y="18414"/>
                  </a:cubicBezTo>
                  <a:cubicBezTo>
                    <a:pt x="48135" y="18915"/>
                    <a:pt x="49335" y="20249"/>
                    <a:pt x="49202" y="22651"/>
                  </a:cubicBezTo>
                  <a:cubicBezTo>
                    <a:pt x="49202" y="22804"/>
                    <a:pt x="49332" y="22886"/>
                    <a:pt x="49449" y="22886"/>
                  </a:cubicBezTo>
                  <a:cubicBezTo>
                    <a:pt x="49510" y="22886"/>
                    <a:pt x="49568" y="22863"/>
                    <a:pt x="49602" y="22818"/>
                  </a:cubicBezTo>
                  <a:cubicBezTo>
                    <a:pt x="49670" y="22930"/>
                    <a:pt x="49814" y="23028"/>
                    <a:pt x="49961" y="23028"/>
                  </a:cubicBezTo>
                  <a:cubicBezTo>
                    <a:pt x="50032" y="23028"/>
                    <a:pt x="50104" y="23005"/>
                    <a:pt x="50169" y="22951"/>
                  </a:cubicBezTo>
                  <a:cubicBezTo>
                    <a:pt x="51421" y="21958"/>
                    <a:pt x="53098" y="21130"/>
                    <a:pt x="54694" y="21130"/>
                  </a:cubicBezTo>
                  <a:cubicBezTo>
                    <a:pt x="55778" y="21130"/>
                    <a:pt x="56825" y="21512"/>
                    <a:pt x="57675" y="22484"/>
                  </a:cubicBezTo>
                  <a:cubicBezTo>
                    <a:pt x="59879" y="25055"/>
                    <a:pt x="57532" y="28132"/>
                    <a:pt x="54657" y="28132"/>
                  </a:cubicBezTo>
                  <a:cubicBezTo>
                    <a:pt x="54399" y="28132"/>
                    <a:pt x="54136" y="28107"/>
                    <a:pt x="53872" y="28055"/>
                  </a:cubicBezTo>
                  <a:cubicBezTo>
                    <a:pt x="53860" y="28053"/>
                    <a:pt x="53848" y="28052"/>
                    <a:pt x="53837" y="28052"/>
                  </a:cubicBezTo>
                  <a:cubicBezTo>
                    <a:pt x="53632" y="28052"/>
                    <a:pt x="53582" y="28325"/>
                    <a:pt x="53772" y="28388"/>
                  </a:cubicBezTo>
                  <a:cubicBezTo>
                    <a:pt x="53805" y="28388"/>
                    <a:pt x="53805" y="28388"/>
                    <a:pt x="53805" y="28422"/>
                  </a:cubicBezTo>
                  <a:cubicBezTo>
                    <a:pt x="53805" y="28455"/>
                    <a:pt x="53805" y="28555"/>
                    <a:pt x="53839" y="28622"/>
                  </a:cubicBezTo>
                  <a:cubicBezTo>
                    <a:pt x="55728" y="32668"/>
                    <a:pt x="52507" y="34519"/>
                    <a:pt x="49399" y="34519"/>
                  </a:cubicBezTo>
                  <a:cubicBezTo>
                    <a:pt x="47075" y="34519"/>
                    <a:pt x="44813" y="33484"/>
                    <a:pt x="44799" y="31557"/>
                  </a:cubicBezTo>
                  <a:cubicBezTo>
                    <a:pt x="44832" y="31357"/>
                    <a:pt x="44832" y="31157"/>
                    <a:pt x="44832" y="30957"/>
                  </a:cubicBezTo>
                  <a:cubicBezTo>
                    <a:pt x="44866" y="30923"/>
                    <a:pt x="44866" y="30923"/>
                    <a:pt x="44866" y="30890"/>
                  </a:cubicBezTo>
                  <a:cubicBezTo>
                    <a:pt x="44866" y="30857"/>
                    <a:pt x="44866" y="30823"/>
                    <a:pt x="44832" y="30790"/>
                  </a:cubicBezTo>
                  <a:cubicBezTo>
                    <a:pt x="44832" y="30723"/>
                    <a:pt x="44832" y="30656"/>
                    <a:pt x="44832" y="30590"/>
                  </a:cubicBezTo>
                  <a:cubicBezTo>
                    <a:pt x="44815" y="30386"/>
                    <a:pt x="44651" y="30277"/>
                    <a:pt x="44494" y="30277"/>
                  </a:cubicBezTo>
                  <a:cubicBezTo>
                    <a:pt x="44343" y="30277"/>
                    <a:pt x="44198" y="30377"/>
                    <a:pt x="44198" y="30590"/>
                  </a:cubicBezTo>
                  <a:cubicBezTo>
                    <a:pt x="44198" y="32234"/>
                    <a:pt x="43035" y="33668"/>
                    <a:pt x="41465" y="33668"/>
                  </a:cubicBezTo>
                  <a:cubicBezTo>
                    <a:pt x="41156" y="33668"/>
                    <a:pt x="40831" y="33613"/>
                    <a:pt x="40496" y="33492"/>
                  </a:cubicBezTo>
                  <a:cubicBezTo>
                    <a:pt x="38628" y="32825"/>
                    <a:pt x="38328" y="30857"/>
                    <a:pt x="39128" y="29289"/>
                  </a:cubicBezTo>
                  <a:cubicBezTo>
                    <a:pt x="39328" y="29155"/>
                    <a:pt x="39528" y="29055"/>
                    <a:pt x="39729" y="28922"/>
                  </a:cubicBezTo>
                  <a:cubicBezTo>
                    <a:pt x="40045" y="28721"/>
                    <a:pt x="39866" y="28321"/>
                    <a:pt x="39575" y="28321"/>
                  </a:cubicBezTo>
                  <a:cubicBezTo>
                    <a:pt x="39529" y="28321"/>
                    <a:pt x="39479" y="28332"/>
                    <a:pt x="39428" y="28355"/>
                  </a:cubicBezTo>
                  <a:cubicBezTo>
                    <a:pt x="38390" y="28874"/>
                    <a:pt x="36878" y="29537"/>
                    <a:pt x="35556" y="29537"/>
                  </a:cubicBezTo>
                  <a:cubicBezTo>
                    <a:pt x="34499" y="29537"/>
                    <a:pt x="33565" y="29114"/>
                    <a:pt x="33091" y="27854"/>
                  </a:cubicBezTo>
                  <a:cubicBezTo>
                    <a:pt x="32490" y="26353"/>
                    <a:pt x="33858" y="25119"/>
                    <a:pt x="35225" y="24786"/>
                  </a:cubicBezTo>
                  <a:cubicBezTo>
                    <a:pt x="35547" y="24690"/>
                    <a:pt x="35868" y="24650"/>
                    <a:pt x="36187" y="24650"/>
                  </a:cubicBezTo>
                  <a:cubicBezTo>
                    <a:pt x="36764" y="24650"/>
                    <a:pt x="37336" y="24781"/>
                    <a:pt x="37894" y="24952"/>
                  </a:cubicBezTo>
                  <a:cubicBezTo>
                    <a:pt x="37894" y="24986"/>
                    <a:pt x="37927" y="24986"/>
                    <a:pt x="37927" y="25019"/>
                  </a:cubicBezTo>
                  <a:cubicBezTo>
                    <a:pt x="37998" y="25131"/>
                    <a:pt x="38100" y="25177"/>
                    <a:pt x="38201" y="25177"/>
                  </a:cubicBezTo>
                  <a:cubicBezTo>
                    <a:pt x="38434" y="25177"/>
                    <a:pt x="38667" y="24931"/>
                    <a:pt x="38528" y="24652"/>
                  </a:cubicBezTo>
                  <a:cubicBezTo>
                    <a:pt x="37027" y="21984"/>
                    <a:pt x="39162" y="19682"/>
                    <a:pt x="41897" y="18715"/>
                  </a:cubicBezTo>
                  <a:cubicBezTo>
                    <a:pt x="41997" y="18715"/>
                    <a:pt x="42130" y="18681"/>
                    <a:pt x="42197" y="18581"/>
                  </a:cubicBezTo>
                  <a:cubicBezTo>
                    <a:pt x="43013" y="18322"/>
                    <a:pt x="43876" y="18182"/>
                    <a:pt x="44702" y="18182"/>
                  </a:cubicBezTo>
                  <a:close/>
                  <a:moveTo>
                    <a:pt x="13372" y="20910"/>
                  </a:moveTo>
                  <a:cubicBezTo>
                    <a:pt x="13627" y="20910"/>
                    <a:pt x="13886" y="20954"/>
                    <a:pt x="14144" y="21050"/>
                  </a:cubicBezTo>
                  <a:cubicBezTo>
                    <a:pt x="14544" y="21183"/>
                    <a:pt x="14878" y="21417"/>
                    <a:pt x="15111" y="21717"/>
                  </a:cubicBezTo>
                  <a:cubicBezTo>
                    <a:pt x="15111" y="21817"/>
                    <a:pt x="15211" y="21884"/>
                    <a:pt x="15278" y="21884"/>
                  </a:cubicBezTo>
                  <a:cubicBezTo>
                    <a:pt x="15745" y="22451"/>
                    <a:pt x="15978" y="23251"/>
                    <a:pt x="15878" y="24052"/>
                  </a:cubicBezTo>
                  <a:cubicBezTo>
                    <a:pt x="15859" y="24185"/>
                    <a:pt x="15992" y="24264"/>
                    <a:pt x="16116" y="24264"/>
                  </a:cubicBezTo>
                  <a:cubicBezTo>
                    <a:pt x="16209" y="24264"/>
                    <a:pt x="16298" y="24219"/>
                    <a:pt x="16312" y="24118"/>
                  </a:cubicBezTo>
                  <a:cubicBezTo>
                    <a:pt x="16345" y="24018"/>
                    <a:pt x="16345" y="23952"/>
                    <a:pt x="16345" y="23852"/>
                  </a:cubicBezTo>
                  <a:cubicBezTo>
                    <a:pt x="16379" y="23852"/>
                    <a:pt x="16412" y="23852"/>
                    <a:pt x="16445" y="23818"/>
                  </a:cubicBezTo>
                  <a:cubicBezTo>
                    <a:pt x="17714" y="22778"/>
                    <a:pt x="19253" y="22162"/>
                    <a:pt x="20843" y="22162"/>
                  </a:cubicBezTo>
                  <a:cubicBezTo>
                    <a:pt x="21342" y="22162"/>
                    <a:pt x="21847" y="22223"/>
                    <a:pt x="22350" y="22351"/>
                  </a:cubicBezTo>
                  <a:cubicBezTo>
                    <a:pt x="24751" y="22918"/>
                    <a:pt x="27787" y="25953"/>
                    <a:pt x="25018" y="28221"/>
                  </a:cubicBezTo>
                  <a:cubicBezTo>
                    <a:pt x="24751" y="28455"/>
                    <a:pt x="24985" y="28788"/>
                    <a:pt x="25285" y="28788"/>
                  </a:cubicBezTo>
                  <a:cubicBezTo>
                    <a:pt x="27753" y="30490"/>
                    <a:pt x="26152" y="33892"/>
                    <a:pt x="23617" y="34526"/>
                  </a:cubicBezTo>
                  <a:cubicBezTo>
                    <a:pt x="23188" y="34635"/>
                    <a:pt x="22765" y="34683"/>
                    <a:pt x="22349" y="34683"/>
                  </a:cubicBezTo>
                  <a:cubicBezTo>
                    <a:pt x="20333" y="34683"/>
                    <a:pt x="18459" y="33541"/>
                    <a:pt x="16746" y="32491"/>
                  </a:cubicBezTo>
                  <a:cubicBezTo>
                    <a:pt x="16673" y="32446"/>
                    <a:pt x="16603" y="32427"/>
                    <a:pt x="16538" y="32427"/>
                  </a:cubicBezTo>
                  <a:cubicBezTo>
                    <a:pt x="16221" y="32427"/>
                    <a:pt x="16046" y="32903"/>
                    <a:pt x="16379" y="33125"/>
                  </a:cubicBezTo>
                  <a:cubicBezTo>
                    <a:pt x="16379" y="33125"/>
                    <a:pt x="16379" y="33158"/>
                    <a:pt x="16379" y="33158"/>
                  </a:cubicBezTo>
                  <a:cubicBezTo>
                    <a:pt x="16605" y="34874"/>
                    <a:pt x="14444" y="35930"/>
                    <a:pt x="12945" y="35930"/>
                  </a:cubicBezTo>
                  <a:cubicBezTo>
                    <a:pt x="12899" y="35930"/>
                    <a:pt x="12854" y="35929"/>
                    <a:pt x="12809" y="35927"/>
                  </a:cubicBezTo>
                  <a:cubicBezTo>
                    <a:pt x="10808" y="35860"/>
                    <a:pt x="9474" y="34059"/>
                    <a:pt x="9807" y="32124"/>
                  </a:cubicBezTo>
                  <a:cubicBezTo>
                    <a:pt x="9847" y="31865"/>
                    <a:pt x="9649" y="31689"/>
                    <a:pt x="9454" y="31689"/>
                  </a:cubicBezTo>
                  <a:cubicBezTo>
                    <a:pt x="9323" y="31689"/>
                    <a:pt x="9194" y="31769"/>
                    <a:pt x="9140" y="31957"/>
                  </a:cubicBezTo>
                  <a:cubicBezTo>
                    <a:pt x="9107" y="32024"/>
                    <a:pt x="9107" y="32124"/>
                    <a:pt x="9073" y="32224"/>
                  </a:cubicBezTo>
                  <a:cubicBezTo>
                    <a:pt x="8257" y="33423"/>
                    <a:pt x="6544" y="34134"/>
                    <a:pt x="4963" y="34134"/>
                  </a:cubicBezTo>
                  <a:cubicBezTo>
                    <a:pt x="4476" y="34134"/>
                    <a:pt x="4001" y="34067"/>
                    <a:pt x="3569" y="33925"/>
                  </a:cubicBezTo>
                  <a:cubicBezTo>
                    <a:pt x="1701" y="33325"/>
                    <a:pt x="1668" y="31257"/>
                    <a:pt x="3002" y="30089"/>
                  </a:cubicBezTo>
                  <a:cubicBezTo>
                    <a:pt x="3770" y="29389"/>
                    <a:pt x="4804" y="29155"/>
                    <a:pt x="5771" y="28855"/>
                  </a:cubicBezTo>
                  <a:cubicBezTo>
                    <a:pt x="6038" y="28788"/>
                    <a:pt x="6071" y="28522"/>
                    <a:pt x="5938" y="28355"/>
                  </a:cubicBezTo>
                  <a:cubicBezTo>
                    <a:pt x="5938" y="28288"/>
                    <a:pt x="5904" y="28188"/>
                    <a:pt x="5804" y="28155"/>
                  </a:cubicBezTo>
                  <a:cubicBezTo>
                    <a:pt x="4470" y="27688"/>
                    <a:pt x="3069" y="27187"/>
                    <a:pt x="2435" y="25753"/>
                  </a:cubicBezTo>
                  <a:cubicBezTo>
                    <a:pt x="1701" y="24018"/>
                    <a:pt x="2802" y="22651"/>
                    <a:pt x="4470" y="22150"/>
                  </a:cubicBezTo>
                  <a:cubicBezTo>
                    <a:pt x="5101" y="21969"/>
                    <a:pt x="5762" y="21870"/>
                    <a:pt x="6419" y="21870"/>
                  </a:cubicBezTo>
                  <a:cubicBezTo>
                    <a:pt x="7569" y="21870"/>
                    <a:pt x="8706" y="22171"/>
                    <a:pt x="9640" y="22851"/>
                  </a:cubicBezTo>
                  <a:cubicBezTo>
                    <a:pt x="9640" y="22851"/>
                    <a:pt x="9640" y="22884"/>
                    <a:pt x="9640" y="22918"/>
                  </a:cubicBezTo>
                  <a:cubicBezTo>
                    <a:pt x="9640" y="23031"/>
                    <a:pt x="9717" y="23098"/>
                    <a:pt x="9809" y="23098"/>
                  </a:cubicBezTo>
                  <a:cubicBezTo>
                    <a:pt x="9852" y="23098"/>
                    <a:pt x="9898" y="23083"/>
                    <a:pt x="9941" y="23051"/>
                  </a:cubicBezTo>
                  <a:cubicBezTo>
                    <a:pt x="10107" y="23218"/>
                    <a:pt x="10274" y="23385"/>
                    <a:pt x="10441" y="23585"/>
                  </a:cubicBezTo>
                  <a:cubicBezTo>
                    <a:pt x="10511" y="23662"/>
                    <a:pt x="10590" y="23695"/>
                    <a:pt x="10666" y="23695"/>
                  </a:cubicBezTo>
                  <a:cubicBezTo>
                    <a:pt x="10919" y="23695"/>
                    <a:pt x="11146" y="23340"/>
                    <a:pt x="10941" y="23084"/>
                  </a:cubicBezTo>
                  <a:cubicBezTo>
                    <a:pt x="10908" y="23051"/>
                    <a:pt x="10841" y="23018"/>
                    <a:pt x="10808" y="22984"/>
                  </a:cubicBezTo>
                  <a:cubicBezTo>
                    <a:pt x="11136" y="21835"/>
                    <a:pt x="12206" y="20910"/>
                    <a:pt x="13372" y="20910"/>
                  </a:cubicBezTo>
                  <a:close/>
                  <a:moveTo>
                    <a:pt x="32753" y="0"/>
                  </a:moveTo>
                  <a:cubicBezTo>
                    <a:pt x="32699" y="0"/>
                    <a:pt x="32645" y="1"/>
                    <a:pt x="32590" y="1"/>
                  </a:cubicBezTo>
                  <a:cubicBezTo>
                    <a:pt x="20448" y="135"/>
                    <a:pt x="10941" y="10375"/>
                    <a:pt x="9707" y="22084"/>
                  </a:cubicBezTo>
                  <a:cubicBezTo>
                    <a:pt x="8684" y="21463"/>
                    <a:pt x="7415" y="21131"/>
                    <a:pt x="6170" y="21131"/>
                  </a:cubicBezTo>
                  <a:cubicBezTo>
                    <a:pt x="4736" y="21131"/>
                    <a:pt x="3333" y="21571"/>
                    <a:pt x="2369" y="22517"/>
                  </a:cubicBezTo>
                  <a:cubicBezTo>
                    <a:pt x="0" y="24852"/>
                    <a:pt x="2535" y="27688"/>
                    <a:pt x="5004" y="28388"/>
                  </a:cubicBezTo>
                  <a:cubicBezTo>
                    <a:pt x="3670" y="28755"/>
                    <a:pt x="2269" y="29356"/>
                    <a:pt x="1601" y="30656"/>
                  </a:cubicBezTo>
                  <a:cubicBezTo>
                    <a:pt x="1001" y="31791"/>
                    <a:pt x="1201" y="33058"/>
                    <a:pt x="2168" y="33925"/>
                  </a:cubicBezTo>
                  <a:cubicBezTo>
                    <a:pt x="2866" y="34543"/>
                    <a:pt x="3861" y="34825"/>
                    <a:pt x="4903" y="34825"/>
                  </a:cubicBezTo>
                  <a:cubicBezTo>
                    <a:pt x="6451" y="34825"/>
                    <a:pt x="8103" y="34202"/>
                    <a:pt x="9040" y="33125"/>
                  </a:cubicBezTo>
                  <a:cubicBezTo>
                    <a:pt x="9139" y="35073"/>
                    <a:pt x="10905" y="36661"/>
                    <a:pt x="12946" y="36661"/>
                  </a:cubicBezTo>
                  <a:cubicBezTo>
                    <a:pt x="12967" y="36661"/>
                    <a:pt x="12988" y="36661"/>
                    <a:pt x="13010" y="36661"/>
                  </a:cubicBezTo>
                  <a:cubicBezTo>
                    <a:pt x="14577" y="36594"/>
                    <a:pt x="17079" y="35260"/>
                    <a:pt x="16912" y="33492"/>
                  </a:cubicBezTo>
                  <a:lnTo>
                    <a:pt x="16912" y="33492"/>
                  </a:lnTo>
                  <a:cubicBezTo>
                    <a:pt x="18509" y="34556"/>
                    <a:pt x="20545" y="35470"/>
                    <a:pt x="22489" y="35470"/>
                  </a:cubicBezTo>
                  <a:cubicBezTo>
                    <a:pt x="23713" y="35470"/>
                    <a:pt x="24901" y="35107"/>
                    <a:pt x="25919" y="34192"/>
                  </a:cubicBezTo>
                  <a:cubicBezTo>
                    <a:pt x="27653" y="32658"/>
                    <a:pt x="27720" y="29756"/>
                    <a:pt x="25785" y="28488"/>
                  </a:cubicBezTo>
                  <a:cubicBezTo>
                    <a:pt x="27853" y="26520"/>
                    <a:pt x="26352" y="23551"/>
                    <a:pt x="24151" y="22351"/>
                  </a:cubicBezTo>
                  <a:cubicBezTo>
                    <a:pt x="23550" y="22017"/>
                    <a:pt x="22917" y="21783"/>
                    <a:pt x="22249" y="21683"/>
                  </a:cubicBezTo>
                  <a:cubicBezTo>
                    <a:pt x="23484" y="18014"/>
                    <a:pt x="25885" y="14545"/>
                    <a:pt x="29888" y="13611"/>
                  </a:cubicBezTo>
                  <a:cubicBezTo>
                    <a:pt x="30586" y="13449"/>
                    <a:pt x="31277" y="13370"/>
                    <a:pt x="31950" y="13370"/>
                  </a:cubicBezTo>
                  <a:cubicBezTo>
                    <a:pt x="35426" y="13370"/>
                    <a:pt x="38422" y="15476"/>
                    <a:pt x="39428" y="19082"/>
                  </a:cubicBezTo>
                  <a:cubicBezTo>
                    <a:pt x="39462" y="19115"/>
                    <a:pt x="39462" y="19115"/>
                    <a:pt x="39495" y="19148"/>
                  </a:cubicBezTo>
                  <a:cubicBezTo>
                    <a:pt x="37694" y="20382"/>
                    <a:pt x="36660" y="22217"/>
                    <a:pt x="37594" y="24385"/>
                  </a:cubicBezTo>
                  <a:cubicBezTo>
                    <a:pt x="37110" y="24202"/>
                    <a:pt x="36567" y="24112"/>
                    <a:pt x="36017" y="24112"/>
                  </a:cubicBezTo>
                  <a:cubicBezTo>
                    <a:pt x="34061" y="24112"/>
                    <a:pt x="32015" y="25246"/>
                    <a:pt x="32223" y="27354"/>
                  </a:cubicBezTo>
                  <a:cubicBezTo>
                    <a:pt x="32323" y="28655"/>
                    <a:pt x="33424" y="29722"/>
                    <a:pt x="34658" y="30089"/>
                  </a:cubicBezTo>
                  <a:cubicBezTo>
                    <a:pt x="35041" y="30206"/>
                    <a:pt x="35434" y="30259"/>
                    <a:pt x="35830" y="30259"/>
                  </a:cubicBezTo>
                  <a:cubicBezTo>
                    <a:pt x="36675" y="30259"/>
                    <a:pt x="37532" y="30019"/>
                    <a:pt x="38328" y="29656"/>
                  </a:cubicBezTo>
                  <a:lnTo>
                    <a:pt x="38328" y="29656"/>
                  </a:lnTo>
                  <a:cubicBezTo>
                    <a:pt x="37594" y="31290"/>
                    <a:pt x="38394" y="33392"/>
                    <a:pt x="40196" y="34092"/>
                  </a:cubicBezTo>
                  <a:cubicBezTo>
                    <a:pt x="40603" y="34254"/>
                    <a:pt x="41019" y="34328"/>
                    <a:pt x="41426" y="34328"/>
                  </a:cubicBezTo>
                  <a:cubicBezTo>
                    <a:pt x="42619" y="34328"/>
                    <a:pt x="43735" y="33686"/>
                    <a:pt x="44332" y="32691"/>
                  </a:cubicBezTo>
                  <a:cubicBezTo>
                    <a:pt x="44902" y="34487"/>
                    <a:pt x="47688" y="35333"/>
                    <a:pt x="49736" y="35333"/>
                  </a:cubicBezTo>
                  <a:cubicBezTo>
                    <a:pt x="50085" y="35333"/>
                    <a:pt x="50412" y="35308"/>
                    <a:pt x="50703" y="35260"/>
                  </a:cubicBezTo>
                  <a:cubicBezTo>
                    <a:pt x="53572" y="34793"/>
                    <a:pt x="56374" y="31424"/>
                    <a:pt x="54606" y="28622"/>
                  </a:cubicBezTo>
                  <a:lnTo>
                    <a:pt x="54606" y="28622"/>
                  </a:lnTo>
                  <a:cubicBezTo>
                    <a:pt x="54817" y="28656"/>
                    <a:pt x="55026" y="28673"/>
                    <a:pt x="55232" y="28673"/>
                  </a:cubicBezTo>
                  <a:cubicBezTo>
                    <a:pt x="57984" y="28673"/>
                    <a:pt x="60144" y="25678"/>
                    <a:pt x="58809" y="22884"/>
                  </a:cubicBezTo>
                  <a:cubicBezTo>
                    <a:pt x="57979" y="21133"/>
                    <a:pt x="56477" y="20451"/>
                    <a:pt x="54854" y="20451"/>
                  </a:cubicBezTo>
                  <a:cubicBezTo>
                    <a:pt x="53541" y="20451"/>
                    <a:pt x="52149" y="20897"/>
                    <a:pt x="50970" y="21583"/>
                  </a:cubicBezTo>
                  <a:cubicBezTo>
                    <a:pt x="53626" y="10263"/>
                    <a:pt x="43959" y="0"/>
                    <a:pt x="3275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6"/>
            <p:cNvSpPr/>
            <p:nvPr/>
          </p:nvSpPr>
          <p:spPr>
            <a:xfrm>
              <a:off x="5419050" y="2411375"/>
              <a:ext cx="684725" cy="408450"/>
            </a:xfrm>
            <a:custGeom>
              <a:avLst/>
              <a:gdLst/>
              <a:ahLst/>
              <a:cxnLst/>
              <a:rect l="l" t="t" r="r" b="b"/>
              <a:pathLst>
                <a:path w="27389" h="16338" extrusionOk="0">
                  <a:moveTo>
                    <a:pt x="12212" y="0"/>
                  </a:moveTo>
                  <a:cubicBezTo>
                    <a:pt x="11386" y="0"/>
                    <a:pt x="10523" y="140"/>
                    <a:pt x="9707" y="399"/>
                  </a:cubicBezTo>
                  <a:cubicBezTo>
                    <a:pt x="9640" y="499"/>
                    <a:pt x="9507" y="533"/>
                    <a:pt x="9407" y="533"/>
                  </a:cubicBezTo>
                  <a:cubicBezTo>
                    <a:pt x="6672" y="1500"/>
                    <a:pt x="4537" y="3835"/>
                    <a:pt x="6038" y="6470"/>
                  </a:cubicBezTo>
                  <a:cubicBezTo>
                    <a:pt x="6177" y="6749"/>
                    <a:pt x="5944" y="6995"/>
                    <a:pt x="5711" y="6995"/>
                  </a:cubicBezTo>
                  <a:cubicBezTo>
                    <a:pt x="5610" y="6995"/>
                    <a:pt x="5508" y="6949"/>
                    <a:pt x="5437" y="6837"/>
                  </a:cubicBezTo>
                  <a:cubicBezTo>
                    <a:pt x="5437" y="6804"/>
                    <a:pt x="5404" y="6804"/>
                    <a:pt x="5404" y="6770"/>
                  </a:cubicBezTo>
                  <a:cubicBezTo>
                    <a:pt x="4846" y="6599"/>
                    <a:pt x="4274" y="6468"/>
                    <a:pt x="3697" y="6468"/>
                  </a:cubicBezTo>
                  <a:cubicBezTo>
                    <a:pt x="3378" y="6468"/>
                    <a:pt x="3057" y="6508"/>
                    <a:pt x="2735" y="6604"/>
                  </a:cubicBezTo>
                  <a:cubicBezTo>
                    <a:pt x="1368" y="6937"/>
                    <a:pt x="0" y="8171"/>
                    <a:pt x="567" y="9672"/>
                  </a:cubicBezTo>
                  <a:cubicBezTo>
                    <a:pt x="1056" y="10932"/>
                    <a:pt x="1999" y="11355"/>
                    <a:pt x="3060" y="11355"/>
                  </a:cubicBezTo>
                  <a:cubicBezTo>
                    <a:pt x="4388" y="11355"/>
                    <a:pt x="5900" y="10692"/>
                    <a:pt x="6938" y="10173"/>
                  </a:cubicBezTo>
                  <a:cubicBezTo>
                    <a:pt x="6989" y="10150"/>
                    <a:pt x="7039" y="10139"/>
                    <a:pt x="7085" y="10139"/>
                  </a:cubicBezTo>
                  <a:cubicBezTo>
                    <a:pt x="7376" y="10139"/>
                    <a:pt x="7555" y="10539"/>
                    <a:pt x="7239" y="10740"/>
                  </a:cubicBezTo>
                  <a:cubicBezTo>
                    <a:pt x="7038" y="10873"/>
                    <a:pt x="6838" y="10973"/>
                    <a:pt x="6638" y="11107"/>
                  </a:cubicBezTo>
                  <a:cubicBezTo>
                    <a:pt x="5838" y="12675"/>
                    <a:pt x="6138" y="14643"/>
                    <a:pt x="8006" y="15310"/>
                  </a:cubicBezTo>
                  <a:cubicBezTo>
                    <a:pt x="8341" y="15431"/>
                    <a:pt x="8666" y="15486"/>
                    <a:pt x="8975" y="15486"/>
                  </a:cubicBezTo>
                  <a:cubicBezTo>
                    <a:pt x="10545" y="15486"/>
                    <a:pt x="11708" y="14052"/>
                    <a:pt x="11708" y="12408"/>
                  </a:cubicBezTo>
                  <a:cubicBezTo>
                    <a:pt x="11708" y="12195"/>
                    <a:pt x="11853" y="12095"/>
                    <a:pt x="12004" y="12095"/>
                  </a:cubicBezTo>
                  <a:cubicBezTo>
                    <a:pt x="12161" y="12095"/>
                    <a:pt x="12325" y="12204"/>
                    <a:pt x="12342" y="12408"/>
                  </a:cubicBezTo>
                  <a:cubicBezTo>
                    <a:pt x="12342" y="12474"/>
                    <a:pt x="12342" y="12541"/>
                    <a:pt x="12342" y="12608"/>
                  </a:cubicBezTo>
                  <a:cubicBezTo>
                    <a:pt x="12376" y="12641"/>
                    <a:pt x="12376" y="12675"/>
                    <a:pt x="12376" y="12741"/>
                  </a:cubicBezTo>
                  <a:cubicBezTo>
                    <a:pt x="12376" y="12741"/>
                    <a:pt x="12376" y="12741"/>
                    <a:pt x="12342" y="12775"/>
                  </a:cubicBezTo>
                  <a:cubicBezTo>
                    <a:pt x="12342" y="12975"/>
                    <a:pt x="12342" y="13175"/>
                    <a:pt x="12309" y="13375"/>
                  </a:cubicBezTo>
                  <a:cubicBezTo>
                    <a:pt x="12323" y="15302"/>
                    <a:pt x="14585" y="16337"/>
                    <a:pt x="16909" y="16337"/>
                  </a:cubicBezTo>
                  <a:cubicBezTo>
                    <a:pt x="20017" y="16337"/>
                    <a:pt x="23238" y="14486"/>
                    <a:pt x="21349" y="10440"/>
                  </a:cubicBezTo>
                  <a:cubicBezTo>
                    <a:pt x="21315" y="10373"/>
                    <a:pt x="21315" y="10273"/>
                    <a:pt x="21315" y="10240"/>
                  </a:cubicBezTo>
                  <a:cubicBezTo>
                    <a:pt x="21315" y="10206"/>
                    <a:pt x="21315" y="10206"/>
                    <a:pt x="21282" y="10206"/>
                  </a:cubicBezTo>
                  <a:cubicBezTo>
                    <a:pt x="21092" y="10143"/>
                    <a:pt x="21142" y="9870"/>
                    <a:pt x="21347" y="9870"/>
                  </a:cubicBezTo>
                  <a:cubicBezTo>
                    <a:pt x="21358" y="9870"/>
                    <a:pt x="21370" y="9871"/>
                    <a:pt x="21382" y="9873"/>
                  </a:cubicBezTo>
                  <a:cubicBezTo>
                    <a:pt x="21646" y="9925"/>
                    <a:pt x="21909" y="9950"/>
                    <a:pt x="22167" y="9950"/>
                  </a:cubicBezTo>
                  <a:cubicBezTo>
                    <a:pt x="25042" y="9950"/>
                    <a:pt x="27389" y="6873"/>
                    <a:pt x="25185" y="4302"/>
                  </a:cubicBezTo>
                  <a:cubicBezTo>
                    <a:pt x="24335" y="3330"/>
                    <a:pt x="23288" y="2948"/>
                    <a:pt x="22204" y="2948"/>
                  </a:cubicBezTo>
                  <a:cubicBezTo>
                    <a:pt x="20608" y="2948"/>
                    <a:pt x="18931" y="3776"/>
                    <a:pt x="17679" y="4769"/>
                  </a:cubicBezTo>
                  <a:cubicBezTo>
                    <a:pt x="17614" y="4823"/>
                    <a:pt x="17542" y="4846"/>
                    <a:pt x="17471" y="4846"/>
                  </a:cubicBezTo>
                  <a:cubicBezTo>
                    <a:pt x="17324" y="4846"/>
                    <a:pt x="17180" y="4748"/>
                    <a:pt x="17112" y="4636"/>
                  </a:cubicBezTo>
                  <a:cubicBezTo>
                    <a:pt x="17078" y="4681"/>
                    <a:pt x="17020" y="4704"/>
                    <a:pt x="16959" y="4704"/>
                  </a:cubicBezTo>
                  <a:cubicBezTo>
                    <a:pt x="16842" y="4704"/>
                    <a:pt x="16712" y="4622"/>
                    <a:pt x="16712" y="4469"/>
                  </a:cubicBezTo>
                  <a:cubicBezTo>
                    <a:pt x="16845" y="2067"/>
                    <a:pt x="15645" y="733"/>
                    <a:pt x="13977" y="232"/>
                  </a:cubicBezTo>
                  <a:cubicBezTo>
                    <a:pt x="13910" y="232"/>
                    <a:pt x="13877" y="232"/>
                    <a:pt x="13810" y="199"/>
                  </a:cubicBezTo>
                  <a:cubicBezTo>
                    <a:pt x="13312" y="64"/>
                    <a:pt x="12771" y="0"/>
                    <a:pt x="12212"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6"/>
            <p:cNvSpPr/>
            <p:nvPr/>
          </p:nvSpPr>
          <p:spPr>
            <a:xfrm>
              <a:off x="4858650" y="1974175"/>
              <a:ext cx="1072375" cy="549775"/>
            </a:xfrm>
            <a:custGeom>
              <a:avLst/>
              <a:gdLst/>
              <a:ahLst/>
              <a:cxnLst/>
              <a:rect l="l" t="t" r="r" b="b"/>
              <a:pathLst>
                <a:path w="42895" h="21991" extrusionOk="0">
                  <a:moveTo>
                    <a:pt x="39596" y="21813"/>
                  </a:moveTo>
                  <a:lnTo>
                    <a:pt x="39596" y="21813"/>
                  </a:lnTo>
                  <a:cubicBezTo>
                    <a:pt x="39595" y="21816"/>
                    <a:pt x="39595" y="21820"/>
                    <a:pt x="39595" y="21823"/>
                  </a:cubicBezTo>
                  <a:cubicBezTo>
                    <a:pt x="39595" y="21820"/>
                    <a:pt x="39596" y="21817"/>
                    <a:pt x="39596" y="21813"/>
                  </a:cubicBezTo>
                  <a:close/>
                  <a:moveTo>
                    <a:pt x="22479" y="0"/>
                  </a:moveTo>
                  <a:cubicBezTo>
                    <a:pt x="22071" y="0"/>
                    <a:pt x="21661" y="14"/>
                    <a:pt x="21249" y="41"/>
                  </a:cubicBezTo>
                  <a:cubicBezTo>
                    <a:pt x="9373" y="842"/>
                    <a:pt x="2068" y="10715"/>
                    <a:pt x="0" y="21623"/>
                  </a:cubicBezTo>
                  <a:cubicBezTo>
                    <a:pt x="167" y="21757"/>
                    <a:pt x="300" y="21857"/>
                    <a:pt x="467" y="21990"/>
                  </a:cubicBezTo>
                  <a:cubicBezTo>
                    <a:pt x="767" y="20923"/>
                    <a:pt x="1668" y="20055"/>
                    <a:pt x="2735" y="19822"/>
                  </a:cubicBezTo>
                  <a:cubicBezTo>
                    <a:pt x="4403" y="10515"/>
                    <a:pt x="11675" y="2576"/>
                    <a:pt x="21449" y="2076"/>
                  </a:cubicBezTo>
                  <a:cubicBezTo>
                    <a:pt x="21732" y="2061"/>
                    <a:pt x="22014" y="2054"/>
                    <a:pt x="22295" y="2054"/>
                  </a:cubicBezTo>
                  <a:cubicBezTo>
                    <a:pt x="31027" y="2054"/>
                    <a:pt x="38749" y="9005"/>
                    <a:pt x="38361" y="18054"/>
                  </a:cubicBezTo>
                  <a:cubicBezTo>
                    <a:pt x="39260" y="18853"/>
                    <a:pt x="39793" y="20084"/>
                    <a:pt x="39596" y="21813"/>
                  </a:cubicBezTo>
                  <a:lnTo>
                    <a:pt x="39596" y="21813"/>
                  </a:lnTo>
                  <a:cubicBezTo>
                    <a:pt x="39602" y="21790"/>
                    <a:pt x="39628" y="21790"/>
                    <a:pt x="39628" y="21790"/>
                  </a:cubicBezTo>
                  <a:cubicBezTo>
                    <a:pt x="39762" y="21657"/>
                    <a:pt x="39929" y="21523"/>
                    <a:pt x="40095" y="21390"/>
                  </a:cubicBezTo>
                  <a:cubicBezTo>
                    <a:pt x="40062" y="21323"/>
                    <a:pt x="40062" y="21256"/>
                    <a:pt x="40095" y="21156"/>
                  </a:cubicBezTo>
                  <a:cubicBezTo>
                    <a:pt x="42894" y="9865"/>
                    <a:pt x="33531" y="0"/>
                    <a:pt x="22479" y="0"/>
                  </a:cubicBezTo>
                  <a:close/>
                </a:path>
              </a:pathLst>
            </a:custGeom>
            <a:solidFill>
              <a:srgbClr val="F58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6"/>
            <p:cNvSpPr/>
            <p:nvPr/>
          </p:nvSpPr>
          <p:spPr>
            <a:xfrm>
              <a:off x="4937875" y="2043225"/>
              <a:ext cx="862300" cy="442350"/>
            </a:xfrm>
            <a:custGeom>
              <a:avLst/>
              <a:gdLst/>
              <a:ahLst/>
              <a:cxnLst/>
              <a:rect l="l" t="t" r="r" b="b"/>
              <a:pathLst>
                <a:path w="34492" h="17694" extrusionOk="0">
                  <a:moveTo>
                    <a:pt x="19002" y="0"/>
                  </a:moveTo>
                  <a:cubicBezTo>
                    <a:pt x="18366" y="0"/>
                    <a:pt x="17724" y="38"/>
                    <a:pt x="17079" y="114"/>
                  </a:cubicBezTo>
                  <a:cubicBezTo>
                    <a:pt x="8072" y="1215"/>
                    <a:pt x="2068" y="8587"/>
                    <a:pt x="0" y="16993"/>
                  </a:cubicBezTo>
                  <a:cubicBezTo>
                    <a:pt x="83" y="16977"/>
                    <a:pt x="167" y="16968"/>
                    <a:pt x="254" y="16968"/>
                  </a:cubicBezTo>
                  <a:cubicBezTo>
                    <a:pt x="342" y="16968"/>
                    <a:pt x="434" y="16977"/>
                    <a:pt x="534" y="16993"/>
                  </a:cubicBezTo>
                  <a:cubicBezTo>
                    <a:pt x="1101" y="17060"/>
                    <a:pt x="1601" y="17327"/>
                    <a:pt x="2035" y="17694"/>
                  </a:cubicBezTo>
                  <a:cubicBezTo>
                    <a:pt x="4103" y="10055"/>
                    <a:pt x="10307" y="3317"/>
                    <a:pt x="18447" y="2416"/>
                  </a:cubicBezTo>
                  <a:cubicBezTo>
                    <a:pt x="18974" y="2357"/>
                    <a:pt x="19502" y="2328"/>
                    <a:pt x="20026" y="2328"/>
                  </a:cubicBezTo>
                  <a:cubicBezTo>
                    <a:pt x="26858" y="2328"/>
                    <a:pt x="33186" y="7268"/>
                    <a:pt x="33557" y="14425"/>
                  </a:cubicBezTo>
                  <a:cubicBezTo>
                    <a:pt x="33891" y="14525"/>
                    <a:pt x="34191" y="14658"/>
                    <a:pt x="34491" y="14792"/>
                  </a:cubicBezTo>
                  <a:cubicBezTo>
                    <a:pt x="34491" y="6247"/>
                    <a:pt x="27221" y="0"/>
                    <a:pt x="19002" y="0"/>
                  </a:cubicBezTo>
                  <a:close/>
                </a:path>
              </a:pathLst>
            </a:custGeom>
            <a:solidFill>
              <a:srgbClr val="F7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6"/>
            <p:cNvSpPr/>
            <p:nvPr/>
          </p:nvSpPr>
          <p:spPr>
            <a:xfrm>
              <a:off x="4995400" y="2118225"/>
              <a:ext cx="763075" cy="424900"/>
            </a:xfrm>
            <a:custGeom>
              <a:avLst/>
              <a:gdLst/>
              <a:ahLst/>
              <a:cxnLst/>
              <a:rect l="l" t="t" r="r" b="b"/>
              <a:pathLst>
                <a:path w="30523" h="16996" extrusionOk="0">
                  <a:moveTo>
                    <a:pt x="17568" y="0"/>
                  </a:moveTo>
                  <a:cubicBezTo>
                    <a:pt x="16576" y="0"/>
                    <a:pt x="15573" y="103"/>
                    <a:pt x="14578" y="317"/>
                  </a:cubicBezTo>
                  <a:cubicBezTo>
                    <a:pt x="7039" y="1951"/>
                    <a:pt x="2636" y="8222"/>
                    <a:pt x="1" y="14994"/>
                  </a:cubicBezTo>
                  <a:cubicBezTo>
                    <a:pt x="501" y="15528"/>
                    <a:pt x="801" y="16261"/>
                    <a:pt x="835" y="16995"/>
                  </a:cubicBezTo>
                  <a:cubicBezTo>
                    <a:pt x="1168" y="16662"/>
                    <a:pt x="1568" y="16395"/>
                    <a:pt x="1969" y="16128"/>
                  </a:cubicBezTo>
                  <a:cubicBezTo>
                    <a:pt x="2536" y="9056"/>
                    <a:pt x="7473" y="3185"/>
                    <a:pt x="14511" y="1918"/>
                  </a:cubicBezTo>
                  <a:cubicBezTo>
                    <a:pt x="15448" y="1750"/>
                    <a:pt x="16418" y="1665"/>
                    <a:pt x="17393" y="1665"/>
                  </a:cubicBezTo>
                  <a:cubicBezTo>
                    <a:pt x="23191" y="1665"/>
                    <a:pt x="29184" y="4671"/>
                    <a:pt x="29555" y="11124"/>
                  </a:cubicBezTo>
                  <a:cubicBezTo>
                    <a:pt x="29889" y="11158"/>
                    <a:pt x="30222" y="11191"/>
                    <a:pt x="30522" y="11225"/>
                  </a:cubicBezTo>
                  <a:cubicBezTo>
                    <a:pt x="30031" y="4372"/>
                    <a:pt x="24025" y="0"/>
                    <a:pt x="17568"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6"/>
            <p:cNvSpPr/>
            <p:nvPr/>
          </p:nvSpPr>
          <p:spPr>
            <a:xfrm>
              <a:off x="5055450" y="2176450"/>
              <a:ext cx="661325" cy="339150"/>
            </a:xfrm>
            <a:custGeom>
              <a:avLst/>
              <a:gdLst/>
              <a:ahLst/>
              <a:cxnLst/>
              <a:rect l="l" t="t" r="r" b="b"/>
              <a:pathLst>
                <a:path w="26453" h="13566" extrusionOk="0">
                  <a:moveTo>
                    <a:pt x="14968" y="1"/>
                  </a:moveTo>
                  <a:cubicBezTo>
                    <a:pt x="13299" y="1"/>
                    <a:pt x="11632" y="249"/>
                    <a:pt x="10108" y="723"/>
                  </a:cubicBezTo>
                  <a:cubicBezTo>
                    <a:pt x="4203" y="2591"/>
                    <a:pt x="1268" y="7861"/>
                    <a:pt x="0" y="13566"/>
                  </a:cubicBezTo>
                  <a:cubicBezTo>
                    <a:pt x="734" y="13165"/>
                    <a:pt x="1535" y="12932"/>
                    <a:pt x="2335" y="12832"/>
                  </a:cubicBezTo>
                  <a:cubicBezTo>
                    <a:pt x="2335" y="12798"/>
                    <a:pt x="2302" y="12798"/>
                    <a:pt x="2302" y="12765"/>
                  </a:cubicBezTo>
                  <a:cubicBezTo>
                    <a:pt x="2769" y="6727"/>
                    <a:pt x="7806" y="1991"/>
                    <a:pt x="13777" y="1557"/>
                  </a:cubicBezTo>
                  <a:cubicBezTo>
                    <a:pt x="14047" y="1541"/>
                    <a:pt x="14322" y="1532"/>
                    <a:pt x="14599" y="1532"/>
                  </a:cubicBezTo>
                  <a:cubicBezTo>
                    <a:pt x="17155" y="1532"/>
                    <a:pt x="19920" y="2243"/>
                    <a:pt x="21816" y="3959"/>
                  </a:cubicBezTo>
                  <a:cubicBezTo>
                    <a:pt x="22783" y="4826"/>
                    <a:pt x="24651" y="7394"/>
                    <a:pt x="24518" y="9062"/>
                  </a:cubicBezTo>
                  <a:cubicBezTo>
                    <a:pt x="25152" y="8929"/>
                    <a:pt x="25785" y="8829"/>
                    <a:pt x="26453" y="8795"/>
                  </a:cubicBezTo>
                  <a:cubicBezTo>
                    <a:pt x="25967" y="2682"/>
                    <a:pt x="20459" y="1"/>
                    <a:pt x="14968" y="1"/>
                  </a:cubicBezTo>
                  <a:close/>
                </a:path>
              </a:pathLst>
            </a:custGeom>
            <a:solidFill>
              <a:srgbClr val="A0C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6"/>
            <p:cNvSpPr/>
            <p:nvPr/>
          </p:nvSpPr>
          <p:spPr>
            <a:xfrm>
              <a:off x="5120500" y="2231175"/>
              <a:ext cx="532900" cy="266075"/>
            </a:xfrm>
            <a:custGeom>
              <a:avLst/>
              <a:gdLst/>
              <a:ahLst/>
              <a:cxnLst/>
              <a:rect l="l" t="t" r="r" b="b"/>
              <a:pathLst>
                <a:path w="21316" h="10643" extrusionOk="0">
                  <a:moveTo>
                    <a:pt x="34" y="10607"/>
                  </a:moveTo>
                  <a:cubicBezTo>
                    <a:pt x="23" y="10608"/>
                    <a:pt x="12" y="10609"/>
                    <a:pt x="0" y="10609"/>
                  </a:cubicBezTo>
                  <a:lnTo>
                    <a:pt x="34" y="10609"/>
                  </a:lnTo>
                  <a:cubicBezTo>
                    <a:pt x="34" y="10609"/>
                    <a:pt x="34" y="10608"/>
                    <a:pt x="34" y="10607"/>
                  </a:cubicBezTo>
                  <a:close/>
                  <a:moveTo>
                    <a:pt x="11961" y="0"/>
                  </a:moveTo>
                  <a:cubicBezTo>
                    <a:pt x="10872" y="0"/>
                    <a:pt x="9784" y="145"/>
                    <a:pt x="8740" y="435"/>
                  </a:cubicBezTo>
                  <a:cubicBezTo>
                    <a:pt x="3904" y="1769"/>
                    <a:pt x="1002" y="5871"/>
                    <a:pt x="34" y="10607"/>
                  </a:cubicBezTo>
                  <a:lnTo>
                    <a:pt x="34" y="10607"/>
                  </a:lnTo>
                  <a:cubicBezTo>
                    <a:pt x="159" y="10599"/>
                    <a:pt x="282" y="10596"/>
                    <a:pt x="403" y="10596"/>
                  </a:cubicBezTo>
                  <a:cubicBezTo>
                    <a:pt x="721" y="10596"/>
                    <a:pt x="1028" y="10619"/>
                    <a:pt x="1335" y="10643"/>
                  </a:cubicBezTo>
                  <a:cubicBezTo>
                    <a:pt x="2469" y="6273"/>
                    <a:pt x="5771" y="2437"/>
                    <a:pt x="10441" y="1836"/>
                  </a:cubicBezTo>
                  <a:cubicBezTo>
                    <a:pt x="10801" y="1792"/>
                    <a:pt x="11161" y="1771"/>
                    <a:pt x="11518" y="1771"/>
                  </a:cubicBezTo>
                  <a:cubicBezTo>
                    <a:pt x="15224" y="1771"/>
                    <a:pt x="18635" y="4095"/>
                    <a:pt x="19548" y="7807"/>
                  </a:cubicBezTo>
                  <a:cubicBezTo>
                    <a:pt x="19981" y="7574"/>
                    <a:pt x="20448" y="7374"/>
                    <a:pt x="20915" y="7207"/>
                  </a:cubicBezTo>
                  <a:cubicBezTo>
                    <a:pt x="20915" y="7140"/>
                    <a:pt x="20949" y="7073"/>
                    <a:pt x="20982" y="7040"/>
                  </a:cubicBezTo>
                  <a:lnTo>
                    <a:pt x="21082" y="6940"/>
                  </a:lnTo>
                  <a:cubicBezTo>
                    <a:pt x="21149" y="6873"/>
                    <a:pt x="21215" y="6840"/>
                    <a:pt x="21315" y="6840"/>
                  </a:cubicBezTo>
                  <a:cubicBezTo>
                    <a:pt x="21015" y="6406"/>
                    <a:pt x="20815" y="5939"/>
                    <a:pt x="20715" y="5439"/>
                  </a:cubicBezTo>
                  <a:cubicBezTo>
                    <a:pt x="20482" y="4705"/>
                    <a:pt x="20148" y="4038"/>
                    <a:pt x="19714" y="3404"/>
                  </a:cubicBezTo>
                  <a:cubicBezTo>
                    <a:pt x="18847" y="2103"/>
                    <a:pt x="17546" y="1269"/>
                    <a:pt x="16112" y="736"/>
                  </a:cubicBezTo>
                  <a:cubicBezTo>
                    <a:pt x="14792" y="245"/>
                    <a:pt x="13376" y="0"/>
                    <a:pt x="11961"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6"/>
            <p:cNvSpPr/>
            <p:nvPr/>
          </p:nvSpPr>
          <p:spPr>
            <a:xfrm>
              <a:off x="4648500" y="2479550"/>
              <a:ext cx="652975" cy="375525"/>
            </a:xfrm>
            <a:custGeom>
              <a:avLst/>
              <a:gdLst/>
              <a:ahLst/>
              <a:cxnLst/>
              <a:rect l="l" t="t" r="r" b="b"/>
              <a:pathLst>
                <a:path w="26119" h="15021" extrusionOk="0">
                  <a:moveTo>
                    <a:pt x="11704" y="1"/>
                  </a:moveTo>
                  <a:cubicBezTo>
                    <a:pt x="10538" y="1"/>
                    <a:pt x="9468" y="926"/>
                    <a:pt x="9140" y="2075"/>
                  </a:cubicBezTo>
                  <a:cubicBezTo>
                    <a:pt x="9173" y="2109"/>
                    <a:pt x="9240" y="2142"/>
                    <a:pt x="9273" y="2175"/>
                  </a:cubicBezTo>
                  <a:cubicBezTo>
                    <a:pt x="9478" y="2431"/>
                    <a:pt x="9251" y="2786"/>
                    <a:pt x="8998" y="2786"/>
                  </a:cubicBezTo>
                  <a:cubicBezTo>
                    <a:pt x="8922" y="2786"/>
                    <a:pt x="8843" y="2753"/>
                    <a:pt x="8773" y="2676"/>
                  </a:cubicBezTo>
                  <a:cubicBezTo>
                    <a:pt x="8606" y="2476"/>
                    <a:pt x="8439" y="2309"/>
                    <a:pt x="8273" y="2142"/>
                  </a:cubicBezTo>
                  <a:cubicBezTo>
                    <a:pt x="8230" y="2174"/>
                    <a:pt x="8184" y="2189"/>
                    <a:pt x="8141" y="2189"/>
                  </a:cubicBezTo>
                  <a:cubicBezTo>
                    <a:pt x="8049" y="2189"/>
                    <a:pt x="7972" y="2122"/>
                    <a:pt x="7972" y="2009"/>
                  </a:cubicBezTo>
                  <a:cubicBezTo>
                    <a:pt x="7972" y="1975"/>
                    <a:pt x="7972" y="1942"/>
                    <a:pt x="7972" y="1909"/>
                  </a:cubicBezTo>
                  <a:cubicBezTo>
                    <a:pt x="7043" y="1253"/>
                    <a:pt x="5912" y="960"/>
                    <a:pt x="4767" y="960"/>
                  </a:cubicBezTo>
                  <a:cubicBezTo>
                    <a:pt x="4105" y="960"/>
                    <a:pt x="3438" y="1058"/>
                    <a:pt x="2802" y="1241"/>
                  </a:cubicBezTo>
                  <a:cubicBezTo>
                    <a:pt x="1134" y="1742"/>
                    <a:pt x="33" y="3109"/>
                    <a:pt x="767" y="4844"/>
                  </a:cubicBezTo>
                  <a:cubicBezTo>
                    <a:pt x="1401" y="6278"/>
                    <a:pt x="2802" y="6779"/>
                    <a:pt x="4136" y="7246"/>
                  </a:cubicBezTo>
                  <a:cubicBezTo>
                    <a:pt x="4236" y="7279"/>
                    <a:pt x="4270" y="7379"/>
                    <a:pt x="4270" y="7446"/>
                  </a:cubicBezTo>
                  <a:cubicBezTo>
                    <a:pt x="4403" y="7613"/>
                    <a:pt x="4370" y="7879"/>
                    <a:pt x="4103" y="7946"/>
                  </a:cubicBezTo>
                  <a:cubicBezTo>
                    <a:pt x="3136" y="8246"/>
                    <a:pt x="2102" y="8480"/>
                    <a:pt x="1334" y="9180"/>
                  </a:cubicBezTo>
                  <a:cubicBezTo>
                    <a:pt x="0" y="10348"/>
                    <a:pt x="33" y="12416"/>
                    <a:pt x="1901" y="13016"/>
                  </a:cubicBezTo>
                  <a:cubicBezTo>
                    <a:pt x="2333" y="13158"/>
                    <a:pt x="2808" y="13225"/>
                    <a:pt x="3295" y="13225"/>
                  </a:cubicBezTo>
                  <a:cubicBezTo>
                    <a:pt x="4876" y="13225"/>
                    <a:pt x="6589" y="12514"/>
                    <a:pt x="7405" y="11315"/>
                  </a:cubicBezTo>
                  <a:cubicBezTo>
                    <a:pt x="7439" y="11215"/>
                    <a:pt x="7439" y="11115"/>
                    <a:pt x="7472" y="11048"/>
                  </a:cubicBezTo>
                  <a:cubicBezTo>
                    <a:pt x="7526" y="10860"/>
                    <a:pt x="7655" y="10780"/>
                    <a:pt x="7786" y="10780"/>
                  </a:cubicBezTo>
                  <a:cubicBezTo>
                    <a:pt x="7981" y="10780"/>
                    <a:pt x="8179" y="10956"/>
                    <a:pt x="8139" y="11215"/>
                  </a:cubicBezTo>
                  <a:cubicBezTo>
                    <a:pt x="7806" y="13150"/>
                    <a:pt x="9140" y="14951"/>
                    <a:pt x="11141" y="15018"/>
                  </a:cubicBezTo>
                  <a:cubicBezTo>
                    <a:pt x="11186" y="15020"/>
                    <a:pt x="11231" y="15021"/>
                    <a:pt x="11277" y="15021"/>
                  </a:cubicBezTo>
                  <a:cubicBezTo>
                    <a:pt x="12776" y="15021"/>
                    <a:pt x="14937" y="13965"/>
                    <a:pt x="14711" y="12249"/>
                  </a:cubicBezTo>
                  <a:cubicBezTo>
                    <a:pt x="14711" y="12249"/>
                    <a:pt x="14711" y="12216"/>
                    <a:pt x="14711" y="12216"/>
                  </a:cubicBezTo>
                  <a:cubicBezTo>
                    <a:pt x="14378" y="11994"/>
                    <a:pt x="14553" y="11518"/>
                    <a:pt x="14870" y="11518"/>
                  </a:cubicBezTo>
                  <a:cubicBezTo>
                    <a:pt x="14935" y="11518"/>
                    <a:pt x="15005" y="11537"/>
                    <a:pt x="15078" y="11582"/>
                  </a:cubicBezTo>
                  <a:cubicBezTo>
                    <a:pt x="16791" y="12632"/>
                    <a:pt x="18665" y="13774"/>
                    <a:pt x="20681" y="13774"/>
                  </a:cubicBezTo>
                  <a:cubicBezTo>
                    <a:pt x="21097" y="13774"/>
                    <a:pt x="21520" y="13726"/>
                    <a:pt x="21949" y="13617"/>
                  </a:cubicBezTo>
                  <a:cubicBezTo>
                    <a:pt x="24484" y="12983"/>
                    <a:pt x="26085" y="9581"/>
                    <a:pt x="23617" y="7879"/>
                  </a:cubicBezTo>
                  <a:cubicBezTo>
                    <a:pt x="23317" y="7879"/>
                    <a:pt x="23083" y="7546"/>
                    <a:pt x="23350" y="7312"/>
                  </a:cubicBezTo>
                  <a:cubicBezTo>
                    <a:pt x="26119" y="5044"/>
                    <a:pt x="23083" y="2009"/>
                    <a:pt x="20682" y="1442"/>
                  </a:cubicBezTo>
                  <a:cubicBezTo>
                    <a:pt x="20179" y="1314"/>
                    <a:pt x="19674" y="1253"/>
                    <a:pt x="19175" y="1253"/>
                  </a:cubicBezTo>
                  <a:cubicBezTo>
                    <a:pt x="17585" y="1253"/>
                    <a:pt x="16046" y="1869"/>
                    <a:pt x="14777" y="2909"/>
                  </a:cubicBezTo>
                  <a:cubicBezTo>
                    <a:pt x="14744" y="2943"/>
                    <a:pt x="14711" y="2943"/>
                    <a:pt x="14677" y="2943"/>
                  </a:cubicBezTo>
                  <a:cubicBezTo>
                    <a:pt x="14677" y="3043"/>
                    <a:pt x="14677" y="3109"/>
                    <a:pt x="14644" y="3209"/>
                  </a:cubicBezTo>
                  <a:cubicBezTo>
                    <a:pt x="14630" y="3310"/>
                    <a:pt x="14541" y="3355"/>
                    <a:pt x="14448" y="3355"/>
                  </a:cubicBezTo>
                  <a:cubicBezTo>
                    <a:pt x="14324" y="3355"/>
                    <a:pt x="14191" y="3276"/>
                    <a:pt x="14210" y="3143"/>
                  </a:cubicBezTo>
                  <a:cubicBezTo>
                    <a:pt x="14310" y="2342"/>
                    <a:pt x="14077" y="1542"/>
                    <a:pt x="13610" y="975"/>
                  </a:cubicBezTo>
                  <a:cubicBezTo>
                    <a:pt x="13543" y="975"/>
                    <a:pt x="13443" y="908"/>
                    <a:pt x="13443" y="774"/>
                  </a:cubicBezTo>
                  <a:cubicBezTo>
                    <a:pt x="13210" y="508"/>
                    <a:pt x="12876" y="274"/>
                    <a:pt x="12476" y="141"/>
                  </a:cubicBezTo>
                  <a:cubicBezTo>
                    <a:pt x="12218" y="45"/>
                    <a:pt x="11959" y="1"/>
                    <a:pt x="11704"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6"/>
            <p:cNvSpPr/>
            <p:nvPr/>
          </p:nvSpPr>
          <p:spPr>
            <a:xfrm>
              <a:off x="4974550" y="2085875"/>
              <a:ext cx="237125" cy="299475"/>
            </a:xfrm>
            <a:custGeom>
              <a:avLst/>
              <a:gdLst/>
              <a:ahLst/>
              <a:cxnLst/>
              <a:rect l="l" t="t" r="r" b="b"/>
              <a:pathLst>
                <a:path w="9485" h="11979" extrusionOk="0">
                  <a:moveTo>
                    <a:pt x="8316" y="0"/>
                  </a:moveTo>
                  <a:cubicBezTo>
                    <a:pt x="8181" y="0"/>
                    <a:pt x="8041" y="43"/>
                    <a:pt x="7906" y="143"/>
                  </a:cubicBezTo>
                  <a:cubicBezTo>
                    <a:pt x="4337" y="2845"/>
                    <a:pt x="1" y="6781"/>
                    <a:pt x="1" y="11651"/>
                  </a:cubicBezTo>
                  <a:cubicBezTo>
                    <a:pt x="1" y="11870"/>
                    <a:pt x="169" y="11979"/>
                    <a:pt x="339" y="11979"/>
                  </a:cubicBezTo>
                  <a:cubicBezTo>
                    <a:pt x="480" y="11979"/>
                    <a:pt x="622" y="11903"/>
                    <a:pt x="668" y="11751"/>
                  </a:cubicBezTo>
                  <a:cubicBezTo>
                    <a:pt x="2169" y="7115"/>
                    <a:pt x="5405" y="4513"/>
                    <a:pt x="8907" y="1444"/>
                  </a:cubicBezTo>
                  <a:cubicBezTo>
                    <a:pt x="9485" y="949"/>
                    <a:pt x="8951" y="0"/>
                    <a:pt x="8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4" name="Google Shape;2404;p76"/>
          <p:cNvGrpSpPr/>
          <p:nvPr/>
        </p:nvGrpSpPr>
        <p:grpSpPr>
          <a:xfrm>
            <a:off x="905018" y="417719"/>
            <a:ext cx="453504" cy="842777"/>
            <a:chOff x="7428550" y="362900"/>
            <a:chExt cx="288250" cy="535675"/>
          </a:xfrm>
        </p:grpSpPr>
        <p:sp>
          <p:nvSpPr>
            <p:cNvPr id="2405" name="Google Shape;2405;p76"/>
            <p:cNvSpPr/>
            <p:nvPr/>
          </p:nvSpPr>
          <p:spPr>
            <a:xfrm>
              <a:off x="7434825" y="369700"/>
              <a:ext cx="274650" cy="517875"/>
            </a:xfrm>
            <a:custGeom>
              <a:avLst/>
              <a:gdLst/>
              <a:ahLst/>
              <a:cxnLst/>
              <a:rect l="l" t="t" r="r" b="b"/>
              <a:pathLst>
                <a:path w="10986" h="20715" extrusionOk="0">
                  <a:moveTo>
                    <a:pt x="524" y="0"/>
                  </a:moveTo>
                  <a:lnTo>
                    <a:pt x="1" y="20715"/>
                  </a:lnTo>
                  <a:lnTo>
                    <a:pt x="5818" y="16802"/>
                  </a:lnTo>
                  <a:lnTo>
                    <a:pt x="10986" y="20192"/>
                  </a:lnTo>
                  <a:lnTo>
                    <a:pt x="109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6"/>
            <p:cNvSpPr/>
            <p:nvPr/>
          </p:nvSpPr>
          <p:spPr>
            <a:xfrm>
              <a:off x="7428550" y="362900"/>
              <a:ext cx="288250" cy="535675"/>
            </a:xfrm>
            <a:custGeom>
              <a:avLst/>
              <a:gdLst/>
              <a:ahLst/>
              <a:cxnLst/>
              <a:rect l="l" t="t" r="r" b="b"/>
              <a:pathLst>
                <a:path w="11530" h="21427" extrusionOk="0">
                  <a:moveTo>
                    <a:pt x="935" y="421"/>
                  </a:moveTo>
                  <a:lnTo>
                    <a:pt x="3390" y="461"/>
                  </a:lnTo>
                  <a:lnTo>
                    <a:pt x="6006" y="503"/>
                  </a:lnTo>
                  <a:lnTo>
                    <a:pt x="10962" y="522"/>
                  </a:lnTo>
                  <a:lnTo>
                    <a:pt x="10962" y="522"/>
                  </a:lnTo>
                  <a:cubicBezTo>
                    <a:pt x="10946" y="2092"/>
                    <a:pt x="10965" y="3663"/>
                    <a:pt x="10965" y="5252"/>
                  </a:cubicBezTo>
                  <a:cubicBezTo>
                    <a:pt x="10986" y="6905"/>
                    <a:pt x="11007" y="8558"/>
                    <a:pt x="11049" y="10232"/>
                  </a:cubicBezTo>
                  <a:lnTo>
                    <a:pt x="11216" y="20422"/>
                  </a:lnTo>
                  <a:cubicBezTo>
                    <a:pt x="10358" y="19836"/>
                    <a:pt x="9500" y="19229"/>
                    <a:pt x="8663" y="18643"/>
                  </a:cubicBezTo>
                  <a:cubicBezTo>
                    <a:pt x="7826" y="18057"/>
                    <a:pt x="7010" y="17492"/>
                    <a:pt x="6173" y="16928"/>
                  </a:cubicBezTo>
                  <a:lnTo>
                    <a:pt x="6090" y="16865"/>
                  </a:lnTo>
                  <a:lnTo>
                    <a:pt x="5985" y="16928"/>
                  </a:lnTo>
                  <a:cubicBezTo>
                    <a:pt x="4142" y="18104"/>
                    <a:pt x="2318" y="19316"/>
                    <a:pt x="495" y="20532"/>
                  </a:cubicBezTo>
                  <a:lnTo>
                    <a:pt x="495" y="20532"/>
                  </a:lnTo>
                  <a:cubicBezTo>
                    <a:pt x="585" y="17231"/>
                    <a:pt x="568" y="13930"/>
                    <a:pt x="608" y="10630"/>
                  </a:cubicBezTo>
                  <a:cubicBezTo>
                    <a:pt x="629" y="8893"/>
                    <a:pt x="670" y="7177"/>
                    <a:pt x="733" y="5440"/>
                  </a:cubicBezTo>
                  <a:cubicBezTo>
                    <a:pt x="794" y="3774"/>
                    <a:pt x="855" y="2089"/>
                    <a:pt x="935" y="421"/>
                  </a:cubicBezTo>
                  <a:close/>
                  <a:moveTo>
                    <a:pt x="11237" y="0"/>
                  </a:moveTo>
                  <a:lnTo>
                    <a:pt x="6006" y="21"/>
                  </a:lnTo>
                  <a:lnTo>
                    <a:pt x="3390" y="63"/>
                  </a:lnTo>
                  <a:lnTo>
                    <a:pt x="775" y="105"/>
                  </a:lnTo>
                  <a:lnTo>
                    <a:pt x="608" y="105"/>
                  </a:lnTo>
                  <a:lnTo>
                    <a:pt x="608" y="251"/>
                  </a:lnTo>
                  <a:cubicBezTo>
                    <a:pt x="587" y="1988"/>
                    <a:pt x="587" y="3704"/>
                    <a:pt x="545" y="5440"/>
                  </a:cubicBezTo>
                  <a:cubicBezTo>
                    <a:pt x="524" y="7156"/>
                    <a:pt x="482" y="8893"/>
                    <a:pt x="419" y="10609"/>
                  </a:cubicBezTo>
                  <a:cubicBezTo>
                    <a:pt x="294" y="14061"/>
                    <a:pt x="105" y="17513"/>
                    <a:pt x="22" y="20966"/>
                  </a:cubicBezTo>
                  <a:lnTo>
                    <a:pt x="1" y="21426"/>
                  </a:lnTo>
                  <a:lnTo>
                    <a:pt x="1" y="21426"/>
                  </a:lnTo>
                  <a:lnTo>
                    <a:pt x="377" y="21175"/>
                  </a:lnTo>
                  <a:cubicBezTo>
                    <a:pt x="2293" y="19877"/>
                    <a:pt x="4188" y="18600"/>
                    <a:pt x="6083" y="17283"/>
                  </a:cubicBezTo>
                  <a:lnTo>
                    <a:pt x="6083" y="17283"/>
                  </a:lnTo>
                  <a:cubicBezTo>
                    <a:pt x="6931" y="17827"/>
                    <a:pt x="7796" y="18370"/>
                    <a:pt x="8642" y="18873"/>
                  </a:cubicBezTo>
                  <a:cubicBezTo>
                    <a:pt x="9542" y="19417"/>
                    <a:pt x="10400" y="19961"/>
                    <a:pt x="11258" y="20485"/>
                  </a:cubicBezTo>
                  <a:lnTo>
                    <a:pt x="11425" y="10483"/>
                  </a:lnTo>
                  <a:cubicBezTo>
                    <a:pt x="11467" y="8788"/>
                    <a:pt x="11488" y="7093"/>
                    <a:pt x="11509" y="5378"/>
                  </a:cubicBezTo>
                  <a:cubicBezTo>
                    <a:pt x="11509" y="3683"/>
                    <a:pt x="11530" y="1967"/>
                    <a:pt x="11509" y="272"/>
                  </a:cubicBezTo>
                  <a:lnTo>
                    <a:pt x="11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9" name="Picture 58"/>
          <p:cNvPicPr>
            <a:picLocks noChangeAspect="1"/>
          </p:cNvPicPr>
          <p:nvPr/>
        </p:nvPicPr>
        <p:blipFill rotWithShape="1">
          <a:blip r:embed="rId3">
            <a:extLst>
              <a:ext uri="{28A0092B-C50C-407E-A947-70E740481C1C}">
                <a14:useLocalDpi xmlns:a14="http://schemas.microsoft.com/office/drawing/2010/main" val="0"/>
              </a:ext>
            </a:extLst>
          </a:blip>
          <a:srcRect b="14301"/>
          <a:stretch/>
        </p:blipFill>
        <p:spPr>
          <a:xfrm>
            <a:off x="1612364" y="591183"/>
            <a:ext cx="5570862" cy="1792421"/>
          </a:xfrm>
          <a:prstGeom prst="rect">
            <a:avLst/>
          </a:prstGeom>
        </p:spPr>
      </p:pic>
      <p:sp>
        <p:nvSpPr>
          <p:cNvPr id="3" name="Multiply 2"/>
          <p:cNvSpPr/>
          <p:nvPr/>
        </p:nvSpPr>
        <p:spPr>
          <a:xfrm>
            <a:off x="2681555" y="2047009"/>
            <a:ext cx="462337" cy="462337"/>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ultiply 60"/>
          <p:cNvSpPr/>
          <p:nvPr/>
        </p:nvSpPr>
        <p:spPr>
          <a:xfrm>
            <a:off x="4786045" y="2047008"/>
            <a:ext cx="462337" cy="462337"/>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449" y="1905259"/>
            <a:ext cx="598619" cy="604086"/>
          </a:xfrm>
          <a:prstGeom prst="rect">
            <a:avLst/>
          </a:prstGeom>
        </p:spPr>
      </p:pic>
      <p:sp>
        <p:nvSpPr>
          <p:cNvPr id="5" name="Rectangle 4"/>
          <p:cNvSpPr/>
          <p:nvPr/>
        </p:nvSpPr>
        <p:spPr>
          <a:xfrm>
            <a:off x="1001608" y="2509345"/>
            <a:ext cx="7125689" cy="1015663"/>
          </a:xfrm>
          <a:prstGeom prst="rect">
            <a:avLst/>
          </a:prstGeom>
        </p:spPr>
        <p:txBody>
          <a:bodyPr wrap="square">
            <a:spAutoFit/>
          </a:bodyPr>
          <a:lstStyle/>
          <a:p>
            <a:pPr algn="just">
              <a:lnSpc>
                <a:spcPct val="150000"/>
              </a:lnSpc>
            </a:pPr>
            <a:r>
              <a:rPr lang="vi-VN" sz="2000" b="1" dirty="0">
                <a:solidFill>
                  <a:schemeClr val="bg2">
                    <a:lumMod val="25000"/>
                  </a:schemeClr>
                </a:solidFill>
              </a:rPr>
              <a:t>Hình</a:t>
            </a:r>
            <a:r>
              <a:rPr lang="en-US" sz="2000" b="1" dirty="0">
                <a:solidFill>
                  <a:schemeClr val="bg2">
                    <a:lumMod val="25000"/>
                  </a:schemeClr>
                </a:solidFill>
              </a:rPr>
              <a:t> a</a:t>
            </a:r>
            <a:r>
              <a:rPr lang="vi-VN" sz="2000" b="1" dirty="0">
                <a:solidFill>
                  <a:schemeClr val="bg2">
                    <a:lumMod val="25000"/>
                  </a:schemeClr>
                </a:solidFill>
              </a:rPr>
              <a:t>: </a:t>
            </a:r>
            <a:r>
              <a:rPr lang="en-US" sz="2000" dirty="0"/>
              <a:t>L</a:t>
            </a:r>
            <a:r>
              <a:rPr lang="vi-VN" sz="2000" dirty="0"/>
              <a:t>ưng chưa thẳng, tay để với ngang vai, khoảng cách giữa ghế và mặt bàn chưa phù hợp.</a:t>
            </a:r>
            <a:endParaRPr lang="en-US" sz="2000" dirty="0"/>
          </a:p>
        </p:txBody>
      </p:sp>
      <p:sp>
        <p:nvSpPr>
          <p:cNvPr id="6" name="Rectangle 5"/>
          <p:cNvSpPr/>
          <p:nvPr/>
        </p:nvSpPr>
        <p:spPr>
          <a:xfrm>
            <a:off x="1001609" y="3546528"/>
            <a:ext cx="7353581" cy="1015663"/>
          </a:xfrm>
          <a:prstGeom prst="rect">
            <a:avLst/>
          </a:prstGeom>
        </p:spPr>
        <p:txBody>
          <a:bodyPr wrap="square">
            <a:spAutoFit/>
          </a:bodyPr>
          <a:lstStyle/>
          <a:p>
            <a:pPr algn="just">
              <a:lnSpc>
                <a:spcPct val="150000"/>
              </a:lnSpc>
            </a:pPr>
            <a:r>
              <a:rPr lang="vi-VN" sz="2000" b="1" dirty="0">
                <a:solidFill>
                  <a:schemeClr val="accent1">
                    <a:lumMod val="75000"/>
                  </a:schemeClr>
                </a:solidFill>
              </a:rPr>
              <a:t>Hình b: </a:t>
            </a:r>
            <a:r>
              <a:rPr lang="en-US" sz="2000" dirty="0"/>
              <a:t>L</a:t>
            </a:r>
            <a:r>
              <a:rPr lang="vi-VN" sz="2000" dirty="0"/>
              <a:t>ưng chưa thẳng, khoảng cách của mắt đến màn hình quá gần, khoảng cách giữa ghế và mặt bàn chưa phù hợp.</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p:cTn id="26" dur="500" fill="hold"/>
                                        <p:tgtEl>
                                          <p:spTgt spid="61"/>
                                        </p:tgtEl>
                                        <p:attrNameLst>
                                          <p:attrName>ppt_w</p:attrName>
                                        </p:attrNameLst>
                                      </p:cBhvr>
                                      <p:tavLst>
                                        <p:tav tm="0">
                                          <p:val>
                                            <p:fltVal val="0"/>
                                          </p:val>
                                        </p:tav>
                                        <p:tav tm="100000">
                                          <p:val>
                                            <p:strVal val="#ppt_w"/>
                                          </p:val>
                                        </p:tav>
                                      </p:tavLst>
                                    </p:anim>
                                    <p:anim calcmode="lin" valueType="num">
                                      <p:cBhvr>
                                        <p:cTn id="27" dur="500" fill="hold"/>
                                        <p:tgtEl>
                                          <p:spTgt spid="61"/>
                                        </p:tgtEl>
                                        <p:attrNameLst>
                                          <p:attrName>ppt_h</p:attrName>
                                        </p:attrNameLst>
                                      </p:cBhvr>
                                      <p:tavLst>
                                        <p:tav tm="0">
                                          <p:val>
                                            <p:fltVal val="0"/>
                                          </p:val>
                                        </p:tav>
                                        <p:tav tm="100000">
                                          <p:val>
                                            <p:strVal val="#ppt_h"/>
                                          </p:val>
                                        </p:tav>
                                      </p:tavLst>
                                    </p:anim>
                                    <p:animEffect transition="in" filter="fade">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strVal val="#ppt_w+.3"/>
                                          </p:val>
                                        </p:tav>
                                        <p:tav tm="100000">
                                          <p:val>
                                            <p:strVal val="#ppt_w"/>
                                          </p:val>
                                        </p:tav>
                                      </p:tavLst>
                                    </p:anim>
                                    <p:anim calcmode="lin" valueType="num">
                                      <p:cBhvr>
                                        <p:cTn id="34" dur="500" fill="hold"/>
                                        <p:tgtEl>
                                          <p:spTgt spid="6"/>
                                        </p:tgtEl>
                                        <p:attrNameLst>
                                          <p:attrName>ppt_h</p:attrName>
                                        </p:attrNameLst>
                                      </p:cBhvr>
                                      <p:tavLst>
                                        <p:tav tm="0">
                                          <p:val>
                                            <p:strVal val="#ppt_h"/>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21" name="Google Shape;1321;p60"/>
          <p:cNvGrpSpPr/>
          <p:nvPr/>
        </p:nvGrpSpPr>
        <p:grpSpPr>
          <a:xfrm>
            <a:off x="8151225" y="429761"/>
            <a:ext cx="193575" cy="3440375"/>
            <a:chOff x="6032325" y="777425"/>
            <a:chExt cx="193575" cy="3440375"/>
          </a:xfrm>
        </p:grpSpPr>
        <p:sp>
          <p:nvSpPr>
            <p:cNvPr id="1322" name="Google Shape;1322;p60"/>
            <p:cNvSpPr/>
            <p:nvPr/>
          </p:nvSpPr>
          <p:spPr>
            <a:xfrm>
              <a:off x="6036000" y="781075"/>
              <a:ext cx="183100" cy="3432550"/>
            </a:xfrm>
            <a:custGeom>
              <a:avLst/>
              <a:gdLst/>
              <a:ahLst/>
              <a:cxnLst/>
              <a:rect l="l" t="t" r="r" b="b"/>
              <a:pathLst>
                <a:path w="7324" h="137302" extrusionOk="0">
                  <a:moveTo>
                    <a:pt x="3662" y="1"/>
                  </a:moveTo>
                  <a:cubicBezTo>
                    <a:pt x="1904" y="1"/>
                    <a:pt x="0" y="252"/>
                    <a:pt x="0" y="252"/>
                  </a:cubicBezTo>
                  <a:lnTo>
                    <a:pt x="524" y="136778"/>
                  </a:lnTo>
                  <a:lnTo>
                    <a:pt x="3725" y="134226"/>
                  </a:lnTo>
                  <a:lnTo>
                    <a:pt x="7324" y="137301"/>
                  </a:lnTo>
                  <a:lnTo>
                    <a:pt x="7324" y="252"/>
                  </a:lnTo>
                  <a:cubicBezTo>
                    <a:pt x="7324" y="252"/>
                    <a:pt x="5399" y="1"/>
                    <a:pt x="3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0"/>
            <p:cNvSpPr/>
            <p:nvPr/>
          </p:nvSpPr>
          <p:spPr>
            <a:xfrm>
              <a:off x="6032325" y="777425"/>
              <a:ext cx="193575" cy="3440375"/>
            </a:xfrm>
            <a:custGeom>
              <a:avLst/>
              <a:gdLst/>
              <a:ahLst/>
              <a:cxnLst/>
              <a:rect l="l" t="t" r="r" b="b"/>
              <a:pathLst>
                <a:path w="7743" h="137615" extrusionOk="0">
                  <a:moveTo>
                    <a:pt x="3809" y="272"/>
                  </a:moveTo>
                  <a:cubicBezTo>
                    <a:pt x="4981" y="272"/>
                    <a:pt x="6152" y="370"/>
                    <a:pt x="7324" y="527"/>
                  </a:cubicBezTo>
                  <a:lnTo>
                    <a:pt x="7324" y="527"/>
                  </a:lnTo>
                  <a:lnTo>
                    <a:pt x="7220" y="34671"/>
                  </a:lnTo>
                  <a:lnTo>
                    <a:pt x="7199" y="68923"/>
                  </a:lnTo>
                  <a:lnTo>
                    <a:pt x="7199" y="86059"/>
                  </a:lnTo>
                  <a:lnTo>
                    <a:pt x="7241" y="103196"/>
                  </a:lnTo>
                  <a:lnTo>
                    <a:pt x="7303" y="120311"/>
                  </a:lnTo>
                  <a:lnTo>
                    <a:pt x="7386" y="137277"/>
                  </a:lnTo>
                  <a:lnTo>
                    <a:pt x="7386" y="137277"/>
                  </a:lnTo>
                  <a:lnTo>
                    <a:pt x="3914" y="134330"/>
                  </a:lnTo>
                  <a:lnTo>
                    <a:pt x="3872" y="134309"/>
                  </a:lnTo>
                  <a:lnTo>
                    <a:pt x="3851" y="134330"/>
                  </a:lnTo>
                  <a:lnTo>
                    <a:pt x="671" y="136903"/>
                  </a:lnTo>
                  <a:lnTo>
                    <a:pt x="650" y="102652"/>
                  </a:lnTo>
                  <a:cubicBezTo>
                    <a:pt x="629" y="91269"/>
                    <a:pt x="650" y="79887"/>
                    <a:pt x="587" y="68546"/>
                  </a:cubicBezTo>
                  <a:lnTo>
                    <a:pt x="357" y="34503"/>
                  </a:lnTo>
                  <a:cubicBezTo>
                    <a:pt x="336" y="28812"/>
                    <a:pt x="294" y="23142"/>
                    <a:pt x="294" y="17451"/>
                  </a:cubicBezTo>
                  <a:lnTo>
                    <a:pt x="273" y="508"/>
                  </a:lnTo>
                  <a:lnTo>
                    <a:pt x="273" y="508"/>
                  </a:lnTo>
                  <a:cubicBezTo>
                    <a:pt x="1445" y="370"/>
                    <a:pt x="2617" y="272"/>
                    <a:pt x="3809" y="272"/>
                  </a:cubicBezTo>
                  <a:close/>
                  <a:moveTo>
                    <a:pt x="3788" y="0"/>
                  </a:moveTo>
                  <a:cubicBezTo>
                    <a:pt x="2575" y="21"/>
                    <a:pt x="1340" y="126"/>
                    <a:pt x="127" y="272"/>
                  </a:cubicBezTo>
                  <a:lnTo>
                    <a:pt x="1" y="293"/>
                  </a:lnTo>
                  <a:lnTo>
                    <a:pt x="1" y="398"/>
                  </a:lnTo>
                  <a:lnTo>
                    <a:pt x="106" y="17471"/>
                  </a:lnTo>
                  <a:cubicBezTo>
                    <a:pt x="168" y="23163"/>
                    <a:pt x="147" y="28854"/>
                    <a:pt x="168" y="34545"/>
                  </a:cubicBezTo>
                  <a:lnTo>
                    <a:pt x="210" y="68776"/>
                  </a:lnTo>
                  <a:cubicBezTo>
                    <a:pt x="252" y="80200"/>
                    <a:pt x="336" y="91562"/>
                    <a:pt x="399" y="102944"/>
                  </a:cubicBezTo>
                  <a:lnTo>
                    <a:pt x="650" y="136945"/>
                  </a:lnTo>
                  <a:lnTo>
                    <a:pt x="3881" y="134439"/>
                  </a:lnTo>
                  <a:lnTo>
                    <a:pt x="3881" y="134439"/>
                  </a:lnTo>
                  <a:lnTo>
                    <a:pt x="7408" y="137510"/>
                  </a:lnTo>
                  <a:lnTo>
                    <a:pt x="7533" y="137615"/>
                  </a:lnTo>
                  <a:lnTo>
                    <a:pt x="7533" y="137447"/>
                  </a:lnTo>
                  <a:lnTo>
                    <a:pt x="7617" y="120311"/>
                  </a:lnTo>
                  <a:lnTo>
                    <a:pt x="7680" y="103196"/>
                  </a:lnTo>
                  <a:lnTo>
                    <a:pt x="7722" y="86059"/>
                  </a:lnTo>
                  <a:lnTo>
                    <a:pt x="7743" y="68923"/>
                  </a:lnTo>
                  <a:lnTo>
                    <a:pt x="7701" y="34671"/>
                  </a:lnTo>
                  <a:lnTo>
                    <a:pt x="7596" y="398"/>
                  </a:lnTo>
                  <a:lnTo>
                    <a:pt x="7596" y="272"/>
                  </a:lnTo>
                  <a:lnTo>
                    <a:pt x="7471" y="251"/>
                  </a:lnTo>
                  <a:cubicBezTo>
                    <a:pt x="6257" y="105"/>
                    <a:pt x="5023" y="0"/>
                    <a:pt x="3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60"/>
          <p:cNvGrpSpPr/>
          <p:nvPr/>
        </p:nvGrpSpPr>
        <p:grpSpPr>
          <a:xfrm>
            <a:off x="1156032" y="621288"/>
            <a:ext cx="1623700" cy="530450"/>
            <a:chOff x="2331088" y="5051975"/>
            <a:chExt cx="1623700" cy="530450"/>
          </a:xfrm>
        </p:grpSpPr>
        <p:sp>
          <p:nvSpPr>
            <p:cNvPr id="1336" name="Google Shape;1336;p60"/>
            <p:cNvSpPr/>
            <p:nvPr/>
          </p:nvSpPr>
          <p:spPr>
            <a:xfrm>
              <a:off x="3758113" y="5079175"/>
              <a:ext cx="196675" cy="198400"/>
            </a:xfrm>
            <a:custGeom>
              <a:avLst/>
              <a:gdLst/>
              <a:ahLst/>
              <a:cxnLst/>
              <a:rect l="l" t="t" r="r" b="b"/>
              <a:pathLst>
                <a:path w="7867" h="7936" extrusionOk="0">
                  <a:moveTo>
                    <a:pt x="5098" y="778"/>
                  </a:moveTo>
                  <a:cubicBezTo>
                    <a:pt x="4998" y="1345"/>
                    <a:pt x="4964" y="1946"/>
                    <a:pt x="5064" y="2513"/>
                  </a:cubicBezTo>
                  <a:cubicBezTo>
                    <a:pt x="4764" y="2513"/>
                    <a:pt x="4664" y="2946"/>
                    <a:pt x="4964" y="3013"/>
                  </a:cubicBezTo>
                  <a:cubicBezTo>
                    <a:pt x="5731" y="3147"/>
                    <a:pt x="6465" y="3347"/>
                    <a:pt x="7199" y="3647"/>
                  </a:cubicBezTo>
                  <a:cubicBezTo>
                    <a:pt x="6632" y="4147"/>
                    <a:pt x="5965" y="4481"/>
                    <a:pt x="5198" y="4648"/>
                  </a:cubicBezTo>
                  <a:cubicBezTo>
                    <a:pt x="5142" y="4603"/>
                    <a:pt x="5075" y="4581"/>
                    <a:pt x="5011" y="4581"/>
                  </a:cubicBezTo>
                  <a:cubicBezTo>
                    <a:pt x="4883" y="4581"/>
                    <a:pt x="4764" y="4670"/>
                    <a:pt x="4764" y="4848"/>
                  </a:cubicBezTo>
                  <a:cubicBezTo>
                    <a:pt x="4831" y="5615"/>
                    <a:pt x="4731" y="6382"/>
                    <a:pt x="4531" y="7149"/>
                  </a:cubicBezTo>
                  <a:cubicBezTo>
                    <a:pt x="4064" y="6516"/>
                    <a:pt x="3697" y="5882"/>
                    <a:pt x="3296" y="5215"/>
                  </a:cubicBezTo>
                  <a:cubicBezTo>
                    <a:pt x="3263" y="5148"/>
                    <a:pt x="3196" y="5148"/>
                    <a:pt x="3130" y="5148"/>
                  </a:cubicBezTo>
                  <a:cubicBezTo>
                    <a:pt x="3086" y="5082"/>
                    <a:pt x="2985" y="5017"/>
                    <a:pt x="2883" y="5017"/>
                  </a:cubicBezTo>
                  <a:cubicBezTo>
                    <a:pt x="2829" y="5017"/>
                    <a:pt x="2775" y="5035"/>
                    <a:pt x="2729" y="5081"/>
                  </a:cubicBezTo>
                  <a:cubicBezTo>
                    <a:pt x="2262" y="5448"/>
                    <a:pt x="1729" y="5748"/>
                    <a:pt x="1195" y="5982"/>
                  </a:cubicBezTo>
                  <a:cubicBezTo>
                    <a:pt x="1495" y="5415"/>
                    <a:pt x="1662" y="4848"/>
                    <a:pt x="1729" y="4247"/>
                  </a:cubicBezTo>
                  <a:cubicBezTo>
                    <a:pt x="1829" y="4214"/>
                    <a:pt x="1895" y="4114"/>
                    <a:pt x="1829" y="4014"/>
                  </a:cubicBezTo>
                  <a:cubicBezTo>
                    <a:pt x="1528" y="3280"/>
                    <a:pt x="1162" y="2546"/>
                    <a:pt x="828" y="1846"/>
                  </a:cubicBezTo>
                  <a:lnTo>
                    <a:pt x="828" y="1846"/>
                  </a:lnTo>
                  <a:cubicBezTo>
                    <a:pt x="1595" y="2012"/>
                    <a:pt x="2362" y="2246"/>
                    <a:pt x="3096" y="2546"/>
                  </a:cubicBezTo>
                  <a:cubicBezTo>
                    <a:pt x="3126" y="2561"/>
                    <a:pt x="3155" y="2568"/>
                    <a:pt x="3181" y="2568"/>
                  </a:cubicBezTo>
                  <a:cubicBezTo>
                    <a:pt x="3271" y="2568"/>
                    <a:pt x="3337" y="2490"/>
                    <a:pt x="3363" y="2413"/>
                  </a:cubicBezTo>
                  <a:cubicBezTo>
                    <a:pt x="3383" y="2422"/>
                    <a:pt x="3399" y="2427"/>
                    <a:pt x="3414" y="2427"/>
                  </a:cubicBezTo>
                  <a:cubicBezTo>
                    <a:pt x="3449" y="2427"/>
                    <a:pt x="3473" y="2403"/>
                    <a:pt x="3497" y="2379"/>
                  </a:cubicBezTo>
                  <a:cubicBezTo>
                    <a:pt x="3964" y="1779"/>
                    <a:pt x="4497" y="1245"/>
                    <a:pt x="5098" y="778"/>
                  </a:cubicBezTo>
                  <a:close/>
                  <a:moveTo>
                    <a:pt x="5448" y="1"/>
                  </a:moveTo>
                  <a:cubicBezTo>
                    <a:pt x="5409" y="1"/>
                    <a:pt x="5369" y="14"/>
                    <a:pt x="5331" y="44"/>
                  </a:cubicBezTo>
                  <a:cubicBezTo>
                    <a:pt x="4564" y="611"/>
                    <a:pt x="3863" y="1312"/>
                    <a:pt x="3296" y="2079"/>
                  </a:cubicBezTo>
                  <a:cubicBezTo>
                    <a:pt x="2362" y="1679"/>
                    <a:pt x="1395" y="1379"/>
                    <a:pt x="394" y="1212"/>
                  </a:cubicBezTo>
                  <a:cubicBezTo>
                    <a:pt x="379" y="1210"/>
                    <a:pt x="364" y="1209"/>
                    <a:pt x="350" y="1209"/>
                  </a:cubicBezTo>
                  <a:cubicBezTo>
                    <a:pt x="140" y="1209"/>
                    <a:pt x="1" y="1425"/>
                    <a:pt x="94" y="1612"/>
                  </a:cubicBezTo>
                  <a:cubicBezTo>
                    <a:pt x="528" y="2446"/>
                    <a:pt x="961" y="3313"/>
                    <a:pt x="1462" y="4147"/>
                  </a:cubicBezTo>
                  <a:cubicBezTo>
                    <a:pt x="1228" y="4915"/>
                    <a:pt x="895" y="5648"/>
                    <a:pt x="394" y="6316"/>
                  </a:cubicBezTo>
                  <a:cubicBezTo>
                    <a:pt x="275" y="6464"/>
                    <a:pt x="448" y="6693"/>
                    <a:pt x="629" y="6693"/>
                  </a:cubicBezTo>
                  <a:cubicBezTo>
                    <a:pt x="651" y="6693"/>
                    <a:pt x="673" y="6690"/>
                    <a:pt x="695" y="6682"/>
                  </a:cubicBezTo>
                  <a:cubicBezTo>
                    <a:pt x="1562" y="6449"/>
                    <a:pt x="2362" y="6015"/>
                    <a:pt x="3063" y="5448"/>
                  </a:cubicBezTo>
                  <a:cubicBezTo>
                    <a:pt x="3296" y="6349"/>
                    <a:pt x="3863" y="7149"/>
                    <a:pt x="4431" y="7850"/>
                  </a:cubicBezTo>
                  <a:cubicBezTo>
                    <a:pt x="4479" y="7910"/>
                    <a:pt x="4540" y="7936"/>
                    <a:pt x="4602" y="7936"/>
                  </a:cubicBezTo>
                  <a:cubicBezTo>
                    <a:pt x="4711" y="7936"/>
                    <a:pt x="4822" y="7856"/>
                    <a:pt x="4864" y="7750"/>
                  </a:cubicBezTo>
                  <a:cubicBezTo>
                    <a:pt x="5198" y="6849"/>
                    <a:pt x="5331" y="5915"/>
                    <a:pt x="5298" y="4948"/>
                  </a:cubicBezTo>
                  <a:cubicBezTo>
                    <a:pt x="6232" y="4848"/>
                    <a:pt x="7099" y="4414"/>
                    <a:pt x="7766" y="3747"/>
                  </a:cubicBezTo>
                  <a:cubicBezTo>
                    <a:pt x="7866" y="3647"/>
                    <a:pt x="7866" y="3447"/>
                    <a:pt x="7733" y="3380"/>
                  </a:cubicBezTo>
                  <a:cubicBezTo>
                    <a:pt x="7032" y="3013"/>
                    <a:pt x="6265" y="2746"/>
                    <a:pt x="5498" y="2580"/>
                  </a:cubicBezTo>
                  <a:cubicBezTo>
                    <a:pt x="5498" y="2580"/>
                    <a:pt x="5498" y="2546"/>
                    <a:pt x="5498" y="2513"/>
                  </a:cubicBezTo>
                  <a:cubicBezTo>
                    <a:pt x="5498" y="1746"/>
                    <a:pt x="5498" y="1045"/>
                    <a:pt x="5665" y="278"/>
                  </a:cubicBezTo>
                  <a:cubicBezTo>
                    <a:pt x="5690" y="149"/>
                    <a:pt x="5577" y="1"/>
                    <a:pt x="544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0"/>
            <p:cNvSpPr/>
            <p:nvPr/>
          </p:nvSpPr>
          <p:spPr>
            <a:xfrm>
              <a:off x="3778788" y="5098625"/>
              <a:ext cx="159325" cy="159300"/>
            </a:xfrm>
            <a:custGeom>
              <a:avLst/>
              <a:gdLst/>
              <a:ahLst/>
              <a:cxnLst/>
              <a:rect l="l" t="t" r="r" b="b"/>
              <a:pathLst>
                <a:path w="6373" h="6372" extrusionOk="0">
                  <a:moveTo>
                    <a:pt x="4271" y="0"/>
                  </a:moveTo>
                  <a:lnTo>
                    <a:pt x="4271" y="0"/>
                  </a:lnTo>
                  <a:cubicBezTo>
                    <a:pt x="3670" y="467"/>
                    <a:pt x="3137" y="1001"/>
                    <a:pt x="2670" y="1601"/>
                  </a:cubicBezTo>
                  <a:cubicBezTo>
                    <a:pt x="2636" y="1635"/>
                    <a:pt x="2603" y="1635"/>
                    <a:pt x="2536" y="1635"/>
                  </a:cubicBezTo>
                  <a:cubicBezTo>
                    <a:pt x="2510" y="1712"/>
                    <a:pt x="2444" y="1790"/>
                    <a:pt x="2354" y="1790"/>
                  </a:cubicBezTo>
                  <a:cubicBezTo>
                    <a:pt x="2328" y="1790"/>
                    <a:pt x="2299" y="1783"/>
                    <a:pt x="2269" y="1768"/>
                  </a:cubicBezTo>
                  <a:cubicBezTo>
                    <a:pt x="1535" y="1468"/>
                    <a:pt x="768" y="1234"/>
                    <a:pt x="1" y="1068"/>
                  </a:cubicBezTo>
                  <a:lnTo>
                    <a:pt x="1" y="1068"/>
                  </a:lnTo>
                  <a:cubicBezTo>
                    <a:pt x="335" y="1768"/>
                    <a:pt x="701" y="2502"/>
                    <a:pt x="1002" y="3236"/>
                  </a:cubicBezTo>
                  <a:cubicBezTo>
                    <a:pt x="1068" y="3336"/>
                    <a:pt x="1002" y="3436"/>
                    <a:pt x="902" y="3469"/>
                  </a:cubicBezTo>
                  <a:cubicBezTo>
                    <a:pt x="835" y="4070"/>
                    <a:pt x="668" y="4637"/>
                    <a:pt x="368" y="5204"/>
                  </a:cubicBezTo>
                  <a:cubicBezTo>
                    <a:pt x="902" y="4970"/>
                    <a:pt x="1435" y="4670"/>
                    <a:pt x="1902" y="4303"/>
                  </a:cubicBezTo>
                  <a:cubicBezTo>
                    <a:pt x="1953" y="4252"/>
                    <a:pt x="2014" y="4231"/>
                    <a:pt x="2073" y="4231"/>
                  </a:cubicBezTo>
                  <a:cubicBezTo>
                    <a:pt x="2169" y="4231"/>
                    <a:pt x="2261" y="4288"/>
                    <a:pt x="2303" y="4370"/>
                  </a:cubicBezTo>
                  <a:cubicBezTo>
                    <a:pt x="2369" y="4370"/>
                    <a:pt x="2436" y="4370"/>
                    <a:pt x="2469" y="4437"/>
                  </a:cubicBezTo>
                  <a:cubicBezTo>
                    <a:pt x="2870" y="5104"/>
                    <a:pt x="3237" y="5738"/>
                    <a:pt x="3704" y="6371"/>
                  </a:cubicBezTo>
                  <a:cubicBezTo>
                    <a:pt x="3904" y="5604"/>
                    <a:pt x="4004" y="4837"/>
                    <a:pt x="3937" y="4070"/>
                  </a:cubicBezTo>
                  <a:cubicBezTo>
                    <a:pt x="3937" y="3892"/>
                    <a:pt x="4056" y="3803"/>
                    <a:pt x="4184" y="3803"/>
                  </a:cubicBezTo>
                  <a:cubicBezTo>
                    <a:pt x="4248" y="3803"/>
                    <a:pt x="4315" y="3825"/>
                    <a:pt x="4371" y="3870"/>
                  </a:cubicBezTo>
                  <a:cubicBezTo>
                    <a:pt x="5138" y="3703"/>
                    <a:pt x="5772" y="3369"/>
                    <a:pt x="6372" y="2869"/>
                  </a:cubicBezTo>
                  <a:cubicBezTo>
                    <a:pt x="5638" y="2569"/>
                    <a:pt x="4904" y="2369"/>
                    <a:pt x="4137" y="2235"/>
                  </a:cubicBezTo>
                  <a:cubicBezTo>
                    <a:pt x="3837" y="2168"/>
                    <a:pt x="3937" y="1735"/>
                    <a:pt x="4237" y="1735"/>
                  </a:cubicBezTo>
                  <a:cubicBezTo>
                    <a:pt x="4137" y="1168"/>
                    <a:pt x="4171" y="567"/>
                    <a:pt x="42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0"/>
            <p:cNvSpPr/>
            <p:nvPr/>
          </p:nvSpPr>
          <p:spPr>
            <a:xfrm>
              <a:off x="2331088" y="5169675"/>
              <a:ext cx="280225" cy="277075"/>
            </a:xfrm>
            <a:custGeom>
              <a:avLst/>
              <a:gdLst/>
              <a:ahLst/>
              <a:cxnLst/>
              <a:rect l="l" t="t" r="r" b="b"/>
              <a:pathLst>
                <a:path w="11209" h="11083" extrusionOk="0">
                  <a:moveTo>
                    <a:pt x="6706" y="861"/>
                  </a:moveTo>
                  <a:cubicBezTo>
                    <a:pt x="6806" y="1895"/>
                    <a:pt x="6873" y="2962"/>
                    <a:pt x="6973" y="3996"/>
                  </a:cubicBezTo>
                  <a:cubicBezTo>
                    <a:pt x="7006" y="4097"/>
                    <a:pt x="7039" y="4163"/>
                    <a:pt x="7106" y="4197"/>
                  </a:cubicBezTo>
                  <a:cubicBezTo>
                    <a:pt x="6906" y="4263"/>
                    <a:pt x="6839" y="4630"/>
                    <a:pt x="7073" y="4730"/>
                  </a:cubicBezTo>
                  <a:cubicBezTo>
                    <a:pt x="8040" y="5097"/>
                    <a:pt x="9041" y="5397"/>
                    <a:pt x="10008" y="5698"/>
                  </a:cubicBezTo>
                  <a:cubicBezTo>
                    <a:pt x="9241" y="5998"/>
                    <a:pt x="8440" y="6331"/>
                    <a:pt x="7706" y="6732"/>
                  </a:cubicBezTo>
                  <a:cubicBezTo>
                    <a:pt x="7640" y="6765"/>
                    <a:pt x="7640" y="6798"/>
                    <a:pt x="7606" y="6832"/>
                  </a:cubicBezTo>
                  <a:cubicBezTo>
                    <a:pt x="7540" y="6865"/>
                    <a:pt x="7473" y="6932"/>
                    <a:pt x="7440" y="7032"/>
                  </a:cubicBezTo>
                  <a:cubicBezTo>
                    <a:pt x="7239" y="8099"/>
                    <a:pt x="6973" y="9133"/>
                    <a:pt x="6606" y="10134"/>
                  </a:cubicBezTo>
                  <a:cubicBezTo>
                    <a:pt x="6105" y="9167"/>
                    <a:pt x="5538" y="8199"/>
                    <a:pt x="5005" y="7232"/>
                  </a:cubicBezTo>
                  <a:cubicBezTo>
                    <a:pt x="4971" y="7199"/>
                    <a:pt x="4938" y="7165"/>
                    <a:pt x="4871" y="7165"/>
                  </a:cubicBezTo>
                  <a:cubicBezTo>
                    <a:pt x="4827" y="7076"/>
                    <a:pt x="4738" y="7017"/>
                    <a:pt x="4634" y="7017"/>
                  </a:cubicBezTo>
                  <a:cubicBezTo>
                    <a:pt x="4582" y="7017"/>
                    <a:pt x="4526" y="7032"/>
                    <a:pt x="4471" y="7065"/>
                  </a:cubicBezTo>
                  <a:cubicBezTo>
                    <a:pt x="3337" y="7666"/>
                    <a:pt x="2169" y="8033"/>
                    <a:pt x="935" y="8199"/>
                  </a:cubicBezTo>
                  <a:cubicBezTo>
                    <a:pt x="1435" y="7332"/>
                    <a:pt x="1969" y="6498"/>
                    <a:pt x="2536" y="5664"/>
                  </a:cubicBezTo>
                  <a:cubicBezTo>
                    <a:pt x="2603" y="5564"/>
                    <a:pt x="2536" y="5431"/>
                    <a:pt x="2469" y="5397"/>
                  </a:cubicBezTo>
                  <a:cubicBezTo>
                    <a:pt x="2469" y="5397"/>
                    <a:pt x="2469" y="5364"/>
                    <a:pt x="2469" y="5331"/>
                  </a:cubicBezTo>
                  <a:cubicBezTo>
                    <a:pt x="2136" y="4297"/>
                    <a:pt x="1736" y="3263"/>
                    <a:pt x="1269" y="2295"/>
                  </a:cubicBezTo>
                  <a:lnTo>
                    <a:pt x="1269" y="2295"/>
                  </a:lnTo>
                  <a:cubicBezTo>
                    <a:pt x="2169" y="2629"/>
                    <a:pt x="3103" y="2996"/>
                    <a:pt x="4004" y="3329"/>
                  </a:cubicBezTo>
                  <a:cubicBezTo>
                    <a:pt x="4054" y="3346"/>
                    <a:pt x="4096" y="3354"/>
                    <a:pt x="4133" y="3354"/>
                  </a:cubicBezTo>
                  <a:cubicBezTo>
                    <a:pt x="4171" y="3354"/>
                    <a:pt x="4204" y="3346"/>
                    <a:pt x="4237" y="3329"/>
                  </a:cubicBezTo>
                  <a:cubicBezTo>
                    <a:pt x="4271" y="3363"/>
                    <a:pt x="4312" y="3379"/>
                    <a:pt x="4350" y="3379"/>
                  </a:cubicBezTo>
                  <a:cubicBezTo>
                    <a:pt x="4387" y="3379"/>
                    <a:pt x="4421" y="3363"/>
                    <a:pt x="4437" y="3329"/>
                  </a:cubicBezTo>
                  <a:cubicBezTo>
                    <a:pt x="5171" y="2462"/>
                    <a:pt x="5905" y="1628"/>
                    <a:pt x="6706" y="861"/>
                  </a:cubicBezTo>
                  <a:close/>
                  <a:moveTo>
                    <a:pt x="6962" y="1"/>
                  </a:moveTo>
                  <a:cubicBezTo>
                    <a:pt x="6884" y="1"/>
                    <a:pt x="6802" y="31"/>
                    <a:pt x="6739" y="94"/>
                  </a:cubicBezTo>
                  <a:cubicBezTo>
                    <a:pt x="5838" y="928"/>
                    <a:pt x="5038" y="1862"/>
                    <a:pt x="4371" y="2929"/>
                  </a:cubicBezTo>
                  <a:cubicBezTo>
                    <a:pt x="4371" y="2862"/>
                    <a:pt x="4304" y="2829"/>
                    <a:pt x="4237" y="2796"/>
                  </a:cubicBezTo>
                  <a:cubicBezTo>
                    <a:pt x="3103" y="2362"/>
                    <a:pt x="1969" y="1928"/>
                    <a:pt x="802" y="1495"/>
                  </a:cubicBezTo>
                  <a:cubicBezTo>
                    <a:pt x="766" y="1477"/>
                    <a:pt x="726" y="1468"/>
                    <a:pt x="685" y="1468"/>
                  </a:cubicBezTo>
                  <a:cubicBezTo>
                    <a:pt x="497" y="1468"/>
                    <a:pt x="292" y="1643"/>
                    <a:pt x="401" y="1862"/>
                  </a:cubicBezTo>
                  <a:cubicBezTo>
                    <a:pt x="1035" y="3029"/>
                    <a:pt x="1569" y="4263"/>
                    <a:pt x="2136" y="5464"/>
                  </a:cubicBezTo>
                  <a:cubicBezTo>
                    <a:pt x="2169" y="5498"/>
                    <a:pt x="2169" y="5498"/>
                    <a:pt x="2203" y="5531"/>
                  </a:cubicBezTo>
                  <a:cubicBezTo>
                    <a:pt x="1369" y="6432"/>
                    <a:pt x="701" y="7399"/>
                    <a:pt x="101" y="8433"/>
                  </a:cubicBezTo>
                  <a:cubicBezTo>
                    <a:pt x="1" y="8666"/>
                    <a:pt x="201" y="8867"/>
                    <a:pt x="401" y="8867"/>
                  </a:cubicBezTo>
                  <a:cubicBezTo>
                    <a:pt x="1969" y="8733"/>
                    <a:pt x="3437" y="8300"/>
                    <a:pt x="4804" y="7532"/>
                  </a:cubicBezTo>
                  <a:cubicBezTo>
                    <a:pt x="5305" y="8666"/>
                    <a:pt x="5838" y="9801"/>
                    <a:pt x="6406" y="10901"/>
                  </a:cubicBezTo>
                  <a:cubicBezTo>
                    <a:pt x="6461" y="11013"/>
                    <a:pt x="6579" y="11083"/>
                    <a:pt x="6690" y="11083"/>
                  </a:cubicBezTo>
                  <a:cubicBezTo>
                    <a:pt x="6778" y="11083"/>
                    <a:pt x="6862" y="11038"/>
                    <a:pt x="6906" y="10935"/>
                  </a:cubicBezTo>
                  <a:cubicBezTo>
                    <a:pt x="7440" y="9701"/>
                    <a:pt x="7807" y="8433"/>
                    <a:pt x="8040" y="7132"/>
                  </a:cubicBezTo>
                  <a:cubicBezTo>
                    <a:pt x="8040" y="7099"/>
                    <a:pt x="8040" y="7032"/>
                    <a:pt x="8007" y="6999"/>
                  </a:cubicBezTo>
                  <a:cubicBezTo>
                    <a:pt x="8974" y="6632"/>
                    <a:pt x="9975" y="6265"/>
                    <a:pt x="10975" y="5931"/>
                  </a:cubicBezTo>
                  <a:cubicBezTo>
                    <a:pt x="11176" y="5864"/>
                    <a:pt x="11209" y="5531"/>
                    <a:pt x="10975" y="5431"/>
                  </a:cubicBezTo>
                  <a:cubicBezTo>
                    <a:pt x="9775" y="5031"/>
                    <a:pt x="8574" y="4564"/>
                    <a:pt x="7340" y="4230"/>
                  </a:cubicBezTo>
                  <a:cubicBezTo>
                    <a:pt x="7473" y="4197"/>
                    <a:pt x="7573" y="4097"/>
                    <a:pt x="7573" y="3930"/>
                  </a:cubicBezTo>
                  <a:cubicBezTo>
                    <a:pt x="7506" y="2696"/>
                    <a:pt x="7373" y="1461"/>
                    <a:pt x="7206" y="227"/>
                  </a:cubicBezTo>
                  <a:cubicBezTo>
                    <a:pt x="7206" y="82"/>
                    <a:pt x="7090" y="1"/>
                    <a:pt x="696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0"/>
            <p:cNvSpPr/>
            <p:nvPr/>
          </p:nvSpPr>
          <p:spPr>
            <a:xfrm>
              <a:off x="2354438" y="5191175"/>
              <a:ext cx="226875" cy="231875"/>
            </a:xfrm>
            <a:custGeom>
              <a:avLst/>
              <a:gdLst/>
              <a:ahLst/>
              <a:cxnLst/>
              <a:rect l="l" t="t" r="r" b="b"/>
              <a:pathLst>
                <a:path w="9075" h="9275" extrusionOk="0">
                  <a:moveTo>
                    <a:pt x="5772" y="1"/>
                  </a:moveTo>
                  <a:cubicBezTo>
                    <a:pt x="4971" y="768"/>
                    <a:pt x="4237" y="1602"/>
                    <a:pt x="3503" y="2469"/>
                  </a:cubicBezTo>
                  <a:cubicBezTo>
                    <a:pt x="3487" y="2503"/>
                    <a:pt x="3453" y="2519"/>
                    <a:pt x="3416" y="2519"/>
                  </a:cubicBezTo>
                  <a:cubicBezTo>
                    <a:pt x="3378" y="2519"/>
                    <a:pt x="3337" y="2503"/>
                    <a:pt x="3303" y="2469"/>
                  </a:cubicBezTo>
                  <a:cubicBezTo>
                    <a:pt x="3270" y="2486"/>
                    <a:pt x="3237" y="2494"/>
                    <a:pt x="3199" y="2494"/>
                  </a:cubicBezTo>
                  <a:cubicBezTo>
                    <a:pt x="3162" y="2494"/>
                    <a:pt x="3120" y="2486"/>
                    <a:pt x="3070" y="2469"/>
                  </a:cubicBezTo>
                  <a:cubicBezTo>
                    <a:pt x="2169" y="2136"/>
                    <a:pt x="1235" y="1769"/>
                    <a:pt x="335" y="1435"/>
                  </a:cubicBezTo>
                  <a:lnTo>
                    <a:pt x="335" y="1435"/>
                  </a:lnTo>
                  <a:cubicBezTo>
                    <a:pt x="802" y="2403"/>
                    <a:pt x="1202" y="3437"/>
                    <a:pt x="1535" y="4471"/>
                  </a:cubicBezTo>
                  <a:cubicBezTo>
                    <a:pt x="1535" y="4504"/>
                    <a:pt x="1535" y="4537"/>
                    <a:pt x="1535" y="4537"/>
                  </a:cubicBezTo>
                  <a:cubicBezTo>
                    <a:pt x="1602" y="4571"/>
                    <a:pt x="1669" y="4704"/>
                    <a:pt x="1602" y="4804"/>
                  </a:cubicBezTo>
                  <a:cubicBezTo>
                    <a:pt x="1035" y="5638"/>
                    <a:pt x="501" y="6472"/>
                    <a:pt x="1" y="7339"/>
                  </a:cubicBezTo>
                  <a:cubicBezTo>
                    <a:pt x="1235" y="7173"/>
                    <a:pt x="2403" y="6806"/>
                    <a:pt x="3537" y="6205"/>
                  </a:cubicBezTo>
                  <a:cubicBezTo>
                    <a:pt x="3592" y="6172"/>
                    <a:pt x="3648" y="6157"/>
                    <a:pt x="3700" y="6157"/>
                  </a:cubicBezTo>
                  <a:cubicBezTo>
                    <a:pt x="3804" y="6157"/>
                    <a:pt x="3893" y="6216"/>
                    <a:pt x="3937" y="6305"/>
                  </a:cubicBezTo>
                  <a:cubicBezTo>
                    <a:pt x="4004" y="6305"/>
                    <a:pt x="4037" y="6339"/>
                    <a:pt x="4071" y="6372"/>
                  </a:cubicBezTo>
                  <a:cubicBezTo>
                    <a:pt x="4604" y="7339"/>
                    <a:pt x="5171" y="8307"/>
                    <a:pt x="5672" y="9274"/>
                  </a:cubicBezTo>
                  <a:cubicBezTo>
                    <a:pt x="6039" y="8273"/>
                    <a:pt x="6305" y="7239"/>
                    <a:pt x="6506" y="6172"/>
                  </a:cubicBezTo>
                  <a:cubicBezTo>
                    <a:pt x="6539" y="6072"/>
                    <a:pt x="6606" y="6005"/>
                    <a:pt x="6672" y="5972"/>
                  </a:cubicBezTo>
                  <a:cubicBezTo>
                    <a:pt x="6706" y="5938"/>
                    <a:pt x="6706" y="5905"/>
                    <a:pt x="6772" y="5872"/>
                  </a:cubicBezTo>
                  <a:cubicBezTo>
                    <a:pt x="7506" y="5471"/>
                    <a:pt x="8307" y="5138"/>
                    <a:pt x="9074" y="4838"/>
                  </a:cubicBezTo>
                  <a:cubicBezTo>
                    <a:pt x="8107" y="4537"/>
                    <a:pt x="7106" y="4237"/>
                    <a:pt x="6139" y="3870"/>
                  </a:cubicBezTo>
                  <a:cubicBezTo>
                    <a:pt x="5905" y="3770"/>
                    <a:pt x="5972" y="3403"/>
                    <a:pt x="6172" y="3337"/>
                  </a:cubicBezTo>
                  <a:cubicBezTo>
                    <a:pt x="6105" y="3303"/>
                    <a:pt x="6072" y="3237"/>
                    <a:pt x="6039" y="3136"/>
                  </a:cubicBezTo>
                  <a:cubicBezTo>
                    <a:pt x="5939" y="2102"/>
                    <a:pt x="5872" y="1035"/>
                    <a:pt x="5772"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0"/>
            <p:cNvSpPr/>
            <p:nvPr/>
          </p:nvSpPr>
          <p:spPr>
            <a:xfrm>
              <a:off x="2738638" y="5051975"/>
              <a:ext cx="280050" cy="277400"/>
            </a:xfrm>
            <a:custGeom>
              <a:avLst/>
              <a:gdLst/>
              <a:ahLst/>
              <a:cxnLst/>
              <a:rect l="l" t="t" r="r" b="b"/>
              <a:pathLst>
                <a:path w="11202" h="11096" extrusionOk="0">
                  <a:moveTo>
                    <a:pt x="6699" y="846"/>
                  </a:moveTo>
                  <a:cubicBezTo>
                    <a:pt x="6799" y="1880"/>
                    <a:pt x="6865" y="2947"/>
                    <a:pt x="6965" y="3981"/>
                  </a:cubicBezTo>
                  <a:cubicBezTo>
                    <a:pt x="6965" y="4081"/>
                    <a:pt x="7032" y="4148"/>
                    <a:pt x="7099" y="4215"/>
                  </a:cubicBezTo>
                  <a:cubicBezTo>
                    <a:pt x="6899" y="4248"/>
                    <a:pt x="6832" y="4615"/>
                    <a:pt x="7066" y="4715"/>
                  </a:cubicBezTo>
                  <a:cubicBezTo>
                    <a:pt x="8033" y="5115"/>
                    <a:pt x="9034" y="5416"/>
                    <a:pt x="10001" y="5716"/>
                  </a:cubicBezTo>
                  <a:cubicBezTo>
                    <a:pt x="9200" y="5983"/>
                    <a:pt x="8433" y="6316"/>
                    <a:pt x="7699" y="6717"/>
                  </a:cubicBezTo>
                  <a:cubicBezTo>
                    <a:pt x="7633" y="6750"/>
                    <a:pt x="7599" y="6783"/>
                    <a:pt x="7599" y="6817"/>
                  </a:cubicBezTo>
                  <a:cubicBezTo>
                    <a:pt x="7533" y="6850"/>
                    <a:pt x="7466" y="6917"/>
                    <a:pt x="7432" y="7050"/>
                  </a:cubicBezTo>
                  <a:cubicBezTo>
                    <a:pt x="7232" y="8084"/>
                    <a:pt x="6965" y="9118"/>
                    <a:pt x="6599" y="10119"/>
                  </a:cubicBezTo>
                  <a:cubicBezTo>
                    <a:pt x="6098" y="9152"/>
                    <a:pt x="5531" y="8184"/>
                    <a:pt x="4997" y="7217"/>
                  </a:cubicBezTo>
                  <a:cubicBezTo>
                    <a:pt x="4964" y="7184"/>
                    <a:pt x="4931" y="7150"/>
                    <a:pt x="4864" y="7150"/>
                  </a:cubicBezTo>
                  <a:cubicBezTo>
                    <a:pt x="4817" y="7079"/>
                    <a:pt x="4703" y="7009"/>
                    <a:pt x="4581" y="7009"/>
                  </a:cubicBezTo>
                  <a:cubicBezTo>
                    <a:pt x="4531" y="7009"/>
                    <a:pt x="4479" y="7021"/>
                    <a:pt x="4430" y="7050"/>
                  </a:cubicBezTo>
                  <a:cubicBezTo>
                    <a:pt x="3330" y="7651"/>
                    <a:pt x="2162" y="8051"/>
                    <a:pt x="928" y="8218"/>
                  </a:cubicBezTo>
                  <a:cubicBezTo>
                    <a:pt x="1428" y="7317"/>
                    <a:pt x="1962" y="6483"/>
                    <a:pt x="2529" y="5649"/>
                  </a:cubicBezTo>
                  <a:cubicBezTo>
                    <a:pt x="2596" y="5549"/>
                    <a:pt x="2529" y="5449"/>
                    <a:pt x="2462" y="5416"/>
                  </a:cubicBezTo>
                  <a:cubicBezTo>
                    <a:pt x="2462" y="5382"/>
                    <a:pt x="2462" y="5349"/>
                    <a:pt x="2429" y="5349"/>
                  </a:cubicBezTo>
                  <a:cubicBezTo>
                    <a:pt x="2129" y="4281"/>
                    <a:pt x="1728" y="3281"/>
                    <a:pt x="1261" y="2280"/>
                  </a:cubicBezTo>
                  <a:lnTo>
                    <a:pt x="1261" y="2280"/>
                  </a:lnTo>
                  <a:cubicBezTo>
                    <a:pt x="2162" y="2647"/>
                    <a:pt x="3063" y="2981"/>
                    <a:pt x="3997" y="3347"/>
                  </a:cubicBezTo>
                  <a:cubicBezTo>
                    <a:pt x="4016" y="3357"/>
                    <a:pt x="4039" y="3361"/>
                    <a:pt x="4062" y="3361"/>
                  </a:cubicBezTo>
                  <a:cubicBezTo>
                    <a:pt x="4119" y="3361"/>
                    <a:pt x="4183" y="3338"/>
                    <a:pt x="4230" y="3314"/>
                  </a:cubicBezTo>
                  <a:cubicBezTo>
                    <a:pt x="4264" y="3347"/>
                    <a:pt x="4297" y="3364"/>
                    <a:pt x="4330" y="3364"/>
                  </a:cubicBezTo>
                  <a:cubicBezTo>
                    <a:pt x="4364" y="3364"/>
                    <a:pt x="4397" y="3347"/>
                    <a:pt x="4430" y="3314"/>
                  </a:cubicBezTo>
                  <a:cubicBezTo>
                    <a:pt x="5164" y="2447"/>
                    <a:pt x="5898" y="1613"/>
                    <a:pt x="6699" y="846"/>
                  </a:cubicBezTo>
                  <a:close/>
                  <a:moveTo>
                    <a:pt x="6950" y="0"/>
                  </a:moveTo>
                  <a:cubicBezTo>
                    <a:pt x="6875" y="0"/>
                    <a:pt x="6796" y="27"/>
                    <a:pt x="6732" y="78"/>
                  </a:cubicBezTo>
                  <a:cubicBezTo>
                    <a:pt x="5831" y="946"/>
                    <a:pt x="5031" y="1846"/>
                    <a:pt x="4364" y="2914"/>
                  </a:cubicBezTo>
                  <a:cubicBezTo>
                    <a:pt x="4330" y="2847"/>
                    <a:pt x="4297" y="2814"/>
                    <a:pt x="4230" y="2780"/>
                  </a:cubicBezTo>
                  <a:cubicBezTo>
                    <a:pt x="3096" y="2347"/>
                    <a:pt x="1962" y="1913"/>
                    <a:pt x="794" y="1479"/>
                  </a:cubicBezTo>
                  <a:cubicBezTo>
                    <a:pt x="762" y="1463"/>
                    <a:pt x="725" y="1456"/>
                    <a:pt x="688" y="1456"/>
                  </a:cubicBezTo>
                  <a:cubicBezTo>
                    <a:pt x="498" y="1456"/>
                    <a:pt x="282" y="1651"/>
                    <a:pt x="394" y="1846"/>
                  </a:cubicBezTo>
                  <a:cubicBezTo>
                    <a:pt x="995" y="3047"/>
                    <a:pt x="1562" y="4248"/>
                    <a:pt x="2129" y="5449"/>
                  </a:cubicBezTo>
                  <a:cubicBezTo>
                    <a:pt x="2162" y="5482"/>
                    <a:pt x="2162" y="5516"/>
                    <a:pt x="2195" y="5516"/>
                  </a:cubicBezTo>
                  <a:cubicBezTo>
                    <a:pt x="1361" y="6416"/>
                    <a:pt x="694" y="7384"/>
                    <a:pt x="94" y="8451"/>
                  </a:cubicBezTo>
                  <a:cubicBezTo>
                    <a:pt x="0" y="8638"/>
                    <a:pt x="169" y="8855"/>
                    <a:pt x="355" y="8855"/>
                  </a:cubicBezTo>
                  <a:cubicBezTo>
                    <a:pt x="368" y="8855"/>
                    <a:pt x="381" y="8854"/>
                    <a:pt x="394" y="8851"/>
                  </a:cubicBezTo>
                  <a:cubicBezTo>
                    <a:pt x="1962" y="8751"/>
                    <a:pt x="3430" y="8284"/>
                    <a:pt x="4797" y="7550"/>
                  </a:cubicBezTo>
                  <a:cubicBezTo>
                    <a:pt x="5298" y="8685"/>
                    <a:pt x="5831" y="9785"/>
                    <a:pt x="6398" y="10920"/>
                  </a:cubicBezTo>
                  <a:cubicBezTo>
                    <a:pt x="6452" y="11027"/>
                    <a:pt x="6563" y="11096"/>
                    <a:pt x="6670" y="11096"/>
                  </a:cubicBezTo>
                  <a:cubicBezTo>
                    <a:pt x="6763" y="11096"/>
                    <a:pt x="6852" y="11044"/>
                    <a:pt x="6899" y="10920"/>
                  </a:cubicBezTo>
                  <a:cubicBezTo>
                    <a:pt x="7432" y="9719"/>
                    <a:pt x="7799" y="8451"/>
                    <a:pt x="8000" y="7150"/>
                  </a:cubicBezTo>
                  <a:cubicBezTo>
                    <a:pt x="8033" y="7083"/>
                    <a:pt x="8000" y="7017"/>
                    <a:pt x="8000" y="6983"/>
                  </a:cubicBezTo>
                  <a:cubicBezTo>
                    <a:pt x="8967" y="6616"/>
                    <a:pt x="9968" y="6250"/>
                    <a:pt x="10968" y="5949"/>
                  </a:cubicBezTo>
                  <a:cubicBezTo>
                    <a:pt x="11168" y="5883"/>
                    <a:pt x="11202" y="5516"/>
                    <a:pt x="10968" y="5449"/>
                  </a:cubicBezTo>
                  <a:cubicBezTo>
                    <a:pt x="9767" y="5015"/>
                    <a:pt x="8567" y="4548"/>
                    <a:pt x="7332" y="4215"/>
                  </a:cubicBezTo>
                  <a:cubicBezTo>
                    <a:pt x="7466" y="4181"/>
                    <a:pt x="7566" y="4081"/>
                    <a:pt x="7566" y="3915"/>
                  </a:cubicBezTo>
                  <a:cubicBezTo>
                    <a:pt x="7466" y="2680"/>
                    <a:pt x="7332" y="1446"/>
                    <a:pt x="7199" y="212"/>
                  </a:cubicBezTo>
                  <a:cubicBezTo>
                    <a:pt x="7178" y="68"/>
                    <a:pt x="7070" y="0"/>
                    <a:pt x="69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0"/>
            <p:cNvSpPr/>
            <p:nvPr/>
          </p:nvSpPr>
          <p:spPr>
            <a:xfrm>
              <a:off x="2761813" y="5073100"/>
              <a:ext cx="226850" cy="231850"/>
            </a:xfrm>
            <a:custGeom>
              <a:avLst/>
              <a:gdLst/>
              <a:ahLst/>
              <a:cxnLst/>
              <a:rect l="l" t="t" r="r" b="b"/>
              <a:pathLst>
                <a:path w="9074" h="9274" extrusionOk="0">
                  <a:moveTo>
                    <a:pt x="5772" y="1"/>
                  </a:moveTo>
                  <a:cubicBezTo>
                    <a:pt x="4971" y="768"/>
                    <a:pt x="4237" y="1602"/>
                    <a:pt x="3503" y="2469"/>
                  </a:cubicBezTo>
                  <a:cubicBezTo>
                    <a:pt x="3470" y="2502"/>
                    <a:pt x="3437" y="2519"/>
                    <a:pt x="3403" y="2519"/>
                  </a:cubicBezTo>
                  <a:cubicBezTo>
                    <a:pt x="3370" y="2519"/>
                    <a:pt x="3337" y="2502"/>
                    <a:pt x="3303" y="2469"/>
                  </a:cubicBezTo>
                  <a:cubicBezTo>
                    <a:pt x="3256" y="2493"/>
                    <a:pt x="3192" y="2516"/>
                    <a:pt x="3135" y="2516"/>
                  </a:cubicBezTo>
                  <a:cubicBezTo>
                    <a:pt x="3112" y="2516"/>
                    <a:pt x="3089" y="2512"/>
                    <a:pt x="3070" y="2502"/>
                  </a:cubicBezTo>
                  <a:cubicBezTo>
                    <a:pt x="2136" y="2136"/>
                    <a:pt x="1235" y="1802"/>
                    <a:pt x="334" y="1435"/>
                  </a:cubicBezTo>
                  <a:lnTo>
                    <a:pt x="334" y="1435"/>
                  </a:lnTo>
                  <a:cubicBezTo>
                    <a:pt x="801" y="2436"/>
                    <a:pt x="1202" y="3436"/>
                    <a:pt x="1502" y="4504"/>
                  </a:cubicBezTo>
                  <a:cubicBezTo>
                    <a:pt x="1535" y="4504"/>
                    <a:pt x="1535" y="4537"/>
                    <a:pt x="1535" y="4571"/>
                  </a:cubicBezTo>
                  <a:cubicBezTo>
                    <a:pt x="1602" y="4604"/>
                    <a:pt x="1669" y="4704"/>
                    <a:pt x="1602" y="4804"/>
                  </a:cubicBezTo>
                  <a:cubicBezTo>
                    <a:pt x="1035" y="5638"/>
                    <a:pt x="501" y="6472"/>
                    <a:pt x="1" y="7373"/>
                  </a:cubicBezTo>
                  <a:cubicBezTo>
                    <a:pt x="1235" y="7206"/>
                    <a:pt x="2403" y="6806"/>
                    <a:pt x="3503" y="6205"/>
                  </a:cubicBezTo>
                  <a:cubicBezTo>
                    <a:pt x="3562" y="6176"/>
                    <a:pt x="3618" y="6164"/>
                    <a:pt x="3669" y="6164"/>
                  </a:cubicBezTo>
                  <a:cubicBezTo>
                    <a:pt x="3793" y="6164"/>
                    <a:pt x="3890" y="6234"/>
                    <a:pt x="3937" y="6305"/>
                  </a:cubicBezTo>
                  <a:cubicBezTo>
                    <a:pt x="4004" y="6305"/>
                    <a:pt x="4037" y="6339"/>
                    <a:pt x="4070" y="6372"/>
                  </a:cubicBezTo>
                  <a:cubicBezTo>
                    <a:pt x="4604" y="7339"/>
                    <a:pt x="5171" y="8307"/>
                    <a:pt x="5672" y="9274"/>
                  </a:cubicBezTo>
                  <a:cubicBezTo>
                    <a:pt x="6038" y="8273"/>
                    <a:pt x="6305" y="7239"/>
                    <a:pt x="6505" y="6205"/>
                  </a:cubicBezTo>
                  <a:cubicBezTo>
                    <a:pt x="6539" y="6072"/>
                    <a:pt x="6606" y="6005"/>
                    <a:pt x="6672" y="5972"/>
                  </a:cubicBezTo>
                  <a:cubicBezTo>
                    <a:pt x="6672" y="5938"/>
                    <a:pt x="6706" y="5905"/>
                    <a:pt x="6772" y="5872"/>
                  </a:cubicBezTo>
                  <a:cubicBezTo>
                    <a:pt x="7506" y="5471"/>
                    <a:pt x="8273" y="5138"/>
                    <a:pt x="9074" y="4871"/>
                  </a:cubicBezTo>
                  <a:cubicBezTo>
                    <a:pt x="8107" y="4571"/>
                    <a:pt x="7106" y="4270"/>
                    <a:pt x="6139" y="3870"/>
                  </a:cubicBezTo>
                  <a:cubicBezTo>
                    <a:pt x="5905" y="3770"/>
                    <a:pt x="5972" y="3403"/>
                    <a:pt x="6172" y="3370"/>
                  </a:cubicBezTo>
                  <a:cubicBezTo>
                    <a:pt x="6105" y="3303"/>
                    <a:pt x="6038" y="3236"/>
                    <a:pt x="6038" y="3136"/>
                  </a:cubicBezTo>
                  <a:cubicBezTo>
                    <a:pt x="5938" y="2102"/>
                    <a:pt x="5872" y="1035"/>
                    <a:pt x="5772"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0"/>
            <p:cNvSpPr/>
            <p:nvPr/>
          </p:nvSpPr>
          <p:spPr>
            <a:xfrm>
              <a:off x="3400600" y="5178675"/>
              <a:ext cx="230200" cy="403750"/>
            </a:xfrm>
            <a:custGeom>
              <a:avLst/>
              <a:gdLst/>
              <a:ahLst/>
              <a:cxnLst/>
              <a:rect l="l" t="t" r="r" b="b"/>
              <a:pathLst>
                <a:path w="9208" h="16150" extrusionOk="0">
                  <a:moveTo>
                    <a:pt x="6519" y="0"/>
                  </a:moveTo>
                  <a:cubicBezTo>
                    <a:pt x="6491" y="0"/>
                    <a:pt x="6463" y="11"/>
                    <a:pt x="6438" y="35"/>
                  </a:cubicBezTo>
                  <a:cubicBezTo>
                    <a:pt x="4170" y="2604"/>
                    <a:pt x="2135" y="5339"/>
                    <a:pt x="134" y="8108"/>
                  </a:cubicBezTo>
                  <a:cubicBezTo>
                    <a:pt x="1" y="8341"/>
                    <a:pt x="201" y="8575"/>
                    <a:pt x="401" y="8575"/>
                  </a:cubicBezTo>
                  <a:cubicBezTo>
                    <a:pt x="1358" y="8689"/>
                    <a:pt x="2285" y="8740"/>
                    <a:pt x="3222" y="8740"/>
                  </a:cubicBezTo>
                  <a:cubicBezTo>
                    <a:pt x="3657" y="8740"/>
                    <a:pt x="4094" y="8729"/>
                    <a:pt x="4537" y="8708"/>
                  </a:cubicBezTo>
                  <a:lnTo>
                    <a:pt x="4537" y="8708"/>
                  </a:lnTo>
                  <a:cubicBezTo>
                    <a:pt x="3136" y="11010"/>
                    <a:pt x="1869" y="13378"/>
                    <a:pt x="568" y="15713"/>
                  </a:cubicBezTo>
                  <a:cubicBezTo>
                    <a:pt x="441" y="15941"/>
                    <a:pt x="622" y="16149"/>
                    <a:pt x="818" y="16149"/>
                  </a:cubicBezTo>
                  <a:cubicBezTo>
                    <a:pt x="881" y="16149"/>
                    <a:pt x="945" y="16128"/>
                    <a:pt x="1001" y="16080"/>
                  </a:cubicBezTo>
                  <a:cubicBezTo>
                    <a:pt x="3970" y="13478"/>
                    <a:pt x="6672" y="10643"/>
                    <a:pt x="9107" y="7541"/>
                  </a:cubicBezTo>
                  <a:cubicBezTo>
                    <a:pt x="9207" y="7407"/>
                    <a:pt x="9174" y="7240"/>
                    <a:pt x="9074" y="7140"/>
                  </a:cubicBezTo>
                  <a:cubicBezTo>
                    <a:pt x="9140" y="7107"/>
                    <a:pt x="9140" y="6973"/>
                    <a:pt x="9040" y="6940"/>
                  </a:cubicBezTo>
                  <a:cubicBezTo>
                    <a:pt x="7539" y="6506"/>
                    <a:pt x="5771" y="6440"/>
                    <a:pt x="4170" y="6340"/>
                  </a:cubicBezTo>
                  <a:cubicBezTo>
                    <a:pt x="5605" y="4805"/>
                    <a:pt x="6572" y="2837"/>
                    <a:pt x="7006" y="802"/>
                  </a:cubicBezTo>
                  <a:cubicBezTo>
                    <a:pt x="7050" y="624"/>
                    <a:pt x="6917" y="506"/>
                    <a:pt x="6783" y="506"/>
                  </a:cubicBezTo>
                  <a:cubicBezTo>
                    <a:pt x="6716" y="506"/>
                    <a:pt x="6650" y="536"/>
                    <a:pt x="6605" y="602"/>
                  </a:cubicBezTo>
                  <a:cubicBezTo>
                    <a:pt x="6605" y="602"/>
                    <a:pt x="6605" y="636"/>
                    <a:pt x="6572" y="669"/>
                  </a:cubicBezTo>
                  <a:cubicBezTo>
                    <a:pt x="6038" y="2804"/>
                    <a:pt x="5071" y="4572"/>
                    <a:pt x="3803" y="6340"/>
                  </a:cubicBezTo>
                  <a:lnTo>
                    <a:pt x="3670" y="6340"/>
                  </a:lnTo>
                  <a:cubicBezTo>
                    <a:pt x="3659" y="6339"/>
                    <a:pt x="3649" y="6338"/>
                    <a:pt x="3639" y="6338"/>
                  </a:cubicBezTo>
                  <a:cubicBezTo>
                    <a:pt x="3337" y="6338"/>
                    <a:pt x="3347" y="6808"/>
                    <a:pt x="3670" y="6840"/>
                  </a:cubicBezTo>
                  <a:cubicBezTo>
                    <a:pt x="5031" y="7010"/>
                    <a:pt x="6490" y="7229"/>
                    <a:pt x="7880" y="7229"/>
                  </a:cubicBezTo>
                  <a:cubicBezTo>
                    <a:pt x="8125" y="7229"/>
                    <a:pt x="8367" y="7222"/>
                    <a:pt x="8607" y="7207"/>
                  </a:cubicBezTo>
                  <a:lnTo>
                    <a:pt x="8607" y="7207"/>
                  </a:lnTo>
                  <a:cubicBezTo>
                    <a:pt x="6572" y="9775"/>
                    <a:pt x="4370" y="12177"/>
                    <a:pt x="1969" y="14412"/>
                  </a:cubicBezTo>
                  <a:cubicBezTo>
                    <a:pt x="3069" y="12411"/>
                    <a:pt x="4170" y="10409"/>
                    <a:pt x="5071" y="8308"/>
                  </a:cubicBezTo>
                  <a:cubicBezTo>
                    <a:pt x="5115" y="8219"/>
                    <a:pt x="5041" y="8130"/>
                    <a:pt x="4957" y="8130"/>
                  </a:cubicBezTo>
                  <a:cubicBezTo>
                    <a:pt x="4915" y="8130"/>
                    <a:pt x="4871" y="8152"/>
                    <a:pt x="4837" y="8208"/>
                  </a:cubicBezTo>
                  <a:cubicBezTo>
                    <a:pt x="4810" y="8153"/>
                    <a:pt x="4738" y="8099"/>
                    <a:pt x="4659" y="8099"/>
                  </a:cubicBezTo>
                  <a:cubicBezTo>
                    <a:pt x="4641" y="8099"/>
                    <a:pt x="4622" y="8101"/>
                    <a:pt x="4604" y="8108"/>
                  </a:cubicBezTo>
                  <a:cubicBezTo>
                    <a:pt x="4192" y="8130"/>
                    <a:pt x="3785" y="8141"/>
                    <a:pt x="3380" y="8141"/>
                  </a:cubicBezTo>
                  <a:cubicBezTo>
                    <a:pt x="2569" y="8141"/>
                    <a:pt x="1768" y="8096"/>
                    <a:pt x="968" y="8008"/>
                  </a:cubicBezTo>
                  <a:cubicBezTo>
                    <a:pt x="2769" y="5472"/>
                    <a:pt x="4604" y="2971"/>
                    <a:pt x="6438" y="469"/>
                  </a:cubicBezTo>
                  <a:cubicBezTo>
                    <a:pt x="6505" y="369"/>
                    <a:pt x="6572" y="269"/>
                    <a:pt x="6639" y="202"/>
                  </a:cubicBezTo>
                  <a:cubicBezTo>
                    <a:pt x="6689" y="101"/>
                    <a:pt x="6606" y="0"/>
                    <a:pt x="65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0"/>
            <p:cNvSpPr/>
            <p:nvPr/>
          </p:nvSpPr>
          <p:spPr>
            <a:xfrm>
              <a:off x="3424775" y="5190375"/>
              <a:ext cx="191000" cy="348625"/>
            </a:xfrm>
            <a:custGeom>
              <a:avLst/>
              <a:gdLst/>
              <a:ahLst/>
              <a:cxnLst/>
              <a:rect l="l" t="t" r="r" b="b"/>
              <a:pathLst>
                <a:path w="7640" h="13945" extrusionOk="0">
                  <a:moveTo>
                    <a:pt x="5471" y="1"/>
                  </a:moveTo>
                  <a:cubicBezTo>
                    <a:pt x="3637" y="2503"/>
                    <a:pt x="1802" y="5004"/>
                    <a:pt x="1" y="7540"/>
                  </a:cubicBezTo>
                  <a:cubicBezTo>
                    <a:pt x="801" y="7628"/>
                    <a:pt x="1602" y="7673"/>
                    <a:pt x="2413" y="7673"/>
                  </a:cubicBezTo>
                  <a:cubicBezTo>
                    <a:pt x="2818" y="7673"/>
                    <a:pt x="3225" y="7662"/>
                    <a:pt x="3637" y="7640"/>
                  </a:cubicBezTo>
                  <a:cubicBezTo>
                    <a:pt x="3655" y="7633"/>
                    <a:pt x="3674" y="7631"/>
                    <a:pt x="3692" y="7631"/>
                  </a:cubicBezTo>
                  <a:cubicBezTo>
                    <a:pt x="3771" y="7631"/>
                    <a:pt x="3843" y="7685"/>
                    <a:pt x="3870" y="7740"/>
                  </a:cubicBezTo>
                  <a:cubicBezTo>
                    <a:pt x="3904" y="7684"/>
                    <a:pt x="3948" y="7662"/>
                    <a:pt x="3990" y="7662"/>
                  </a:cubicBezTo>
                  <a:cubicBezTo>
                    <a:pt x="4074" y="7662"/>
                    <a:pt x="4148" y="7751"/>
                    <a:pt x="4104" y="7840"/>
                  </a:cubicBezTo>
                  <a:cubicBezTo>
                    <a:pt x="3203" y="9941"/>
                    <a:pt x="2102" y="11943"/>
                    <a:pt x="1002" y="13944"/>
                  </a:cubicBezTo>
                  <a:cubicBezTo>
                    <a:pt x="3403" y="11709"/>
                    <a:pt x="5605" y="9307"/>
                    <a:pt x="7640" y="6739"/>
                  </a:cubicBezTo>
                  <a:lnTo>
                    <a:pt x="7640" y="6739"/>
                  </a:lnTo>
                  <a:cubicBezTo>
                    <a:pt x="7400" y="6754"/>
                    <a:pt x="7158" y="6761"/>
                    <a:pt x="6913" y="6761"/>
                  </a:cubicBezTo>
                  <a:cubicBezTo>
                    <a:pt x="5523" y="6761"/>
                    <a:pt x="4064" y="6542"/>
                    <a:pt x="2703" y="6372"/>
                  </a:cubicBezTo>
                  <a:cubicBezTo>
                    <a:pt x="2380" y="6340"/>
                    <a:pt x="2370" y="5870"/>
                    <a:pt x="2672" y="5870"/>
                  </a:cubicBezTo>
                  <a:cubicBezTo>
                    <a:pt x="2682" y="5870"/>
                    <a:pt x="2692" y="5871"/>
                    <a:pt x="2703" y="5872"/>
                  </a:cubicBezTo>
                  <a:lnTo>
                    <a:pt x="2836" y="5872"/>
                  </a:lnTo>
                  <a:cubicBezTo>
                    <a:pt x="4104" y="4104"/>
                    <a:pt x="5071" y="2336"/>
                    <a:pt x="5605" y="201"/>
                  </a:cubicBezTo>
                  <a:cubicBezTo>
                    <a:pt x="5638" y="168"/>
                    <a:pt x="5638" y="168"/>
                    <a:pt x="5638" y="134"/>
                  </a:cubicBezTo>
                  <a:lnTo>
                    <a:pt x="5471" y="1"/>
                  </a:ln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875" y="1108313"/>
            <a:ext cx="823582" cy="754602"/>
          </a:xfrm>
          <a:prstGeom prst="rect">
            <a:avLst/>
          </a:prstGeom>
        </p:spPr>
      </p:pic>
      <p:sp>
        <p:nvSpPr>
          <p:cNvPr id="5" name="Rectangle 4"/>
          <p:cNvSpPr/>
          <p:nvPr/>
        </p:nvSpPr>
        <p:spPr>
          <a:xfrm>
            <a:off x="2447250" y="1005321"/>
            <a:ext cx="4572000" cy="958660"/>
          </a:xfrm>
          <a:prstGeom prst="rect">
            <a:avLst/>
          </a:prstGeom>
        </p:spPr>
        <p:txBody>
          <a:bodyPr>
            <a:spAutoFit/>
          </a:bodyPr>
          <a:lstStyle/>
          <a:p>
            <a:pPr algn="just">
              <a:lnSpc>
                <a:spcPct val="150000"/>
              </a:lnSpc>
            </a:pPr>
            <a:r>
              <a:rPr lang="vi-VN" sz="2000" dirty="0"/>
              <a:t>Nếu ngồi sai tư thế thường xuyên có ảnh hưởng đến sức khỏe không?</a:t>
            </a:r>
            <a:endParaRPr lang="en-US" sz="2000" dirty="0"/>
          </a:p>
        </p:txBody>
      </p:sp>
      <p:sp>
        <p:nvSpPr>
          <p:cNvPr id="6" name="Rectangle 5"/>
          <p:cNvSpPr/>
          <p:nvPr/>
        </p:nvSpPr>
        <p:spPr>
          <a:xfrm>
            <a:off x="3284580" y="2341558"/>
            <a:ext cx="4859845" cy="1420325"/>
          </a:xfrm>
          <a:prstGeom prst="rect">
            <a:avLst/>
          </a:prstGeom>
        </p:spPr>
        <p:txBody>
          <a:bodyPr wrap="square">
            <a:spAutoFit/>
          </a:bodyPr>
          <a:lstStyle/>
          <a:p>
            <a:pPr algn="just">
              <a:lnSpc>
                <a:spcPct val="150000"/>
              </a:lnSpc>
            </a:pPr>
            <a:r>
              <a:rPr lang="vi-VN" sz="2000" dirty="0">
                <a:solidFill>
                  <a:schemeClr val="tx2">
                    <a:lumMod val="50000"/>
                  </a:schemeClr>
                </a:solidFill>
              </a:rPr>
              <a:t>Nếu ngồi học sai tư thế thì sẽ ảnh hưởng không tốt đến sức khỏe và có thể mắc các bệnh về cột sống và mắt.</a:t>
            </a:r>
            <a:endParaRPr lang="en-US" sz="2000" dirty="0">
              <a:solidFill>
                <a:schemeClr val="tx2">
                  <a:lumMod val="50000"/>
                </a:schemeClr>
              </a:solidFill>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5837" b="6436"/>
          <a:stretch/>
        </p:blipFill>
        <p:spPr>
          <a:xfrm>
            <a:off x="431840" y="2122414"/>
            <a:ext cx="2778533" cy="2437542"/>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593800">
            <a:off x="6364042" y="1706895"/>
            <a:ext cx="757646" cy="672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5"/>
                                        </p:tgtEl>
                                        <p:attrNameLst>
                                          <p:attrName>style.visibility</p:attrName>
                                        </p:attrNameLst>
                                      </p:cBhvr>
                                      <p:to>
                                        <p:strVal val="visible"/>
                                      </p:to>
                                    </p:set>
                                    <p:animEffect transition="in" filter="fade">
                                      <p:cBhvr>
                                        <p:cTn id="12" dur="500"/>
                                        <p:tgtEl>
                                          <p:spTgt spid="1335"/>
                                        </p:tgtEl>
                                      </p:cBhvr>
                                    </p:animEffect>
                                    <p:anim calcmode="lin" valueType="num">
                                      <p:cBhvr>
                                        <p:cTn id="13" dur="500" fill="hold"/>
                                        <p:tgtEl>
                                          <p:spTgt spid="1335"/>
                                        </p:tgtEl>
                                        <p:attrNameLst>
                                          <p:attrName>ppt_x</p:attrName>
                                        </p:attrNameLst>
                                      </p:cBhvr>
                                      <p:tavLst>
                                        <p:tav tm="0">
                                          <p:val>
                                            <p:strVal val="#ppt_x"/>
                                          </p:val>
                                        </p:tav>
                                        <p:tav tm="100000">
                                          <p:val>
                                            <p:strVal val="#ppt_x"/>
                                          </p:val>
                                        </p:tav>
                                      </p:tavLst>
                                    </p:anim>
                                    <p:anim calcmode="lin" valueType="num">
                                      <p:cBhvr>
                                        <p:cTn id="14" dur="500" fill="hold"/>
                                        <p:tgtEl>
                                          <p:spTgt spid="13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up)">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9"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940;p56"/>
          <p:cNvGrpSpPr/>
          <p:nvPr/>
        </p:nvGrpSpPr>
        <p:grpSpPr>
          <a:xfrm>
            <a:off x="7063588" y="531157"/>
            <a:ext cx="1489325" cy="740275"/>
            <a:chOff x="1645575" y="1947525"/>
            <a:chExt cx="1489325" cy="740275"/>
          </a:xfrm>
        </p:grpSpPr>
        <p:sp>
          <p:nvSpPr>
            <p:cNvPr id="8" name="Google Shape;941;p56"/>
            <p:cNvSpPr/>
            <p:nvPr/>
          </p:nvSpPr>
          <p:spPr>
            <a:xfrm>
              <a:off x="2505300" y="2448025"/>
              <a:ext cx="629600" cy="192000"/>
            </a:xfrm>
            <a:custGeom>
              <a:avLst/>
              <a:gdLst/>
              <a:ahLst/>
              <a:cxnLst/>
              <a:rect l="l" t="t" r="r" b="b"/>
              <a:pathLst>
                <a:path w="25184" h="7680" extrusionOk="0">
                  <a:moveTo>
                    <a:pt x="134" y="1"/>
                  </a:moveTo>
                  <a:cubicBezTo>
                    <a:pt x="67" y="1"/>
                    <a:pt x="0" y="101"/>
                    <a:pt x="100" y="134"/>
                  </a:cubicBezTo>
                  <a:cubicBezTo>
                    <a:pt x="2640" y="1836"/>
                    <a:pt x="5436" y="2006"/>
                    <a:pt x="8311" y="2006"/>
                  </a:cubicBezTo>
                  <a:cubicBezTo>
                    <a:pt x="9030" y="2006"/>
                    <a:pt x="9753" y="1995"/>
                    <a:pt x="10479" y="1995"/>
                  </a:cubicBezTo>
                  <a:cubicBezTo>
                    <a:pt x="10777" y="1995"/>
                    <a:pt x="11076" y="1997"/>
                    <a:pt x="11375" y="2002"/>
                  </a:cubicBezTo>
                  <a:cubicBezTo>
                    <a:pt x="16579" y="2069"/>
                    <a:pt x="21149" y="3970"/>
                    <a:pt x="24851" y="7639"/>
                  </a:cubicBezTo>
                  <a:cubicBezTo>
                    <a:pt x="24879" y="7667"/>
                    <a:pt x="24912" y="7679"/>
                    <a:pt x="24944" y="7679"/>
                  </a:cubicBezTo>
                  <a:cubicBezTo>
                    <a:pt x="25065" y="7679"/>
                    <a:pt x="25183" y="7511"/>
                    <a:pt x="25051" y="7406"/>
                  </a:cubicBezTo>
                  <a:cubicBezTo>
                    <a:pt x="22350" y="4604"/>
                    <a:pt x="18847" y="2669"/>
                    <a:pt x="14978" y="1969"/>
                  </a:cubicBezTo>
                  <a:cubicBezTo>
                    <a:pt x="13539" y="1710"/>
                    <a:pt x="12084" y="1663"/>
                    <a:pt x="10631" y="1663"/>
                  </a:cubicBezTo>
                  <a:cubicBezTo>
                    <a:pt x="9814" y="1663"/>
                    <a:pt x="8997" y="1678"/>
                    <a:pt x="8184" y="1678"/>
                  </a:cubicBezTo>
                  <a:cubicBezTo>
                    <a:pt x="5419" y="1678"/>
                    <a:pt x="2702" y="1507"/>
                    <a:pt x="16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42;p56"/>
            <p:cNvSpPr/>
            <p:nvPr/>
          </p:nvSpPr>
          <p:spPr>
            <a:xfrm>
              <a:off x="2089175" y="2551350"/>
              <a:ext cx="1019350" cy="136450"/>
            </a:xfrm>
            <a:custGeom>
              <a:avLst/>
              <a:gdLst/>
              <a:ahLst/>
              <a:cxnLst/>
              <a:rect l="l" t="t" r="r" b="b"/>
              <a:pathLst>
                <a:path w="40774" h="5458" extrusionOk="0">
                  <a:moveTo>
                    <a:pt x="53" y="1"/>
                  </a:moveTo>
                  <a:cubicBezTo>
                    <a:pt x="25" y="1"/>
                    <a:pt x="0" y="29"/>
                    <a:pt x="0" y="71"/>
                  </a:cubicBezTo>
                  <a:cubicBezTo>
                    <a:pt x="1840" y="4147"/>
                    <a:pt x="5794" y="5458"/>
                    <a:pt x="9853" y="5458"/>
                  </a:cubicBezTo>
                  <a:cubicBezTo>
                    <a:pt x="11607" y="5458"/>
                    <a:pt x="13380" y="5213"/>
                    <a:pt x="15011" y="4841"/>
                  </a:cubicBezTo>
                  <a:cubicBezTo>
                    <a:pt x="20211" y="3662"/>
                    <a:pt x="25524" y="1890"/>
                    <a:pt x="30721" y="1890"/>
                  </a:cubicBezTo>
                  <a:cubicBezTo>
                    <a:pt x="34057" y="1890"/>
                    <a:pt x="37347" y="2621"/>
                    <a:pt x="40529" y="4707"/>
                  </a:cubicBezTo>
                  <a:cubicBezTo>
                    <a:pt x="40551" y="4724"/>
                    <a:pt x="40574" y="4732"/>
                    <a:pt x="40595" y="4732"/>
                  </a:cubicBezTo>
                  <a:cubicBezTo>
                    <a:pt x="40700" y="4732"/>
                    <a:pt x="40773" y="4551"/>
                    <a:pt x="40662" y="4440"/>
                  </a:cubicBezTo>
                  <a:cubicBezTo>
                    <a:pt x="40496" y="4307"/>
                    <a:pt x="40295" y="4174"/>
                    <a:pt x="40095" y="4073"/>
                  </a:cubicBezTo>
                  <a:cubicBezTo>
                    <a:pt x="39028" y="3340"/>
                    <a:pt x="37894" y="2806"/>
                    <a:pt x="36726" y="2439"/>
                  </a:cubicBezTo>
                  <a:cubicBezTo>
                    <a:pt x="34725" y="1752"/>
                    <a:pt x="32610" y="1473"/>
                    <a:pt x="30469" y="1473"/>
                  </a:cubicBezTo>
                  <a:cubicBezTo>
                    <a:pt x="27827" y="1473"/>
                    <a:pt x="25144" y="1898"/>
                    <a:pt x="22583" y="2506"/>
                  </a:cubicBezTo>
                  <a:cubicBezTo>
                    <a:pt x="18719" y="3399"/>
                    <a:pt x="13681" y="5148"/>
                    <a:pt x="9187" y="5148"/>
                  </a:cubicBezTo>
                  <a:cubicBezTo>
                    <a:pt x="5455" y="5148"/>
                    <a:pt x="2098" y="3942"/>
                    <a:pt x="100" y="37"/>
                  </a:cubicBezTo>
                  <a:cubicBezTo>
                    <a:pt x="87" y="12"/>
                    <a:pt x="70" y="1"/>
                    <a:pt x="5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3;p56"/>
            <p:cNvSpPr/>
            <p:nvPr/>
          </p:nvSpPr>
          <p:spPr>
            <a:xfrm>
              <a:off x="2367700" y="2540975"/>
              <a:ext cx="646075" cy="68125"/>
            </a:xfrm>
            <a:custGeom>
              <a:avLst/>
              <a:gdLst/>
              <a:ahLst/>
              <a:cxnLst/>
              <a:rect l="l" t="t" r="r" b="b"/>
              <a:pathLst>
                <a:path w="25843" h="2725" extrusionOk="0">
                  <a:moveTo>
                    <a:pt x="17118" y="1"/>
                  </a:moveTo>
                  <a:cubicBezTo>
                    <a:pt x="14818" y="1"/>
                    <a:pt x="12460" y="348"/>
                    <a:pt x="10108" y="752"/>
                  </a:cubicBezTo>
                  <a:cubicBezTo>
                    <a:pt x="6857" y="1326"/>
                    <a:pt x="3606" y="1991"/>
                    <a:pt x="559" y="1991"/>
                  </a:cubicBezTo>
                  <a:cubicBezTo>
                    <a:pt x="417" y="1991"/>
                    <a:pt x="275" y="1990"/>
                    <a:pt x="134" y="1987"/>
                  </a:cubicBezTo>
                  <a:lnTo>
                    <a:pt x="34" y="1987"/>
                  </a:lnTo>
                  <a:cubicBezTo>
                    <a:pt x="0" y="1987"/>
                    <a:pt x="0" y="2087"/>
                    <a:pt x="34" y="2087"/>
                  </a:cubicBezTo>
                  <a:cubicBezTo>
                    <a:pt x="502" y="2120"/>
                    <a:pt x="973" y="2135"/>
                    <a:pt x="1446" y="2135"/>
                  </a:cubicBezTo>
                  <a:cubicBezTo>
                    <a:pt x="6637" y="2135"/>
                    <a:pt x="12052" y="307"/>
                    <a:pt x="17213" y="307"/>
                  </a:cubicBezTo>
                  <a:cubicBezTo>
                    <a:pt x="20113" y="307"/>
                    <a:pt x="22932" y="884"/>
                    <a:pt x="25585" y="2687"/>
                  </a:cubicBezTo>
                  <a:cubicBezTo>
                    <a:pt x="25585" y="2687"/>
                    <a:pt x="25619" y="2721"/>
                    <a:pt x="25619" y="2721"/>
                  </a:cubicBezTo>
                  <a:cubicBezTo>
                    <a:pt x="25629" y="2723"/>
                    <a:pt x="25639" y="2724"/>
                    <a:pt x="25648" y="2724"/>
                  </a:cubicBezTo>
                  <a:cubicBezTo>
                    <a:pt x="25766" y="2724"/>
                    <a:pt x="25842" y="2546"/>
                    <a:pt x="25719" y="2454"/>
                  </a:cubicBezTo>
                  <a:cubicBezTo>
                    <a:pt x="23050" y="599"/>
                    <a:pt x="20134" y="1"/>
                    <a:pt x="171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4;p56"/>
            <p:cNvSpPr/>
            <p:nvPr/>
          </p:nvSpPr>
          <p:spPr>
            <a:xfrm>
              <a:off x="1645575" y="1947525"/>
              <a:ext cx="1050550" cy="628650"/>
            </a:xfrm>
            <a:custGeom>
              <a:avLst/>
              <a:gdLst/>
              <a:ahLst/>
              <a:cxnLst/>
              <a:rect l="l" t="t" r="r" b="b"/>
              <a:pathLst>
                <a:path w="42022" h="25146" extrusionOk="0">
                  <a:moveTo>
                    <a:pt x="24006" y="700"/>
                  </a:moveTo>
                  <a:cubicBezTo>
                    <a:pt x="25890" y="700"/>
                    <a:pt x="27929" y="1652"/>
                    <a:pt x="27851" y="3742"/>
                  </a:cubicBezTo>
                  <a:cubicBezTo>
                    <a:pt x="27751" y="3842"/>
                    <a:pt x="27651" y="3976"/>
                    <a:pt x="27584" y="4109"/>
                  </a:cubicBezTo>
                  <a:cubicBezTo>
                    <a:pt x="27512" y="4230"/>
                    <a:pt x="27597" y="4316"/>
                    <a:pt x="27700" y="4316"/>
                  </a:cubicBezTo>
                  <a:cubicBezTo>
                    <a:pt x="27739" y="4316"/>
                    <a:pt x="27781" y="4304"/>
                    <a:pt x="27818" y="4276"/>
                  </a:cubicBezTo>
                  <a:cubicBezTo>
                    <a:pt x="27853" y="4363"/>
                    <a:pt x="27942" y="4414"/>
                    <a:pt x="28029" y="4414"/>
                  </a:cubicBezTo>
                  <a:cubicBezTo>
                    <a:pt x="28109" y="4414"/>
                    <a:pt x="28186" y="4372"/>
                    <a:pt x="28218" y="4276"/>
                  </a:cubicBezTo>
                  <a:cubicBezTo>
                    <a:pt x="28252" y="4076"/>
                    <a:pt x="28285" y="3909"/>
                    <a:pt x="28318" y="3742"/>
                  </a:cubicBezTo>
                  <a:cubicBezTo>
                    <a:pt x="28888" y="3262"/>
                    <a:pt x="29620" y="2998"/>
                    <a:pt x="30367" y="2998"/>
                  </a:cubicBezTo>
                  <a:cubicBezTo>
                    <a:pt x="30451" y="2998"/>
                    <a:pt x="30536" y="3002"/>
                    <a:pt x="30620" y="3008"/>
                  </a:cubicBezTo>
                  <a:cubicBezTo>
                    <a:pt x="31687" y="3042"/>
                    <a:pt x="33022" y="4276"/>
                    <a:pt x="31854" y="5243"/>
                  </a:cubicBezTo>
                  <a:cubicBezTo>
                    <a:pt x="31821" y="5243"/>
                    <a:pt x="31821" y="5277"/>
                    <a:pt x="31787" y="5277"/>
                  </a:cubicBezTo>
                  <a:cubicBezTo>
                    <a:pt x="31721" y="5310"/>
                    <a:pt x="31654" y="5343"/>
                    <a:pt x="31587" y="5410"/>
                  </a:cubicBezTo>
                  <a:cubicBezTo>
                    <a:pt x="31274" y="5581"/>
                    <a:pt x="31471" y="6019"/>
                    <a:pt x="31764" y="6019"/>
                  </a:cubicBezTo>
                  <a:cubicBezTo>
                    <a:pt x="31814" y="6019"/>
                    <a:pt x="31867" y="6006"/>
                    <a:pt x="31921" y="5977"/>
                  </a:cubicBezTo>
                  <a:cubicBezTo>
                    <a:pt x="32995" y="5455"/>
                    <a:pt x="34184" y="5187"/>
                    <a:pt x="35342" y="5187"/>
                  </a:cubicBezTo>
                  <a:cubicBezTo>
                    <a:pt x="38032" y="5187"/>
                    <a:pt x="40558" y="6635"/>
                    <a:pt x="41094" y="9713"/>
                  </a:cubicBezTo>
                  <a:cubicBezTo>
                    <a:pt x="41628" y="12891"/>
                    <a:pt x="39236" y="15100"/>
                    <a:pt x="36518" y="15100"/>
                  </a:cubicBezTo>
                  <a:cubicBezTo>
                    <a:pt x="35669" y="15100"/>
                    <a:pt x="34789" y="14885"/>
                    <a:pt x="33956" y="14417"/>
                  </a:cubicBezTo>
                  <a:cubicBezTo>
                    <a:pt x="33933" y="14417"/>
                    <a:pt x="33911" y="14402"/>
                    <a:pt x="33879" y="14402"/>
                  </a:cubicBezTo>
                  <a:cubicBezTo>
                    <a:pt x="33863" y="14402"/>
                    <a:pt x="33844" y="14405"/>
                    <a:pt x="33822" y="14417"/>
                  </a:cubicBezTo>
                  <a:cubicBezTo>
                    <a:pt x="33755" y="14359"/>
                    <a:pt x="33668" y="14332"/>
                    <a:pt x="33582" y="14332"/>
                  </a:cubicBezTo>
                  <a:cubicBezTo>
                    <a:pt x="33370" y="14332"/>
                    <a:pt x="33160" y="14498"/>
                    <a:pt x="33255" y="14784"/>
                  </a:cubicBezTo>
                  <a:cubicBezTo>
                    <a:pt x="34389" y="18286"/>
                    <a:pt x="32354" y="21822"/>
                    <a:pt x="29186" y="23390"/>
                  </a:cubicBezTo>
                  <a:cubicBezTo>
                    <a:pt x="27835" y="24065"/>
                    <a:pt x="26329" y="24492"/>
                    <a:pt x="24818" y="24492"/>
                  </a:cubicBezTo>
                  <a:cubicBezTo>
                    <a:pt x="24762" y="24492"/>
                    <a:pt x="24705" y="24492"/>
                    <a:pt x="24649" y="24490"/>
                  </a:cubicBezTo>
                  <a:cubicBezTo>
                    <a:pt x="22714" y="24457"/>
                    <a:pt x="19278" y="23823"/>
                    <a:pt x="19212" y="21288"/>
                  </a:cubicBezTo>
                  <a:cubicBezTo>
                    <a:pt x="19245" y="21288"/>
                    <a:pt x="19245" y="21288"/>
                    <a:pt x="19245" y="21255"/>
                  </a:cubicBezTo>
                  <a:cubicBezTo>
                    <a:pt x="19371" y="21053"/>
                    <a:pt x="19155" y="20795"/>
                    <a:pt x="18941" y="20795"/>
                  </a:cubicBezTo>
                  <a:cubicBezTo>
                    <a:pt x="18871" y="20795"/>
                    <a:pt x="18802" y="20822"/>
                    <a:pt x="18745" y="20888"/>
                  </a:cubicBezTo>
                  <a:cubicBezTo>
                    <a:pt x="17303" y="22624"/>
                    <a:pt x="15701" y="24392"/>
                    <a:pt x="13244" y="24392"/>
                  </a:cubicBezTo>
                  <a:cubicBezTo>
                    <a:pt x="13198" y="24392"/>
                    <a:pt x="13153" y="24392"/>
                    <a:pt x="13107" y="24390"/>
                  </a:cubicBezTo>
                  <a:cubicBezTo>
                    <a:pt x="10172" y="24324"/>
                    <a:pt x="7904" y="21088"/>
                    <a:pt x="10172" y="18620"/>
                  </a:cubicBezTo>
                  <a:cubicBezTo>
                    <a:pt x="10339" y="18486"/>
                    <a:pt x="10205" y="18286"/>
                    <a:pt x="10039" y="18286"/>
                  </a:cubicBezTo>
                  <a:cubicBezTo>
                    <a:pt x="10147" y="18096"/>
                    <a:pt x="9991" y="17841"/>
                    <a:pt x="9786" y="17841"/>
                  </a:cubicBezTo>
                  <a:cubicBezTo>
                    <a:pt x="9738" y="17841"/>
                    <a:pt x="9688" y="17854"/>
                    <a:pt x="9638" y="17886"/>
                  </a:cubicBezTo>
                  <a:cubicBezTo>
                    <a:pt x="8204" y="18720"/>
                    <a:pt x="6770" y="19420"/>
                    <a:pt x="5068" y="19454"/>
                  </a:cubicBezTo>
                  <a:cubicBezTo>
                    <a:pt x="5040" y="19454"/>
                    <a:pt x="5012" y="19454"/>
                    <a:pt x="4983" y="19454"/>
                  </a:cubicBezTo>
                  <a:cubicBezTo>
                    <a:pt x="2585" y="19454"/>
                    <a:pt x="539" y="18054"/>
                    <a:pt x="1199" y="15351"/>
                  </a:cubicBezTo>
                  <a:cubicBezTo>
                    <a:pt x="1933" y="12415"/>
                    <a:pt x="4868" y="10881"/>
                    <a:pt x="7704" y="10714"/>
                  </a:cubicBezTo>
                  <a:cubicBezTo>
                    <a:pt x="7804" y="10814"/>
                    <a:pt x="7904" y="10914"/>
                    <a:pt x="8037" y="11014"/>
                  </a:cubicBezTo>
                  <a:cubicBezTo>
                    <a:pt x="8085" y="11041"/>
                    <a:pt x="8133" y="11053"/>
                    <a:pt x="8178" y="11053"/>
                  </a:cubicBezTo>
                  <a:cubicBezTo>
                    <a:pt x="8355" y="11053"/>
                    <a:pt x="8497" y="10873"/>
                    <a:pt x="8471" y="10714"/>
                  </a:cubicBezTo>
                  <a:lnTo>
                    <a:pt x="8571" y="10714"/>
                  </a:lnTo>
                  <a:cubicBezTo>
                    <a:pt x="8704" y="10714"/>
                    <a:pt x="8738" y="10514"/>
                    <a:pt x="8604" y="10480"/>
                  </a:cubicBezTo>
                  <a:cubicBezTo>
                    <a:pt x="8504" y="10447"/>
                    <a:pt x="8371" y="10447"/>
                    <a:pt x="8237" y="10414"/>
                  </a:cubicBezTo>
                  <a:cubicBezTo>
                    <a:pt x="5235" y="7378"/>
                    <a:pt x="8004" y="3242"/>
                    <a:pt x="11840" y="2942"/>
                  </a:cubicBezTo>
                  <a:cubicBezTo>
                    <a:pt x="12017" y="2929"/>
                    <a:pt x="12194" y="2923"/>
                    <a:pt x="12371" y="2923"/>
                  </a:cubicBezTo>
                  <a:cubicBezTo>
                    <a:pt x="14998" y="2923"/>
                    <a:pt x="17593" y="4301"/>
                    <a:pt x="18811" y="6644"/>
                  </a:cubicBezTo>
                  <a:cubicBezTo>
                    <a:pt x="18844" y="6687"/>
                    <a:pt x="18893" y="6706"/>
                    <a:pt x="18944" y="6706"/>
                  </a:cubicBezTo>
                  <a:cubicBezTo>
                    <a:pt x="19049" y="6706"/>
                    <a:pt x="19157" y="6624"/>
                    <a:pt x="19112" y="6511"/>
                  </a:cubicBezTo>
                  <a:cubicBezTo>
                    <a:pt x="19112" y="6478"/>
                    <a:pt x="19112" y="6478"/>
                    <a:pt x="19112" y="6478"/>
                  </a:cubicBezTo>
                  <a:cubicBezTo>
                    <a:pt x="19145" y="6511"/>
                    <a:pt x="19178" y="6544"/>
                    <a:pt x="19212" y="6578"/>
                  </a:cubicBezTo>
                  <a:cubicBezTo>
                    <a:pt x="19267" y="6633"/>
                    <a:pt x="19334" y="6656"/>
                    <a:pt x="19403" y="6656"/>
                  </a:cubicBezTo>
                  <a:cubicBezTo>
                    <a:pt x="19626" y="6656"/>
                    <a:pt x="19857" y="6407"/>
                    <a:pt x="19679" y="6177"/>
                  </a:cubicBezTo>
                  <a:cubicBezTo>
                    <a:pt x="18178" y="4043"/>
                    <a:pt x="20413" y="1574"/>
                    <a:pt x="22447" y="940"/>
                  </a:cubicBezTo>
                  <a:cubicBezTo>
                    <a:pt x="22916" y="782"/>
                    <a:pt x="23454" y="700"/>
                    <a:pt x="24006" y="700"/>
                  </a:cubicBezTo>
                  <a:close/>
                  <a:moveTo>
                    <a:pt x="23817" y="1"/>
                  </a:moveTo>
                  <a:cubicBezTo>
                    <a:pt x="23349" y="1"/>
                    <a:pt x="22894" y="57"/>
                    <a:pt x="22481" y="173"/>
                  </a:cubicBezTo>
                  <a:cubicBezTo>
                    <a:pt x="20579" y="707"/>
                    <a:pt x="18078" y="3042"/>
                    <a:pt x="18411" y="5143"/>
                  </a:cubicBezTo>
                  <a:cubicBezTo>
                    <a:pt x="17097" y="3276"/>
                    <a:pt x="14684" y="2221"/>
                    <a:pt x="12338" y="2221"/>
                  </a:cubicBezTo>
                  <a:cubicBezTo>
                    <a:pt x="11290" y="2221"/>
                    <a:pt x="10255" y="2432"/>
                    <a:pt x="9338" y="2875"/>
                  </a:cubicBezTo>
                  <a:cubicBezTo>
                    <a:pt x="6469" y="4243"/>
                    <a:pt x="5168" y="8012"/>
                    <a:pt x="7303" y="10347"/>
                  </a:cubicBezTo>
                  <a:cubicBezTo>
                    <a:pt x="7282" y="10347"/>
                    <a:pt x="7261" y="10347"/>
                    <a:pt x="7241" y="10347"/>
                  </a:cubicBezTo>
                  <a:cubicBezTo>
                    <a:pt x="3756" y="10347"/>
                    <a:pt x="1" y="13105"/>
                    <a:pt x="432" y="16885"/>
                  </a:cubicBezTo>
                  <a:cubicBezTo>
                    <a:pt x="687" y="19257"/>
                    <a:pt x="2560" y="20132"/>
                    <a:pt x="4652" y="20132"/>
                  </a:cubicBezTo>
                  <a:cubicBezTo>
                    <a:pt x="6384" y="20132"/>
                    <a:pt x="8266" y="19532"/>
                    <a:pt x="9505" y="18686"/>
                  </a:cubicBezTo>
                  <a:lnTo>
                    <a:pt x="9505" y="18686"/>
                  </a:lnTo>
                  <a:cubicBezTo>
                    <a:pt x="7737" y="20654"/>
                    <a:pt x="8838" y="23757"/>
                    <a:pt x="11239" y="24757"/>
                  </a:cubicBezTo>
                  <a:cubicBezTo>
                    <a:pt x="11890" y="25024"/>
                    <a:pt x="12552" y="25146"/>
                    <a:pt x="13206" y="25146"/>
                  </a:cubicBezTo>
                  <a:cubicBezTo>
                    <a:pt x="14433" y="25146"/>
                    <a:pt x="15633" y="24719"/>
                    <a:pt x="16677" y="24023"/>
                  </a:cubicBezTo>
                  <a:cubicBezTo>
                    <a:pt x="17477" y="23490"/>
                    <a:pt x="18211" y="22789"/>
                    <a:pt x="18778" y="21989"/>
                  </a:cubicBezTo>
                  <a:cubicBezTo>
                    <a:pt x="18890" y="24380"/>
                    <a:pt x="21951" y="25139"/>
                    <a:pt x="24682" y="25139"/>
                  </a:cubicBezTo>
                  <a:cubicBezTo>
                    <a:pt x="26027" y="25139"/>
                    <a:pt x="27292" y="24955"/>
                    <a:pt x="28085" y="24691"/>
                  </a:cubicBezTo>
                  <a:cubicBezTo>
                    <a:pt x="28385" y="24557"/>
                    <a:pt x="28719" y="24457"/>
                    <a:pt x="29019" y="24324"/>
                  </a:cubicBezTo>
                  <a:cubicBezTo>
                    <a:pt x="30053" y="23823"/>
                    <a:pt x="30987" y="23190"/>
                    <a:pt x="31821" y="22422"/>
                  </a:cubicBezTo>
                  <a:cubicBezTo>
                    <a:pt x="32621" y="21622"/>
                    <a:pt x="33288" y="20721"/>
                    <a:pt x="33722" y="19720"/>
                  </a:cubicBezTo>
                  <a:cubicBezTo>
                    <a:pt x="34389" y="18286"/>
                    <a:pt x="34589" y="16685"/>
                    <a:pt x="34122" y="15084"/>
                  </a:cubicBezTo>
                  <a:lnTo>
                    <a:pt x="34122" y="15084"/>
                  </a:lnTo>
                  <a:cubicBezTo>
                    <a:pt x="34912" y="15652"/>
                    <a:pt x="35772" y="15903"/>
                    <a:pt x="36623" y="15903"/>
                  </a:cubicBezTo>
                  <a:cubicBezTo>
                    <a:pt x="39370" y="15903"/>
                    <a:pt x="42022" y="13293"/>
                    <a:pt x="41895" y="10314"/>
                  </a:cubicBezTo>
                  <a:cubicBezTo>
                    <a:pt x="41737" y="6577"/>
                    <a:pt x="38589" y="4397"/>
                    <a:pt x="35285" y="4397"/>
                  </a:cubicBezTo>
                  <a:cubicBezTo>
                    <a:pt x="34401" y="4397"/>
                    <a:pt x="33506" y="4553"/>
                    <a:pt x="32655" y="4876"/>
                  </a:cubicBezTo>
                  <a:cubicBezTo>
                    <a:pt x="32922" y="4076"/>
                    <a:pt x="32421" y="3075"/>
                    <a:pt x="31554" y="2742"/>
                  </a:cubicBezTo>
                  <a:cubicBezTo>
                    <a:pt x="31220" y="2597"/>
                    <a:pt x="30853" y="2530"/>
                    <a:pt x="30479" y="2530"/>
                  </a:cubicBezTo>
                  <a:cubicBezTo>
                    <a:pt x="29730" y="2530"/>
                    <a:pt x="28952" y="2797"/>
                    <a:pt x="28352" y="3242"/>
                  </a:cubicBezTo>
                  <a:cubicBezTo>
                    <a:pt x="28270" y="1142"/>
                    <a:pt x="25913" y="1"/>
                    <a:pt x="238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56"/>
            <p:cNvSpPr/>
            <p:nvPr/>
          </p:nvSpPr>
          <p:spPr>
            <a:xfrm>
              <a:off x="1659050" y="1965000"/>
              <a:ext cx="1027225" cy="594850"/>
            </a:xfrm>
            <a:custGeom>
              <a:avLst/>
              <a:gdLst/>
              <a:ahLst/>
              <a:cxnLst/>
              <a:rect l="l" t="t" r="r" b="b"/>
              <a:pathLst>
                <a:path w="41089" h="23794" extrusionOk="0">
                  <a:moveTo>
                    <a:pt x="23467" y="1"/>
                  </a:moveTo>
                  <a:cubicBezTo>
                    <a:pt x="22915" y="1"/>
                    <a:pt x="22377" y="83"/>
                    <a:pt x="21908" y="241"/>
                  </a:cubicBezTo>
                  <a:cubicBezTo>
                    <a:pt x="19874" y="908"/>
                    <a:pt x="17639" y="3344"/>
                    <a:pt x="19173" y="5478"/>
                  </a:cubicBezTo>
                  <a:cubicBezTo>
                    <a:pt x="19326" y="5708"/>
                    <a:pt x="19089" y="5957"/>
                    <a:pt x="18864" y="5957"/>
                  </a:cubicBezTo>
                  <a:cubicBezTo>
                    <a:pt x="18795" y="5957"/>
                    <a:pt x="18728" y="5934"/>
                    <a:pt x="18673" y="5879"/>
                  </a:cubicBezTo>
                  <a:cubicBezTo>
                    <a:pt x="18639" y="5845"/>
                    <a:pt x="18606" y="5812"/>
                    <a:pt x="18573" y="5779"/>
                  </a:cubicBezTo>
                  <a:cubicBezTo>
                    <a:pt x="18573" y="5779"/>
                    <a:pt x="18573" y="5779"/>
                    <a:pt x="18573" y="5812"/>
                  </a:cubicBezTo>
                  <a:cubicBezTo>
                    <a:pt x="18618" y="5925"/>
                    <a:pt x="18510" y="6007"/>
                    <a:pt x="18415" y="6007"/>
                  </a:cubicBezTo>
                  <a:cubicBezTo>
                    <a:pt x="18370" y="6007"/>
                    <a:pt x="18327" y="5988"/>
                    <a:pt x="18306" y="5945"/>
                  </a:cubicBezTo>
                  <a:cubicBezTo>
                    <a:pt x="17056" y="3602"/>
                    <a:pt x="14459" y="2224"/>
                    <a:pt x="11832" y="2224"/>
                  </a:cubicBezTo>
                  <a:cubicBezTo>
                    <a:pt x="11655" y="2224"/>
                    <a:pt x="11478" y="2230"/>
                    <a:pt x="11301" y="2243"/>
                  </a:cubicBezTo>
                  <a:cubicBezTo>
                    <a:pt x="7465" y="2543"/>
                    <a:pt x="4696" y="6679"/>
                    <a:pt x="7698" y="9715"/>
                  </a:cubicBezTo>
                  <a:cubicBezTo>
                    <a:pt x="7832" y="9748"/>
                    <a:pt x="7965" y="9748"/>
                    <a:pt x="8065" y="9781"/>
                  </a:cubicBezTo>
                  <a:cubicBezTo>
                    <a:pt x="8199" y="9815"/>
                    <a:pt x="8165" y="10015"/>
                    <a:pt x="8032" y="10015"/>
                  </a:cubicBezTo>
                  <a:lnTo>
                    <a:pt x="7932" y="10015"/>
                  </a:lnTo>
                  <a:cubicBezTo>
                    <a:pt x="7958" y="10174"/>
                    <a:pt x="7816" y="10354"/>
                    <a:pt x="7656" y="10354"/>
                  </a:cubicBezTo>
                  <a:cubicBezTo>
                    <a:pt x="7615" y="10354"/>
                    <a:pt x="7572" y="10342"/>
                    <a:pt x="7531" y="10315"/>
                  </a:cubicBezTo>
                  <a:cubicBezTo>
                    <a:pt x="7398" y="10215"/>
                    <a:pt x="7265" y="10115"/>
                    <a:pt x="7165" y="10015"/>
                  </a:cubicBezTo>
                  <a:cubicBezTo>
                    <a:pt x="4329" y="10182"/>
                    <a:pt x="1394" y="11716"/>
                    <a:pt x="660" y="14652"/>
                  </a:cubicBezTo>
                  <a:cubicBezTo>
                    <a:pt x="0" y="17355"/>
                    <a:pt x="2046" y="18755"/>
                    <a:pt x="4444" y="18755"/>
                  </a:cubicBezTo>
                  <a:cubicBezTo>
                    <a:pt x="4473" y="18755"/>
                    <a:pt x="4501" y="18755"/>
                    <a:pt x="4529" y="18755"/>
                  </a:cubicBezTo>
                  <a:cubicBezTo>
                    <a:pt x="6231" y="18721"/>
                    <a:pt x="7665" y="18021"/>
                    <a:pt x="9099" y="17187"/>
                  </a:cubicBezTo>
                  <a:cubicBezTo>
                    <a:pt x="9149" y="17155"/>
                    <a:pt x="9199" y="17142"/>
                    <a:pt x="9247" y="17142"/>
                  </a:cubicBezTo>
                  <a:cubicBezTo>
                    <a:pt x="9452" y="17142"/>
                    <a:pt x="9608" y="17397"/>
                    <a:pt x="9500" y="17587"/>
                  </a:cubicBezTo>
                  <a:cubicBezTo>
                    <a:pt x="9666" y="17587"/>
                    <a:pt x="9800" y="17787"/>
                    <a:pt x="9633" y="17921"/>
                  </a:cubicBezTo>
                  <a:cubicBezTo>
                    <a:pt x="7365" y="20389"/>
                    <a:pt x="9633" y="23625"/>
                    <a:pt x="12568" y="23691"/>
                  </a:cubicBezTo>
                  <a:cubicBezTo>
                    <a:pt x="12614" y="23693"/>
                    <a:pt x="12659" y="23693"/>
                    <a:pt x="12705" y="23693"/>
                  </a:cubicBezTo>
                  <a:cubicBezTo>
                    <a:pt x="15162" y="23693"/>
                    <a:pt x="16764" y="21925"/>
                    <a:pt x="18206" y="20189"/>
                  </a:cubicBezTo>
                  <a:cubicBezTo>
                    <a:pt x="18263" y="20124"/>
                    <a:pt x="18331" y="20097"/>
                    <a:pt x="18400" y="20097"/>
                  </a:cubicBezTo>
                  <a:cubicBezTo>
                    <a:pt x="18615" y="20097"/>
                    <a:pt x="18832" y="20362"/>
                    <a:pt x="18706" y="20589"/>
                  </a:cubicBezTo>
                  <a:lnTo>
                    <a:pt x="18673" y="20589"/>
                  </a:lnTo>
                  <a:cubicBezTo>
                    <a:pt x="18739" y="23124"/>
                    <a:pt x="22175" y="23758"/>
                    <a:pt x="24110" y="23791"/>
                  </a:cubicBezTo>
                  <a:cubicBezTo>
                    <a:pt x="24166" y="23793"/>
                    <a:pt x="24223" y="23793"/>
                    <a:pt x="24279" y="23793"/>
                  </a:cubicBezTo>
                  <a:cubicBezTo>
                    <a:pt x="25791" y="23793"/>
                    <a:pt x="27296" y="23367"/>
                    <a:pt x="28647" y="22724"/>
                  </a:cubicBezTo>
                  <a:cubicBezTo>
                    <a:pt x="31815" y="21123"/>
                    <a:pt x="33850" y="17587"/>
                    <a:pt x="32716" y="14085"/>
                  </a:cubicBezTo>
                  <a:cubicBezTo>
                    <a:pt x="32621" y="13799"/>
                    <a:pt x="32831" y="13633"/>
                    <a:pt x="33043" y="13633"/>
                  </a:cubicBezTo>
                  <a:cubicBezTo>
                    <a:pt x="33129" y="13633"/>
                    <a:pt x="33216" y="13660"/>
                    <a:pt x="33283" y="13718"/>
                  </a:cubicBezTo>
                  <a:cubicBezTo>
                    <a:pt x="33305" y="13706"/>
                    <a:pt x="33324" y="13703"/>
                    <a:pt x="33340" y="13703"/>
                  </a:cubicBezTo>
                  <a:cubicBezTo>
                    <a:pt x="33372" y="13703"/>
                    <a:pt x="33394" y="13718"/>
                    <a:pt x="33417" y="13718"/>
                  </a:cubicBezTo>
                  <a:cubicBezTo>
                    <a:pt x="34250" y="14186"/>
                    <a:pt x="35130" y="14401"/>
                    <a:pt x="35979" y="14401"/>
                  </a:cubicBezTo>
                  <a:cubicBezTo>
                    <a:pt x="38697" y="14401"/>
                    <a:pt x="41089" y="12192"/>
                    <a:pt x="40555" y="9014"/>
                  </a:cubicBezTo>
                  <a:cubicBezTo>
                    <a:pt x="40019" y="5936"/>
                    <a:pt x="37493" y="4488"/>
                    <a:pt x="34803" y="4488"/>
                  </a:cubicBezTo>
                  <a:cubicBezTo>
                    <a:pt x="33645" y="4488"/>
                    <a:pt x="32456" y="4756"/>
                    <a:pt x="31382" y="5278"/>
                  </a:cubicBezTo>
                  <a:cubicBezTo>
                    <a:pt x="31328" y="5307"/>
                    <a:pt x="31275" y="5320"/>
                    <a:pt x="31225" y="5320"/>
                  </a:cubicBezTo>
                  <a:cubicBezTo>
                    <a:pt x="30932" y="5320"/>
                    <a:pt x="30735" y="4882"/>
                    <a:pt x="31048" y="4711"/>
                  </a:cubicBezTo>
                  <a:cubicBezTo>
                    <a:pt x="31115" y="4644"/>
                    <a:pt x="31182" y="4611"/>
                    <a:pt x="31248" y="4578"/>
                  </a:cubicBezTo>
                  <a:cubicBezTo>
                    <a:pt x="31282" y="4578"/>
                    <a:pt x="31282" y="4544"/>
                    <a:pt x="31315" y="4544"/>
                  </a:cubicBezTo>
                  <a:cubicBezTo>
                    <a:pt x="32483" y="3577"/>
                    <a:pt x="31148" y="2343"/>
                    <a:pt x="30081" y="2309"/>
                  </a:cubicBezTo>
                  <a:cubicBezTo>
                    <a:pt x="29997" y="2303"/>
                    <a:pt x="29912" y="2299"/>
                    <a:pt x="29828" y="2299"/>
                  </a:cubicBezTo>
                  <a:cubicBezTo>
                    <a:pt x="29081" y="2299"/>
                    <a:pt x="28349" y="2563"/>
                    <a:pt x="27779" y="3043"/>
                  </a:cubicBezTo>
                  <a:cubicBezTo>
                    <a:pt x="27746" y="3210"/>
                    <a:pt x="27713" y="3377"/>
                    <a:pt x="27679" y="3577"/>
                  </a:cubicBezTo>
                  <a:cubicBezTo>
                    <a:pt x="27647" y="3673"/>
                    <a:pt x="27577" y="3715"/>
                    <a:pt x="27502" y="3715"/>
                  </a:cubicBezTo>
                  <a:cubicBezTo>
                    <a:pt x="27420" y="3715"/>
                    <a:pt x="27331" y="3664"/>
                    <a:pt x="27279" y="3577"/>
                  </a:cubicBezTo>
                  <a:cubicBezTo>
                    <a:pt x="27242" y="3605"/>
                    <a:pt x="27200" y="3617"/>
                    <a:pt x="27161" y="3617"/>
                  </a:cubicBezTo>
                  <a:cubicBezTo>
                    <a:pt x="27058" y="3617"/>
                    <a:pt x="26973" y="3531"/>
                    <a:pt x="27045" y="3410"/>
                  </a:cubicBezTo>
                  <a:cubicBezTo>
                    <a:pt x="27112" y="3277"/>
                    <a:pt x="27212" y="3143"/>
                    <a:pt x="27312" y="3043"/>
                  </a:cubicBezTo>
                  <a:cubicBezTo>
                    <a:pt x="27390" y="953"/>
                    <a:pt x="25351" y="1"/>
                    <a:pt x="23467"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6;p56"/>
            <p:cNvSpPr/>
            <p:nvPr/>
          </p:nvSpPr>
          <p:spPr>
            <a:xfrm>
              <a:off x="2455250" y="2507225"/>
              <a:ext cx="162650" cy="25125"/>
            </a:xfrm>
            <a:custGeom>
              <a:avLst/>
              <a:gdLst/>
              <a:ahLst/>
              <a:cxnLst/>
              <a:rect l="l" t="t" r="r" b="b"/>
              <a:pathLst>
                <a:path w="6506" h="1005" extrusionOk="0">
                  <a:moveTo>
                    <a:pt x="68" y="1"/>
                  </a:moveTo>
                  <a:cubicBezTo>
                    <a:pt x="34" y="1"/>
                    <a:pt x="1" y="34"/>
                    <a:pt x="1" y="34"/>
                  </a:cubicBezTo>
                  <a:cubicBezTo>
                    <a:pt x="1" y="68"/>
                    <a:pt x="1" y="68"/>
                    <a:pt x="34" y="101"/>
                  </a:cubicBezTo>
                  <a:cubicBezTo>
                    <a:pt x="1945" y="759"/>
                    <a:pt x="3943" y="1005"/>
                    <a:pt x="5947" y="1005"/>
                  </a:cubicBezTo>
                  <a:cubicBezTo>
                    <a:pt x="6078" y="1005"/>
                    <a:pt x="6208" y="1004"/>
                    <a:pt x="6339" y="1002"/>
                  </a:cubicBezTo>
                  <a:cubicBezTo>
                    <a:pt x="6372" y="1002"/>
                    <a:pt x="6405" y="968"/>
                    <a:pt x="6405" y="968"/>
                  </a:cubicBezTo>
                  <a:cubicBezTo>
                    <a:pt x="6505" y="935"/>
                    <a:pt x="6505" y="735"/>
                    <a:pt x="6339" y="735"/>
                  </a:cubicBezTo>
                  <a:cubicBezTo>
                    <a:pt x="6064" y="748"/>
                    <a:pt x="5791" y="754"/>
                    <a:pt x="5519" y="754"/>
                  </a:cubicBezTo>
                  <a:cubicBezTo>
                    <a:pt x="3673" y="754"/>
                    <a:pt x="1870" y="466"/>
                    <a:pt x="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47;p56"/>
            <p:cNvSpPr/>
            <p:nvPr/>
          </p:nvSpPr>
          <p:spPr>
            <a:xfrm>
              <a:off x="1685550" y="2269875"/>
              <a:ext cx="120950" cy="125725"/>
            </a:xfrm>
            <a:custGeom>
              <a:avLst/>
              <a:gdLst/>
              <a:ahLst/>
              <a:cxnLst/>
              <a:rect l="l" t="t" r="r" b="b"/>
              <a:pathLst>
                <a:path w="4838" h="5029" extrusionOk="0">
                  <a:moveTo>
                    <a:pt x="3816" y="1"/>
                  </a:moveTo>
                  <a:cubicBezTo>
                    <a:pt x="3703" y="1"/>
                    <a:pt x="3585" y="28"/>
                    <a:pt x="3469" y="88"/>
                  </a:cubicBezTo>
                  <a:cubicBezTo>
                    <a:pt x="1801" y="889"/>
                    <a:pt x="0" y="3758"/>
                    <a:pt x="2268" y="4992"/>
                  </a:cubicBezTo>
                  <a:cubicBezTo>
                    <a:pt x="2320" y="5017"/>
                    <a:pt x="2372" y="5029"/>
                    <a:pt x="2422" y="5029"/>
                  </a:cubicBezTo>
                  <a:cubicBezTo>
                    <a:pt x="2699" y="5029"/>
                    <a:pt x="2923" y="4684"/>
                    <a:pt x="2669" y="4458"/>
                  </a:cubicBezTo>
                  <a:cubicBezTo>
                    <a:pt x="1401" y="3157"/>
                    <a:pt x="3569" y="1923"/>
                    <a:pt x="4337" y="1189"/>
                  </a:cubicBezTo>
                  <a:cubicBezTo>
                    <a:pt x="4838" y="688"/>
                    <a:pt x="4386" y="1"/>
                    <a:pt x="3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966;p56"/>
          <p:cNvGrpSpPr/>
          <p:nvPr/>
        </p:nvGrpSpPr>
        <p:grpSpPr>
          <a:xfrm>
            <a:off x="5481913" y="405251"/>
            <a:ext cx="453504" cy="842777"/>
            <a:chOff x="7428550" y="362900"/>
            <a:chExt cx="288250" cy="535675"/>
          </a:xfrm>
        </p:grpSpPr>
        <p:sp>
          <p:nvSpPr>
            <p:cNvPr id="16" name="Google Shape;967;p56"/>
            <p:cNvSpPr/>
            <p:nvPr/>
          </p:nvSpPr>
          <p:spPr>
            <a:xfrm>
              <a:off x="7434825" y="369700"/>
              <a:ext cx="274650" cy="517875"/>
            </a:xfrm>
            <a:custGeom>
              <a:avLst/>
              <a:gdLst/>
              <a:ahLst/>
              <a:cxnLst/>
              <a:rect l="l" t="t" r="r" b="b"/>
              <a:pathLst>
                <a:path w="10986" h="20715" extrusionOk="0">
                  <a:moveTo>
                    <a:pt x="524" y="0"/>
                  </a:moveTo>
                  <a:lnTo>
                    <a:pt x="1" y="20715"/>
                  </a:lnTo>
                  <a:lnTo>
                    <a:pt x="5818" y="16802"/>
                  </a:lnTo>
                  <a:lnTo>
                    <a:pt x="10986" y="20192"/>
                  </a:lnTo>
                  <a:lnTo>
                    <a:pt x="109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8;p56"/>
            <p:cNvSpPr/>
            <p:nvPr/>
          </p:nvSpPr>
          <p:spPr>
            <a:xfrm>
              <a:off x="7428550" y="362900"/>
              <a:ext cx="288250" cy="535675"/>
            </a:xfrm>
            <a:custGeom>
              <a:avLst/>
              <a:gdLst/>
              <a:ahLst/>
              <a:cxnLst/>
              <a:rect l="l" t="t" r="r" b="b"/>
              <a:pathLst>
                <a:path w="11530" h="21427" extrusionOk="0">
                  <a:moveTo>
                    <a:pt x="935" y="421"/>
                  </a:moveTo>
                  <a:lnTo>
                    <a:pt x="3390" y="461"/>
                  </a:lnTo>
                  <a:lnTo>
                    <a:pt x="6006" y="503"/>
                  </a:lnTo>
                  <a:lnTo>
                    <a:pt x="10962" y="522"/>
                  </a:lnTo>
                  <a:lnTo>
                    <a:pt x="10962" y="522"/>
                  </a:lnTo>
                  <a:cubicBezTo>
                    <a:pt x="10946" y="2092"/>
                    <a:pt x="10965" y="3663"/>
                    <a:pt x="10965" y="5252"/>
                  </a:cubicBezTo>
                  <a:cubicBezTo>
                    <a:pt x="10986" y="6905"/>
                    <a:pt x="11007" y="8558"/>
                    <a:pt x="11049" y="10232"/>
                  </a:cubicBezTo>
                  <a:lnTo>
                    <a:pt x="11216" y="20422"/>
                  </a:lnTo>
                  <a:cubicBezTo>
                    <a:pt x="10358" y="19836"/>
                    <a:pt x="9500" y="19229"/>
                    <a:pt x="8663" y="18643"/>
                  </a:cubicBezTo>
                  <a:cubicBezTo>
                    <a:pt x="7826" y="18057"/>
                    <a:pt x="7010" y="17492"/>
                    <a:pt x="6173" y="16928"/>
                  </a:cubicBezTo>
                  <a:lnTo>
                    <a:pt x="6090" y="16865"/>
                  </a:lnTo>
                  <a:lnTo>
                    <a:pt x="5985" y="16928"/>
                  </a:lnTo>
                  <a:cubicBezTo>
                    <a:pt x="4142" y="18104"/>
                    <a:pt x="2318" y="19316"/>
                    <a:pt x="495" y="20532"/>
                  </a:cubicBezTo>
                  <a:lnTo>
                    <a:pt x="495" y="20532"/>
                  </a:lnTo>
                  <a:cubicBezTo>
                    <a:pt x="585" y="17231"/>
                    <a:pt x="568" y="13930"/>
                    <a:pt x="608" y="10630"/>
                  </a:cubicBezTo>
                  <a:cubicBezTo>
                    <a:pt x="629" y="8893"/>
                    <a:pt x="670" y="7177"/>
                    <a:pt x="733" y="5440"/>
                  </a:cubicBezTo>
                  <a:cubicBezTo>
                    <a:pt x="794" y="3774"/>
                    <a:pt x="855" y="2089"/>
                    <a:pt x="935" y="421"/>
                  </a:cubicBezTo>
                  <a:close/>
                  <a:moveTo>
                    <a:pt x="11237" y="0"/>
                  </a:moveTo>
                  <a:lnTo>
                    <a:pt x="6006" y="21"/>
                  </a:lnTo>
                  <a:lnTo>
                    <a:pt x="3390" y="63"/>
                  </a:lnTo>
                  <a:lnTo>
                    <a:pt x="775" y="105"/>
                  </a:lnTo>
                  <a:lnTo>
                    <a:pt x="608" y="105"/>
                  </a:lnTo>
                  <a:lnTo>
                    <a:pt x="608" y="251"/>
                  </a:lnTo>
                  <a:cubicBezTo>
                    <a:pt x="587" y="1988"/>
                    <a:pt x="587" y="3704"/>
                    <a:pt x="545" y="5440"/>
                  </a:cubicBezTo>
                  <a:cubicBezTo>
                    <a:pt x="524" y="7156"/>
                    <a:pt x="482" y="8893"/>
                    <a:pt x="419" y="10609"/>
                  </a:cubicBezTo>
                  <a:cubicBezTo>
                    <a:pt x="294" y="14061"/>
                    <a:pt x="105" y="17513"/>
                    <a:pt x="22" y="20966"/>
                  </a:cubicBezTo>
                  <a:lnTo>
                    <a:pt x="1" y="21426"/>
                  </a:lnTo>
                  <a:lnTo>
                    <a:pt x="1" y="21426"/>
                  </a:lnTo>
                  <a:lnTo>
                    <a:pt x="377" y="21175"/>
                  </a:lnTo>
                  <a:cubicBezTo>
                    <a:pt x="2293" y="19877"/>
                    <a:pt x="4188" y="18600"/>
                    <a:pt x="6083" y="17283"/>
                  </a:cubicBezTo>
                  <a:lnTo>
                    <a:pt x="6083" y="17283"/>
                  </a:lnTo>
                  <a:cubicBezTo>
                    <a:pt x="6931" y="17827"/>
                    <a:pt x="7796" y="18370"/>
                    <a:pt x="8642" y="18873"/>
                  </a:cubicBezTo>
                  <a:cubicBezTo>
                    <a:pt x="9542" y="19417"/>
                    <a:pt x="10400" y="19961"/>
                    <a:pt x="11258" y="20485"/>
                  </a:cubicBezTo>
                  <a:lnTo>
                    <a:pt x="11425" y="10483"/>
                  </a:lnTo>
                  <a:cubicBezTo>
                    <a:pt x="11467" y="8788"/>
                    <a:pt x="11488" y="7093"/>
                    <a:pt x="11509" y="5378"/>
                  </a:cubicBezTo>
                  <a:cubicBezTo>
                    <a:pt x="11509" y="3683"/>
                    <a:pt x="11530" y="1967"/>
                    <a:pt x="11509" y="272"/>
                  </a:cubicBezTo>
                  <a:lnTo>
                    <a:pt x="11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p:cNvSpPr/>
          <p:nvPr/>
        </p:nvSpPr>
        <p:spPr>
          <a:xfrm>
            <a:off x="1085893" y="1067875"/>
            <a:ext cx="4379517" cy="3323987"/>
          </a:xfrm>
          <a:prstGeom prst="rect">
            <a:avLst/>
          </a:prstGeom>
        </p:spPr>
        <p:txBody>
          <a:bodyPr wrap="square">
            <a:spAutoFit/>
          </a:bodyPr>
          <a:lstStyle/>
          <a:p>
            <a:pPr algn="just">
              <a:lnSpc>
                <a:spcPct val="150000"/>
              </a:lnSpc>
            </a:pPr>
            <a:r>
              <a:rPr lang="vi-VN" sz="2000" dirty="0"/>
              <a:t>Khoảng cách từ mắt đến màn hình: 50 – 80cm.</a:t>
            </a:r>
          </a:p>
          <a:p>
            <a:pPr algn="just">
              <a:lnSpc>
                <a:spcPct val="150000"/>
              </a:lnSpc>
            </a:pPr>
            <a:r>
              <a:rPr lang="vi-VN" sz="2000" dirty="0"/>
              <a:t>Lưng thẳng, vai thả l</a:t>
            </a:r>
            <a:r>
              <a:rPr lang="en-US" sz="2000" dirty="0"/>
              <a:t>ỏ</a:t>
            </a:r>
            <a:r>
              <a:rPr lang="vi-VN" sz="2000" dirty="0"/>
              <a:t>ng.</a:t>
            </a:r>
          </a:p>
          <a:p>
            <a:pPr algn="just">
              <a:lnSpc>
                <a:spcPct val="150000"/>
              </a:lnSpc>
            </a:pPr>
            <a:r>
              <a:rPr lang="vi-VN" sz="2000" dirty="0"/>
              <a:t>Tay: để ngang bàn phím</a:t>
            </a:r>
            <a:r>
              <a:rPr lang="en-US" sz="2000" dirty="0"/>
              <a:t>.</a:t>
            </a:r>
            <a:endParaRPr lang="vi-VN" sz="2000" dirty="0"/>
          </a:p>
          <a:p>
            <a:pPr algn="just">
              <a:lnSpc>
                <a:spcPct val="150000"/>
              </a:lnSpc>
            </a:pPr>
            <a:r>
              <a:rPr lang="vi-VN" sz="2000" dirty="0"/>
              <a:t>Chân: Hai bàn chân chạm đất</a:t>
            </a:r>
            <a:r>
              <a:rPr lang="en-US" sz="2000" dirty="0"/>
              <a:t>.</a:t>
            </a:r>
            <a:endParaRPr lang="vi-VN" sz="2000" dirty="0"/>
          </a:p>
          <a:p>
            <a:pPr algn="just">
              <a:lnSpc>
                <a:spcPct val="150000"/>
              </a:lnSpc>
            </a:pPr>
            <a:r>
              <a:rPr lang="vi-VN" sz="2000" dirty="0"/>
              <a:t>Ngồi đúng tư thế giúp em tránh được các bệnh về cột sống và mắt.</a:t>
            </a:r>
          </a:p>
        </p:txBody>
      </p:sp>
      <p:grpSp>
        <p:nvGrpSpPr>
          <p:cNvPr id="19" name="Google Shape;1949;p70"/>
          <p:cNvGrpSpPr/>
          <p:nvPr/>
        </p:nvGrpSpPr>
        <p:grpSpPr>
          <a:xfrm>
            <a:off x="497040" y="1230722"/>
            <a:ext cx="588853" cy="219378"/>
            <a:chOff x="1520150" y="3517375"/>
            <a:chExt cx="604200" cy="285625"/>
          </a:xfrm>
        </p:grpSpPr>
        <p:sp>
          <p:nvSpPr>
            <p:cNvPr id="20" name="Google Shape;1950;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51;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952;p70"/>
          <p:cNvGrpSpPr/>
          <p:nvPr/>
        </p:nvGrpSpPr>
        <p:grpSpPr>
          <a:xfrm>
            <a:off x="477465" y="2168540"/>
            <a:ext cx="588853" cy="219378"/>
            <a:chOff x="1520150" y="3517375"/>
            <a:chExt cx="604200" cy="285625"/>
          </a:xfrm>
        </p:grpSpPr>
        <p:sp>
          <p:nvSpPr>
            <p:cNvPr id="23" name="Google Shape;1953;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54;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955;p70"/>
          <p:cNvGrpSpPr/>
          <p:nvPr/>
        </p:nvGrpSpPr>
        <p:grpSpPr>
          <a:xfrm>
            <a:off x="472373" y="3087726"/>
            <a:ext cx="588853" cy="219378"/>
            <a:chOff x="1520150" y="3517375"/>
            <a:chExt cx="604200" cy="285625"/>
          </a:xfrm>
        </p:grpSpPr>
        <p:sp>
          <p:nvSpPr>
            <p:cNvPr id="26" name="Google Shape;1956;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57;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958;p70"/>
          <p:cNvGrpSpPr/>
          <p:nvPr/>
        </p:nvGrpSpPr>
        <p:grpSpPr>
          <a:xfrm>
            <a:off x="481392" y="3538276"/>
            <a:ext cx="588853" cy="219378"/>
            <a:chOff x="1520150" y="3517375"/>
            <a:chExt cx="604200" cy="285625"/>
          </a:xfrm>
        </p:grpSpPr>
        <p:sp>
          <p:nvSpPr>
            <p:cNvPr id="29" name="Google Shape;1959;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60;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958;p70"/>
          <p:cNvGrpSpPr/>
          <p:nvPr/>
        </p:nvGrpSpPr>
        <p:grpSpPr>
          <a:xfrm>
            <a:off x="467281" y="2608931"/>
            <a:ext cx="588853" cy="219378"/>
            <a:chOff x="1520150" y="3517375"/>
            <a:chExt cx="604200" cy="285625"/>
          </a:xfrm>
        </p:grpSpPr>
        <p:sp>
          <p:nvSpPr>
            <p:cNvPr id="32" name="Google Shape;1959;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60;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357" y="1374757"/>
            <a:ext cx="3200461" cy="2968652"/>
          </a:xfrm>
          <a:prstGeom prst="rect">
            <a:avLst/>
          </a:prstGeom>
        </p:spPr>
      </p:pic>
      <p:sp>
        <p:nvSpPr>
          <p:cNvPr id="2" name="TextBox 1">
            <a:extLst>
              <a:ext uri="{FF2B5EF4-FFF2-40B4-BE49-F238E27FC236}">
                <a16:creationId xmlns:a16="http://schemas.microsoft.com/office/drawing/2014/main" id="{787D7343-8317-428E-81CE-13D89AE3BD4C}"/>
              </a:ext>
            </a:extLst>
          </p:cNvPr>
          <p:cNvSpPr txBox="1"/>
          <p:nvPr/>
        </p:nvSpPr>
        <p:spPr>
          <a:xfrm>
            <a:off x="591087" y="645459"/>
            <a:ext cx="5011923" cy="400110"/>
          </a:xfrm>
          <a:prstGeom prst="rect">
            <a:avLst/>
          </a:prstGeom>
          <a:noFill/>
        </p:spPr>
        <p:txBody>
          <a:bodyPr wrap="square" rtlCol="0">
            <a:spAutoFit/>
          </a:bodyPr>
          <a:lstStyle/>
          <a:p>
            <a:r>
              <a:rPr lang="en-US" sz="2000" b="1" dirty="0" err="1">
                <a:latin typeface="Times New Roman" panose="02020603050405020304" pitchFamily="18" charset="0"/>
                <a:ea typeface="Segoe UI Symbol" panose="020B0502040204020203" pitchFamily="34" charset="0"/>
                <a:cs typeface="Times New Roman" panose="02020603050405020304" pitchFamily="18" charset="0"/>
              </a:rPr>
              <a:t>Tư</a:t>
            </a:r>
            <a:r>
              <a:rPr lang="en-US" sz="2000" b="1" dirty="0">
                <a:latin typeface="Times New Roman" panose="02020603050405020304" pitchFamily="18" charset="0"/>
                <a:ea typeface="Segoe UI Symbol" panose="020B0502040204020203" pitchFamily="34" charset="0"/>
                <a:cs typeface="Times New Roman" panose="02020603050405020304" pitchFamily="18" charset="0"/>
              </a:rPr>
              <a:t> </a:t>
            </a:r>
            <a:r>
              <a:rPr lang="en-US" sz="2000" b="1" dirty="0" err="1">
                <a:latin typeface="Times New Roman" panose="02020603050405020304" pitchFamily="18" charset="0"/>
                <a:ea typeface="Segoe UI Symbol" panose="020B0502040204020203" pitchFamily="34" charset="0"/>
                <a:cs typeface="Times New Roman" panose="02020603050405020304" pitchFamily="18" charset="0"/>
              </a:rPr>
              <a:t>thế</a:t>
            </a:r>
            <a:r>
              <a:rPr lang="en-US" sz="2000" b="1" dirty="0">
                <a:latin typeface="Times New Roman" panose="02020603050405020304" pitchFamily="18" charset="0"/>
                <a:ea typeface="Segoe UI Symbol" panose="020B0502040204020203" pitchFamily="34" charset="0"/>
                <a:cs typeface="Times New Roman" panose="02020603050405020304" pitchFamily="18" charset="0"/>
              </a:rPr>
              <a:t> </a:t>
            </a:r>
            <a:r>
              <a:rPr lang="en-US" sz="2000" b="1" dirty="0" err="1">
                <a:latin typeface="Times New Roman" panose="02020603050405020304" pitchFamily="18" charset="0"/>
                <a:ea typeface="Segoe UI Symbol" panose="020B0502040204020203" pitchFamily="34" charset="0"/>
                <a:cs typeface="Times New Roman" panose="02020603050405020304" pitchFamily="18" charset="0"/>
              </a:rPr>
              <a:t>ngồi</a:t>
            </a:r>
            <a:r>
              <a:rPr lang="en-US" sz="2000" b="1" dirty="0">
                <a:latin typeface="Times New Roman" panose="02020603050405020304" pitchFamily="18" charset="0"/>
                <a:ea typeface="Segoe UI Symbol" panose="020B0502040204020203" pitchFamily="34" charset="0"/>
                <a:cs typeface="Times New Roman" panose="02020603050405020304" pitchFamily="18" charset="0"/>
              </a:rPr>
              <a:t> </a:t>
            </a:r>
            <a:r>
              <a:rPr lang="en-US" sz="2000" b="1" dirty="0" err="1">
                <a:latin typeface="Times New Roman" panose="02020603050405020304" pitchFamily="18" charset="0"/>
                <a:ea typeface="Segoe UI Symbol" panose="020B0502040204020203" pitchFamily="34" charset="0"/>
                <a:cs typeface="Times New Roman" panose="02020603050405020304" pitchFamily="18" charset="0"/>
              </a:rPr>
              <a:t>đúng</a:t>
            </a:r>
            <a:r>
              <a:rPr lang="en-US" sz="2000" b="1" dirty="0">
                <a:latin typeface="Times New Roman" panose="02020603050405020304" pitchFamily="18" charset="0"/>
                <a:ea typeface="Segoe UI Symbol" panose="020B0502040204020203" pitchFamily="34" charset="0"/>
                <a:cs typeface="Times New Roman" panose="02020603050405020304" pitchFamily="18" charset="0"/>
              </a:rPr>
              <a:t> </a:t>
            </a:r>
            <a:r>
              <a:rPr lang="en-US" sz="2000" b="1" dirty="0" err="1">
                <a:latin typeface="Times New Roman" panose="02020603050405020304" pitchFamily="18" charset="0"/>
                <a:ea typeface="Segoe UI Symbol" panose="020B0502040204020203" pitchFamily="34" charset="0"/>
                <a:cs typeface="Times New Roman" panose="02020603050405020304" pitchFamily="18" charset="0"/>
              </a:rPr>
              <a:t>khi</a:t>
            </a:r>
            <a:r>
              <a:rPr lang="en-US" sz="2000" b="1" dirty="0">
                <a:latin typeface="Times New Roman" panose="02020603050405020304" pitchFamily="18" charset="0"/>
                <a:ea typeface="Segoe UI Symbol" panose="020B0502040204020203" pitchFamily="34" charset="0"/>
                <a:cs typeface="Times New Roman" panose="02020603050405020304" pitchFamily="18" charset="0"/>
              </a:rPr>
              <a:t> </a:t>
            </a:r>
            <a:r>
              <a:rPr lang="en-US" sz="2000" b="1" dirty="0" err="1">
                <a:latin typeface="Times New Roman" panose="02020603050405020304" pitchFamily="18" charset="0"/>
                <a:ea typeface="Segoe UI Symbol" panose="020B0502040204020203" pitchFamily="34" charset="0"/>
                <a:cs typeface="Times New Roman" panose="02020603050405020304" pitchFamily="18" charset="0"/>
              </a:rPr>
              <a:t>làm</a:t>
            </a:r>
            <a:r>
              <a:rPr lang="en-US" sz="2000" b="1" dirty="0">
                <a:latin typeface="Times New Roman" panose="02020603050405020304" pitchFamily="18" charset="0"/>
                <a:ea typeface="Segoe UI Symbol" panose="020B0502040204020203" pitchFamily="34" charset="0"/>
                <a:cs typeface="Times New Roman" panose="02020603050405020304" pitchFamily="18" charset="0"/>
              </a:rPr>
              <a:t> </a:t>
            </a:r>
            <a:r>
              <a:rPr lang="en-US" sz="2000" b="1" dirty="0" err="1">
                <a:latin typeface="Times New Roman" panose="02020603050405020304" pitchFamily="18" charset="0"/>
                <a:ea typeface="Segoe UI Symbol" panose="020B0502040204020203" pitchFamily="34" charset="0"/>
                <a:cs typeface="Times New Roman" panose="02020603050405020304" pitchFamily="18" charset="0"/>
              </a:rPr>
              <a:t>việc</a:t>
            </a:r>
            <a:r>
              <a:rPr lang="en-US" sz="2000" b="1" dirty="0">
                <a:latin typeface="Times New Roman" panose="02020603050405020304" pitchFamily="18" charset="0"/>
                <a:ea typeface="Segoe UI Symbol" panose="020B0502040204020203" pitchFamily="34" charset="0"/>
                <a:cs typeface="Times New Roman" panose="02020603050405020304" pitchFamily="18" charset="0"/>
              </a:rPr>
              <a:t> </a:t>
            </a:r>
            <a:r>
              <a:rPr lang="en-US" sz="2000" b="1" dirty="0" err="1">
                <a:latin typeface="Times New Roman" panose="02020603050405020304" pitchFamily="18" charset="0"/>
                <a:ea typeface="Segoe UI Symbol" panose="020B0502040204020203" pitchFamily="34" charset="0"/>
                <a:cs typeface="Times New Roman" panose="02020603050405020304" pitchFamily="18" charset="0"/>
              </a:rPr>
              <a:t>với</a:t>
            </a:r>
            <a:r>
              <a:rPr lang="en-US" sz="2000" b="1" dirty="0">
                <a:latin typeface="Times New Roman" panose="02020603050405020304" pitchFamily="18" charset="0"/>
                <a:ea typeface="Segoe UI Symbol" panose="020B0502040204020203" pitchFamily="34" charset="0"/>
                <a:cs typeface="Times New Roman" panose="02020603050405020304" pitchFamily="18" charset="0"/>
              </a:rPr>
              <a:t> </a:t>
            </a:r>
            <a:r>
              <a:rPr lang="en-US" sz="2000" b="1" dirty="0" err="1">
                <a:latin typeface="Times New Roman" panose="02020603050405020304" pitchFamily="18" charset="0"/>
                <a:ea typeface="Segoe UI Symbol" panose="020B0502040204020203" pitchFamily="34" charset="0"/>
                <a:cs typeface="Times New Roman" panose="02020603050405020304" pitchFamily="18" charset="0"/>
              </a:rPr>
              <a:t>máy</a:t>
            </a:r>
            <a:r>
              <a:rPr lang="en-US" sz="2000" b="1" dirty="0">
                <a:latin typeface="Times New Roman" panose="02020603050405020304" pitchFamily="18" charset="0"/>
                <a:ea typeface="Segoe UI Symbol" panose="020B0502040204020203" pitchFamily="34" charset="0"/>
                <a:cs typeface="Times New Roman" panose="02020603050405020304" pitchFamily="18" charset="0"/>
              </a:rPr>
              <a:t> </a:t>
            </a:r>
            <a:r>
              <a:rPr lang="en-US" sz="2000" b="1" dirty="0" err="1">
                <a:latin typeface="Times New Roman" panose="02020603050405020304" pitchFamily="18" charset="0"/>
                <a:ea typeface="Segoe UI Symbol" panose="020B0502040204020203" pitchFamily="34" charset="0"/>
                <a:cs typeface="Times New Roman" panose="02020603050405020304" pitchFamily="18" charset="0"/>
              </a:rPr>
              <a:t>tính</a:t>
            </a:r>
            <a:endParaRPr lang="en-US" sz="2000" b="1" dirty="0">
              <a:latin typeface="Times New Roman" panose="02020603050405020304" pitchFamily="18" charset="0"/>
              <a:ea typeface="Segoe UI Symbol"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11994802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4)">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ppt_x</p:attrName>
                                        </p:attrNameLst>
                                      </p:cBhvr>
                                      <p:tavLst>
                                        <p:tav tm="0">
                                          <p:val>
                                            <p:strVal val="#ppt_x-#ppt_w*1.125000"/>
                                          </p:val>
                                        </p:tav>
                                        <p:tav tm="100000">
                                          <p:val>
                                            <p:strVal val="#ppt_x"/>
                                          </p:val>
                                        </p:tav>
                                      </p:tavLst>
                                    </p:anim>
                                    <p:animEffect transition="in" filter="wipe(righ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arn(inVertical)">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ppt_x-#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Effect transition="in" filter="wipe(left)">
                                      <p:cBhvr>
                                        <p:cTn id="31" dur="500"/>
                                        <p:tgtEl>
                                          <p:spTgt spid="1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18">
                                            <p:txEl>
                                              <p:pRg st="2" end="2"/>
                                            </p:txEl>
                                          </p:spTgt>
                                        </p:tgtEl>
                                        <p:attrNameLst>
                                          <p:attrName>style.visibility</p:attrName>
                                        </p:attrNameLst>
                                      </p:cBhvr>
                                      <p:to>
                                        <p:strVal val="visible"/>
                                      </p:to>
                                    </p:set>
                                    <p:anim calcmode="lin" valueType="num">
                                      <p:cBhvr>
                                        <p:cTn id="41" dur="500" fill="hold"/>
                                        <p:tgtEl>
                                          <p:spTgt spid="18">
                                            <p:txEl>
                                              <p:pRg st="2" end="2"/>
                                            </p:txEl>
                                          </p:spTgt>
                                        </p:tgtEl>
                                        <p:attrNameLst>
                                          <p:attrName>ppt_w</p:attrName>
                                        </p:attrNameLst>
                                      </p:cBhvr>
                                      <p:tavLst>
                                        <p:tav tm="0">
                                          <p:val>
                                            <p:strVal val="#ppt_w+.3"/>
                                          </p:val>
                                        </p:tav>
                                        <p:tav tm="100000">
                                          <p:val>
                                            <p:strVal val="#ppt_w"/>
                                          </p:val>
                                        </p:tav>
                                      </p:tavLst>
                                    </p:anim>
                                    <p:anim calcmode="lin" valueType="num">
                                      <p:cBhvr>
                                        <p:cTn id="42" dur="500" fill="hold"/>
                                        <p:tgtEl>
                                          <p:spTgt spid="18">
                                            <p:txEl>
                                              <p:pRg st="2" end="2"/>
                                            </p:txEl>
                                          </p:spTgt>
                                        </p:tgtEl>
                                        <p:attrNameLst>
                                          <p:attrName>ppt_h</p:attrName>
                                        </p:attrNameLst>
                                      </p:cBhvr>
                                      <p:tavLst>
                                        <p:tav tm="0">
                                          <p:val>
                                            <p:strVal val="#ppt_h"/>
                                          </p:val>
                                        </p:tav>
                                        <p:tav tm="100000">
                                          <p:val>
                                            <p:strVal val="#ppt_h"/>
                                          </p:val>
                                        </p:tav>
                                      </p:tavLst>
                                    </p:anim>
                                    <p:animEffect transition="in" filter="fade">
                                      <p:cBhvr>
                                        <p:cTn id="43" dur="500"/>
                                        <p:tgtEl>
                                          <p:spTgt spid="1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8">
                                            <p:txEl>
                                              <p:pRg st="3" end="3"/>
                                            </p:txEl>
                                          </p:spTgt>
                                        </p:tgtEl>
                                        <p:attrNameLst>
                                          <p:attrName>style.visibility</p:attrName>
                                        </p:attrNameLst>
                                      </p:cBhvr>
                                      <p:to>
                                        <p:strVal val="visible"/>
                                      </p:to>
                                    </p:set>
                                    <p:animEffect transition="in" filter="barn(inVertical)">
                                      <p:cBhvr>
                                        <p:cTn id="54" dur="500"/>
                                        <p:tgtEl>
                                          <p:spTgt spid="18">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
                                            <p:txEl>
                                              <p:pRg st="4" end="4"/>
                                            </p:txEl>
                                          </p:spTgt>
                                        </p:tgtEl>
                                        <p:attrNameLst>
                                          <p:attrName>style.visibility</p:attrName>
                                        </p:attrNameLst>
                                      </p:cBhvr>
                                      <p:to>
                                        <p:strVal val="visible"/>
                                      </p:to>
                                    </p:set>
                                    <p:animEffect transition="in" filter="wipe(left)">
                                      <p:cBhvr>
                                        <p:cTn id="64"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grpSp>
        <p:nvGrpSpPr>
          <p:cNvPr id="1395" name="Google Shape;1395;p62"/>
          <p:cNvGrpSpPr/>
          <p:nvPr/>
        </p:nvGrpSpPr>
        <p:grpSpPr>
          <a:xfrm>
            <a:off x="339316" y="1133480"/>
            <a:ext cx="3390373" cy="3356151"/>
            <a:chOff x="5413413" y="1390850"/>
            <a:chExt cx="2116653" cy="2633721"/>
          </a:xfrm>
        </p:grpSpPr>
        <p:sp>
          <p:nvSpPr>
            <p:cNvPr id="1396" name="Google Shape;1396;p62"/>
            <p:cNvSpPr/>
            <p:nvPr/>
          </p:nvSpPr>
          <p:spPr>
            <a:xfrm rot="570256">
              <a:off x="5531757" y="1558022"/>
              <a:ext cx="1886341" cy="2302877"/>
            </a:xfrm>
            <a:custGeom>
              <a:avLst/>
              <a:gdLst/>
              <a:ahLst/>
              <a:cxnLst/>
              <a:rect l="l" t="t" r="r" b="b"/>
              <a:pathLst>
                <a:path w="40970" h="40258" extrusionOk="0">
                  <a:moveTo>
                    <a:pt x="36554" y="1"/>
                  </a:moveTo>
                  <a:lnTo>
                    <a:pt x="1" y="4206"/>
                  </a:lnTo>
                  <a:lnTo>
                    <a:pt x="4730" y="40258"/>
                  </a:lnTo>
                  <a:cubicBezTo>
                    <a:pt x="4730" y="40258"/>
                    <a:pt x="37768" y="34001"/>
                    <a:pt x="40969" y="33395"/>
                  </a:cubicBezTo>
                  <a:cubicBezTo>
                    <a:pt x="37684" y="20840"/>
                    <a:pt x="36554" y="1"/>
                    <a:pt x="36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2"/>
            <p:cNvSpPr/>
            <p:nvPr/>
          </p:nvSpPr>
          <p:spPr>
            <a:xfrm rot="570256">
              <a:off x="5524241" y="1540713"/>
              <a:ext cx="1894997" cy="2333995"/>
            </a:xfrm>
            <a:custGeom>
              <a:avLst/>
              <a:gdLst/>
              <a:ahLst/>
              <a:cxnLst/>
              <a:rect l="l" t="t" r="r" b="b"/>
              <a:pathLst>
                <a:path w="41158" h="40802" extrusionOk="0">
                  <a:moveTo>
                    <a:pt x="36487" y="598"/>
                  </a:moveTo>
                  <a:lnTo>
                    <a:pt x="36487" y="598"/>
                  </a:lnTo>
                  <a:cubicBezTo>
                    <a:pt x="36652" y="3307"/>
                    <a:pt x="36856" y="6016"/>
                    <a:pt x="37119" y="8726"/>
                  </a:cubicBezTo>
                  <a:cubicBezTo>
                    <a:pt x="37391" y="11530"/>
                    <a:pt x="37684" y="14333"/>
                    <a:pt x="38040" y="17116"/>
                  </a:cubicBezTo>
                  <a:cubicBezTo>
                    <a:pt x="38395" y="19899"/>
                    <a:pt x="38814" y="22703"/>
                    <a:pt x="39295" y="25465"/>
                  </a:cubicBezTo>
                  <a:cubicBezTo>
                    <a:pt x="39546" y="26846"/>
                    <a:pt x="39818" y="28227"/>
                    <a:pt x="40111" y="29608"/>
                  </a:cubicBezTo>
                  <a:cubicBezTo>
                    <a:pt x="40425" y="30968"/>
                    <a:pt x="40739" y="32349"/>
                    <a:pt x="41115" y="33688"/>
                  </a:cubicBezTo>
                  <a:lnTo>
                    <a:pt x="31993" y="35320"/>
                  </a:lnTo>
                  <a:lnTo>
                    <a:pt x="22912" y="36952"/>
                  </a:lnTo>
                  <a:lnTo>
                    <a:pt x="13873" y="38626"/>
                  </a:lnTo>
                  <a:lnTo>
                    <a:pt x="5074" y="40300"/>
                  </a:lnTo>
                  <a:lnTo>
                    <a:pt x="5074" y="40300"/>
                  </a:lnTo>
                  <a:lnTo>
                    <a:pt x="3850" y="31533"/>
                  </a:lnTo>
                  <a:cubicBezTo>
                    <a:pt x="3432" y="28520"/>
                    <a:pt x="3034" y="25527"/>
                    <a:pt x="2616" y="22514"/>
                  </a:cubicBezTo>
                  <a:cubicBezTo>
                    <a:pt x="2218" y="19522"/>
                    <a:pt x="1842" y="16509"/>
                    <a:pt x="1444" y="13517"/>
                  </a:cubicBezTo>
                  <a:lnTo>
                    <a:pt x="333" y="4651"/>
                  </a:lnTo>
                  <a:lnTo>
                    <a:pt x="333" y="4651"/>
                  </a:lnTo>
                  <a:lnTo>
                    <a:pt x="9332" y="3662"/>
                  </a:lnTo>
                  <a:lnTo>
                    <a:pt x="18476" y="2658"/>
                  </a:lnTo>
                  <a:lnTo>
                    <a:pt x="27620" y="1633"/>
                  </a:lnTo>
                  <a:lnTo>
                    <a:pt x="36487" y="598"/>
                  </a:lnTo>
                  <a:close/>
                  <a:moveTo>
                    <a:pt x="36972" y="1"/>
                  </a:moveTo>
                  <a:lnTo>
                    <a:pt x="36700" y="22"/>
                  </a:lnTo>
                  <a:lnTo>
                    <a:pt x="27557" y="1068"/>
                  </a:lnTo>
                  <a:lnTo>
                    <a:pt x="18413" y="2156"/>
                  </a:lnTo>
                  <a:lnTo>
                    <a:pt x="9290" y="3244"/>
                  </a:lnTo>
                  <a:lnTo>
                    <a:pt x="147" y="4353"/>
                  </a:lnTo>
                  <a:lnTo>
                    <a:pt x="0" y="4374"/>
                  </a:lnTo>
                  <a:lnTo>
                    <a:pt x="21" y="4520"/>
                  </a:lnTo>
                  <a:lnTo>
                    <a:pt x="1256" y="13538"/>
                  </a:lnTo>
                  <a:cubicBezTo>
                    <a:pt x="1653" y="16530"/>
                    <a:pt x="2072" y="19543"/>
                    <a:pt x="2448" y="22535"/>
                  </a:cubicBezTo>
                  <a:cubicBezTo>
                    <a:pt x="2825" y="25548"/>
                    <a:pt x="3223" y="28540"/>
                    <a:pt x="3578" y="31553"/>
                  </a:cubicBezTo>
                  <a:lnTo>
                    <a:pt x="4687" y="40572"/>
                  </a:lnTo>
                  <a:lnTo>
                    <a:pt x="4729" y="40802"/>
                  </a:lnTo>
                  <a:lnTo>
                    <a:pt x="4938" y="40760"/>
                  </a:lnTo>
                  <a:lnTo>
                    <a:pt x="14040" y="39044"/>
                  </a:lnTo>
                  <a:lnTo>
                    <a:pt x="23142" y="37287"/>
                  </a:lnTo>
                  <a:lnTo>
                    <a:pt x="32181" y="35508"/>
                  </a:lnTo>
                  <a:lnTo>
                    <a:pt x="41157" y="33709"/>
                  </a:lnTo>
                  <a:cubicBezTo>
                    <a:pt x="40843" y="32307"/>
                    <a:pt x="40529" y="30947"/>
                    <a:pt x="40278" y="29566"/>
                  </a:cubicBezTo>
                  <a:cubicBezTo>
                    <a:pt x="40006" y="28185"/>
                    <a:pt x="39776" y="26804"/>
                    <a:pt x="39546" y="25423"/>
                  </a:cubicBezTo>
                  <a:cubicBezTo>
                    <a:pt x="39107" y="22640"/>
                    <a:pt x="38751" y="19857"/>
                    <a:pt x="38437" y="17074"/>
                  </a:cubicBezTo>
                  <a:cubicBezTo>
                    <a:pt x="38102" y="14271"/>
                    <a:pt x="37830" y="11488"/>
                    <a:pt x="37600" y="8684"/>
                  </a:cubicBezTo>
                  <a:cubicBezTo>
                    <a:pt x="37370" y="5880"/>
                    <a:pt x="37161" y="3076"/>
                    <a:pt x="36993" y="294"/>
                  </a:cubicBezTo>
                  <a:lnTo>
                    <a:pt x="369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2"/>
            <p:cNvSpPr/>
            <p:nvPr/>
          </p:nvSpPr>
          <p:spPr>
            <a:xfrm rot="456819">
              <a:off x="5663526" y="3340060"/>
              <a:ext cx="1735110" cy="511924"/>
            </a:xfrm>
            <a:custGeom>
              <a:avLst/>
              <a:gdLst/>
              <a:ahLst/>
              <a:cxnLst/>
              <a:rect l="l" t="t" r="r" b="b"/>
              <a:pathLst>
                <a:path w="37873" h="11174" extrusionOk="0">
                  <a:moveTo>
                    <a:pt x="36973" y="0"/>
                  </a:moveTo>
                  <a:lnTo>
                    <a:pt x="1" y="11174"/>
                  </a:lnTo>
                  <a:lnTo>
                    <a:pt x="1" y="11174"/>
                  </a:lnTo>
                  <a:lnTo>
                    <a:pt x="36240" y="4311"/>
                  </a:lnTo>
                  <a:cubicBezTo>
                    <a:pt x="37872" y="2741"/>
                    <a:pt x="36973" y="1"/>
                    <a:pt x="36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2"/>
            <p:cNvSpPr/>
            <p:nvPr/>
          </p:nvSpPr>
          <p:spPr>
            <a:xfrm rot="456819">
              <a:off x="5662806" y="3331619"/>
              <a:ext cx="1711149" cy="523470"/>
            </a:xfrm>
            <a:custGeom>
              <a:avLst/>
              <a:gdLst/>
              <a:ahLst/>
              <a:cxnLst/>
              <a:rect l="l" t="t" r="r" b="b"/>
              <a:pathLst>
                <a:path w="37350" h="11426" extrusionOk="0">
                  <a:moveTo>
                    <a:pt x="36909" y="313"/>
                  </a:moveTo>
                  <a:lnTo>
                    <a:pt x="36909" y="313"/>
                  </a:lnTo>
                  <a:cubicBezTo>
                    <a:pt x="37008" y="632"/>
                    <a:pt x="37064" y="963"/>
                    <a:pt x="37119" y="1277"/>
                  </a:cubicBezTo>
                  <a:cubicBezTo>
                    <a:pt x="37161" y="1654"/>
                    <a:pt x="37161" y="2031"/>
                    <a:pt x="37140" y="2407"/>
                  </a:cubicBezTo>
                  <a:cubicBezTo>
                    <a:pt x="37098" y="2784"/>
                    <a:pt x="37014" y="3160"/>
                    <a:pt x="36868" y="3516"/>
                  </a:cubicBezTo>
                  <a:cubicBezTo>
                    <a:pt x="36722" y="3851"/>
                    <a:pt x="36512" y="4165"/>
                    <a:pt x="36261" y="4437"/>
                  </a:cubicBezTo>
                  <a:cubicBezTo>
                    <a:pt x="34734" y="4688"/>
                    <a:pt x="33206" y="4939"/>
                    <a:pt x="31679" y="5211"/>
                  </a:cubicBezTo>
                  <a:lnTo>
                    <a:pt x="27139" y="6006"/>
                  </a:lnTo>
                  <a:lnTo>
                    <a:pt x="22598" y="6822"/>
                  </a:lnTo>
                  <a:lnTo>
                    <a:pt x="20338" y="7241"/>
                  </a:lnTo>
                  <a:lnTo>
                    <a:pt x="18079" y="7680"/>
                  </a:lnTo>
                  <a:cubicBezTo>
                    <a:pt x="16572" y="7973"/>
                    <a:pt x="15066" y="8266"/>
                    <a:pt x="13559" y="8580"/>
                  </a:cubicBezTo>
                  <a:lnTo>
                    <a:pt x="9061" y="9500"/>
                  </a:lnTo>
                  <a:lnTo>
                    <a:pt x="4541" y="10379"/>
                  </a:lnTo>
                  <a:lnTo>
                    <a:pt x="2174" y="10815"/>
                  </a:lnTo>
                  <a:lnTo>
                    <a:pt x="9333" y="8747"/>
                  </a:lnTo>
                  <a:lnTo>
                    <a:pt x="18602" y="6006"/>
                  </a:lnTo>
                  <a:cubicBezTo>
                    <a:pt x="21677" y="5064"/>
                    <a:pt x="24753" y="4144"/>
                    <a:pt x="27829" y="3181"/>
                  </a:cubicBezTo>
                  <a:lnTo>
                    <a:pt x="32432" y="1738"/>
                  </a:lnTo>
                  <a:lnTo>
                    <a:pt x="36909" y="313"/>
                  </a:lnTo>
                  <a:close/>
                  <a:moveTo>
                    <a:pt x="37077" y="1"/>
                  </a:moveTo>
                  <a:lnTo>
                    <a:pt x="36952" y="22"/>
                  </a:lnTo>
                  <a:lnTo>
                    <a:pt x="32328" y="1361"/>
                  </a:lnTo>
                  <a:lnTo>
                    <a:pt x="27683" y="2700"/>
                  </a:lnTo>
                  <a:cubicBezTo>
                    <a:pt x="24586" y="3600"/>
                    <a:pt x="21510" y="4541"/>
                    <a:pt x="18434" y="5462"/>
                  </a:cubicBezTo>
                  <a:lnTo>
                    <a:pt x="9207" y="8308"/>
                  </a:lnTo>
                  <a:lnTo>
                    <a:pt x="1" y="11216"/>
                  </a:lnTo>
                  <a:lnTo>
                    <a:pt x="42" y="11425"/>
                  </a:lnTo>
                  <a:lnTo>
                    <a:pt x="62" y="11421"/>
                  </a:lnTo>
                  <a:lnTo>
                    <a:pt x="62" y="11421"/>
                  </a:lnTo>
                  <a:lnTo>
                    <a:pt x="63" y="11425"/>
                  </a:lnTo>
                  <a:lnTo>
                    <a:pt x="106" y="11413"/>
                  </a:lnTo>
                  <a:lnTo>
                    <a:pt x="106" y="11413"/>
                  </a:lnTo>
                  <a:lnTo>
                    <a:pt x="4583" y="10546"/>
                  </a:lnTo>
                  <a:lnTo>
                    <a:pt x="9123" y="9709"/>
                  </a:lnTo>
                  <a:lnTo>
                    <a:pt x="13664" y="8914"/>
                  </a:lnTo>
                  <a:cubicBezTo>
                    <a:pt x="15191" y="8663"/>
                    <a:pt x="16719" y="8391"/>
                    <a:pt x="18225" y="8098"/>
                  </a:cubicBezTo>
                  <a:lnTo>
                    <a:pt x="20485" y="7680"/>
                  </a:lnTo>
                  <a:lnTo>
                    <a:pt x="22765" y="7241"/>
                  </a:lnTo>
                  <a:lnTo>
                    <a:pt x="27285" y="6362"/>
                  </a:lnTo>
                  <a:lnTo>
                    <a:pt x="31804" y="5441"/>
                  </a:lnTo>
                  <a:cubicBezTo>
                    <a:pt x="33290" y="5127"/>
                    <a:pt x="34797" y="4813"/>
                    <a:pt x="36282" y="4500"/>
                  </a:cubicBezTo>
                  <a:cubicBezTo>
                    <a:pt x="36554" y="4207"/>
                    <a:pt x="36805" y="3914"/>
                    <a:pt x="36973" y="3558"/>
                  </a:cubicBezTo>
                  <a:cubicBezTo>
                    <a:pt x="37119" y="3202"/>
                    <a:pt x="37245" y="2826"/>
                    <a:pt x="37286" y="2428"/>
                  </a:cubicBezTo>
                  <a:cubicBezTo>
                    <a:pt x="37349" y="2051"/>
                    <a:pt x="37349" y="1654"/>
                    <a:pt x="37328" y="1256"/>
                  </a:cubicBezTo>
                  <a:cubicBezTo>
                    <a:pt x="37286" y="880"/>
                    <a:pt x="37224" y="482"/>
                    <a:pt x="37119" y="106"/>
                  </a:cubicBezTo>
                  <a:lnTo>
                    <a:pt x="370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62"/>
          <p:cNvGrpSpPr/>
          <p:nvPr/>
        </p:nvGrpSpPr>
        <p:grpSpPr>
          <a:xfrm rot="899960">
            <a:off x="7090740" y="494684"/>
            <a:ext cx="1144559" cy="1279296"/>
            <a:chOff x="616200" y="3359625"/>
            <a:chExt cx="1261050" cy="1409500"/>
          </a:xfrm>
        </p:grpSpPr>
        <p:sp>
          <p:nvSpPr>
            <p:cNvPr id="1415" name="Google Shape;1415;p62"/>
            <p:cNvSpPr/>
            <p:nvPr/>
          </p:nvSpPr>
          <p:spPr>
            <a:xfrm>
              <a:off x="1296675" y="4325175"/>
              <a:ext cx="78425" cy="124675"/>
            </a:xfrm>
            <a:custGeom>
              <a:avLst/>
              <a:gdLst/>
              <a:ahLst/>
              <a:cxnLst/>
              <a:rect l="l" t="t" r="r" b="b"/>
              <a:pathLst>
                <a:path w="3137" h="4987" extrusionOk="0">
                  <a:moveTo>
                    <a:pt x="1402" y="678"/>
                  </a:moveTo>
                  <a:cubicBezTo>
                    <a:pt x="1469" y="1211"/>
                    <a:pt x="1669" y="1678"/>
                    <a:pt x="1902" y="2179"/>
                  </a:cubicBezTo>
                  <a:cubicBezTo>
                    <a:pt x="2121" y="2616"/>
                    <a:pt x="2778" y="4339"/>
                    <a:pt x="1794" y="4339"/>
                  </a:cubicBezTo>
                  <a:cubicBezTo>
                    <a:pt x="1727" y="4339"/>
                    <a:pt x="1652" y="4331"/>
                    <a:pt x="1569" y="4314"/>
                  </a:cubicBezTo>
                  <a:cubicBezTo>
                    <a:pt x="568" y="4147"/>
                    <a:pt x="735" y="2779"/>
                    <a:pt x="935" y="2112"/>
                  </a:cubicBezTo>
                  <a:cubicBezTo>
                    <a:pt x="1102" y="1645"/>
                    <a:pt x="1268" y="1178"/>
                    <a:pt x="1402" y="678"/>
                  </a:cubicBezTo>
                  <a:close/>
                  <a:moveTo>
                    <a:pt x="1368" y="1"/>
                  </a:moveTo>
                  <a:cubicBezTo>
                    <a:pt x="1302" y="1"/>
                    <a:pt x="1232" y="35"/>
                    <a:pt x="1202" y="111"/>
                  </a:cubicBezTo>
                  <a:cubicBezTo>
                    <a:pt x="901" y="1145"/>
                    <a:pt x="1" y="2245"/>
                    <a:pt x="168" y="3413"/>
                  </a:cubicBezTo>
                  <a:cubicBezTo>
                    <a:pt x="301" y="4113"/>
                    <a:pt x="835" y="4947"/>
                    <a:pt x="1635" y="4981"/>
                  </a:cubicBezTo>
                  <a:cubicBezTo>
                    <a:pt x="1673" y="4984"/>
                    <a:pt x="1710" y="4986"/>
                    <a:pt x="1747" y="4986"/>
                  </a:cubicBezTo>
                  <a:cubicBezTo>
                    <a:pt x="2389" y="4986"/>
                    <a:pt x="2842" y="4444"/>
                    <a:pt x="2936" y="3813"/>
                  </a:cubicBezTo>
                  <a:cubicBezTo>
                    <a:pt x="3136" y="2546"/>
                    <a:pt x="2036" y="1645"/>
                    <a:pt x="2002" y="411"/>
                  </a:cubicBezTo>
                  <a:cubicBezTo>
                    <a:pt x="2002" y="208"/>
                    <a:pt x="1865" y="112"/>
                    <a:pt x="1715" y="112"/>
                  </a:cubicBezTo>
                  <a:cubicBezTo>
                    <a:pt x="1642" y="112"/>
                    <a:pt x="1567" y="134"/>
                    <a:pt x="1502" y="177"/>
                  </a:cubicBezTo>
                  <a:lnTo>
                    <a:pt x="1502" y="144"/>
                  </a:lnTo>
                  <a:cubicBezTo>
                    <a:pt x="1520" y="52"/>
                    <a:pt x="1448" y="1"/>
                    <a:pt x="13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2"/>
            <p:cNvSpPr/>
            <p:nvPr/>
          </p:nvSpPr>
          <p:spPr>
            <a:xfrm>
              <a:off x="1310850" y="4342100"/>
              <a:ext cx="55275" cy="91550"/>
            </a:xfrm>
            <a:custGeom>
              <a:avLst/>
              <a:gdLst/>
              <a:ahLst/>
              <a:cxnLst/>
              <a:rect l="l" t="t" r="r" b="b"/>
              <a:pathLst>
                <a:path w="2211" h="3662" extrusionOk="0">
                  <a:moveTo>
                    <a:pt x="835" y="1"/>
                  </a:moveTo>
                  <a:cubicBezTo>
                    <a:pt x="701" y="501"/>
                    <a:pt x="535" y="968"/>
                    <a:pt x="368" y="1435"/>
                  </a:cubicBezTo>
                  <a:cubicBezTo>
                    <a:pt x="168" y="2102"/>
                    <a:pt x="1" y="3470"/>
                    <a:pt x="1002" y="3637"/>
                  </a:cubicBezTo>
                  <a:cubicBezTo>
                    <a:pt x="1085" y="3654"/>
                    <a:pt x="1160" y="3662"/>
                    <a:pt x="1227" y="3662"/>
                  </a:cubicBezTo>
                  <a:cubicBezTo>
                    <a:pt x="2211" y="3662"/>
                    <a:pt x="1554" y="1939"/>
                    <a:pt x="1335" y="1502"/>
                  </a:cubicBezTo>
                  <a:cubicBezTo>
                    <a:pt x="1102" y="1001"/>
                    <a:pt x="902" y="534"/>
                    <a:pt x="835"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2"/>
            <p:cNvSpPr/>
            <p:nvPr/>
          </p:nvSpPr>
          <p:spPr>
            <a:xfrm>
              <a:off x="1506825" y="4375225"/>
              <a:ext cx="78425" cy="124550"/>
            </a:xfrm>
            <a:custGeom>
              <a:avLst/>
              <a:gdLst/>
              <a:ahLst/>
              <a:cxnLst/>
              <a:rect l="l" t="t" r="r" b="b"/>
              <a:pathLst>
                <a:path w="3137" h="4982" extrusionOk="0">
                  <a:moveTo>
                    <a:pt x="1402" y="677"/>
                  </a:moveTo>
                  <a:cubicBezTo>
                    <a:pt x="1469" y="1211"/>
                    <a:pt x="1669" y="1678"/>
                    <a:pt x="1902" y="2178"/>
                  </a:cubicBezTo>
                  <a:cubicBezTo>
                    <a:pt x="2121" y="2615"/>
                    <a:pt x="2778" y="4338"/>
                    <a:pt x="1794" y="4338"/>
                  </a:cubicBezTo>
                  <a:cubicBezTo>
                    <a:pt x="1727" y="4338"/>
                    <a:pt x="1652" y="4330"/>
                    <a:pt x="1569" y="4313"/>
                  </a:cubicBezTo>
                  <a:cubicBezTo>
                    <a:pt x="568" y="4146"/>
                    <a:pt x="735" y="2779"/>
                    <a:pt x="935" y="2111"/>
                  </a:cubicBezTo>
                  <a:cubicBezTo>
                    <a:pt x="1102" y="1644"/>
                    <a:pt x="1302" y="1177"/>
                    <a:pt x="1402" y="677"/>
                  </a:cubicBezTo>
                  <a:close/>
                  <a:moveTo>
                    <a:pt x="1368" y="0"/>
                  </a:moveTo>
                  <a:cubicBezTo>
                    <a:pt x="1302" y="0"/>
                    <a:pt x="1232" y="35"/>
                    <a:pt x="1202" y="110"/>
                  </a:cubicBezTo>
                  <a:cubicBezTo>
                    <a:pt x="901" y="1144"/>
                    <a:pt x="1" y="2245"/>
                    <a:pt x="168" y="3412"/>
                  </a:cubicBezTo>
                  <a:cubicBezTo>
                    <a:pt x="301" y="4113"/>
                    <a:pt x="835" y="4947"/>
                    <a:pt x="1635" y="4980"/>
                  </a:cubicBezTo>
                  <a:cubicBezTo>
                    <a:pt x="1655" y="4981"/>
                    <a:pt x="1675" y="4982"/>
                    <a:pt x="1694" y="4982"/>
                  </a:cubicBezTo>
                  <a:cubicBezTo>
                    <a:pt x="2364" y="4982"/>
                    <a:pt x="2839" y="4429"/>
                    <a:pt x="2936" y="3813"/>
                  </a:cubicBezTo>
                  <a:cubicBezTo>
                    <a:pt x="3136" y="2545"/>
                    <a:pt x="2036" y="1611"/>
                    <a:pt x="2036" y="410"/>
                  </a:cubicBezTo>
                  <a:cubicBezTo>
                    <a:pt x="2013" y="207"/>
                    <a:pt x="1869" y="111"/>
                    <a:pt x="1716" y="111"/>
                  </a:cubicBezTo>
                  <a:cubicBezTo>
                    <a:pt x="1642" y="111"/>
                    <a:pt x="1567" y="133"/>
                    <a:pt x="1502" y="177"/>
                  </a:cubicBezTo>
                  <a:lnTo>
                    <a:pt x="1502" y="143"/>
                  </a:lnTo>
                  <a:cubicBezTo>
                    <a:pt x="1520" y="52"/>
                    <a:pt x="1448" y="0"/>
                    <a:pt x="136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2"/>
            <p:cNvSpPr/>
            <p:nvPr/>
          </p:nvSpPr>
          <p:spPr>
            <a:xfrm>
              <a:off x="1521000" y="4392150"/>
              <a:ext cx="55275" cy="91550"/>
            </a:xfrm>
            <a:custGeom>
              <a:avLst/>
              <a:gdLst/>
              <a:ahLst/>
              <a:cxnLst/>
              <a:rect l="l" t="t" r="r" b="b"/>
              <a:pathLst>
                <a:path w="2211" h="3662" extrusionOk="0">
                  <a:moveTo>
                    <a:pt x="835" y="0"/>
                  </a:moveTo>
                  <a:cubicBezTo>
                    <a:pt x="735" y="500"/>
                    <a:pt x="535" y="967"/>
                    <a:pt x="368" y="1434"/>
                  </a:cubicBezTo>
                  <a:cubicBezTo>
                    <a:pt x="168" y="2102"/>
                    <a:pt x="1" y="3469"/>
                    <a:pt x="1002" y="3636"/>
                  </a:cubicBezTo>
                  <a:cubicBezTo>
                    <a:pt x="1085" y="3653"/>
                    <a:pt x="1160" y="3661"/>
                    <a:pt x="1227" y="3661"/>
                  </a:cubicBezTo>
                  <a:cubicBezTo>
                    <a:pt x="2211" y="3661"/>
                    <a:pt x="1554" y="1938"/>
                    <a:pt x="1335" y="1501"/>
                  </a:cubicBezTo>
                  <a:cubicBezTo>
                    <a:pt x="1102" y="1001"/>
                    <a:pt x="902" y="534"/>
                    <a:pt x="835"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2"/>
            <p:cNvSpPr/>
            <p:nvPr/>
          </p:nvSpPr>
          <p:spPr>
            <a:xfrm>
              <a:off x="1686950" y="4254300"/>
              <a:ext cx="78425" cy="124550"/>
            </a:xfrm>
            <a:custGeom>
              <a:avLst/>
              <a:gdLst/>
              <a:ahLst/>
              <a:cxnLst/>
              <a:rect l="l" t="t" r="r" b="b"/>
              <a:pathLst>
                <a:path w="3137" h="4982" extrusionOk="0">
                  <a:moveTo>
                    <a:pt x="1402" y="677"/>
                  </a:moveTo>
                  <a:cubicBezTo>
                    <a:pt x="1469" y="1211"/>
                    <a:pt x="1669" y="1678"/>
                    <a:pt x="1902" y="2178"/>
                  </a:cubicBezTo>
                  <a:cubicBezTo>
                    <a:pt x="2090" y="2615"/>
                    <a:pt x="2774" y="4338"/>
                    <a:pt x="1794" y="4338"/>
                  </a:cubicBezTo>
                  <a:cubicBezTo>
                    <a:pt x="1727" y="4338"/>
                    <a:pt x="1652" y="4330"/>
                    <a:pt x="1569" y="4313"/>
                  </a:cubicBezTo>
                  <a:cubicBezTo>
                    <a:pt x="568" y="4146"/>
                    <a:pt x="735" y="2779"/>
                    <a:pt x="935" y="2112"/>
                  </a:cubicBezTo>
                  <a:cubicBezTo>
                    <a:pt x="1068" y="1645"/>
                    <a:pt x="1269" y="1178"/>
                    <a:pt x="1402" y="677"/>
                  </a:cubicBezTo>
                  <a:close/>
                  <a:moveTo>
                    <a:pt x="1343" y="1"/>
                  </a:moveTo>
                  <a:cubicBezTo>
                    <a:pt x="1279" y="1"/>
                    <a:pt x="1217" y="35"/>
                    <a:pt x="1202" y="110"/>
                  </a:cubicBezTo>
                  <a:cubicBezTo>
                    <a:pt x="868" y="1144"/>
                    <a:pt x="1" y="2245"/>
                    <a:pt x="168" y="3379"/>
                  </a:cubicBezTo>
                  <a:cubicBezTo>
                    <a:pt x="268" y="4113"/>
                    <a:pt x="835" y="4947"/>
                    <a:pt x="1602" y="4980"/>
                  </a:cubicBezTo>
                  <a:cubicBezTo>
                    <a:pt x="1623" y="4981"/>
                    <a:pt x="1643" y="4982"/>
                    <a:pt x="1663" y="4982"/>
                  </a:cubicBezTo>
                  <a:cubicBezTo>
                    <a:pt x="2362" y="4982"/>
                    <a:pt x="2807" y="4429"/>
                    <a:pt x="2936" y="3813"/>
                  </a:cubicBezTo>
                  <a:cubicBezTo>
                    <a:pt x="3137" y="2545"/>
                    <a:pt x="2002" y="1611"/>
                    <a:pt x="2002" y="410"/>
                  </a:cubicBezTo>
                  <a:cubicBezTo>
                    <a:pt x="2002" y="208"/>
                    <a:pt x="1850" y="111"/>
                    <a:pt x="1700" y="111"/>
                  </a:cubicBezTo>
                  <a:cubicBezTo>
                    <a:pt x="1628" y="111"/>
                    <a:pt x="1556" y="134"/>
                    <a:pt x="1502" y="177"/>
                  </a:cubicBezTo>
                  <a:lnTo>
                    <a:pt x="1502" y="144"/>
                  </a:lnTo>
                  <a:cubicBezTo>
                    <a:pt x="1502" y="52"/>
                    <a:pt x="1421" y="1"/>
                    <a:pt x="134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2"/>
            <p:cNvSpPr/>
            <p:nvPr/>
          </p:nvSpPr>
          <p:spPr>
            <a:xfrm>
              <a:off x="1701150" y="4271225"/>
              <a:ext cx="55150" cy="91550"/>
            </a:xfrm>
            <a:custGeom>
              <a:avLst/>
              <a:gdLst/>
              <a:ahLst/>
              <a:cxnLst/>
              <a:rect l="l" t="t" r="r" b="b"/>
              <a:pathLst>
                <a:path w="2206" h="3662" extrusionOk="0">
                  <a:moveTo>
                    <a:pt x="834" y="0"/>
                  </a:moveTo>
                  <a:cubicBezTo>
                    <a:pt x="701" y="501"/>
                    <a:pt x="500" y="968"/>
                    <a:pt x="367" y="1435"/>
                  </a:cubicBezTo>
                  <a:cubicBezTo>
                    <a:pt x="167" y="2102"/>
                    <a:pt x="0" y="3469"/>
                    <a:pt x="1001" y="3636"/>
                  </a:cubicBezTo>
                  <a:cubicBezTo>
                    <a:pt x="1084" y="3653"/>
                    <a:pt x="1159" y="3661"/>
                    <a:pt x="1226" y="3661"/>
                  </a:cubicBezTo>
                  <a:cubicBezTo>
                    <a:pt x="2206" y="3661"/>
                    <a:pt x="1522" y="1938"/>
                    <a:pt x="1334" y="1501"/>
                  </a:cubicBezTo>
                  <a:cubicBezTo>
                    <a:pt x="1101" y="1001"/>
                    <a:pt x="901" y="534"/>
                    <a:pt x="834"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2"/>
            <p:cNvSpPr/>
            <p:nvPr/>
          </p:nvSpPr>
          <p:spPr>
            <a:xfrm>
              <a:off x="1107375" y="4350200"/>
              <a:ext cx="79250" cy="124550"/>
            </a:xfrm>
            <a:custGeom>
              <a:avLst/>
              <a:gdLst/>
              <a:ahLst/>
              <a:cxnLst/>
              <a:rect l="l" t="t" r="r" b="b"/>
              <a:pathLst>
                <a:path w="3170" h="4982" extrusionOk="0">
                  <a:moveTo>
                    <a:pt x="1435" y="677"/>
                  </a:moveTo>
                  <a:cubicBezTo>
                    <a:pt x="1468" y="1211"/>
                    <a:pt x="1669" y="1678"/>
                    <a:pt x="1935" y="2178"/>
                  </a:cubicBezTo>
                  <a:cubicBezTo>
                    <a:pt x="2123" y="2616"/>
                    <a:pt x="2778" y="4338"/>
                    <a:pt x="1794" y="4338"/>
                  </a:cubicBezTo>
                  <a:cubicBezTo>
                    <a:pt x="1727" y="4338"/>
                    <a:pt x="1652" y="4330"/>
                    <a:pt x="1569" y="4313"/>
                  </a:cubicBezTo>
                  <a:cubicBezTo>
                    <a:pt x="601" y="4147"/>
                    <a:pt x="735" y="2779"/>
                    <a:pt x="935" y="2112"/>
                  </a:cubicBezTo>
                  <a:cubicBezTo>
                    <a:pt x="1102" y="1645"/>
                    <a:pt x="1302" y="1178"/>
                    <a:pt x="1435" y="677"/>
                  </a:cubicBezTo>
                  <a:close/>
                  <a:moveTo>
                    <a:pt x="1376" y="1"/>
                  </a:moveTo>
                  <a:cubicBezTo>
                    <a:pt x="1312" y="1"/>
                    <a:pt x="1250" y="35"/>
                    <a:pt x="1235" y="110"/>
                  </a:cubicBezTo>
                  <a:cubicBezTo>
                    <a:pt x="901" y="1144"/>
                    <a:pt x="1" y="2245"/>
                    <a:pt x="201" y="3413"/>
                  </a:cubicBezTo>
                  <a:cubicBezTo>
                    <a:pt x="301" y="4113"/>
                    <a:pt x="835" y="4947"/>
                    <a:pt x="1635" y="4980"/>
                  </a:cubicBezTo>
                  <a:cubicBezTo>
                    <a:pt x="1655" y="4981"/>
                    <a:pt x="1674" y="4982"/>
                    <a:pt x="1694" y="4982"/>
                  </a:cubicBezTo>
                  <a:cubicBezTo>
                    <a:pt x="2364" y="4982"/>
                    <a:pt x="2839" y="4429"/>
                    <a:pt x="2936" y="3813"/>
                  </a:cubicBezTo>
                  <a:cubicBezTo>
                    <a:pt x="3170" y="2545"/>
                    <a:pt x="2036" y="1611"/>
                    <a:pt x="2036" y="411"/>
                  </a:cubicBezTo>
                  <a:cubicBezTo>
                    <a:pt x="2036" y="208"/>
                    <a:pt x="1883" y="112"/>
                    <a:pt x="1733" y="112"/>
                  </a:cubicBezTo>
                  <a:cubicBezTo>
                    <a:pt x="1661" y="112"/>
                    <a:pt x="1589" y="134"/>
                    <a:pt x="1535" y="177"/>
                  </a:cubicBezTo>
                  <a:lnTo>
                    <a:pt x="1535" y="144"/>
                  </a:lnTo>
                  <a:cubicBezTo>
                    <a:pt x="1535" y="52"/>
                    <a:pt x="1455" y="1"/>
                    <a:pt x="137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2"/>
            <p:cNvSpPr/>
            <p:nvPr/>
          </p:nvSpPr>
          <p:spPr>
            <a:xfrm>
              <a:off x="1122400" y="4367125"/>
              <a:ext cx="54425" cy="91550"/>
            </a:xfrm>
            <a:custGeom>
              <a:avLst/>
              <a:gdLst/>
              <a:ahLst/>
              <a:cxnLst/>
              <a:rect l="l" t="t" r="r" b="b"/>
              <a:pathLst>
                <a:path w="2177" h="3662" extrusionOk="0">
                  <a:moveTo>
                    <a:pt x="834" y="0"/>
                  </a:moveTo>
                  <a:cubicBezTo>
                    <a:pt x="701" y="501"/>
                    <a:pt x="501" y="968"/>
                    <a:pt x="334" y="1435"/>
                  </a:cubicBezTo>
                  <a:cubicBezTo>
                    <a:pt x="134" y="2102"/>
                    <a:pt x="0" y="3470"/>
                    <a:pt x="968" y="3636"/>
                  </a:cubicBezTo>
                  <a:cubicBezTo>
                    <a:pt x="1051" y="3653"/>
                    <a:pt x="1126" y="3661"/>
                    <a:pt x="1193" y="3661"/>
                  </a:cubicBezTo>
                  <a:cubicBezTo>
                    <a:pt x="2177" y="3661"/>
                    <a:pt x="1522" y="1939"/>
                    <a:pt x="1334" y="1501"/>
                  </a:cubicBezTo>
                  <a:cubicBezTo>
                    <a:pt x="1068" y="1001"/>
                    <a:pt x="867" y="534"/>
                    <a:pt x="834"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2"/>
            <p:cNvSpPr/>
            <p:nvPr/>
          </p:nvSpPr>
          <p:spPr>
            <a:xfrm>
              <a:off x="1239150" y="4535875"/>
              <a:ext cx="79250" cy="124850"/>
            </a:xfrm>
            <a:custGeom>
              <a:avLst/>
              <a:gdLst/>
              <a:ahLst/>
              <a:cxnLst/>
              <a:rect l="l" t="t" r="r" b="b"/>
              <a:pathLst>
                <a:path w="3170" h="4994" extrusionOk="0">
                  <a:moveTo>
                    <a:pt x="1401" y="689"/>
                  </a:moveTo>
                  <a:cubicBezTo>
                    <a:pt x="1468" y="1223"/>
                    <a:pt x="1668" y="1690"/>
                    <a:pt x="1902" y="2190"/>
                  </a:cubicBezTo>
                  <a:cubicBezTo>
                    <a:pt x="2122" y="2599"/>
                    <a:pt x="2787" y="4344"/>
                    <a:pt x="1770" y="4344"/>
                  </a:cubicBezTo>
                  <a:cubicBezTo>
                    <a:pt x="1709" y="4344"/>
                    <a:pt x="1642" y="4338"/>
                    <a:pt x="1568" y="4325"/>
                  </a:cubicBezTo>
                  <a:cubicBezTo>
                    <a:pt x="567" y="4125"/>
                    <a:pt x="734" y="2757"/>
                    <a:pt x="934" y="2123"/>
                  </a:cubicBezTo>
                  <a:cubicBezTo>
                    <a:pt x="1101" y="1623"/>
                    <a:pt x="1301" y="1156"/>
                    <a:pt x="1401" y="689"/>
                  </a:cubicBezTo>
                  <a:close/>
                  <a:moveTo>
                    <a:pt x="1379" y="1"/>
                  </a:moveTo>
                  <a:cubicBezTo>
                    <a:pt x="1310" y="1"/>
                    <a:pt x="1233" y="42"/>
                    <a:pt x="1201" y="122"/>
                  </a:cubicBezTo>
                  <a:cubicBezTo>
                    <a:pt x="901" y="1156"/>
                    <a:pt x="0" y="2257"/>
                    <a:pt x="167" y="3391"/>
                  </a:cubicBezTo>
                  <a:cubicBezTo>
                    <a:pt x="300" y="4125"/>
                    <a:pt x="834" y="4925"/>
                    <a:pt x="1635" y="4992"/>
                  </a:cubicBezTo>
                  <a:cubicBezTo>
                    <a:pt x="1654" y="4993"/>
                    <a:pt x="1674" y="4994"/>
                    <a:pt x="1693" y="4994"/>
                  </a:cubicBezTo>
                  <a:cubicBezTo>
                    <a:pt x="2363" y="4994"/>
                    <a:pt x="2838" y="4440"/>
                    <a:pt x="2936" y="3791"/>
                  </a:cubicBezTo>
                  <a:cubicBezTo>
                    <a:pt x="3169" y="2524"/>
                    <a:pt x="2035" y="1623"/>
                    <a:pt x="2035" y="422"/>
                  </a:cubicBezTo>
                  <a:cubicBezTo>
                    <a:pt x="2011" y="210"/>
                    <a:pt x="1854" y="97"/>
                    <a:pt x="1693" y="97"/>
                  </a:cubicBezTo>
                  <a:cubicBezTo>
                    <a:pt x="1627" y="97"/>
                    <a:pt x="1560" y="116"/>
                    <a:pt x="1501" y="155"/>
                  </a:cubicBezTo>
                  <a:cubicBezTo>
                    <a:pt x="1519" y="51"/>
                    <a:pt x="1454" y="1"/>
                    <a:pt x="137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2"/>
            <p:cNvSpPr/>
            <p:nvPr/>
          </p:nvSpPr>
          <p:spPr>
            <a:xfrm>
              <a:off x="1253325" y="4553100"/>
              <a:ext cx="55525" cy="91400"/>
            </a:xfrm>
            <a:custGeom>
              <a:avLst/>
              <a:gdLst/>
              <a:ahLst/>
              <a:cxnLst/>
              <a:rect l="l" t="t" r="r" b="b"/>
              <a:pathLst>
                <a:path w="2221" h="3656" extrusionOk="0">
                  <a:moveTo>
                    <a:pt x="834" y="0"/>
                  </a:moveTo>
                  <a:cubicBezTo>
                    <a:pt x="734" y="467"/>
                    <a:pt x="534" y="934"/>
                    <a:pt x="367" y="1434"/>
                  </a:cubicBezTo>
                  <a:cubicBezTo>
                    <a:pt x="167" y="2068"/>
                    <a:pt x="0" y="3436"/>
                    <a:pt x="1001" y="3636"/>
                  </a:cubicBezTo>
                  <a:cubicBezTo>
                    <a:pt x="1075" y="3649"/>
                    <a:pt x="1142" y="3655"/>
                    <a:pt x="1203" y="3655"/>
                  </a:cubicBezTo>
                  <a:cubicBezTo>
                    <a:pt x="2220" y="3655"/>
                    <a:pt x="1555" y="1910"/>
                    <a:pt x="1335" y="1501"/>
                  </a:cubicBezTo>
                  <a:cubicBezTo>
                    <a:pt x="1101" y="1001"/>
                    <a:pt x="901" y="534"/>
                    <a:pt x="834"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2"/>
            <p:cNvSpPr/>
            <p:nvPr/>
          </p:nvSpPr>
          <p:spPr>
            <a:xfrm>
              <a:off x="1419275" y="4588700"/>
              <a:ext cx="78400" cy="124650"/>
            </a:xfrm>
            <a:custGeom>
              <a:avLst/>
              <a:gdLst/>
              <a:ahLst/>
              <a:cxnLst/>
              <a:rect l="l" t="t" r="r" b="b"/>
              <a:pathLst>
                <a:path w="3136" h="4986" extrusionOk="0">
                  <a:moveTo>
                    <a:pt x="1401" y="678"/>
                  </a:moveTo>
                  <a:cubicBezTo>
                    <a:pt x="1468" y="1211"/>
                    <a:pt x="1668" y="1678"/>
                    <a:pt x="1902" y="2179"/>
                  </a:cubicBezTo>
                  <a:cubicBezTo>
                    <a:pt x="2120" y="2616"/>
                    <a:pt x="2777" y="4339"/>
                    <a:pt x="1794" y="4339"/>
                  </a:cubicBezTo>
                  <a:cubicBezTo>
                    <a:pt x="1726" y="4339"/>
                    <a:pt x="1651" y="4331"/>
                    <a:pt x="1568" y="4313"/>
                  </a:cubicBezTo>
                  <a:cubicBezTo>
                    <a:pt x="567" y="4147"/>
                    <a:pt x="734" y="2779"/>
                    <a:pt x="934" y="2112"/>
                  </a:cubicBezTo>
                  <a:cubicBezTo>
                    <a:pt x="1101" y="1645"/>
                    <a:pt x="1268" y="1178"/>
                    <a:pt x="1401" y="678"/>
                  </a:cubicBezTo>
                  <a:close/>
                  <a:moveTo>
                    <a:pt x="1354" y="1"/>
                  </a:moveTo>
                  <a:cubicBezTo>
                    <a:pt x="1285" y="1"/>
                    <a:pt x="1216" y="35"/>
                    <a:pt x="1201" y="110"/>
                  </a:cubicBezTo>
                  <a:cubicBezTo>
                    <a:pt x="868" y="1145"/>
                    <a:pt x="0" y="2245"/>
                    <a:pt x="167" y="3413"/>
                  </a:cubicBezTo>
                  <a:cubicBezTo>
                    <a:pt x="267" y="4113"/>
                    <a:pt x="834" y="4947"/>
                    <a:pt x="1635" y="4981"/>
                  </a:cubicBezTo>
                  <a:cubicBezTo>
                    <a:pt x="1673" y="4984"/>
                    <a:pt x="1710" y="4986"/>
                    <a:pt x="1746" y="4986"/>
                  </a:cubicBezTo>
                  <a:cubicBezTo>
                    <a:pt x="2385" y="4986"/>
                    <a:pt x="2809" y="4444"/>
                    <a:pt x="2936" y="3813"/>
                  </a:cubicBezTo>
                  <a:cubicBezTo>
                    <a:pt x="3136" y="2546"/>
                    <a:pt x="2002" y="1645"/>
                    <a:pt x="2002" y="411"/>
                  </a:cubicBezTo>
                  <a:cubicBezTo>
                    <a:pt x="2002" y="208"/>
                    <a:pt x="1850" y="112"/>
                    <a:pt x="1699" y="112"/>
                  </a:cubicBezTo>
                  <a:cubicBezTo>
                    <a:pt x="1627" y="112"/>
                    <a:pt x="1556" y="134"/>
                    <a:pt x="1501" y="177"/>
                  </a:cubicBezTo>
                  <a:lnTo>
                    <a:pt x="1501" y="144"/>
                  </a:lnTo>
                  <a:cubicBezTo>
                    <a:pt x="1520" y="52"/>
                    <a:pt x="1437" y="1"/>
                    <a:pt x="135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2"/>
            <p:cNvSpPr/>
            <p:nvPr/>
          </p:nvSpPr>
          <p:spPr>
            <a:xfrm>
              <a:off x="1433450" y="4605625"/>
              <a:ext cx="55275" cy="91550"/>
            </a:xfrm>
            <a:custGeom>
              <a:avLst/>
              <a:gdLst/>
              <a:ahLst/>
              <a:cxnLst/>
              <a:rect l="l" t="t" r="r" b="b"/>
              <a:pathLst>
                <a:path w="2211" h="3662" extrusionOk="0">
                  <a:moveTo>
                    <a:pt x="834" y="1"/>
                  </a:moveTo>
                  <a:cubicBezTo>
                    <a:pt x="701" y="501"/>
                    <a:pt x="534" y="968"/>
                    <a:pt x="367" y="1435"/>
                  </a:cubicBezTo>
                  <a:cubicBezTo>
                    <a:pt x="167" y="2102"/>
                    <a:pt x="0" y="3470"/>
                    <a:pt x="1001" y="3636"/>
                  </a:cubicBezTo>
                  <a:cubicBezTo>
                    <a:pt x="1084" y="3654"/>
                    <a:pt x="1159" y="3662"/>
                    <a:pt x="1227" y="3662"/>
                  </a:cubicBezTo>
                  <a:cubicBezTo>
                    <a:pt x="2210" y="3662"/>
                    <a:pt x="1553" y="1939"/>
                    <a:pt x="1335" y="1502"/>
                  </a:cubicBezTo>
                  <a:cubicBezTo>
                    <a:pt x="1101" y="1001"/>
                    <a:pt x="901" y="534"/>
                    <a:pt x="834" y="1"/>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2"/>
            <p:cNvSpPr/>
            <p:nvPr/>
          </p:nvSpPr>
          <p:spPr>
            <a:xfrm>
              <a:off x="1658600" y="4468625"/>
              <a:ext cx="79250" cy="124650"/>
            </a:xfrm>
            <a:custGeom>
              <a:avLst/>
              <a:gdLst/>
              <a:ahLst/>
              <a:cxnLst/>
              <a:rect l="l" t="t" r="r" b="b"/>
              <a:pathLst>
                <a:path w="3170" h="4986" extrusionOk="0">
                  <a:moveTo>
                    <a:pt x="1402" y="677"/>
                  </a:moveTo>
                  <a:cubicBezTo>
                    <a:pt x="1469" y="1211"/>
                    <a:pt x="1669" y="1678"/>
                    <a:pt x="1902" y="2178"/>
                  </a:cubicBezTo>
                  <a:cubicBezTo>
                    <a:pt x="2121" y="2615"/>
                    <a:pt x="2778" y="4338"/>
                    <a:pt x="1794" y="4338"/>
                  </a:cubicBezTo>
                  <a:cubicBezTo>
                    <a:pt x="1727" y="4338"/>
                    <a:pt x="1652" y="4330"/>
                    <a:pt x="1569" y="4313"/>
                  </a:cubicBezTo>
                  <a:cubicBezTo>
                    <a:pt x="601" y="4146"/>
                    <a:pt x="735" y="2779"/>
                    <a:pt x="935" y="2111"/>
                  </a:cubicBezTo>
                  <a:cubicBezTo>
                    <a:pt x="1102" y="1644"/>
                    <a:pt x="1302" y="1177"/>
                    <a:pt x="1402" y="677"/>
                  </a:cubicBezTo>
                  <a:close/>
                  <a:moveTo>
                    <a:pt x="1368" y="0"/>
                  </a:moveTo>
                  <a:cubicBezTo>
                    <a:pt x="1302" y="0"/>
                    <a:pt x="1232" y="35"/>
                    <a:pt x="1202" y="110"/>
                  </a:cubicBezTo>
                  <a:cubicBezTo>
                    <a:pt x="901" y="1144"/>
                    <a:pt x="1" y="2245"/>
                    <a:pt x="168" y="3412"/>
                  </a:cubicBezTo>
                  <a:cubicBezTo>
                    <a:pt x="301" y="4113"/>
                    <a:pt x="835" y="4947"/>
                    <a:pt x="1635" y="4980"/>
                  </a:cubicBezTo>
                  <a:cubicBezTo>
                    <a:pt x="1673" y="4984"/>
                    <a:pt x="1710" y="4986"/>
                    <a:pt x="1747" y="4986"/>
                  </a:cubicBezTo>
                  <a:cubicBezTo>
                    <a:pt x="2389" y="4986"/>
                    <a:pt x="2842" y="4444"/>
                    <a:pt x="2936" y="3813"/>
                  </a:cubicBezTo>
                  <a:cubicBezTo>
                    <a:pt x="3170" y="2545"/>
                    <a:pt x="2036" y="1644"/>
                    <a:pt x="2036" y="410"/>
                  </a:cubicBezTo>
                  <a:cubicBezTo>
                    <a:pt x="2036" y="207"/>
                    <a:pt x="1883" y="111"/>
                    <a:pt x="1723" y="111"/>
                  </a:cubicBezTo>
                  <a:cubicBezTo>
                    <a:pt x="1646" y="111"/>
                    <a:pt x="1567" y="133"/>
                    <a:pt x="1502" y="177"/>
                  </a:cubicBezTo>
                  <a:lnTo>
                    <a:pt x="1502" y="143"/>
                  </a:lnTo>
                  <a:cubicBezTo>
                    <a:pt x="1520" y="52"/>
                    <a:pt x="1448" y="0"/>
                    <a:pt x="136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2"/>
            <p:cNvSpPr/>
            <p:nvPr/>
          </p:nvSpPr>
          <p:spPr>
            <a:xfrm>
              <a:off x="1673625" y="4485550"/>
              <a:ext cx="54425" cy="91550"/>
            </a:xfrm>
            <a:custGeom>
              <a:avLst/>
              <a:gdLst/>
              <a:ahLst/>
              <a:cxnLst/>
              <a:rect l="l" t="t" r="r" b="b"/>
              <a:pathLst>
                <a:path w="2177" h="3662" extrusionOk="0">
                  <a:moveTo>
                    <a:pt x="801" y="0"/>
                  </a:moveTo>
                  <a:cubicBezTo>
                    <a:pt x="701" y="500"/>
                    <a:pt x="501" y="967"/>
                    <a:pt x="334" y="1434"/>
                  </a:cubicBezTo>
                  <a:cubicBezTo>
                    <a:pt x="134" y="2102"/>
                    <a:pt x="0" y="3469"/>
                    <a:pt x="968" y="3636"/>
                  </a:cubicBezTo>
                  <a:cubicBezTo>
                    <a:pt x="1051" y="3653"/>
                    <a:pt x="1126" y="3661"/>
                    <a:pt x="1193" y="3661"/>
                  </a:cubicBezTo>
                  <a:cubicBezTo>
                    <a:pt x="2177" y="3661"/>
                    <a:pt x="1520" y="1938"/>
                    <a:pt x="1301" y="1501"/>
                  </a:cubicBezTo>
                  <a:cubicBezTo>
                    <a:pt x="1068" y="1001"/>
                    <a:pt x="868" y="534"/>
                    <a:pt x="801"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2"/>
            <p:cNvSpPr/>
            <p:nvPr/>
          </p:nvSpPr>
          <p:spPr>
            <a:xfrm>
              <a:off x="1589400" y="4644575"/>
              <a:ext cx="78400" cy="124550"/>
            </a:xfrm>
            <a:custGeom>
              <a:avLst/>
              <a:gdLst/>
              <a:ahLst/>
              <a:cxnLst/>
              <a:rect l="l" t="t" r="r" b="b"/>
              <a:pathLst>
                <a:path w="3136" h="4982" extrusionOk="0">
                  <a:moveTo>
                    <a:pt x="1401" y="677"/>
                  </a:moveTo>
                  <a:cubicBezTo>
                    <a:pt x="1468" y="1211"/>
                    <a:pt x="1668" y="1678"/>
                    <a:pt x="1902" y="2179"/>
                  </a:cubicBezTo>
                  <a:cubicBezTo>
                    <a:pt x="2120" y="2616"/>
                    <a:pt x="2777" y="4339"/>
                    <a:pt x="1793" y="4339"/>
                  </a:cubicBezTo>
                  <a:cubicBezTo>
                    <a:pt x="1726" y="4339"/>
                    <a:pt x="1651" y="4331"/>
                    <a:pt x="1568" y="4313"/>
                  </a:cubicBezTo>
                  <a:cubicBezTo>
                    <a:pt x="567" y="4147"/>
                    <a:pt x="734" y="2779"/>
                    <a:pt x="934" y="2112"/>
                  </a:cubicBezTo>
                  <a:cubicBezTo>
                    <a:pt x="1101" y="1645"/>
                    <a:pt x="1301" y="1178"/>
                    <a:pt x="1401" y="677"/>
                  </a:cubicBezTo>
                  <a:close/>
                  <a:moveTo>
                    <a:pt x="1367" y="1"/>
                  </a:moveTo>
                  <a:cubicBezTo>
                    <a:pt x="1302" y="1"/>
                    <a:pt x="1231" y="35"/>
                    <a:pt x="1201" y="110"/>
                  </a:cubicBezTo>
                  <a:cubicBezTo>
                    <a:pt x="901" y="1144"/>
                    <a:pt x="0" y="2245"/>
                    <a:pt x="167" y="3413"/>
                  </a:cubicBezTo>
                  <a:cubicBezTo>
                    <a:pt x="300" y="4113"/>
                    <a:pt x="834" y="4947"/>
                    <a:pt x="1635" y="4981"/>
                  </a:cubicBezTo>
                  <a:cubicBezTo>
                    <a:pt x="1654" y="4982"/>
                    <a:pt x="1674" y="4982"/>
                    <a:pt x="1693" y="4982"/>
                  </a:cubicBezTo>
                  <a:cubicBezTo>
                    <a:pt x="2363" y="4982"/>
                    <a:pt x="2838" y="4429"/>
                    <a:pt x="2936" y="3813"/>
                  </a:cubicBezTo>
                  <a:cubicBezTo>
                    <a:pt x="3136" y="2545"/>
                    <a:pt x="2035" y="1611"/>
                    <a:pt x="2035" y="411"/>
                  </a:cubicBezTo>
                  <a:cubicBezTo>
                    <a:pt x="2012" y="208"/>
                    <a:pt x="1868" y="112"/>
                    <a:pt x="1715" y="112"/>
                  </a:cubicBezTo>
                  <a:cubicBezTo>
                    <a:pt x="1642" y="112"/>
                    <a:pt x="1566" y="134"/>
                    <a:pt x="1501" y="177"/>
                  </a:cubicBezTo>
                  <a:lnTo>
                    <a:pt x="1501" y="144"/>
                  </a:lnTo>
                  <a:cubicBezTo>
                    <a:pt x="1520" y="52"/>
                    <a:pt x="1447" y="1"/>
                    <a:pt x="136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2"/>
            <p:cNvSpPr/>
            <p:nvPr/>
          </p:nvSpPr>
          <p:spPr>
            <a:xfrm>
              <a:off x="1603575" y="4661500"/>
              <a:ext cx="55250" cy="91550"/>
            </a:xfrm>
            <a:custGeom>
              <a:avLst/>
              <a:gdLst/>
              <a:ahLst/>
              <a:cxnLst/>
              <a:rect l="l" t="t" r="r" b="b"/>
              <a:pathLst>
                <a:path w="2210" h="3662" extrusionOk="0">
                  <a:moveTo>
                    <a:pt x="834" y="0"/>
                  </a:moveTo>
                  <a:cubicBezTo>
                    <a:pt x="734" y="501"/>
                    <a:pt x="534" y="968"/>
                    <a:pt x="367" y="1435"/>
                  </a:cubicBezTo>
                  <a:cubicBezTo>
                    <a:pt x="167" y="2102"/>
                    <a:pt x="0" y="3470"/>
                    <a:pt x="1001" y="3636"/>
                  </a:cubicBezTo>
                  <a:cubicBezTo>
                    <a:pt x="1084" y="3654"/>
                    <a:pt x="1159" y="3662"/>
                    <a:pt x="1226" y="3662"/>
                  </a:cubicBezTo>
                  <a:cubicBezTo>
                    <a:pt x="2210" y="3662"/>
                    <a:pt x="1553" y="1939"/>
                    <a:pt x="1335" y="1502"/>
                  </a:cubicBezTo>
                  <a:cubicBezTo>
                    <a:pt x="1101" y="1001"/>
                    <a:pt x="901" y="534"/>
                    <a:pt x="834"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2"/>
            <p:cNvSpPr/>
            <p:nvPr/>
          </p:nvSpPr>
          <p:spPr>
            <a:xfrm>
              <a:off x="616200" y="3359625"/>
              <a:ext cx="1261050" cy="968275"/>
            </a:xfrm>
            <a:custGeom>
              <a:avLst/>
              <a:gdLst/>
              <a:ahLst/>
              <a:cxnLst/>
              <a:rect l="l" t="t" r="r" b="b"/>
              <a:pathLst>
                <a:path w="50442" h="38731" extrusionOk="0">
                  <a:moveTo>
                    <a:pt x="20852" y="11143"/>
                  </a:moveTo>
                  <a:cubicBezTo>
                    <a:pt x="23468" y="11143"/>
                    <a:pt x="25685" y="12681"/>
                    <a:pt x="27053" y="14882"/>
                  </a:cubicBezTo>
                  <a:cubicBezTo>
                    <a:pt x="26886" y="14882"/>
                    <a:pt x="26753" y="14882"/>
                    <a:pt x="26619" y="14916"/>
                  </a:cubicBezTo>
                  <a:cubicBezTo>
                    <a:pt x="26119" y="14982"/>
                    <a:pt x="25619" y="15149"/>
                    <a:pt x="25185" y="15416"/>
                  </a:cubicBezTo>
                  <a:cubicBezTo>
                    <a:pt x="24417" y="13475"/>
                    <a:pt x="22729" y="12602"/>
                    <a:pt x="21027" y="12602"/>
                  </a:cubicBezTo>
                  <a:cubicBezTo>
                    <a:pt x="18516" y="12602"/>
                    <a:pt x="15974" y="14503"/>
                    <a:pt x="16312" y="17684"/>
                  </a:cubicBezTo>
                  <a:cubicBezTo>
                    <a:pt x="16312" y="17786"/>
                    <a:pt x="16390" y="17830"/>
                    <a:pt x="16471" y="17830"/>
                  </a:cubicBezTo>
                  <a:cubicBezTo>
                    <a:pt x="16496" y="17830"/>
                    <a:pt x="16522" y="17826"/>
                    <a:pt x="16546" y="17818"/>
                  </a:cubicBezTo>
                  <a:cubicBezTo>
                    <a:pt x="16612" y="17818"/>
                    <a:pt x="16646" y="17751"/>
                    <a:pt x="16646" y="17684"/>
                  </a:cubicBezTo>
                  <a:cubicBezTo>
                    <a:pt x="16612" y="15583"/>
                    <a:pt x="17880" y="13548"/>
                    <a:pt x="20015" y="13048"/>
                  </a:cubicBezTo>
                  <a:cubicBezTo>
                    <a:pt x="20281" y="12992"/>
                    <a:pt x="20543" y="12965"/>
                    <a:pt x="20800" y="12965"/>
                  </a:cubicBezTo>
                  <a:cubicBezTo>
                    <a:pt x="22532" y="12965"/>
                    <a:pt x="23996" y="14176"/>
                    <a:pt x="24751" y="15716"/>
                  </a:cubicBezTo>
                  <a:cubicBezTo>
                    <a:pt x="23450" y="16683"/>
                    <a:pt x="22650" y="18385"/>
                    <a:pt x="23084" y="19953"/>
                  </a:cubicBezTo>
                  <a:cubicBezTo>
                    <a:pt x="21905" y="18578"/>
                    <a:pt x="20184" y="17691"/>
                    <a:pt x="18467" y="17691"/>
                  </a:cubicBezTo>
                  <a:cubicBezTo>
                    <a:pt x="17851" y="17691"/>
                    <a:pt x="17235" y="17805"/>
                    <a:pt x="16646" y="18051"/>
                  </a:cubicBezTo>
                  <a:cubicBezTo>
                    <a:pt x="16212" y="18251"/>
                    <a:pt x="15812" y="18485"/>
                    <a:pt x="15411" y="18818"/>
                  </a:cubicBezTo>
                  <a:cubicBezTo>
                    <a:pt x="15278" y="18952"/>
                    <a:pt x="15145" y="19085"/>
                    <a:pt x="15044" y="19219"/>
                  </a:cubicBezTo>
                  <a:cubicBezTo>
                    <a:pt x="13877" y="15549"/>
                    <a:pt x="15945" y="11813"/>
                    <a:pt x="19881" y="11213"/>
                  </a:cubicBezTo>
                  <a:cubicBezTo>
                    <a:pt x="20210" y="11166"/>
                    <a:pt x="20534" y="11143"/>
                    <a:pt x="20852" y="11143"/>
                  </a:cubicBezTo>
                  <a:close/>
                  <a:moveTo>
                    <a:pt x="20454" y="8650"/>
                  </a:moveTo>
                  <a:cubicBezTo>
                    <a:pt x="25021" y="8650"/>
                    <a:pt x="28792" y="11790"/>
                    <a:pt x="29988" y="16216"/>
                  </a:cubicBezTo>
                  <a:cubicBezTo>
                    <a:pt x="29421" y="15583"/>
                    <a:pt x="28654" y="15116"/>
                    <a:pt x="27787" y="14949"/>
                  </a:cubicBezTo>
                  <a:cubicBezTo>
                    <a:pt x="26306" y="12403"/>
                    <a:pt x="23713" y="10626"/>
                    <a:pt x="20858" y="10626"/>
                  </a:cubicBezTo>
                  <a:cubicBezTo>
                    <a:pt x="20046" y="10626"/>
                    <a:pt x="19214" y="10770"/>
                    <a:pt x="18380" y="11079"/>
                  </a:cubicBezTo>
                  <a:cubicBezTo>
                    <a:pt x="14944" y="12347"/>
                    <a:pt x="13277" y="16183"/>
                    <a:pt x="14811" y="19486"/>
                  </a:cubicBezTo>
                  <a:cubicBezTo>
                    <a:pt x="14277" y="20186"/>
                    <a:pt x="14010" y="21087"/>
                    <a:pt x="14010" y="21954"/>
                  </a:cubicBezTo>
                  <a:cubicBezTo>
                    <a:pt x="12476" y="20186"/>
                    <a:pt x="12042" y="17584"/>
                    <a:pt x="12242" y="15282"/>
                  </a:cubicBezTo>
                  <a:cubicBezTo>
                    <a:pt x="12543" y="11546"/>
                    <a:pt x="15345" y="9378"/>
                    <a:pt x="18847" y="8778"/>
                  </a:cubicBezTo>
                  <a:cubicBezTo>
                    <a:pt x="19392" y="8692"/>
                    <a:pt x="19928" y="8650"/>
                    <a:pt x="20454" y="8650"/>
                  </a:cubicBezTo>
                  <a:close/>
                  <a:moveTo>
                    <a:pt x="19688" y="5314"/>
                  </a:moveTo>
                  <a:cubicBezTo>
                    <a:pt x="25523" y="5314"/>
                    <a:pt x="30897" y="9411"/>
                    <a:pt x="32924" y="14949"/>
                  </a:cubicBezTo>
                  <a:cubicBezTo>
                    <a:pt x="32924" y="14982"/>
                    <a:pt x="32957" y="15016"/>
                    <a:pt x="32957" y="15049"/>
                  </a:cubicBezTo>
                  <a:cubicBezTo>
                    <a:pt x="31890" y="15783"/>
                    <a:pt x="31223" y="17017"/>
                    <a:pt x="31123" y="18685"/>
                  </a:cubicBezTo>
                  <a:cubicBezTo>
                    <a:pt x="31056" y="18084"/>
                    <a:pt x="30856" y="17517"/>
                    <a:pt x="30556" y="17017"/>
                  </a:cubicBezTo>
                  <a:cubicBezTo>
                    <a:pt x="30689" y="16950"/>
                    <a:pt x="30789" y="16817"/>
                    <a:pt x="30756" y="16650"/>
                  </a:cubicBezTo>
                  <a:cubicBezTo>
                    <a:pt x="29682" y="11568"/>
                    <a:pt x="25254" y="8049"/>
                    <a:pt x="20381" y="8049"/>
                  </a:cubicBezTo>
                  <a:cubicBezTo>
                    <a:pt x="19049" y="8049"/>
                    <a:pt x="17684" y="8312"/>
                    <a:pt x="16345" y="8878"/>
                  </a:cubicBezTo>
                  <a:cubicBezTo>
                    <a:pt x="13844" y="9945"/>
                    <a:pt x="12176" y="11813"/>
                    <a:pt x="11742" y="14515"/>
                  </a:cubicBezTo>
                  <a:cubicBezTo>
                    <a:pt x="11342" y="17050"/>
                    <a:pt x="11742" y="20586"/>
                    <a:pt x="13944" y="22254"/>
                  </a:cubicBezTo>
                  <a:cubicBezTo>
                    <a:pt x="13977" y="22288"/>
                    <a:pt x="14010" y="22288"/>
                    <a:pt x="14044" y="22288"/>
                  </a:cubicBezTo>
                  <a:cubicBezTo>
                    <a:pt x="14110" y="23155"/>
                    <a:pt x="14477" y="23989"/>
                    <a:pt x="15145" y="24589"/>
                  </a:cubicBezTo>
                  <a:cubicBezTo>
                    <a:pt x="14957" y="24564"/>
                    <a:pt x="14767" y="24551"/>
                    <a:pt x="14577" y="24551"/>
                  </a:cubicBezTo>
                  <a:cubicBezTo>
                    <a:pt x="14021" y="24551"/>
                    <a:pt x="13456" y="24657"/>
                    <a:pt x="12910" y="24856"/>
                  </a:cubicBezTo>
                  <a:cubicBezTo>
                    <a:pt x="10541" y="21854"/>
                    <a:pt x="8673" y="18451"/>
                    <a:pt x="8907" y="14449"/>
                  </a:cubicBezTo>
                  <a:cubicBezTo>
                    <a:pt x="9174" y="9979"/>
                    <a:pt x="12443" y="6710"/>
                    <a:pt x="16712" y="5676"/>
                  </a:cubicBezTo>
                  <a:cubicBezTo>
                    <a:pt x="17708" y="5430"/>
                    <a:pt x="18704" y="5314"/>
                    <a:pt x="19688" y="5314"/>
                  </a:cubicBezTo>
                  <a:close/>
                  <a:moveTo>
                    <a:pt x="19809" y="3435"/>
                  </a:moveTo>
                  <a:cubicBezTo>
                    <a:pt x="26700" y="3435"/>
                    <a:pt x="32828" y="8044"/>
                    <a:pt x="35859" y="14382"/>
                  </a:cubicBezTo>
                  <a:cubicBezTo>
                    <a:pt x="35713" y="14371"/>
                    <a:pt x="35569" y="14365"/>
                    <a:pt x="35428" y="14365"/>
                  </a:cubicBezTo>
                  <a:cubicBezTo>
                    <a:pt x="34735" y="14365"/>
                    <a:pt x="34112" y="14499"/>
                    <a:pt x="33558" y="14749"/>
                  </a:cubicBezTo>
                  <a:cubicBezTo>
                    <a:pt x="31643" y="8844"/>
                    <a:pt x="25720" y="4700"/>
                    <a:pt x="19644" y="4700"/>
                  </a:cubicBezTo>
                  <a:cubicBezTo>
                    <a:pt x="18099" y="4700"/>
                    <a:pt x="16545" y="4968"/>
                    <a:pt x="15044" y="5542"/>
                  </a:cubicBezTo>
                  <a:cubicBezTo>
                    <a:pt x="6739" y="8744"/>
                    <a:pt x="6572" y="19385"/>
                    <a:pt x="12576" y="24989"/>
                  </a:cubicBezTo>
                  <a:cubicBezTo>
                    <a:pt x="11976" y="25256"/>
                    <a:pt x="11409" y="25623"/>
                    <a:pt x="10908" y="26090"/>
                  </a:cubicBezTo>
                  <a:cubicBezTo>
                    <a:pt x="7639" y="22921"/>
                    <a:pt x="6505" y="18385"/>
                    <a:pt x="6605" y="13915"/>
                  </a:cubicBezTo>
                  <a:cubicBezTo>
                    <a:pt x="6739" y="8845"/>
                    <a:pt x="10741" y="5409"/>
                    <a:pt x="15378" y="4074"/>
                  </a:cubicBezTo>
                  <a:cubicBezTo>
                    <a:pt x="16874" y="3640"/>
                    <a:pt x="18358" y="3435"/>
                    <a:pt x="19809" y="3435"/>
                  </a:cubicBezTo>
                  <a:close/>
                  <a:moveTo>
                    <a:pt x="19417" y="714"/>
                  </a:moveTo>
                  <a:cubicBezTo>
                    <a:pt x="28231" y="714"/>
                    <a:pt x="35887" y="8157"/>
                    <a:pt x="39695" y="16016"/>
                  </a:cubicBezTo>
                  <a:cubicBezTo>
                    <a:pt x="38995" y="15449"/>
                    <a:pt x="38194" y="15049"/>
                    <a:pt x="37494" y="14782"/>
                  </a:cubicBezTo>
                  <a:cubicBezTo>
                    <a:pt x="37227" y="14682"/>
                    <a:pt x="36960" y="14615"/>
                    <a:pt x="36693" y="14549"/>
                  </a:cubicBezTo>
                  <a:cubicBezTo>
                    <a:pt x="36693" y="14515"/>
                    <a:pt x="36693" y="14482"/>
                    <a:pt x="36660" y="14449"/>
                  </a:cubicBezTo>
                  <a:cubicBezTo>
                    <a:pt x="33580" y="7646"/>
                    <a:pt x="26944" y="2740"/>
                    <a:pt x="19762" y="2740"/>
                  </a:cubicBezTo>
                  <a:cubicBezTo>
                    <a:pt x="17611" y="2740"/>
                    <a:pt x="15411" y="3180"/>
                    <a:pt x="13243" y="4141"/>
                  </a:cubicBezTo>
                  <a:cubicBezTo>
                    <a:pt x="9140" y="5942"/>
                    <a:pt x="6038" y="9278"/>
                    <a:pt x="5971" y="13915"/>
                  </a:cubicBezTo>
                  <a:cubicBezTo>
                    <a:pt x="5938" y="18418"/>
                    <a:pt x="6939" y="23422"/>
                    <a:pt x="10708" y="26290"/>
                  </a:cubicBezTo>
                  <a:cubicBezTo>
                    <a:pt x="10108" y="26857"/>
                    <a:pt x="9641" y="27558"/>
                    <a:pt x="9307" y="28292"/>
                  </a:cubicBezTo>
                  <a:cubicBezTo>
                    <a:pt x="5571" y="24689"/>
                    <a:pt x="3203" y="19852"/>
                    <a:pt x="3736" y="14549"/>
                  </a:cubicBezTo>
                  <a:cubicBezTo>
                    <a:pt x="4270" y="9111"/>
                    <a:pt x="8039" y="4175"/>
                    <a:pt x="13043" y="2040"/>
                  </a:cubicBezTo>
                  <a:cubicBezTo>
                    <a:pt x="15208" y="1125"/>
                    <a:pt x="17345" y="714"/>
                    <a:pt x="19417" y="714"/>
                  </a:cubicBezTo>
                  <a:close/>
                  <a:moveTo>
                    <a:pt x="35190" y="15058"/>
                  </a:moveTo>
                  <a:cubicBezTo>
                    <a:pt x="35695" y="15058"/>
                    <a:pt x="36217" y="15141"/>
                    <a:pt x="36727" y="15282"/>
                  </a:cubicBezTo>
                  <a:cubicBezTo>
                    <a:pt x="39062" y="15916"/>
                    <a:pt x="42464" y="18218"/>
                    <a:pt x="40496" y="20987"/>
                  </a:cubicBezTo>
                  <a:cubicBezTo>
                    <a:pt x="40463" y="21053"/>
                    <a:pt x="40463" y="21120"/>
                    <a:pt x="40496" y="21220"/>
                  </a:cubicBezTo>
                  <a:cubicBezTo>
                    <a:pt x="40331" y="21439"/>
                    <a:pt x="40528" y="21772"/>
                    <a:pt x="40788" y="21772"/>
                  </a:cubicBezTo>
                  <a:cubicBezTo>
                    <a:pt x="40844" y="21772"/>
                    <a:pt x="40904" y="21756"/>
                    <a:pt x="40963" y="21720"/>
                  </a:cubicBezTo>
                  <a:cubicBezTo>
                    <a:pt x="42023" y="21127"/>
                    <a:pt x="43420" y="20781"/>
                    <a:pt x="44775" y="20781"/>
                  </a:cubicBezTo>
                  <a:cubicBezTo>
                    <a:pt x="47303" y="20781"/>
                    <a:pt x="49686" y="21983"/>
                    <a:pt x="49469" y="25023"/>
                  </a:cubicBezTo>
                  <a:cubicBezTo>
                    <a:pt x="49270" y="28009"/>
                    <a:pt x="46881" y="29287"/>
                    <a:pt x="44365" y="29287"/>
                  </a:cubicBezTo>
                  <a:cubicBezTo>
                    <a:pt x="43507" y="29287"/>
                    <a:pt x="42635" y="29139"/>
                    <a:pt x="41830" y="28859"/>
                  </a:cubicBezTo>
                  <a:cubicBezTo>
                    <a:pt x="41663" y="28692"/>
                    <a:pt x="41497" y="28492"/>
                    <a:pt x="41330" y="28292"/>
                  </a:cubicBezTo>
                  <a:cubicBezTo>
                    <a:pt x="41249" y="28218"/>
                    <a:pt x="41159" y="28187"/>
                    <a:pt x="41073" y="28187"/>
                  </a:cubicBezTo>
                  <a:cubicBezTo>
                    <a:pt x="40771" y="28187"/>
                    <a:pt x="40511" y="28573"/>
                    <a:pt x="40796" y="28859"/>
                  </a:cubicBezTo>
                  <a:cubicBezTo>
                    <a:pt x="44952" y="33216"/>
                    <a:pt x="39020" y="38142"/>
                    <a:pt x="34379" y="38142"/>
                  </a:cubicBezTo>
                  <a:cubicBezTo>
                    <a:pt x="32092" y="38142"/>
                    <a:pt x="30119" y="36946"/>
                    <a:pt x="29822" y="33896"/>
                  </a:cubicBezTo>
                  <a:cubicBezTo>
                    <a:pt x="29788" y="33829"/>
                    <a:pt x="29755" y="33796"/>
                    <a:pt x="29688" y="33796"/>
                  </a:cubicBezTo>
                  <a:cubicBezTo>
                    <a:pt x="29638" y="33662"/>
                    <a:pt x="29496" y="33587"/>
                    <a:pt x="29350" y="33587"/>
                  </a:cubicBezTo>
                  <a:cubicBezTo>
                    <a:pt x="29205" y="33587"/>
                    <a:pt x="29054" y="33662"/>
                    <a:pt x="28988" y="33829"/>
                  </a:cubicBezTo>
                  <a:cubicBezTo>
                    <a:pt x="28206" y="35800"/>
                    <a:pt x="26573" y="37183"/>
                    <a:pt x="24448" y="37183"/>
                  </a:cubicBezTo>
                  <a:cubicBezTo>
                    <a:pt x="24307" y="37183"/>
                    <a:pt x="24163" y="37177"/>
                    <a:pt x="24018" y="37165"/>
                  </a:cubicBezTo>
                  <a:cubicBezTo>
                    <a:pt x="22783" y="37031"/>
                    <a:pt x="21549" y="36598"/>
                    <a:pt x="21115" y="35364"/>
                  </a:cubicBezTo>
                  <a:cubicBezTo>
                    <a:pt x="20715" y="34096"/>
                    <a:pt x="21182" y="32895"/>
                    <a:pt x="21749" y="31728"/>
                  </a:cubicBezTo>
                  <a:cubicBezTo>
                    <a:pt x="21783" y="31661"/>
                    <a:pt x="21849" y="31628"/>
                    <a:pt x="21883" y="31561"/>
                  </a:cubicBezTo>
                  <a:cubicBezTo>
                    <a:pt x="22086" y="31306"/>
                    <a:pt x="21882" y="30993"/>
                    <a:pt x="21640" y="30993"/>
                  </a:cubicBezTo>
                  <a:cubicBezTo>
                    <a:pt x="21565" y="30993"/>
                    <a:pt x="21487" y="31023"/>
                    <a:pt x="21416" y="31094"/>
                  </a:cubicBezTo>
                  <a:cubicBezTo>
                    <a:pt x="19653" y="32965"/>
                    <a:pt x="17208" y="34240"/>
                    <a:pt x="14634" y="34240"/>
                  </a:cubicBezTo>
                  <a:cubicBezTo>
                    <a:pt x="14042" y="34240"/>
                    <a:pt x="13442" y="34173"/>
                    <a:pt x="12843" y="34029"/>
                  </a:cubicBezTo>
                  <a:cubicBezTo>
                    <a:pt x="7906" y="32795"/>
                    <a:pt x="9374" y="26857"/>
                    <a:pt x="12976" y="25290"/>
                  </a:cubicBezTo>
                  <a:cubicBezTo>
                    <a:pt x="12996" y="25299"/>
                    <a:pt x="13015" y="25303"/>
                    <a:pt x="13034" y="25303"/>
                  </a:cubicBezTo>
                  <a:cubicBezTo>
                    <a:pt x="13079" y="25303"/>
                    <a:pt x="13119" y="25280"/>
                    <a:pt x="13143" y="25256"/>
                  </a:cubicBezTo>
                  <a:cubicBezTo>
                    <a:pt x="13643" y="25029"/>
                    <a:pt x="14205" y="24910"/>
                    <a:pt x="14797" y="24910"/>
                  </a:cubicBezTo>
                  <a:cubicBezTo>
                    <a:pt x="15074" y="24910"/>
                    <a:pt x="15358" y="24936"/>
                    <a:pt x="15645" y="24989"/>
                  </a:cubicBezTo>
                  <a:cubicBezTo>
                    <a:pt x="15656" y="25001"/>
                    <a:pt x="15663" y="25004"/>
                    <a:pt x="15670" y="25004"/>
                  </a:cubicBezTo>
                  <a:cubicBezTo>
                    <a:pt x="15682" y="25004"/>
                    <a:pt x="15689" y="24989"/>
                    <a:pt x="15712" y="24989"/>
                  </a:cubicBezTo>
                  <a:cubicBezTo>
                    <a:pt x="15812" y="25056"/>
                    <a:pt x="15878" y="25090"/>
                    <a:pt x="15978" y="25156"/>
                  </a:cubicBezTo>
                  <a:cubicBezTo>
                    <a:pt x="16025" y="25175"/>
                    <a:pt x="16069" y="25183"/>
                    <a:pt x="16110" y="25183"/>
                  </a:cubicBezTo>
                  <a:cubicBezTo>
                    <a:pt x="16366" y="25183"/>
                    <a:pt x="16504" y="24862"/>
                    <a:pt x="16245" y="24689"/>
                  </a:cubicBezTo>
                  <a:cubicBezTo>
                    <a:pt x="13977" y="23188"/>
                    <a:pt x="14211" y="20119"/>
                    <a:pt x="16579" y="18818"/>
                  </a:cubicBezTo>
                  <a:cubicBezTo>
                    <a:pt x="17241" y="18443"/>
                    <a:pt x="17927" y="18281"/>
                    <a:pt x="18609" y="18281"/>
                  </a:cubicBezTo>
                  <a:cubicBezTo>
                    <a:pt x="20229" y="18281"/>
                    <a:pt x="21830" y="19193"/>
                    <a:pt x="23050" y="20319"/>
                  </a:cubicBezTo>
                  <a:cubicBezTo>
                    <a:pt x="23084" y="20336"/>
                    <a:pt x="23109" y="20344"/>
                    <a:pt x="23134" y="20344"/>
                  </a:cubicBezTo>
                  <a:cubicBezTo>
                    <a:pt x="23159" y="20344"/>
                    <a:pt x="23184" y="20336"/>
                    <a:pt x="23217" y="20319"/>
                  </a:cubicBezTo>
                  <a:cubicBezTo>
                    <a:pt x="23272" y="20403"/>
                    <a:pt x="23380" y="20446"/>
                    <a:pt x="23484" y="20446"/>
                  </a:cubicBezTo>
                  <a:cubicBezTo>
                    <a:pt x="23630" y="20446"/>
                    <a:pt x="23770" y="20361"/>
                    <a:pt x="23751" y="20186"/>
                  </a:cubicBezTo>
                  <a:cubicBezTo>
                    <a:pt x="23551" y="18351"/>
                    <a:pt x="24151" y="16417"/>
                    <a:pt x="26052" y="15749"/>
                  </a:cubicBezTo>
                  <a:cubicBezTo>
                    <a:pt x="26399" y="15626"/>
                    <a:pt x="26745" y="15557"/>
                    <a:pt x="27078" y="15557"/>
                  </a:cubicBezTo>
                  <a:cubicBezTo>
                    <a:pt x="27194" y="15557"/>
                    <a:pt x="27308" y="15565"/>
                    <a:pt x="27420" y="15583"/>
                  </a:cubicBezTo>
                  <a:cubicBezTo>
                    <a:pt x="27487" y="15683"/>
                    <a:pt x="27553" y="15816"/>
                    <a:pt x="27620" y="15916"/>
                  </a:cubicBezTo>
                  <a:cubicBezTo>
                    <a:pt x="27666" y="16032"/>
                    <a:pt x="27749" y="16080"/>
                    <a:pt x="27836" y="16080"/>
                  </a:cubicBezTo>
                  <a:cubicBezTo>
                    <a:pt x="27998" y="16080"/>
                    <a:pt x="28176" y="15912"/>
                    <a:pt x="28154" y="15716"/>
                  </a:cubicBezTo>
                  <a:lnTo>
                    <a:pt x="28154" y="15716"/>
                  </a:lnTo>
                  <a:cubicBezTo>
                    <a:pt x="29622" y="16216"/>
                    <a:pt x="30722" y="17684"/>
                    <a:pt x="30822" y="19285"/>
                  </a:cubicBezTo>
                  <a:cubicBezTo>
                    <a:pt x="30822" y="19396"/>
                    <a:pt x="30893" y="19445"/>
                    <a:pt x="30962" y="19445"/>
                  </a:cubicBezTo>
                  <a:cubicBezTo>
                    <a:pt x="31019" y="19445"/>
                    <a:pt x="31074" y="19412"/>
                    <a:pt x="31089" y="19352"/>
                  </a:cubicBezTo>
                  <a:cubicBezTo>
                    <a:pt x="31123" y="19419"/>
                    <a:pt x="31089" y="19486"/>
                    <a:pt x="31123" y="19552"/>
                  </a:cubicBezTo>
                  <a:cubicBezTo>
                    <a:pt x="31123" y="19722"/>
                    <a:pt x="31282" y="19827"/>
                    <a:pt x="31433" y="19827"/>
                  </a:cubicBezTo>
                  <a:cubicBezTo>
                    <a:pt x="31549" y="19827"/>
                    <a:pt x="31661" y="19764"/>
                    <a:pt x="31690" y="19619"/>
                  </a:cubicBezTo>
                  <a:cubicBezTo>
                    <a:pt x="31856" y="18752"/>
                    <a:pt x="31890" y="17884"/>
                    <a:pt x="32190" y="17050"/>
                  </a:cubicBezTo>
                  <a:cubicBezTo>
                    <a:pt x="32740" y="15591"/>
                    <a:pt x="33908" y="15058"/>
                    <a:pt x="35190" y="15058"/>
                  </a:cubicBezTo>
                  <a:close/>
                  <a:moveTo>
                    <a:pt x="19313" y="1"/>
                  </a:moveTo>
                  <a:cubicBezTo>
                    <a:pt x="16708" y="1"/>
                    <a:pt x="14034" y="644"/>
                    <a:pt x="11375" y="2106"/>
                  </a:cubicBezTo>
                  <a:cubicBezTo>
                    <a:pt x="1635" y="7444"/>
                    <a:pt x="0" y="21887"/>
                    <a:pt x="9174" y="28625"/>
                  </a:cubicBezTo>
                  <a:cubicBezTo>
                    <a:pt x="8707" y="29926"/>
                    <a:pt x="8707" y="31394"/>
                    <a:pt x="9507" y="32628"/>
                  </a:cubicBezTo>
                  <a:cubicBezTo>
                    <a:pt x="10576" y="34327"/>
                    <a:pt x="12320" y="34997"/>
                    <a:pt x="14203" y="34997"/>
                  </a:cubicBezTo>
                  <a:cubicBezTo>
                    <a:pt x="16609" y="34997"/>
                    <a:pt x="19242" y="33902"/>
                    <a:pt x="20982" y="32461"/>
                  </a:cubicBezTo>
                  <a:lnTo>
                    <a:pt x="20982" y="32461"/>
                  </a:lnTo>
                  <a:cubicBezTo>
                    <a:pt x="19781" y="34696"/>
                    <a:pt x="20215" y="36965"/>
                    <a:pt x="23084" y="37732"/>
                  </a:cubicBezTo>
                  <a:cubicBezTo>
                    <a:pt x="23549" y="37858"/>
                    <a:pt x="24016" y="37918"/>
                    <a:pt x="24475" y="37918"/>
                  </a:cubicBezTo>
                  <a:cubicBezTo>
                    <a:pt x="26686" y="37918"/>
                    <a:pt x="28726" y="36528"/>
                    <a:pt x="29555" y="34430"/>
                  </a:cubicBezTo>
                  <a:lnTo>
                    <a:pt x="29555" y="34430"/>
                  </a:lnTo>
                  <a:cubicBezTo>
                    <a:pt x="29510" y="37463"/>
                    <a:pt x="32138" y="38730"/>
                    <a:pt x="34865" y="38730"/>
                  </a:cubicBezTo>
                  <a:cubicBezTo>
                    <a:pt x="36155" y="38730"/>
                    <a:pt x="37467" y="38446"/>
                    <a:pt x="38528" y="37932"/>
                  </a:cubicBezTo>
                  <a:cubicBezTo>
                    <a:pt x="41697" y="36431"/>
                    <a:pt x="44065" y="32595"/>
                    <a:pt x="42231" y="29493"/>
                  </a:cubicBezTo>
                  <a:lnTo>
                    <a:pt x="42231" y="29493"/>
                  </a:lnTo>
                  <a:cubicBezTo>
                    <a:pt x="42994" y="29774"/>
                    <a:pt x="43798" y="29913"/>
                    <a:pt x="44590" y="29913"/>
                  </a:cubicBezTo>
                  <a:cubicBezTo>
                    <a:pt x="47365" y="29913"/>
                    <a:pt x="49995" y="28215"/>
                    <a:pt x="50203" y="25023"/>
                  </a:cubicBezTo>
                  <a:cubicBezTo>
                    <a:pt x="50442" y="21563"/>
                    <a:pt x="47607" y="19997"/>
                    <a:pt x="44668" y="19997"/>
                  </a:cubicBezTo>
                  <a:cubicBezTo>
                    <a:pt x="43498" y="19997"/>
                    <a:pt x="42312" y="20245"/>
                    <a:pt x="41297" y="20720"/>
                  </a:cubicBezTo>
                  <a:cubicBezTo>
                    <a:pt x="42264" y="19285"/>
                    <a:pt x="41597" y="17818"/>
                    <a:pt x="40429" y="16650"/>
                  </a:cubicBezTo>
                  <a:cubicBezTo>
                    <a:pt x="40563" y="16550"/>
                    <a:pt x="40663" y="16383"/>
                    <a:pt x="40563" y="16183"/>
                  </a:cubicBezTo>
                  <a:cubicBezTo>
                    <a:pt x="36771" y="7950"/>
                    <a:pt x="28470" y="1"/>
                    <a:pt x="1931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2"/>
            <p:cNvSpPr/>
            <p:nvPr/>
          </p:nvSpPr>
          <p:spPr>
            <a:xfrm>
              <a:off x="813850" y="3736075"/>
              <a:ext cx="1044525" cy="577100"/>
            </a:xfrm>
            <a:custGeom>
              <a:avLst/>
              <a:gdLst/>
              <a:ahLst/>
              <a:cxnLst/>
              <a:rect l="l" t="t" r="r" b="b"/>
              <a:pathLst>
                <a:path w="41781" h="23084" extrusionOk="0">
                  <a:moveTo>
                    <a:pt x="27284" y="0"/>
                  </a:moveTo>
                  <a:cubicBezTo>
                    <a:pt x="26002" y="0"/>
                    <a:pt x="24834" y="533"/>
                    <a:pt x="24284" y="1992"/>
                  </a:cubicBezTo>
                  <a:cubicBezTo>
                    <a:pt x="23984" y="2793"/>
                    <a:pt x="23950" y="3694"/>
                    <a:pt x="23784" y="4561"/>
                  </a:cubicBezTo>
                  <a:cubicBezTo>
                    <a:pt x="23755" y="4706"/>
                    <a:pt x="23643" y="4769"/>
                    <a:pt x="23527" y="4769"/>
                  </a:cubicBezTo>
                  <a:cubicBezTo>
                    <a:pt x="23376" y="4769"/>
                    <a:pt x="23217" y="4664"/>
                    <a:pt x="23217" y="4494"/>
                  </a:cubicBezTo>
                  <a:cubicBezTo>
                    <a:pt x="23183" y="4428"/>
                    <a:pt x="23217" y="4361"/>
                    <a:pt x="23183" y="4294"/>
                  </a:cubicBezTo>
                  <a:cubicBezTo>
                    <a:pt x="23168" y="4354"/>
                    <a:pt x="23113" y="4387"/>
                    <a:pt x="23056" y="4387"/>
                  </a:cubicBezTo>
                  <a:cubicBezTo>
                    <a:pt x="22987" y="4387"/>
                    <a:pt x="22916" y="4338"/>
                    <a:pt x="22916" y="4227"/>
                  </a:cubicBezTo>
                  <a:cubicBezTo>
                    <a:pt x="22816" y="2626"/>
                    <a:pt x="21716" y="1158"/>
                    <a:pt x="20248" y="658"/>
                  </a:cubicBezTo>
                  <a:lnTo>
                    <a:pt x="20248" y="658"/>
                  </a:lnTo>
                  <a:cubicBezTo>
                    <a:pt x="20270" y="854"/>
                    <a:pt x="20092" y="1022"/>
                    <a:pt x="19930" y="1022"/>
                  </a:cubicBezTo>
                  <a:cubicBezTo>
                    <a:pt x="19843" y="1022"/>
                    <a:pt x="19760" y="974"/>
                    <a:pt x="19714" y="858"/>
                  </a:cubicBezTo>
                  <a:cubicBezTo>
                    <a:pt x="19647" y="758"/>
                    <a:pt x="19581" y="625"/>
                    <a:pt x="19514" y="491"/>
                  </a:cubicBezTo>
                  <a:cubicBezTo>
                    <a:pt x="19440" y="486"/>
                    <a:pt x="19364" y="483"/>
                    <a:pt x="19288" y="483"/>
                  </a:cubicBezTo>
                  <a:cubicBezTo>
                    <a:pt x="18920" y="483"/>
                    <a:pt x="18533" y="548"/>
                    <a:pt x="18146" y="658"/>
                  </a:cubicBezTo>
                  <a:cubicBezTo>
                    <a:pt x="16245" y="1359"/>
                    <a:pt x="15645" y="3293"/>
                    <a:pt x="15845" y="5128"/>
                  </a:cubicBezTo>
                  <a:cubicBezTo>
                    <a:pt x="15864" y="5303"/>
                    <a:pt x="15724" y="5388"/>
                    <a:pt x="15578" y="5388"/>
                  </a:cubicBezTo>
                  <a:cubicBezTo>
                    <a:pt x="15474" y="5388"/>
                    <a:pt x="15366" y="5345"/>
                    <a:pt x="15311" y="5261"/>
                  </a:cubicBezTo>
                  <a:cubicBezTo>
                    <a:pt x="15294" y="5278"/>
                    <a:pt x="15269" y="5286"/>
                    <a:pt x="15240" y="5286"/>
                  </a:cubicBezTo>
                  <a:cubicBezTo>
                    <a:pt x="15211" y="5286"/>
                    <a:pt x="15178" y="5278"/>
                    <a:pt x="15144" y="5261"/>
                  </a:cubicBezTo>
                  <a:cubicBezTo>
                    <a:pt x="13924" y="4135"/>
                    <a:pt x="12323" y="3223"/>
                    <a:pt x="10703" y="3223"/>
                  </a:cubicBezTo>
                  <a:cubicBezTo>
                    <a:pt x="10021" y="3223"/>
                    <a:pt x="9335" y="3385"/>
                    <a:pt x="8673" y="3760"/>
                  </a:cubicBezTo>
                  <a:cubicBezTo>
                    <a:pt x="6305" y="5061"/>
                    <a:pt x="6071" y="8130"/>
                    <a:pt x="8373" y="9631"/>
                  </a:cubicBezTo>
                  <a:cubicBezTo>
                    <a:pt x="8603" y="9804"/>
                    <a:pt x="8461" y="10125"/>
                    <a:pt x="8204" y="10125"/>
                  </a:cubicBezTo>
                  <a:cubicBezTo>
                    <a:pt x="8163" y="10125"/>
                    <a:pt x="8119" y="10117"/>
                    <a:pt x="8072" y="10098"/>
                  </a:cubicBezTo>
                  <a:cubicBezTo>
                    <a:pt x="7972" y="10032"/>
                    <a:pt x="7906" y="9998"/>
                    <a:pt x="7806" y="9931"/>
                  </a:cubicBezTo>
                  <a:cubicBezTo>
                    <a:pt x="7783" y="9931"/>
                    <a:pt x="7776" y="9946"/>
                    <a:pt x="7764" y="9946"/>
                  </a:cubicBezTo>
                  <a:cubicBezTo>
                    <a:pt x="7757" y="9946"/>
                    <a:pt x="7750" y="9943"/>
                    <a:pt x="7739" y="9931"/>
                  </a:cubicBezTo>
                  <a:cubicBezTo>
                    <a:pt x="7445" y="9877"/>
                    <a:pt x="7156" y="9851"/>
                    <a:pt x="6873" y="9851"/>
                  </a:cubicBezTo>
                  <a:cubicBezTo>
                    <a:pt x="6287" y="9851"/>
                    <a:pt x="5732" y="9963"/>
                    <a:pt x="5237" y="10165"/>
                  </a:cubicBezTo>
                  <a:cubicBezTo>
                    <a:pt x="5213" y="10214"/>
                    <a:pt x="5170" y="10245"/>
                    <a:pt x="5123" y="10245"/>
                  </a:cubicBezTo>
                  <a:cubicBezTo>
                    <a:pt x="5106" y="10245"/>
                    <a:pt x="5088" y="10241"/>
                    <a:pt x="5070" y="10232"/>
                  </a:cubicBezTo>
                  <a:cubicBezTo>
                    <a:pt x="1468" y="11799"/>
                    <a:pt x="0" y="17737"/>
                    <a:pt x="4937" y="18938"/>
                  </a:cubicBezTo>
                  <a:cubicBezTo>
                    <a:pt x="5554" y="19092"/>
                    <a:pt x="6172" y="19165"/>
                    <a:pt x="6782" y="19165"/>
                  </a:cubicBezTo>
                  <a:cubicBezTo>
                    <a:pt x="9336" y="19165"/>
                    <a:pt x="11759" y="17894"/>
                    <a:pt x="13510" y="16036"/>
                  </a:cubicBezTo>
                  <a:cubicBezTo>
                    <a:pt x="13581" y="15965"/>
                    <a:pt x="13659" y="15935"/>
                    <a:pt x="13734" y="15935"/>
                  </a:cubicBezTo>
                  <a:cubicBezTo>
                    <a:pt x="13976" y="15935"/>
                    <a:pt x="14180" y="16248"/>
                    <a:pt x="13977" y="16503"/>
                  </a:cubicBezTo>
                  <a:cubicBezTo>
                    <a:pt x="13943" y="16570"/>
                    <a:pt x="13877" y="16603"/>
                    <a:pt x="13843" y="16670"/>
                  </a:cubicBezTo>
                  <a:cubicBezTo>
                    <a:pt x="13276" y="17837"/>
                    <a:pt x="12809" y="19038"/>
                    <a:pt x="13209" y="20306"/>
                  </a:cubicBezTo>
                  <a:cubicBezTo>
                    <a:pt x="13643" y="21540"/>
                    <a:pt x="14877" y="21973"/>
                    <a:pt x="16112" y="22107"/>
                  </a:cubicBezTo>
                  <a:cubicBezTo>
                    <a:pt x="16257" y="22119"/>
                    <a:pt x="16401" y="22125"/>
                    <a:pt x="16542" y="22125"/>
                  </a:cubicBezTo>
                  <a:cubicBezTo>
                    <a:pt x="18667" y="22125"/>
                    <a:pt x="20300" y="20742"/>
                    <a:pt x="21082" y="18771"/>
                  </a:cubicBezTo>
                  <a:cubicBezTo>
                    <a:pt x="21148" y="18604"/>
                    <a:pt x="21299" y="18529"/>
                    <a:pt x="21444" y="18529"/>
                  </a:cubicBezTo>
                  <a:cubicBezTo>
                    <a:pt x="21590" y="18529"/>
                    <a:pt x="21732" y="18604"/>
                    <a:pt x="21782" y="18738"/>
                  </a:cubicBezTo>
                  <a:cubicBezTo>
                    <a:pt x="21849" y="18738"/>
                    <a:pt x="21882" y="18771"/>
                    <a:pt x="21916" y="18838"/>
                  </a:cubicBezTo>
                  <a:cubicBezTo>
                    <a:pt x="22213" y="21887"/>
                    <a:pt x="24184" y="23083"/>
                    <a:pt x="26470" y="23083"/>
                  </a:cubicBezTo>
                  <a:cubicBezTo>
                    <a:pt x="31111" y="23083"/>
                    <a:pt x="37047" y="18148"/>
                    <a:pt x="32890" y="13768"/>
                  </a:cubicBezTo>
                  <a:cubicBezTo>
                    <a:pt x="32605" y="13508"/>
                    <a:pt x="32864" y="13128"/>
                    <a:pt x="33166" y="13128"/>
                  </a:cubicBezTo>
                  <a:cubicBezTo>
                    <a:pt x="33252" y="13128"/>
                    <a:pt x="33342" y="13159"/>
                    <a:pt x="33424" y="13234"/>
                  </a:cubicBezTo>
                  <a:cubicBezTo>
                    <a:pt x="33591" y="13434"/>
                    <a:pt x="33757" y="13634"/>
                    <a:pt x="33924" y="13801"/>
                  </a:cubicBezTo>
                  <a:cubicBezTo>
                    <a:pt x="34729" y="14081"/>
                    <a:pt x="35601" y="14229"/>
                    <a:pt x="36459" y="14229"/>
                  </a:cubicBezTo>
                  <a:cubicBezTo>
                    <a:pt x="38975" y="14229"/>
                    <a:pt x="41364" y="12951"/>
                    <a:pt x="41563" y="9965"/>
                  </a:cubicBezTo>
                  <a:cubicBezTo>
                    <a:pt x="41780" y="6925"/>
                    <a:pt x="39397" y="5723"/>
                    <a:pt x="36869" y="5723"/>
                  </a:cubicBezTo>
                  <a:cubicBezTo>
                    <a:pt x="35514" y="5723"/>
                    <a:pt x="34117" y="6069"/>
                    <a:pt x="33057" y="6662"/>
                  </a:cubicBezTo>
                  <a:cubicBezTo>
                    <a:pt x="32998" y="6698"/>
                    <a:pt x="32939" y="6713"/>
                    <a:pt x="32883" y="6713"/>
                  </a:cubicBezTo>
                  <a:cubicBezTo>
                    <a:pt x="32622" y="6713"/>
                    <a:pt x="32425" y="6376"/>
                    <a:pt x="32590" y="6129"/>
                  </a:cubicBezTo>
                  <a:cubicBezTo>
                    <a:pt x="32557" y="6062"/>
                    <a:pt x="32557" y="5995"/>
                    <a:pt x="32590" y="5929"/>
                  </a:cubicBezTo>
                  <a:cubicBezTo>
                    <a:pt x="34558" y="3160"/>
                    <a:pt x="31156" y="858"/>
                    <a:pt x="28821" y="224"/>
                  </a:cubicBezTo>
                  <a:cubicBezTo>
                    <a:pt x="28311" y="83"/>
                    <a:pt x="27789" y="0"/>
                    <a:pt x="27284"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2"/>
            <p:cNvSpPr/>
            <p:nvPr/>
          </p:nvSpPr>
          <p:spPr>
            <a:xfrm>
              <a:off x="696250" y="3377450"/>
              <a:ext cx="912350" cy="689475"/>
            </a:xfrm>
            <a:custGeom>
              <a:avLst/>
              <a:gdLst/>
              <a:ahLst/>
              <a:cxnLst/>
              <a:rect l="l" t="t" r="r" b="b"/>
              <a:pathLst>
                <a:path w="36494" h="27579" extrusionOk="0">
                  <a:moveTo>
                    <a:pt x="16215" y="1"/>
                  </a:moveTo>
                  <a:cubicBezTo>
                    <a:pt x="14143" y="1"/>
                    <a:pt x="12006" y="412"/>
                    <a:pt x="9841" y="1327"/>
                  </a:cubicBezTo>
                  <a:cubicBezTo>
                    <a:pt x="4837" y="3462"/>
                    <a:pt x="1068" y="8398"/>
                    <a:pt x="534" y="13836"/>
                  </a:cubicBezTo>
                  <a:cubicBezTo>
                    <a:pt x="1" y="19139"/>
                    <a:pt x="2369" y="23976"/>
                    <a:pt x="6105" y="27579"/>
                  </a:cubicBezTo>
                  <a:cubicBezTo>
                    <a:pt x="6439" y="26845"/>
                    <a:pt x="6906" y="26144"/>
                    <a:pt x="7506" y="25577"/>
                  </a:cubicBezTo>
                  <a:cubicBezTo>
                    <a:pt x="3737" y="22709"/>
                    <a:pt x="2736" y="17705"/>
                    <a:pt x="2769" y="13202"/>
                  </a:cubicBezTo>
                  <a:cubicBezTo>
                    <a:pt x="2836" y="8565"/>
                    <a:pt x="5938" y="5229"/>
                    <a:pt x="10041" y="3428"/>
                  </a:cubicBezTo>
                  <a:cubicBezTo>
                    <a:pt x="12209" y="2467"/>
                    <a:pt x="14409" y="2027"/>
                    <a:pt x="16560" y="2027"/>
                  </a:cubicBezTo>
                  <a:cubicBezTo>
                    <a:pt x="23742" y="2027"/>
                    <a:pt x="30378" y="6933"/>
                    <a:pt x="33458" y="13736"/>
                  </a:cubicBezTo>
                  <a:cubicBezTo>
                    <a:pt x="33491" y="13769"/>
                    <a:pt x="33491" y="13802"/>
                    <a:pt x="33491" y="13836"/>
                  </a:cubicBezTo>
                  <a:cubicBezTo>
                    <a:pt x="33758" y="13902"/>
                    <a:pt x="34025" y="13969"/>
                    <a:pt x="34292" y="14069"/>
                  </a:cubicBezTo>
                  <a:cubicBezTo>
                    <a:pt x="34992" y="14336"/>
                    <a:pt x="35793" y="14736"/>
                    <a:pt x="36493" y="15303"/>
                  </a:cubicBezTo>
                  <a:cubicBezTo>
                    <a:pt x="32685" y="7444"/>
                    <a:pt x="25029" y="1"/>
                    <a:pt x="16215" y="1"/>
                  </a:cubicBezTo>
                  <a:close/>
                </a:path>
              </a:pathLst>
            </a:custGeom>
            <a:solidFill>
              <a:srgbClr val="F58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2"/>
            <p:cNvSpPr/>
            <p:nvPr/>
          </p:nvSpPr>
          <p:spPr>
            <a:xfrm>
              <a:off x="778825" y="3445500"/>
              <a:ext cx="733875" cy="566400"/>
            </a:xfrm>
            <a:custGeom>
              <a:avLst/>
              <a:gdLst/>
              <a:ahLst/>
              <a:cxnLst/>
              <a:rect l="l" t="t" r="r" b="b"/>
              <a:pathLst>
                <a:path w="29355" h="22656" extrusionOk="0">
                  <a:moveTo>
                    <a:pt x="13304" y="0"/>
                  </a:moveTo>
                  <a:cubicBezTo>
                    <a:pt x="11853" y="0"/>
                    <a:pt x="10369" y="205"/>
                    <a:pt x="8873" y="639"/>
                  </a:cubicBezTo>
                  <a:cubicBezTo>
                    <a:pt x="4236" y="1974"/>
                    <a:pt x="234" y="5410"/>
                    <a:pt x="100" y="10480"/>
                  </a:cubicBezTo>
                  <a:cubicBezTo>
                    <a:pt x="0" y="14950"/>
                    <a:pt x="1134" y="19486"/>
                    <a:pt x="4403" y="22655"/>
                  </a:cubicBezTo>
                  <a:cubicBezTo>
                    <a:pt x="4904" y="22188"/>
                    <a:pt x="5471" y="21821"/>
                    <a:pt x="6071" y="21554"/>
                  </a:cubicBezTo>
                  <a:cubicBezTo>
                    <a:pt x="67" y="15950"/>
                    <a:pt x="234" y="5309"/>
                    <a:pt x="8539" y="2107"/>
                  </a:cubicBezTo>
                  <a:cubicBezTo>
                    <a:pt x="10040" y="1533"/>
                    <a:pt x="11594" y="1265"/>
                    <a:pt x="13139" y="1265"/>
                  </a:cubicBezTo>
                  <a:cubicBezTo>
                    <a:pt x="19215" y="1265"/>
                    <a:pt x="25138" y="5409"/>
                    <a:pt x="27053" y="11314"/>
                  </a:cubicBezTo>
                  <a:cubicBezTo>
                    <a:pt x="27607" y="11064"/>
                    <a:pt x="28230" y="10930"/>
                    <a:pt x="28923" y="10930"/>
                  </a:cubicBezTo>
                  <a:cubicBezTo>
                    <a:pt x="29064" y="10930"/>
                    <a:pt x="29208" y="10936"/>
                    <a:pt x="29354" y="10947"/>
                  </a:cubicBezTo>
                  <a:cubicBezTo>
                    <a:pt x="26323" y="4609"/>
                    <a:pt x="20195" y="0"/>
                    <a:pt x="13304" y="0"/>
                  </a:cubicBezTo>
                  <a:close/>
                </a:path>
              </a:pathLst>
            </a:custGeom>
            <a:solidFill>
              <a:srgbClr val="F7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2"/>
            <p:cNvSpPr/>
            <p:nvPr/>
          </p:nvSpPr>
          <p:spPr>
            <a:xfrm>
              <a:off x="833025" y="3492475"/>
              <a:ext cx="607125" cy="488550"/>
            </a:xfrm>
            <a:custGeom>
              <a:avLst/>
              <a:gdLst/>
              <a:ahLst/>
              <a:cxnLst/>
              <a:rect l="l" t="t" r="r" b="b"/>
              <a:pathLst>
                <a:path w="24285" h="19542" extrusionOk="0">
                  <a:moveTo>
                    <a:pt x="11015" y="0"/>
                  </a:moveTo>
                  <a:cubicBezTo>
                    <a:pt x="10031" y="0"/>
                    <a:pt x="9035" y="116"/>
                    <a:pt x="8039" y="362"/>
                  </a:cubicBezTo>
                  <a:cubicBezTo>
                    <a:pt x="3770" y="1396"/>
                    <a:pt x="501" y="4665"/>
                    <a:pt x="234" y="9135"/>
                  </a:cubicBezTo>
                  <a:cubicBezTo>
                    <a:pt x="0" y="13137"/>
                    <a:pt x="1868" y="16540"/>
                    <a:pt x="4237" y="19542"/>
                  </a:cubicBezTo>
                  <a:cubicBezTo>
                    <a:pt x="4783" y="19343"/>
                    <a:pt x="5348" y="19237"/>
                    <a:pt x="5904" y="19237"/>
                  </a:cubicBezTo>
                  <a:cubicBezTo>
                    <a:pt x="6094" y="19237"/>
                    <a:pt x="6284" y="19250"/>
                    <a:pt x="6472" y="19275"/>
                  </a:cubicBezTo>
                  <a:cubicBezTo>
                    <a:pt x="5804" y="18675"/>
                    <a:pt x="5437" y="17841"/>
                    <a:pt x="5371" y="16974"/>
                  </a:cubicBezTo>
                  <a:cubicBezTo>
                    <a:pt x="5337" y="16974"/>
                    <a:pt x="5304" y="16974"/>
                    <a:pt x="5271" y="16940"/>
                  </a:cubicBezTo>
                  <a:cubicBezTo>
                    <a:pt x="3069" y="15272"/>
                    <a:pt x="2669" y="11736"/>
                    <a:pt x="3069" y="9201"/>
                  </a:cubicBezTo>
                  <a:cubicBezTo>
                    <a:pt x="3503" y="6499"/>
                    <a:pt x="5171" y="4631"/>
                    <a:pt x="7672" y="3564"/>
                  </a:cubicBezTo>
                  <a:cubicBezTo>
                    <a:pt x="9011" y="2998"/>
                    <a:pt x="10376" y="2735"/>
                    <a:pt x="11708" y="2735"/>
                  </a:cubicBezTo>
                  <a:cubicBezTo>
                    <a:pt x="16581" y="2735"/>
                    <a:pt x="21009" y="6254"/>
                    <a:pt x="22083" y="11336"/>
                  </a:cubicBezTo>
                  <a:cubicBezTo>
                    <a:pt x="22116" y="11503"/>
                    <a:pt x="22016" y="11636"/>
                    <a:pt x="21883" y="11703"/>
                  </a:cubicBezTo>
                  <a:cubicBezTo>
                    <a:pt x="22183" y="12203"/>
                    <a:pt x="22383" y="12770"/>
                    <a:pt x="22450" y="13371"/>
                  </a:cubicBezTo>
                  <a:cubicBezTo>
                    <a:pt x="22550" y="11703"/>
                    <a:pt x="23217" y="10469"/>
                    <a:pt x="24284" y="9735"/>
                  </a:cubicBezTo>
                  <a:cubicBezTo>
                    <a:pt x="24284" y="9702"/>
                    <a:pt x="24251" y="9668"/>
                    <a:pt x="24251" y="9635"/>
                  </a:cubicBezTo>
                  <a:cubicBezTo>
                    <a:pt x="22224" y="4097"/>
                    <a:pt x="16850" y="0"/>
                    <a:pt x="11015"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2"/>
            <p:cNvSpPr/>
            <p:nvPr/>
          </p:nvSpPr>
          <p:spPr>
            <a:xfrm>
              <a:off x="917250" y="3575875"/>
              <a:ext cx="448675" cy="332600"/>
            </a:xfrm>
            <a:custGeom>
              <a:avLst/>
              <a:gdLst/>
              <a:ahLst/>
              <a:cxnLst/>
              <a:rect l="l" t="t" r="r" b="b"/>
              <a:pathLst>
                <a:path w="17947" h="13304" extrusionOk="0">
                  <a:moveTo>
                    <a:pt x="8412" y="0"/>
                  </a:moveTo>
                  <a:cubicBezTo>
                    <a:pt x="7886" y="0"/>
                    <a:pt x="7350" y="42"/>
                    <a:pt x="6805" y="128"/>
                  </a:cubicBezTo>
                  <a:cubicBezTo>
                    <a:pt x="3303" y="728"/>
                    <a:pt x="501" y="2896"/>
                    <a:pt x="200" y="6632"/>
                  </a:cubicBezTo>
                  <a:cubicBezTo>
                    <a:pt x="0" y="8934"/>
                    <a:pt x="434" y="11536"/>
                    <a:pt x="1968" y="13304"/>
                  </a:cubicBezTo>
                  <a:cubicBezTo>
                    <a:pt x="1968" y="12437"/>
                    <a:pt x="2235" y="11536"/>
                    <a:pt x="2769" y="10836"/>
                  </a:cubicBezTo>
                  <a:cubicBezTo>
                    <a:pt x="1235" y="7533"/>
                    <a:pt x="2902" y="3697"/>
                    <a:pt x="6338" y="2429"/>
                  </a:cubicBezTo>
                  <a:cubicBezTo>
                    <a:pt x="7172" y="2120"/>
                    <a:pt x="8004" y="1976"/>
                    <a:pt x="8816" y="1976"/>
                  </a:cubicBezTo>
                  <a:cubicBezTo>
                    <a:pt x="11671" y="1976"/>
                    <a:pt x="14264" y="3753"/>
                    <a:pt x="15745" y="6299"/>
                  </a:cubicBezTo>
                  <a:cubicBezTo>
                    <a:pt x="16612" y="6466"/>
                    <a:pt x="17379" y="6933"/>
                    <a:pt x="17946" y="7566"/>
                  </a:cubicBezTo>
                  <a:cubicBezTo>
                    <a:pt x="16750" y="3140"/>
                    <a:pt x="12979" y="0"/>
                    <a:pt x="8412" y="0"/>
                  </a:cubicBezTo>
                  <a:close/>
                </a:path>
              </a:pathLst>
            </a:custGeom>
            <a:solidFill>
              <a:srgbClr val="A0C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2"/>
            <p:cNvSpPr/>
            <p:nvPr/>
          </p:nvSpPr>
          <p:spPr>
            <a:xfrm>
              <a:off x="963100" y="3638200"/>
              <a:ext cx="329450" cy="201900"/>
            </a:xfrm>
            <a:custGeom>
              <a:avLst/>
              <a:gdLst/>
              <a:ahLst/>
              <a:cxnLst/>
              <a:rect l="l" t="t" r="r" b="b"/>
              <a:pathLst>
                <a:path w="13178" h="8076" extrusionOk="0">
                  <a:moveTo>
                    <a:pt x="6976" y="0"/>
                  </a:moveTo>
                  <a:cubicBezTo>
                    <a:pt x="6658" y="0"/>
                    <a:pt x="6334" y="23"/>
                    <a:pt x="6005" y="70"/>
                  </a:cubicBezTo>
                  <a:cubicBezTo>
                    <a:pt x="2069" y="670"/>
                    <a:pt x="1" y="4406"/>
                    <a:pt x="1168" y="8076"/>
                  </a:cubicBezTo>
                  <a:cubicBezTo>
                    <a:pt x="1269" y="7942"/>
                    <a:pt x="1402" y="7809"/>
                    <a:pt x="1535" y="7675"/>
                  </a:cubicBezTo>
                  <a:cubicBezTo>
                    <a:pt x="1936" y="7342"/>
                    <a:pt x="2336" y="7108"/>
                    <a:pt x="2770" y="6908"/>
                  </a:cubicBezTo>
                  <a:lnTo>
                    <a:pt x="2670" y="6675"/>
                  </a:lnTo>
                  <a:cubicBezTo>
                    <a:pt x="2646" y="6683"/>
                    <a:pt x="2620" y="6687"/>
                    <a:pt x="2595" y="6687"/>
                  </a:cubicBezTo>
                  <a:cubicBezTo>
                    <a:pt x="2514" y="6687"/>
                    <a:pt x="2436" y="6643"/>
                    <a:pt x="2436" y="6541"/>
                  </a:cubicBezTo>
                  <a:cubicBezTo>
                    <a:pt x="2098" y="3360"/>
                    <a:pt x="4640" y="1459"/>
                    <a:pt x="7151" y="1459"/>
                  </a:cubicBezTo>
                  <a:cubicBezTo>
                    <a:pt x="8853" y="1459"/>
                    <a:pt x="10541" y="2332"/>
                    <a:pt x="11309" y="4273"/>
                  </a:cubicBezTo>
                  <a:cubicBezTo>
                    <a:pt x="11743" y="4006"/>
                    <a:pt x="12243" y="3839"/>
                    <a:pt x="12743" y="3773"/>
                  </a:cubicBezTo>
                  <a:cubicBezTo>
                    <a:pt x="12877" y="3739"/>
                    <a:pt x="13010" y="3739"/>
                    <a:pt x="13177" y="3739"/>
                  </a:cubicBezTo>
                  <a:cubicBezTo>
                    <a:pt x="11809" y="1538"/>
                    <a:pt x="9592" y="0"/>
                    <a:pt x="6976" y="0"/>
                  </a:cubicBezTo>
                  <a:close/>
                </a:path>
              </a:pathLst>
            </a:custGeom>
            <a:solidFill>
              <a:srgbClr val="94C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2"/>
            <p:cNvSpPr/>
            <p:nvPr/>
          </p:nvSpPr>
          <p:spPr>
            <a:xfrm>
              <a:off x="885550" y="4039975"/>
              <a:ext cx="103950" cy="153975"/>
            </a:xfrm>
            <a:custGeom>
              <a:avLst/>
              <a:gdLst/>
              <a:ahLst/>
              <a:cxnLst/>
              <a:rect l="l" t="t" r="r" b="b"/>
              <a:pathLst>
                <a:path w="4158" h="6159" extrusionOk="0">
                  <a:moveTo>
                    <a:pt x="3280" y="0"/>
                  </a:moveTo>
                  <a:cubicBezTo>
                    <a:pt x="3204" y="0"/>
                    <a:pt x="3123" y="14"/>
                    <a:pt x="3036" y="44"/>
                  </a:cubicBezTo>
                  <a:cubicBezTo>
                    <a:pt x="168" y="1111"/>
                    <a:pt x="1" y="5214"/>
                    <a:pt x="3103" y="6148"/>
                  </a:cubicBezTo>
                  <a:cubicBezTo>
                    <a:pt x="3134" y="6155"/>
                    <a:pt x="3165" y="6159"/>
                    <a:pt x="3195" y="6159"/>
                  </a:cubicBezTo>
                  <a:cubicBezTo>
                    <a:pt x="3576" y="6159"/>
                    <a:pt x="3805" y="5600"/>
                    <a:pt x="3403" y="5414"/>
                  </a:cubicBezTo>
                  <a:cubicBezTo>
                    <a:pt x="1669" y="4580"/>
                    <a:pt x="1468" y="2112"/>
                    <a:pt x="3437" y="1411"/>
                  </a:cubicBezTo>
                  <a:cubicBezTo>
                    <a:pt x="4157" y="1111"/>
                    <a:pt x="3959" y="0"/>
                    <a:pt x="3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2"/>
            <p:cNvSpPr/>
            <p:nvPr/>
          </p:nvSpPr>
          <p:spPr>
            <a:xfrm>
              <a:off x="737950" y="3556725"/>
              <a:ext cx="194075" cy="413150"/>
            </a:xfrm>
            <a:custGeom>
              <a:avLst/>
              <a:gdLst/>
              <a:ahLst/>
              <a:cxnLst/>
              <a:rect l="l" t="t" r="r" b="b"/>
              <a:pathLst>
                <a:path w="7763" h="16526" extrusionOk="0">
                  <a:moveTo>
                    <a:pt x="5790" y="0"/>
                  </a:moveTo>
                  <a:cubicBezTo>
                    <a:pt x="5478" y="0"/>
                    <a:pt x="5155" y="127"/>
                    <a:pt x="4871" y="427"/>
                  </a:cubicBezTo>
                  <a:cubicBezTo>
                    <a:pt x="935" y="4630"/>
                    <a:pt x="1" y="11568"/>
                    <a:pt x="3470" y="16338"/>
                  </a:cubicBezTo>
                  <a:cubicBezTo>
                    <a:pt x="3563" y="16466"/>
                    <a:pt x="3708" y="16525"/>
                    <a:pt x="3852" y="16525"/>
                  </a:cubicBezTo>
                  <a:cubicBezTo>
                    <a:pt x="4119" y="16525"/>
                    <a:pt x="4379" y="16319"/>
                    <a:pt x="4270" y="15971"/>
                  </a:cubicBezTo>
                  <a:cubicBezTo>
                    <a:pt x="2736" y="11134"/>
                    <a:pt x="3370" y="6264"/>
                    <a:pt x="6839" y="2428"/>
                  </a:cubicBezTo>
                  <a:cubicBezTo>
                    <a:pt x="7762" y="1402"/>
                    <a:pt x="6831" y="0"/>
                    <a:pt x="5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62"/>
          <p:cNvGrpSpPr/>
          <p:nvPr/>
        </p:nvGrpSpPr>
        <p:grpSpPr>
          <a:xfrm>
            <a:off x="1782411" y="701845"/>
            <a:ext cx="1189875" cy="532200"/>
            <a:chOff x="2750925" y="2801625"/>
            <a:chExt cx="1189875" cy="532200"/>
          </a:xfrm>
        </p:grpSpPr>
        <p:grpSp>
          <p:nvGrpSpPr>
            <p:cNvPr id="1441" name="Google Shape;1441;p62"/>
            <p:cNvGrpSpPr/>
            <p:nvPr/>
          </p:nvGrpSpPr>
          <p:grpSpPr>
            <a:xfrm>
              <a:off x="3222325" y="2801625"/>
              <a:ext cx="718475" cy="532200"/>
              <a:chOff x="3222325" y="2801625"/>
              <a:chExt cx="718475" cy="532200"/>
            </a:xfrm>
          </p:grpSpPr>
          <p:sp>
            <p:nvSpPr>
              <p:cNvPr id="1442" name="Google Shape;1442;p62"/>
              <p:cNvSpPr/>
              <p:nvPr/>
            </p:nvSpPr>
            <p:spPr>
              <a:xfrm>
                <a:off x="3744150" y="3135025"/>
                <a:ext cx="196650" cy="198800"/>
              </a:xfrm>
              <a:custGeom>
                <a:avLst/>
                <a:gdLst/>
                <a:ahLst/>
                <a:cxnLst/>
                <a:rect l="l" t="t" r="r" b="b"/>
                <a:pathLst>
                  <a:path w="7866" h="7952" extrusionOk="0">
                    <a:moveTo>
                      <a:pt x="5097" y="794"/>
                    </a:moveTo>
                    <a:lnTo>
                      <a:pt x="5097" y="794"/>
                    </a:lnTo>
                    <a:cubicBezTo>
                      <a:pt x="4997" y="1361"/>
                      <a:pt x="4963" y="1962"/>
                      <a:pt x="5063" y="2529"/>
                    </a:cubicBezTo>
                    <a:cubicBezTo>
                      <a:pt x="4796" y="2529"/>
                      <a:pt x="4663" y="2962"/>
                      <a:pt x="4963" y="2996"/>
                    </a:cubicBezTo>
                    <a:cubicBezTo>
                      <a:pt x="5730" y="3163"/>
                      <a:pt x="6464" y="3363"/>
                      <a:pt x="7198" y="3663"/>
                    </a:cubicBezTo>
                    <a:cubicBezTo>
                      <a:pt x="6631" y="4163"/>
                      <a:pt x="5964" y="4497"/>
                      <a:pt x="5197" y="4664"/>
                    </a:cubicBezTo>
                    <a:cubicBezTo>
                      <a:pt x="5151" y="4618"/>
                      <a:pt x="5085" y="4596"/>
                      <a:pt x="5019" y="4596"/>
                    </a:cubicBezTo>
                    <a:cubicBezTo>
                      <a:pt x="4893" y="4596"/>
                      <a:pt x="4763" y="4677"/>
                      <a:pt x="4763" y="4830"/>
                    </a:cubicBezTo>
                    <a:cubicBezTo>
                      <a:pt x="4830" y="5631"/>
                      <a:pt x="4730" y="6398"/>
                      <a:pt x="4530" y="7132"/>
                    </a:cubicBezTo>
                    <a:cubicBezTo>
                      <a:pt x="4063" y="6532"/>
                      <a:pt x="3696" y="5898"/>
                      <a:pt x="3295" y="5231"/>
                    </a:cubicBezTo>
                    <a:cubicBezTo>
                      <a:pt x="3262" y="5164"/>
                      <a:pt x="3195" y="5164"/>
                      <a:pt x="3129" y="5164"/>
                    </a:cubicBezTo>
                    <a:cubicBezTo>
                      <a:pt x="3087" y="5081"/>
                      <a:pt x="2995" y="5024"/>
                      <a:pt x="2899" y="5024"/>
                    </a:cubicBezTo>
                    <a:cubicBezTo>
                      <a:pt x="2840" y="5024"/>
                      <a:pt x="2779" y="5046"/>
                      <a:pt x="2728" y="5097"/>
                    </a:cubicBezTo>
                    <a:cubicBezTo>
                      <a:pt x="2261" y="5464"/>
                      <a:pt x="1761" y="5764"/>
                      <a:pt x="1194" y="5965"/>
                    </a:cubicBezTo>
                    <a:cubicBezTo>
                      <a:pt x="1494" y="5431"/>
                      <a:pt x="1661" y="4864"/>
                      <a:pt x="1728" y="4230"/>
                    </a:cubicBezTo>
                    <a:cubicBezTo>
                      <a:pt x="1828" y="4197"/>
                      <a:pt x="1894" y="4130"/>
                      <a:pt x="1828" y="4030"/>
                    </a:cubicBezTo>
                    <a:cubicBezTo>
                      <a:pt x="1527" y="3296"/>
                      <a:pt x="1194" y="2562"/>
                      <a:pt x="827" y="1862"/>
                    </a:cubicBezTo>
                    <a:lnTo>
                      <a:pt x="827" y="1862"/>
                    </a:lnTo>
                    <a:cubicBezTo>
                      <a:pt x="1594" y="2028"/>
                      <a:pt x="2361" y="2262"/>
                      <a:pt x="3095" y="2562"/>
                    </a:cubicBezTo>
                    <a:cubicBezTo>
                      <a:pt x="3119" y="2568"/>
                      <a:pt x="3141" y="2571"/>
                      <a:pt x="3163" y="2571"/>
                    </a:cubicBezTo>
                    <a:cubicBezTo>
                      <a:pt x="3262" y="2571"/>
                      <a:pt x="3335" y="2511"/>
                      <a:pt x="3362" y="2429"/>
                    </a:cubicBezTo>
                    <a:cubicBezTo>
                      <a:pt x="3429" y="2429"/>
                      <a:pt x="3462" y="2429"/>
                      <a:pt x="3495" y="2395"/>
                    </a:cubicBezTo>
                    <a:cubicBezTo>
                      <a:pt x="3962" y="1795"/>
                      <a:pt x="4496" y="1261"/>
                      <a:pt x="5097" y="794"/>
                    </a:cubicBezTo>
                    <a:close/>
                    <a:moveTo>
                      <a:pt x="5425" y="0"/>
                    </a:moveTo>
                    <a:cubicBezTo>
                      <a:pt x="5393" y="0"/>
                      <a:pt x="5361" y="8"/>
                      <a:pt x="5330" y="27"/>
                    </a:cubicBezTo>
                    <a:cubicBezTo>
                      <a:pt x="4563" y="627"/>
                      <a:pt x="3862" y="1294"/>
                      <a:pt x="3295" y="2095"/>
                    </a:cubicBezTo>
                    <a:cubicBezTo>
                      <a:pt x="2361" y="1695"/>
                      <a:pt x="1394" y="1395"/>
                      <a:pt x="393" y="1228"/>
                    </a:cubicBezTo>
                    <a:cubicBezTo>
                      <a:pt x="378" y="1225"/>
                      <a:pt x="364" y="1224"/>
                      <a:pt x="349" y="1224"/>
                    </a:cubicBezTo>
                    <a:cubicBezTo>
                      <a:pt x="165" y="1224"/>
                      <a:pt x="0" y="1412"/>
                      <a:pt x="93" y="1628"/>
                    </a:cubicBezTo>
                    <a:cubicBezTo>
                      <a:pt x="527" y="2462"/>
                      <a:pt x="960" y="3329"/>
                      <a:pt x="1461" y="4130"/>
                    </a:cubicBezTo>
                    <a:cubicBezTo>
                      <a:pt x="1227" y="4930"/>
                      <a:pt x="894" y="5664"/>
                      <a:pt x="393" y="6331"/>
                    </a:cubicBezTo>
                    <a:cubicBezTo>
                      <a:pt x="269" y="6487"/>
                      <a:pt x="464" y="6702"/>
                      <a:pt x="654" y="6702"/>
                    </a:cubicBezTo>
                    <a:cubicBezTo>
                      <a:pt x="667" y="6702"/>
                      <a:pt x="680" y="6701"/>
                      <a:pt x="693" y="6698"/>
                    </a:cubicBezTo>
                    <a:cubicBezTo>
                      <a:pt x="1561" y="6465"/>
                      <a:pt x="2361" y="6031"/>
                      <a:pt x="3062" y="5464"/>
                    </a:cubicBezTo>
                    <a:cubicBezTo>
                      <a:pt x="3295" y="6365"/>
                      <a:pt x="3862" y="7165"/>
                      <a:pt x="4429" y="7866"/>
                    </a:cubicBezTo>
                    <a:cubicBezTo>
                      <a:pt x="4478" y="7926"/>
                      <a:pt x="4539" y="7952"/>
                      <a:pt x="4601" y="7952"/>
                    </a:cubicBezTo>
                    <a:cubicBezTo>
                      <a:pt x="4710" y="7952"/>
                      <a:pt x="4821" y="7872"/>
                      <a:pt x="4863" y="7766"/>
                    </a:cubicBezTo>
                    <a:cubicBezTo>
                      <a:pt x="5197" y="6865"/>
                      <a:pt x="5330" y="5898"/>
                      <a:pt x="5297" y="4964"/>
                    </a:cubicBezTo>
                    <a:cubicBezTo>
                      <a:pt x="6231" y="4864"/>
                      <a:pt x="7098" y="4430"/>
                      <a:pt x="7765" y="3763"/>
                    </a:cubicBezTo>
                    <a:cubicBezTo>
                      <a:pt x="7865" y="3663"/>
                      <a:pt x="7865" y="3463"/>
                      <a:pt x="7732" y="3396"/>
                    </a:cubicBezTo>
                    <a:cubicBezTo>
                      <a:pt x="7031" y="3029"/>
                      <a:pt x="6264" y="2762"/>
                      <a:pt x="5497" y="2595"/>
                    </a:cubicBezTo>
                    <a:cubicBezTo>
                      <a:pt x="5497" y="2562"/>
                      <a:pt x="5497" y="2562"/>
                      <a:pt x="5497" y="2529"/>
                    </a:cubicBezTo>
                    <a:cubicBezTo>
                      <a:pt x="5497" y="1761"/>
                      <a:pt x="5497" y="1061"/>
                      <a:pt x="5664" y="294"/>
                    </a:cubicBezTo>
                    <a:cubicBezTo>
                      <a:pt x="5691" y="158"/>
                      <a:pt x="5563" y="0"/>
                      <a:pt x="542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2"/>
              <p:cNvSpPr/>
              <p:nvPr/>
            </p:nvSpPr>
            <p:spPr>
              <a:xfrm>
                <a:off x="3764800" y="3154875"/>
                <a:ext cx="159325" cy="158475"/>
              </a:xfrm>
              <a:custGeom>
                <a:avLst/>
                <a:gdLst/>
                <a:ahLst/>
                <a:cxnLst/>
                <a:rect l="l" t="t" r="r" b="b"/>
                <a:pathLst>
                  <a:path w="6373" h="6339" extrusionOk="0">
                    <a:moveTo>
                      <a:pt x="4271" y="0"/>
                    </a:moveTo>
                    <a:lnTo>
                      <a:pt x="4271" y="0"/>
                    </a:lnTo>
                    <a:cubicBezTo>
                      <a:pt x="3670" y="467"/>
                      <a:pt x="3136" y="1001"/>
                      <a:pt x="2669" y="1601"/>
                    </a:cubicBezTo>
                    <a:cubicBezTo>
                      <a:pt x="2636" y="1635"/>
                      <a:pt x="2603" y="1635"/>
                      <a:pt x="2536" y="1635"/>
                    </a:cubicBezTo>
                    <a:cubicBezTo>
                      <a:pt x="2509" y="1717"/>
                      <a:pt x="2436" y="1777"/>
                      <a:pt x="2337" y="1777"/>
                    </a:cubicBezTo>
                    <a:cubicBezTo>
                      <a:pt x="2315" y="1777"/>
                      <a:pt x="2293" y="1774"/>
                      <a:pt x="2269" y="1768"/>
                    </a:cubicBezTo>
                    <a:cubicBezTo>
                      <a:pt x="1535" y="1468"/>
                      <a:pt x="768" y="1234"/>
                      <a:pt x="1" y="1068"/>
                    </a:cubicBezTo>
                    <a:lnTo>
                      <a:pt x="1" y="1068"/>
                    </a:lnTo>
                    <a:cubicBezTo>
                      <a:pt x="368" y="1768"/>
                      <a:pt x="701" y="2502"/>
                      <a:pt x="1002" y="3236"/>
                    </a:cubicBezTo>
                    <a:cubicBezTo>
                      <a:pt x="1068" y="3336"/>
                      <a:pt x="1002" y="3403"/>
                      <a:pt x="902" y="3436"/>
                    </a:cubicBezTo>
                    <a:cubicBezTo>
                      <a:pt x="835" y="4070"/>
                      <a:pt x="668" y="4637"/>
                      <a:pt x="368" y="5171"/>
                    </a:cubicBezTo>
                    <a:cubicBezTo>
                      <a:pt x="935" y="4970"/>
                      <a:pt x="1435" y="4670"/>
                      <a:pt x="1902" y="4303"/>
                    </a:cubicBezTo>
                    <a:cubicBezTo>
                      <a:pt x="1953" y="4252"/>
                      <a:pt x="2014" y="4230"/>
                      <a:pt x="2073" y="4230"/>
                    </a:cubicBezTo>
                    <a:cubicBezTo>
                      <a:pt x="2169" y="4230"/>
                      <a:pt x="2261" y="4287"/>
                      <a:pt x="2303" y="4370"/>
                    </a:cubicBezTo>
                    <a:cubicBezTo>
                      <a:pt x="2369" y="4370"/>
                      <a:pt x="2436" y="4370"/>
                      <a:pt x="2469" y="4437"/>
                    </a:cubicBezTo>
                    <a:cubicBezTo>
                      <a:pt x="2870" y="5104"/>
                      <a:pt x="3237" y="5738"/>
                      <a:pt x="3704" y="6338"/>
                    </a:cubicBezTo>
                    <a:cubicBezTo>
                      <a:pt x="3904" y="5604"/>
                      <a:pt x="4004" y="4837"/>
                      <a:pt x="3937" y="4036"/>
                    </a:cubicBezTo>
                    <a:cubicBezTo>
                      <a:pt x="3937" y="3883"/>
                      <a:pt x="4067" y="3802"/>
                      <a:pt x="4193" y="3802"/>
                    </a:cubicBezTo>
                    <a:cubicBezTo>
                      <a:pt x="4259" y="3802"/>
                      <a:pt x="4325" y="3824"/>
                      <a:pt x="4371" y="3870"/>
                    </a:cubicBezTo>
                    <a:cubicBezTo>
                      <a:pt x="5138" y="3703"/>
                      <a:pt x="5805" y="3369"/>
                      <a:pt x="6372" y="2869"/>
                    </a:cubicBezTo>
                    <a:cubicBezTo>
                      <a:pt x="5638" y="2569"/>
                      <a:pt x="4904" y="2369"/>
                      <a:pt x="4137" y="2202"/>
                    </a:cubicBezTo>
                    <a:cubicBezTo>
                      <a:pt x="3837" y="2168"/>
                      <a:pt x="3970" y="1735"/>
                      <a:pt x="4237" y="1735"/>
                    </a:cubicBezTo>
                    <a:cubicBezTo>
                      <a:pt x="4137" y="1168"/>
                      <a:pt x="4171" y="567"/>
                      <a:pt x="4271" y="0"/>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2"/>
              <p:cNvSpPr/>
              <p:nvPr/>
            </p:nvSpPr>
            <p:spPr>
              <a:xfrm>
                <a:off x="3750850" y="3135025"/>
                <a:ext cx="189950" cy="198800"/>
              </a:xfrm>
              <a:custGeom>
                <a:avLst/>
                <a:gdLst/>
                <a:ahLst/>
                <a:cxnLst/>
                <a:rect l="l" t="t" r="r" b="b"/>
                <a:pathLst>
                  <a:path w="7598" h="7952" extrusionOk="0">
                    <a:moveTo>
                      <a:pt x="5157" y="0"/>
                    </a:moveTo>
                    <a:cubicBezTo>
                      <a:pt x="5125" y="0"/>
                      <a:pt x="5093" y="8"/>
                      <a:pt x="5062" y="27"/>
                    </a:cubicBezTo>
                    <a:cubicBezTo>
                      <a:pt x="4295" y="627"/>
                      <a:pt x="3594" y="1294"/>
                      <a:pt x="3027" y="2095"/>
                    </a:cubicBezTo>
                    <a:cubicBezTo>
                      <a:pt x="2760" y="1962"/>
                      <a:pt x="2460" y="1862"/>
                      <a:pt x="2193" y="1761"/>
                    </a:cubicBezTo>
                    <a:cubicBezTo>
                      <a:pt x="2093" y="1928"/>
                      <a:pt x="1993" y="2062"/>
                      <a:pt x="1860" y="2228"/>
                    </a:cubicBezTo>
                    <a:cubicBezTo>
                      <a:pt x="2193" y="2329"/>
                      <a:pt x="2527" y="2429"/>
                      <a:pt x="2827" y="2562"/>
                    </a:cubicBezTo>
                    <a:cubicBezTo>
                      <a:pt x="2851" y="2568"/>
                      <a:pt x="2873" y="2571"/>
                      <a:pt x="2895" y="2571"/>
                    </a:cubicBezTo>
                    <a:cubicBezTo>
                      <a:pt x="2994" y="2571"/>
                      <a:pt x="3067" y="2511"/>
                      <a:pt x="3094" y="2429"/>
                    </a:cubicBezTo>
                    <a:cubicBezTo>
                      <a:pt x="3161" y="2429"/>
                      <a:pt x="3194" y="2429"/>
                      <a:pt x="3227" y="2395"/>
                    </a:cubicBezTo>
                    <a:cubicBezTo>
                      <a:pt x="3694" y="1795"/>
                      <a:pt x="4228" y="1261"/>
                      <a:pt x="4829" y="794"/>
                    </a:cubicBezTo>
                    <a:lnTo>
                      <a:pt x="4829" y="794"/>
                    </a:lnTo>
                    <a:cubicBezTo>
                      <a:pt x="4729" y="1361"/>
                      <a:pt x="4695" y="1962"/>
                      <a:pt x="4795" y="2529"/>
                    </a:cubicBezTo>
                    <a:cubicBezTo>
                      <a:pt x="4495" y="2529"/>
                      <a:pt x="4395" y="2962"/>
                      <a:pt x="4695" y="2996"/>
                    </a:cubicBezTo>
                    <a:cubicBezTo>
                      <a:pt x="5462" y="3163"/>
                      <a:pt x="6196" y="3363"/>
                      <a:pt x="6930" y="3663"/>
                    </a:cubicBezTo>
                    <a:cubicBezTo>
                      <a:pt x="6363" y="4163"/>
                      <a:pt x="5696" y="4497"/>
                      <a:pt x="4929" y="4664"/>
                    </a:cubicBezTo>
                    <a:cubicBezTo>
                      <a:pt x="4883" y="4618"/>
                      <a:pt x="4817" y="4596"/>
                      <a:pt x="4751" y="4596"/>
                    </a:cubicBezTo>
                    <a:cubicBezTo>
                      <a:pt x="4625" y="4596"/>
                      <a:pt x="4495" y="4677"/>
                      <a:pt x="4495" y="4830"/>
                    </a:cubicBezTo>
                    <a:cubicBezTo>
                      <a:pt x="4562" y="5631"/>
                      <a:pt x="4462" y="6398"/>
                      <a:pt x="4262" y="7132"/>
                    </a:cubicBezTo>
                    <a:cubicBezTo>
                      <a:pt x="3795" y="6532"/>
                      <a:pt x="3428" y="5898"/>
                      <a:pt x="3027" y="5231"/>
                    </a:cubicBezTo>
                    <a:cubicBezTo>
                      <a:pt x="2994" y="5164"/>
                      <a:pt x="2927" y="5164"/>
                      <a:pt x="2861" y="5164"/>
                    </a:cubicBezTo>
                    <a:cubicBezTo>
                      <a:pt x="2819" y="5081"/>
                      <a:pt x="2727" y="5024"/>
                      <a:pt x="2631" y="5024"/>
                    </a:cubicBezTo>
                    <a:cubicBezTo>
                      <a:pt x="2572" y="5024"/>
                      <a:pt x="2511" y="5046"/>
                      <a:pt x="2460" y="5097"/>
                    </a:cubicBezTo>
                    <a:cubicBezTo>
                      <a:pt x="1993" y="5464"/>
                      <a:pt x="1493" y="5764"/>
                      <a:pt x="926" y="5965"/>
                    </a:cubicBezTo>
                    <a:cubicBezTo>
                      <a:pt x="1226" y="5431"/>
                      <a:pt x="1393" y="4864"/>
                      <a:pt x="1460" y="4230"/>
                    </a:cubicBezTo>
                    <a:cubicBezTo>
                      <a:pt x="1560" y="4197"/>
                      <a:pt x="1626" y="4130"/>
                      <a:pt x="1560" y="4030"/>
                    </a:cubicBezTo>
                    <a:cubicBezTo>
                      <a:pt x="1460" y="3730"/>
                      <a:pt x="1326" y="3463"/>
                      <a:pt x="1193" y="3163"/>
                    </a:cubicBezTo>
                    <a:cubicBezTo>
                      <a:pt x="1093" y="3329"/>
                      <a:pt x="1026" y="3496"/>
                      <a:pt x="926" y="3630"/>
                    </a:cubicBezTo>
                    <a:cubicBezTo>
                      <a:pt x="1026" y="3796"/>
                      <a:pt x="1093" y="3963"/>
                      <a:pt x="1193" y="4130"/>
                    </a:cubicBezTo>
                    <a:cubicBezTo>
                      <a:pt x="959" y="4930"/>
                      <a:pt x="626" y="5664"/>
                      <a:pt x="125" y="6331"/>
                    </a:cubicBezTo>
                    <a:cubicBezTo>
                      <a:pt x="1" y="6487"/>
                      <a:pt x="196" y="6702"/>
                      <a:pt x="386" y="6702"/>
                    </a:cubicBezTo>
                    <a:cubicBezTo>
                      <a:pt x="399" y="6702"/>
                      <a:pt x="412" y="6701"/>
                      <a:pt x="425" y="6698"/>
                    </a:cubicBezTo>
                    <a:cubicBezTo>
                      <a:pt x="1293" y="6465"/>
                      <a:pt x="2093" y="6031"/>
                      <a:pt x="2794" y="5464"/>
                    </a:cubicBezTo>
                    <a:cubicBezTo>
                      <a:pt x="3027" y="6365"/>
                      <a:pt x="3594" y="7165"/>
                      <a:pt x="4161" y="7866"/>
                    </a:cubicBezTo>
                    <a:cubicBezTo>
                      <a:pt x="4210" y="7926"/>
                      <a:pt x="4271" y="7952"/>
                      <a:pt x="4333" y="7952"/>
                    </a:cubicBezTo>
                    <a:cubicBezTo>
                      <a:pt x="4442" y="7952"/>
                      <a:pt x="4553" y="7872"/>
                      <a:pt x="4595" y="7766"/>
                    </a:cubicBezTo>
                    <a:cubicBezTo>
                      <a:pt x="4929" y="6865"/>
                      <a:pt x="5062" y="5931"/>
                      <a:pt x="5029" y="4964"/>
                    </a:cubicBezTo>
                    <a:cubicBezTo>
                      <a:pt x="5963" y="4864"/>
                      <a:pt x="6830" y="4430"/>
                      <a:pt x="7497" y="3763"/>
                    </a:cubicBezTo>
                    <a:cubicBezTo>
                      <a:pt x="7597" y="3663"/>
                      <a:pt x="7597" y="3463"/>
                      <a:pt x="7464" y="3396"/>
                    </a:cubicBezTo>
                    <a:cubicBezTo>
                      <a:pt x="6763" y="3029"/>
                      <a:pt x="5996" y="2762"/>
                      <a:pt x="5229" y="2595"/>
                    </a:cubicBezTo>
                    <a:cubicBezTo>
                      <a:pt x="5229" y="2595"/>
                      <a:pt x="5229" y="2562"/>
                      <a:pt x="5229" y="2529"/>
                    </a:cubicBezTo>
                    <a:cubicBezTo>
                      <a:pt x="5229" y="1761"/>
                      <a:pt x="5229" y="1061"/>
                      <a:pt x="5396" y="294"/>
                    </a:cubicBezTo>
                    <a:cubicBezTo>
                      <a:pt x="5423" y="158"/>
                      <a:pt x="5295" y="0"/>
                      <a:pt x="51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2"/>
              <p:cNvSpPr/>
              <p:nvPr/>
            </p:nvSpPr>
            <p:spPr>
              <a:xfrm>
                <a:off x="3222325" y="2801625"/>
                <a:ext cx="280225" cy="277775"/>
              </a:xfrm>
              <a:custGeom>
                <a:avLst/>
                <a:gdLst/>
                <a:ahLst/>
                <a:cxnLst/>
                <a:rect l="l" t="t" r="r" b="b"/>
                <a:pathLst>
                  <a:path w="11209" h="11111" extrusionOk="0">
                    <a:moveTo>
                      <a:pt x="6739" y="861"/>
                    </a:moveTo>
                    <a:cubicBezTo>
                      <a:pt x="6805" y="1895"/>
                      <a:pt x="6872" y="2962"/>
                      <a:pt x="6972" y="3996"/>
                    </a:cubicBezTo>
                    <a:cubicBezTo>
                      <a:pt x="7005" y="4096"/>
                      <a:pt x="7039" y="4163"/>
                      <a:pt x="7106" y="4196"/>
                    </a:cubicBezTo>
                    <a:cubicBezTo>
                      <a:pt x="6905" y="4263"/>
                      <a:pt x="6839" y="4630"/>
                      <a:pt x="7072" y="4730"/>
                    </a:cubicBezTo>
                    <a:cubicBezTo>
                      <a:pt x="8040" y="5097"/>
                      <a:pt x="9040" y="5397"/>
                      <a:pt x="10008" y="5731"/>
                    </a:cubicBezTo>
                    <a:cubicBezTo>
                      <a:pt x="9240" y="5998"/>
                      <a:pt x="8473" y="6331"/>
                      <a:pt x="7706" y="6732"/>
                    </a:cubicBezTo>
                    <a:cubicBezTo>
                      <a:pt x="7673" y="6765"/>
                      <a:pt x="7639" y="6798"/>
                      <a:pt x="7606" y="6832"/>
                    </a:cubicBezTo>
                    <a:cubicBezTo>
                      <a:pt x="7539" y="6865"/>
                      <a:pt x="7472" y="6932"/>
                      <a:pt x="7439" y="7065"/>
                    </a:cubicBezTo>
                    <a:cubicBezTo>
                      <a:pt x="7272" y="8099"/>
                      <a:pt x="6972" y="9133"/>
                      <a:pt x="6605" y="10134"/>
                    </a:cubicBezTo>
                    <a:cubicBezTo>
                      <a:pt x="6105" y="9167"/>
                      <a:pt x="5571" y="8199"/>
                      <a:pt x="5004" y="7232"/>
                    </a:cubicBezTo>
                    <a:cubicBezTo>
                      <a:pt x="4971" y="7199"/>
                      <a:pt x="4937" y="7165"/>
                      <a:pt x="4871" y="7165"/>
                    </a:cubicBezTo>
                    <a:cubicBezTo>
                      <a:pt x="4823" y="7094"/>
                      <a:pt x="4726" y="7024"/>
                      <a:pt x="4614" y="7024"/>
                    </a:cubicBezTo>
                    <a:cubicBezTo>
                      <a:pt x="4568" y="7024"/>
                      <a:pt x="4519" y="7036"/>
                      <a:pt x="4470" y="7065"/>
                    </a:cubicBezTo>
                    <a:cubicBezTo>
                      <a:pt x="3336" y="7666"/>
                      <a:pt x="2169" y="8032"/>
                      <a:pt x="934" y="8199"/>
                    </a:cubicBezTo>
                    <a:cubicBezTo>
                      <a:pt x="1435" y="7332"/>
                      <a:pt x="1969" y="6498"/>
                      <a:pt x="2536" y="5664"/>
                    </a:cubicBezTo>
                    <a:cubicBezTo>
                      <a:pt x="2602" y="5564"/>
                      <a:pt x="2536" y="5464"/>
                      <a:pt x="2469" y="5397"/>
                    </a:cubicBezTo>
                    <a:cubicBezTo>
                      <a:pt x="2469" y="5397"/>
                      <a:pt x="2469" y="5364"/>
                      <a:pt x="2469" y="5331"/>
                    </a:cubicBezTo>
                    <a:cubicBezTo>
                      <a:pt x="2135" y="4296"/>
                      <a:pt x="1735" y="3262"/>
                      <a:pt x="1268" y="2295"/>
                    </a:cubicBezTo>
                    <a:lnTo>
                      <a:pt x="1268" y="2295"/>
                    </a:lnTo>
                    <a:cubicBezTo>
                      <a:pt x="2202" y="2629"/>
                      <a:pt x="3103" y="2996"/>
                      <a:pt x="4003" y="3329"/>
                    </a:cubicBezTo>
                    <a:cubicBezTo>
                      <a:pt x="4046" y="3357"/>
                      <a:pt x="4082" y="3368"/>
                      <a:pt x="4115" y="3368"/>
                    </a:cubicBezTo>
                    <a:cubicBezTo>
                      <a:pt x="4160" y="3368"/>
                      <a:pt x="4198" y="3348"/>
                      <a:pt x="4237" y="3329"/>
                    </a:cubicBezTo>
                    <a:cubicBezTo>
                      <a:pt x="4270" y="3362"/>
                      <a:pt x="4312" y="3379"/>
                      <a:pt x="4354" y="3379"/>
                    </a:cubicBezTo>
                    <a:cubicBezTo>
                      <a:pt x="4395" y="3379"/>
                      <a:pt x="4437" y="3362"/>
                      <a:pt x="4470" y="3329"/>
                    </a:cubicBezTo>
                    <a:cubicBezTo>
                      <a:pt x="5171" y="2462"/>
                      <a:pt x="5905" y="1628"/>
                      <a:pt x="6739" y="861"/>
                    </a:cubicBezTo>
                    <a:close/>
                    <a:moveTo>
                      <a:pt x="6963" y="1"/>
                    </a:moveTo>
                    <a:cubicBezTo>
                      <a:pt x="6884" y="1"/>
                      <a:pt x="6802" y="31"/>
                      <a:pt x="6739" y="93"/>
                    </a:cubicBezTo>
                    <a:cubicBezTo>
                      <a:pt x="5871" y="927"/>
                      <a:pt x="5037" y="1861"/>
                      <a:pt x="4404" y="2929"/>
                    </a:cubicBezTo>
                    <a:cubicBezTo>
                      <a:pt x="4370" y="2862"/>
                      <a:pt x="4337" y="2829"/>
                      <a:pt x="4237" y="2795"/>
                    </a:cubicBezTo>
                    <a:cubicBezTo>
                      <a:pt x="3103" y="2362"/>
                      <a:pt x="1969" y="1928"/>
                      <a:pt x="801" y="1494"/>
                    </a:cubicBezTo>
                    <a:cubicBezTo>
                      <a:pt x="765" y="1477"/>
                      <a:pt x="726" y="1468"/>
                      <a:pt x="687" y="1468"/>
                    </a:cubicBezTo>
                    <a:cubicBezTo>
                      <a:pt x="507" y="1468"/>
                      <a:pt x="325" y="1642"/>
                      <a:pt x="434" y="1861"/>
                    </a:cubicBezTo>
                    <a:cubicBezTo>
                      <a:pt x="1035" y="3029"/>
                      <a:pt x="1602" y="4263"/>
                      <a:pt x="2169" y="5464"/>
                    </a:cubicBezTo>
                    <a:cubicBezTo>
                      <a:pt x="2169" y="5497"/>
                      <a:pt x="2202" y="5531"/>
                      <a:pt x="2202" y="5531"/>
                    </a:cubicBezTo>
                    <a:cubicBezTo>
                      <a:pt x="1401" y="6431"/>
                      <a:pt x="701" y="7399"/>
                      <a:pt x="134" y="8466"/>
                    </a:cubicBezTo>
                    <a:cubicBezTo>
                      <a:pt x="0" y="8666"/>
                      <a:pt x="201" y="8866"/>
                      <a:pt x="401" y="8866"/>
                    </a:cubicBezTo>
                    <a:cubicBezTo>
                      <a:pt x="1969" y="8733"/>
                      <a:pt x="3436" y="8299"/>
                      <a:pt x="4804" y="7532"/>
                    </a:cubicBezTo>
                    <a:cubicBezTo>
                      <a:pt x="5304" y="8666"/>
                      <a:pt x="5838" y="9800"/>
                      <a:pt x="6405" y="10935"/>
                    </a:cubicBezTo>
                    <a:cubicBezTo>
                      <a:pt x="6459" y="11042"/>
                      <a:pt x="6579" y="11111"/>
                      <a:pt x="6695" y="11111"/>
                    </a:cubicBezTo>
                    <a:cubicBezTo>
                      <a:pt x="6795" y="11111"/>
                      <a:pt x="6892" y="11059"/>
                      <a:pt x="6939" y="10935"/>
                    </a:cubicBezTo>
                    <a:cubicBezTo>
                      <a:pt x="7439" y="9734"/>
                      <a:pt x="7806" y="8466"/>
                      <a:pt x="8040" y="7132"/>
                    </a:cubicBezTo>
                    <a:cubicBezTo>
                      <a:pt x="8040" y="7098"/>
                      <a:pt x="8040" y="7032"/>
                      <a:pt x="8006" y="6998"/>
                    </a:cubicBezTo>
                    <a:cubicBezTo>
                      <a:pt x="9007" y="6631"/>
                      <a:pt x="9974" y="6265"/>
                      <a:pt x="10975" y="5964"/>
                    </a:cubicBezTo>
                    <a:cubicBezTo>
                      <a:pt x="11175" y="5898"/>
                      <a:pt x="11208" y="5531"/>
                      <a:pt x="10975" y="5464"/>
                    </a:cubicBezTo>
                    <a:cubicBezTo>
                      <a:pt x="9774" y="5030"/>
                      <a:pt x="8573" y="4563"/>
                      <a:pt x="7339" y="4230"/>
                    </a:cubicBezTo>
                    <a:cubicBezTo>
                      <a:pt x="7472" y="4196"/>
                      <a:pt x="7606" y="4096"/>
                      <a:pt x="7573" y="3930"/>
                    </a:cubicBezTo>
                    <a:cubicBezTo>
                      <a:pt x="7506" y="2695"/>
                      <a:pt x="7372" y="1461"/>
                      <a:pt x="7239" y="227"/>
                    </a:cubicBezTo>
                    <a:cubicBezTo>
                      <a:pt x="7218" y="82"/>
                      <a:pt x="7094" y="1"/>
                      <a:pt x="696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2"/>
              <p:cNvSpPr/>
              <p:nvPr/>
            </p:nvSpPr>
            <p:spPr>
              <a:xfrm>
                <a:off x="3245675" y="2823125"/>
                <a:ext cx="226850" cy="231850"/>
              </a:xfrm>
              <a:custGeom>
                <a:avLst/>
                <a:gdLst/>
                <a:ahLst/>
                <a:cxnLst/>
                <a:rect l="l" t="t" r="r" b="b"/>
                <a:pathLst>
                  <a:path w="9074" h="9274" extrusionOk="0">
                    <a:moveTo>
                      <a:pt x="5805" y="1"/>
                    </a:moveTo>
                    <a:cubicBezTo>
                      <a:pt x="4971" y="768"/>
                      <a:pt x="4237" y="1602"/>
                      <a:pt x="3536" y="2469"/>
                    </a:cubicBezTo>
                    <a:cubicBezTo>
                      <a:pt x="3503" y="2502"/>
                      <a:pt x="3461" y="2519"/>
                      <a:pt x="3420" y="2519"/>
                    </a:cubicBezTo>
                    <a:cubicBezTo>
                      <a:pt x="3378" y="2519"/>
                      <a:pt x="3336" y="2502"/>
                      <a:pt x="3303" y="2469"/>
                    </a:cubicBezTo>
                    <a:cubicBezTo>
                      <a:pt x="3264" y="2488"/>
                      <a:pt x="3226" y="2508"/>
                      <a:pt x="3181" y="2508"/>
                    </a:cubicBezTo>
                    <a:cubicBezTo>
                      <a:pt x="3148" y="2508"/>
                      <a:pt x="3112" y="2497"/>
                      <a:pt x="3069" y="2469"/>
                    </a:cubicBezTo>
                    <a:cubicBezTo>
                      <a:pt x="2169" y="2136"/>
                      <a:pt x="1268" y="1769"/>
                      <a:pt x="334" y="1435"/>
                    </a:cubicBezTo>
                    <a:lnTo>
                      <a:pt x="334" y="1435"/>
                    </a:lnTo>
                    <a:cubicBezTo>
                      <a:pt x="801" y="2402"/>
                      <a:pt x="1201" y="3436"/>
                      <a:pt x="1535" y="4471"/>
                    </a:cubicBezTo>
                    <a:cubicBezTo>
                      <a:pt x="1535" y="4504"/>
                      <a:pt x="1535" y="4537"/>
                      <a:pt x="1535" y="4537"/>
                    </a:cubicBezTo>
                    <a:cubicBezTo>
                      <a:pt x="1602" y="4604"/>
                      <a:pt x="1668" y="4704"/>
                      <a:pt x="1602" y="4804"/>
                    </a:cubicBezTo>
                    <a:cubicBezTo>
                      <a:pt x="1035" y="5638"/>
                      <a:pt x="501" y="6472"/>
                      <a:pt x="0" y="7339"/>
                    </a:cubicBezTo>
                    <a:cubicBezTo>
                      <a:pt x="1235" y="7172"/>
                      <a:pt x="2402" y="6806"/>
                      <a:pt x="3536" y="6205"/>
                    </a:cubicBezTo>
                    <a:cubicBezTo>
                      <a:pt x="3585" y="6176"/>
                      <a:pt x="3634" y="6164"/>
                      <a:pt x="3680" y="6164"/>
                    </a:cubicBezTo>
                    <a:cubicBezTo>
                      <a:pt x="3792" y="6164"/>
                      <a:pt x="3889" y="6234"/>
                      <a:pt x="3937" y="6305"/>
                    </a:cubicBezTo>
                    <a:cubicBezTo>
                      <a:pt x="4003" y="6305"/>
                      <a:pt x="4037" y="6339"/>
                      <a:pt x="4070" y="6372"/>
                    </a:cubicBezTo>
                    <a:cubicBezTo>
                      <a:pt x="4637" y="7339"/>
                      <a:pt x="5171" y="8307"/>
                      <a:pt x="5671" y="9274"/>
                    </a:cubicBezTo>
                    <a:cubicBezTo>
                      <a:pt x="6038" y="8273"/>
                      <a:pt x="6338" y="7239"/>
                      <a:pt x="6505" y="6205"/>
                    </a:cubicBezTo>
                    <a:cubicBezTo>
                      <a:pt x="6538" y="6072"/>
                      <a:pt x="6605" y="6005"/>
                      <a:pt x="6672" y="5972"/>
                    </a:cubicBezTo>
                    <a:cubicBezTo>
                      <a:pt x="6705" y="5938"/>
                      <a:pt x="6739" y="5905"/>
                      <a:pt x="6772" y="5872"/>
                    </a:cubicBezTo>
                    <a:cubicBezTo>
                      <a:pt x="7539" y="5471"/>
                      <a:pt x="8306" y="5138"/>
                      <a:pt x="9074" y="4871"/>
                    </a:cubicBezTo>
                    <a:cubicBezTo>
                      <a:pt x="8106" y="4537"/>
                      <a:pt x="7106" y="4270"/>
                      <a:pt x="6138" y="3870"/>
                    </a:cubicBezTo>
                    <a:cubicBezTo>
                      <a:pt x="5905" y="3770"/>
                      <a:pt x="5971" y="3403"/>
                      <a:pt x="6172" y="3336"/>
                    </a:cubicBezTo>
                    <a:cubicBezTo>
                      <a:pt x="6105" y="3303"/>
                      <a:pt x="6071" y="3236"/>
                      <a:pt x="6038" y="3136"/>
                    </a:cubicBezTo>
                    <a:cubicBezTo>
                      <a:pt x="5938" y="2102"/>
                      <a:pt x="5871" y="1035"/>
                      <a:pt x="5805" y="1"/>
                    </a:cubicBez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7" name="Google Shape;1447;p62"/>
            <p:cNvSpPr/>
            <p:nvPr/>
          </p:nvSpPr>
          <p:spPr>
            <a:xfrm>
              <a:off x="2750925" y="2808250"/>
              <a:ext cx="230200" cy="404000"/>
            </a:xfrm>
            <a:custGeom>
              <a:avLst/>
              <a:gdLst/>
              <a:ahLst/>
              <a:cxnLst/>
              <a:rect l="l" t="t" r="r" b="b"/>
              <a:pathLst>
                <a:path w="9208" h="16160" extrusionOk="0">
                  <a:moveTo>
                    <a:pt x="6510" y="1"/>
                  </a:moveTo>
                  <a:cubicBezTo>
                    <a:pt x="6485" y="1"/>
                    <a:pt x="6460" y="10"/>
                    <a:pt x="6438" y="32"/>
                  </a:cubicBezTo>
                  <a:cubicBezTo>
                    <a:pt x="4170" y="2600"/>
                    <a:pt x="2135" y="5336"/>
                    <a:pt x="134" y="8138"/>
                  </a:cubicBezTo>
                  <a:cubicBezTo>
                    <a:pt x="1" y="8338"/>
                    <a:pt x="201" y="8571"/>
                    <a:pt x="401" y="8605"/>
                  </a:cubicBezTo>
                  <a:cubicBezTo>
                    <a:pt x="1426" y="8702"/>
                    <a:pt x="2416" y="8764"/>
                    <a:pt x="3423" y="8764"/>
                  </a:cubicBezTo>
                  <a:cubicBezTo>
                    <a:pt x="3791" y="8764"/>
                    <a:pt x="4162" y="8756"/>
                    <a:pt x="4537" y="8738"/>
                  </a:cubicBezTo>
                  <a:lnTo>
                    <a:pt x="4537" y="8738"/>
                  </a:lnTo>
                  <a:cubicBezTo>
                    <a:pt x="3136" y="11006"/>
                    <a:pt x="1869" y="13375"/>
                    <a:pt x="568" y="15710"/>
                  </a:cubicBezTo>
                  <a:cubicBezTo>
                    <a:pt x="443" y="15935"/>
                    <a:pt x="618" y="16160"/>
                    <a:pt x="812" y="16160"/>
                  </a:cubicBezTo>
                  <a:cubicBezTo>
                    <a:pt x="876" y="16160"/>
                    <a:pt x="943" y="16135"/>
                    <a:pt x="1001" y="16077"/>
                  </a:cubicBezTo>
                  <a:cubicBezTo>
                    <a:pt x="3970" y="13475"/>
                    <a:pt x="6672" y="10639"/>
                    <a:pt x="9107" y="7570"/>
                  </a:cubicBezTo>
                  <a:cubicBezTo>
                    <a:pt x="9207" y="7404"/>
                    <a:pt x="9174" y="7270"/>
                    <a:pt x="9074" y="7137"/>
                  </a:cubicBezTo>
                  <a:cubicBezTo>
                    <a:pt x="9140" y="7103"/>
                    <a:pt x="9140" y="7003"/>
                    <a:pt x="9040" y="6970"/>
                  </a:cubicBezTo>
                  <a:cubicBezTo>
                    <a:pt x="7539" y="6503"/>
                    <a:pt x="5771" y="6436"/>
                    <a:pt x="4170" y="6370"/>
                  </a:cubicBezTo>
                  <a:cubicBezTo>
                    <a:pt x="5605" y="4802"/>
                    <a:pt x="6539" y="2834"/>
                    <a:pt x="7006" y="799"/>
                  </a:cubicBezTo>
                  <a:cubicBezTo>
                    <a:pt x="7050" y="621"/>
                    <a:pt x="6917" y="502"/>
                    <a:pt x="6783" y="502"/>
                  </a:cubicBezTo>
                  <a:cubicBezTo>
                    <a:pt x="6716" y="502"/>
                    <a:pt x="6650" y="532"/>
                    <a:pt x="6605" y="599"/>
                  </a:cubicBezTo>
                  <a:cubicBezTo>
                    <a:pt x="6605" y="632"/>
                    <a:pt x="6605" y="632"/>
                    <a:pt x="6572" y="665"/>
                  </a:cubicBezTo>
                  <a:cubicBezTo>
                    <a:pt x="6038" y="2800"/>
                    <a:pt x="5071" y="4568"/>
                    <a:pt x="3803" y="6336"/>
                  </a:cubicBezTo>
                  <a:lnTo>
                    <a:pt x="3670" y="6336"/>
                  </a:lnTo>
                  <a:cubicBezTo>
                    <a:pt x="3660" y="6335"/>
                    <a:pt x="3650" y="6335"/>
                    <a:pt x="3640" y="6335"/>
                  </a:cubicBezTo>
                  <a:cubicBezTo>
                    <a:pt x="3337" y="6335"/>
                    <a:pt x="3346" y="6838"/>
                    <a:pt x="3670" y="6870"/>
                  </a:cubicBezTo>
                  <a:cubicBezTo>
                    <a:pt x="5001" y="7012"/>
                    <a:pt x="6477" y="7225"/>
                    <a:pt x="7872" y="7225"/>
                  </a:cubicBezTo>
                  <a:cubicBezTo>
                    <a:pt x="8120" y="7225"/>
                    <a:pt x="8365" y="7219"/>
                    <a:pt x="8607" y="7204"/>
                  </a:cubicBezTo>
                  <a:lnTo>
                    <a:pt x="8607" y="7204"/>
                  </a:lnTo>
                  <a:cubicBezTo>
                    <a:pt x="6572" y="9772"/>
                    <a:pt x="4370" y="12174"/>
                    <a:pt x="1969" y="14409"/>
                  </a:cubicBezTo>
                  <a:cubicBezTo>
                    <a:pt x="3069" y="12407"/>
                    <a:pt x="4170" y="10406"/>
                    <a:pt x="5071" y="8338"/>
                  </a:cubicBezTo>
                  <a:cubicBezTo>
                    <a:pt x="5116" y="8225"/>
                    <a:pt x="5039" y="8142"/>
                    <a:pt x="4953" y="8142"/>
                  </a:cubicBezTo>
                  <a:cubicBezTo>
                    <a:pt x="4912" y="8142"/>
                    <a:pt x="4870" y="8161"/>
                    <a:pt x="4837" y="8204"/>
                  </a:cubicBezTo>
                  <a:cubicBezTo>
                    <a:pt x="4804" y="8138"/>
                    <a:pt x="4704" y="8104"/>
                    <a:pt x="4604" y="8104"/>
                  </a:cubicBezTo>
                  <a:cubicBezTo>
                    <a:pt x="4167" y="8128"/>
                    <a:pt x="3734" y="8139"/>
                    <a:pt x="3303" y="8139"/>
                  </a:cubicBezTo>
                  <a:cubicBezTo>
                    <a:pt x="2519" y="8139"/>
                    <a:pt x="1743" y="8102"/>
                    <a:pt x="968" y="8037"/>
                  </a:cubicBezTo>
                  <a:cubicBezTo>
                    <a:pt x="2769" y="5469"/>
                    <a:pt x="4604" y="2967"/>
                    <a:pt x="6438" y="465"/>
                  </a:cubicBezTo>
                  <a:cubicBezTo>
                    <a:pt x="6505" y="365"/>
                    <a:pt x="6572" y="299"/>
                    <a:pt x="6639" y="198"/>
                  </a:cubicBezTo>
                  <a:cubicBezTo>
                    <a:pt x="6691" y="120"/>
                    <a:pt x="6600" y="1"/>
                    <a:pt x="65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2"/>
            <p:cNvSpPr/>
            <p:nvPr/>
          </p:nvSpPr>
          <p:spPr>
            <a:xfrm>
              <a:off x="2775100" y="2819875"/>
              <a:ext cx="191000" cy="348600"/>
            </a:xfrm>
            <a:custGeom>
              <a:avLst/>
              <a:gdLst/>
              <a:ahLst/>
              <a:cxnLst/>
              <a:rect l="l" t="t" r="r" b="b"/>
              <a:pathLst>
                <a:path w="7640" h="13944" extrusionOk="0">
                  <a:moveTo>
                    <a:pt x="5471" y="0"/>
                  </a:moveTo>
                  <a:cubicBezTo>
                    <a:pt x="3637" y="2502"/>
                    <a:pt x="1802" y="5004"/>
                    <a:pt x="1" y="7572"/>
                  </a:cubicBezTo>
                  <a:cubicBezTo>
                    <a:pt x="776" y="7637"/>
                    <a:pt x="1552" y="7674"/>
                    <a:pt x="2336" y="7674"/>
                  </a:cubicBezTo>
                  <a:cubicBezTo>
                    <a:pt x="2767" y="7674"/>
                    <a:pt x="3200" y="7663"/>
                    <a:pt x="3637" y="7639"/>
                  </a:cubicBezTo>
                  <a:cubicBezTo>
                    <a:pt x="3737" y="7639"/>
                    <a:pt x="3804" y="7673"/>
                    <a:pt x="3870" y="7739"/>
                  </a:cubicBezTo>
                  <a:cubicBezTo>
                    <a:pt x="3903" y="7696"/>
                    <a:pt x="3945" y="7677"/>
                    <a:pt x="3986" y="7677"/>
                  </a:cubicBezTo>
                  <a:cubicBezTo>
                    <a:pt x="4072" y="7677"/>
                    <a:pt x="4149" y="7760"/>
                    <a:pt x="4104" y="7873"/>
                  </a:cubicBezTo>
                  <a:cubicBezTo>
                    <a:pt x="3203" y="9941"/>
                    <a:pt x="2102" y="11942"/>
                    <a:pt x="1002" y="13944"/>
                  </a:cubicBezTo>
                  <a:cubicBezTo>
                    <a:pt x="3403" y="11709"/>
                    <a:pt x="5605" y="9307"/>
                    <a:pt x="7640" y="6739"/>
                  </a:cubicBezTo>
                  <a:lnTo>
                    <a:pt x="7640" y="6739"/>
                  </a:lnTo>
                  <a:cubicBezTo>
                    <a:pt x="7398" y="6754"/>
                    <a:pt x="7153" y="6760"/>
                    <a:pt x="6905" y="6760"/>
                  </a:cubicBezTo>
                  <a:cubicBezTo>
                    <a:pt x="5510" y="6760"/>
                    <a:pt x="4034" y="6547"/>
                    <a:pt x="2703" y="6405"/>
                  </a:cubicBezTo>
                  <a:cubicBezTo>
                    <a:pt x="2379" y="6373"/>
                    <a:pt x="2370" y="5870"/>
                    <a:pt x="2673" y="5870"/>
                  </a:cubicBezTo>
                  <a:cubicBezTo>
                    <a:pt x="2683" y="5870"/>
                    <a:pt x="2693" y="5870"/>
                    <a:pt x="2703" y="5871"/>
                  </a:cubicBezTo>
                  <a:lnTo>
                    <a:pt x="2836" y="5871"/>
                  </a:lnTo>
                  <a:cubicBezTo>
                    <a:pt x="4104" y="4103"/>
                    <a:pt x="5071" y="2335"/>
                    <a:pt x="5605" y="200"/>
                  </a:cubicBezTo>
                  <a:cubicBezTo>
                    <a:pt x="5638" y="167"/>
                    <a:pt x="5638" y="167"/>
                    <a:pt x="5638" y="134"/>
                  </a:cubicBezTo>
                  <a:lnTo>
                    <a:pt x="5471" y="0"/>
                  </a:lnTo>
                  <a:close/>
                </a:path>
              </a:pathLst>
            </a:custGeom>
            <a:solidFill>
              <a:srgbClr val="F6C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rot="177339">
            <a:off x="762789" y="1792548"/>
            <a:ext cx="2573506"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vi-VN" sz="2000" dirty="0"/>
              <a:t>thực hành tư thế ngồi khi sử dụng máy tính đúng cách</a:t>
            </a:r>
            <a:r>
              <a:rPr lang="en-US" sz="2000" dirty="0"/>
              <a:t> </a:t>
            </a:r>
            <a:r>
              <a:rPr lang="en-US" sz="2000" dirty="0" err="1"/>
              <a:t>và</a:t>
            </a:r>
            <a:r>
              <a:rPr lang="en-US" sz="2000" dirty="0"/>
              <a:t> </a:t>
            </a:r>
            <a:r>
              <a:rPr lang="en-US" sz="2000" dirty="0" err="1"/>
              <a:t>trả</a:t>
            </a:r>
            <a:r>
              <a:rPr lang="en-US" sz="2000" dirty="0"/>
              <a:t> </a:t>
            </a:r>
            <a:r>
              <a:rPr lang="en-US" sz="2000" dirty="0" err="1"/>
              <a:t>lời</a:t>
            </a:r>
            <a:r>
              <a:rPr lang="en-US" sz="2000" dirty="0"/>
              <a:t> </a:t>
            </a:r>
            <a:r>
              <a:rPr lang="en-US" sz="2000" dirty="0" err="1"/>
              <a:t>câu</a:t>
            </a:r>
            <a:r>
              <a:rPr lang="en-US" sz="2000" dirty="0"/>
              <a:t> </a:t>
            </a:r>
            <a:r>
              <a:rPr lang="en-US" sz="2000" dirty="0" err="1"/>
              <a:t>hỏi</a:t>
            </a:r>
            <a:r>
              <a:rPr lang="en-US" sz="2000" dirty="0"/>
              <a:t>:</a:t>
            </a:r>
          </a:p>
        </p:txBody>
      </p:sp>
      <p:sp>
        <p:nvSpPr>
          <p:cNvPr id="4" name="Rectangle 3"/>
          <p:cNvSpPr/>
          <p:nvPr/>
        </p:nvSpPr>
        <p:spPr>
          <a:xfrm>
            <a:off x="4402643" y="1486107"/>
            <a:ext cx="3116805" cy="1015663"/>
          </a:xfrm>
          <a:prstGeom prst="rect">
            <a:avLst/>
          </a:prstGeom>
        </p:spPr>
        <p:txBody>
          <a:bodyPr wrap="square">
            <a:spAutoFit/>
          </a:bodyPr>
          <a:lstStyle/>
          <a:p>
            <a:pPr algn="just">
              <a:lnSpc>
                <a:spcPct val="150000"/>
              </a:lnSpc>
            </a:pPr>
            <a:r>
              <a:rPr lang="vi-VN" sz="2000" dirty="0"/>
              <a:t>Vị trí đèn trong lớp học đã được bố trí hợp lí chưa? </a:t>
            </a:r>
            <a:endParaRPr lang="en-US" sz="2000" dirty="0"/>
          </a:p>
        </p:txBody>
      </p:sp>
      <p:sp>
        <p:nvSpPr>
          <p:cNvPr id="5" name="Rectangle 4"/>
          <p:cNvSpPr/>
          <p:nvPr/>
        </p:nvSpPr>
        <p:spPr>
          <a:xfrm>
            <a:off x="4644144" y="2713214"/>
            <a:ext cx="3305106" cy="1477328"/>
          </a:xfrm>
          <a:prstGeom prst="rect">
            <a:avLst/>
          </a:prstGeom>
        </p:spPr>
        <p:txBody>
          <a:bodyPr wrap="square">
            <a:spAutoFit/>
          </a:bodyPr>
          <a:lstStyle/>
          <a:p>
            <a:pPr algn="just">
              <a:lnSpc>
                <a:spcPct val="150000"/>
              </a:lnSpc>
            </a:pPr>
            <a:r>
              <a:rPr lang="en-US" sz="2000" dirty="0" err="1"/>
              <a:t>Ánh</a:t>
            </a:r>
            <a:r>
              <a:rPr lang="en-US" sz="2000" dirty="0"/>
              <a:t> </a:t>
            </a:r>
            <a:r>
              <a:rPr lang="en-US" sz="2000" dirty="0" err="1"/>
              <a:t>sáng</a:t>
            </a:r>
            <a:r>
              <a:rPr lang="en-US" sz="2000" dirty="0"/>
              <a:t> </a:t>
            </a:r>
            <a:r>
              <a:rPr lang="en-US" sz="2000" dirty="0" err="1"/>
              <a:t>của</a:t>
            </a:r>
            <a:r>
              <a:rPr lang="en-US" sz="2000" dirty="0"/>
              <a:t> </a:t>
            </a:r>
            <a:r>
              <a:rPr lang="en-US" sz="2000" dirty="0" err="1"/>
              <a:t>đèn</a:t>
            </a:r>
            <a:r>
              <a:rPr lang="en-US" sz="2000" dirty="0"/>
              <a:t> </a:t>
            </a:r>
            <a:r>
              <a:rPr lang="en-US" sz="2000" dirty="0" err="1"/>
              <a:t>trong</a:t>
            </a:r>
            <a:r>
              <a:rPr lang="en-US" sz="2000" dirty="0"/>
              <a:t> </a:t>
            </a:r>
            <a:r>
              <a:rPr lang="en-US" sz="2000" dirty="0" err="1"/>
              <a:t>lớp</a:t>
            </a:r>
            <a:r>
              <a:rPr lang="en-US" sz="2000" dirty="0"/>
              <a:t> </a:t>
            </a:r>
            <a:r>
              <a:rPr lang="en-US" sz="2000" dirty="0" err="1"/>
              <a:t>học</a:t>
            </a:r>
            <a:r>
              <a:rPr lang="en-US" sz="2000" dirty="0"/>
              <a:t> </a:t>
            </a:r>
            <a:r>
              <a:rPr lang="en-US" sz="2000" dirty="0" err="1"/>
              <a:t>có</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màn</a:t>
            </a:r>
            <a:r>
              <a:rPr lang="en-US" sz="2000" dirty="0"/>
              <a:t> </a:t>
            </a:r>
            <a:r>
              <a:rPr lang="en-US" sz="2000" dirty="0" err="1"/>
              <a:t>hình</a:t>
            </a:r>
            <a:r>
              <a:rPr lang="en-US" sz="2000" dirty="0"/>
              <a:t> </a:t>
            </a:r>
            <a:r>
              <a:rPr lang="en-US" sz="2000" dirty="0" err="1"/>
              <a:t>mắt</a:t>
            </a:r>
            <a:r>
              <a:rPr lang="en-US" sz="2000" dirty="0"/>
              <a:t> hay </a:t>
            </a:r>
            <a:r>
              <a:rPr lang="en-US" sz="2000" dirty="0" err="1"/>
              <a:t>không</a:t>
            </a:r>
            <a:r>
              <a:rPr lang="en-US" sz="2000" dirty="0"/>
              <a:t>?</a:t>
            </a:r>
          </a:p>
        </p:txBody>
      </p:sp>
      <p:grpSp>
        <p:nvGrpSpPr>
          <p:cNvPr id="60" name="Google Shape;1958;p70"/>
          <p:cNvGrpSpPr/>
          <p:nvPr/>
        </p:nvGrpSpPr>
        <p:grpSpPr>
          <a:xfrm>
            <a:off x="3986366" y="2924533"/>
            <a:ext cx="588853" cy="308037"/>
            <a:chOff x="1520150" y="3517375"/>
            <a:chExt cx="604200" cy="285625"/>
          </a:xfrm>
        </p:grpSpPr>
        <p:sp>
          <p:nvSpPr>
            <p:cNvPr id="61" name="Google Shape;1959;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60;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958;p70"/>
          <p:cNvGrpSpPr/>
          <p:nvPr/>
        </p:nvGrpSpPr>
        <p:grpSpPr>
          <a:xfrm>
            <a:off x="3742589" y="1691737"/>
            <a:ext cx="588853" cy="308037"/>
            <a:chOff x="1520150" y="3517375"/>
            <a:chExt cx="604200" cy="285625"/>
          </a:xfrm>
        </p:grpSpPr>
        <p:sp>
          <p:nvSpPr>
            <p:cNvPr id="64" name="Google Shape;1959;p70"/>
            <p:cNvSpPr/>
            <p:nvPr/>
          </p:nvSpPr>
          <p:spPr>
            <a:xfrm>
              <a:off x="1526425" y="3524700"/>
              <a:ext cx="592700" cy="274625"/>
            </a:xfrm>
            <a:custGeom>
              <a:avLst/>
              <a:gdLst/>
              <a:ahLst/>
              <a:cxnLst/>
              <a:rect l="l" t="t" r="r" b="b"/>
              <a:pathLst>
                <a:path w="23708" h="10985" extrusionOk="0">
                  <a:moveTo>
                    <a:pt x="1" y="0"/>
                  </a:moveTo>
                  <a:lnTo>
                    <a:pt x="1" y="10985"/>
                  </a:lnTo>
                  <a:lnTo>
                    <a:pt x="20213" y="10462"/>
                  </a:lnTo>
                  <a:lnTo>
                    <a:pt x="23707" y="5147"/>
                  </a:lnTo>
                  <a:lnTo>
                    <a:pt x="20213"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0;p70"/>
            <p:cNvSpPr/>
            <p:nvPr/>
          </p:nvSpPr>
          <p:spPr>
            <a:xfrm>
              <a:off x="1520150" y="3517375"/>
              <a:ext cx="604200" cy="285625"/>
            </a:xfrm>
            <a:custGeom>
              <a:avLst/>
              <a:gdLst/>
              <a:ahLst/>
              <a:cxnLst/>
              <a:rect l="l" t="t" r="r" b="b"/>
              <a:pathLst>
                <a:path w="24168" h="11425" extrusionOk="0">
                  <a:moveTo>
                    <a:pt x="20443" y="314"/>
                  </a:moveTo>
                  <a:lnTo>
                    <a:pt x="22117" y="2950"/>
                  </a:lnTo>
                  <a:lnTo>
                    <a:pt x="23742" y="5438"/>
                  </a:lnTo>
                  <a:lnTo>
                    <a:pt x="23742" y="5438"/>
                  </a:lnTo>
                  <a:cubicBezTo>
                    <a:pt x="22596" y="7128"/>
                    <a:pt x="21450" y="8817"/>
                    <a:pt x="20323" y="10507"/>
                  </a:cubicBezTo>
                  <a:lnTo>
                    <a:pt x="20323" y="10507"/>
                  </a:lnTo>
                  <a:cubicBezTo>
                    <a:pt x="18688" y="10549"/>
                    <a:pt x="17034" y="10610"/>
                    <a:pt x="15401" y="10692"/>
                  </a:cubicBezTo>
                  <a:lnTo>
                    <a:pt x="10358" y="10901"/>
                  </a:lnTo>
                  <a:cubicBezTo>
                    <a:pt x="8684" y="10985"/>
                    <a:pt x="6989" y="11006"/>
                    <a:pt x="5315" y="11048"/>
                  </a:cubicBezTo>
                  <a:cubicBezTo>
                    <a:pt x="3678" y="11088"/>
                    <a:pt x="2060" y="11090"/>
                    <a:pt x="423" y="11109"/>
                  </a:cubicBezTo>
                  <a:lnTo>
                    <a:pt x="423" y="11109"/>
                  </a:lnTo>
                  <a:cubicBezTo>
                    <a:pt x="462" y="9325"/>
                    <a:pt x="483" y="7560"/>
                    <a:pt x="503" y="5775"/>
                  </a:cubicBezTo>
                  <a:lnTo>
                    <a:pt x="523" y="547"/>
                  </a:lnTo>
                  <a:lnTo>
                    <a:pt x="523" y="547"/>
                  </a:lnTo>
                  <a:cubicBezTo>
                    <a:pt x="2107" y="565"/>
                    <a:pt x="3690" y="565"/>
                    <a:pt x="5274" y="565"/>
                  </a:cubicBezTo>
                  <a:cubicBezTo>
                    <a:pt x="6948" y="544"/>
                    <a:pt x="8621" y="523"/>
                    <a:pt x="10295" y="502"/>
                  </a:cubicBezTo>
                  <a:cubicBezTo>
                    <a:pt x="11990" y="481"/>
                    <a:pt x="13664" y="460"/>
                    <a:pt x="15359" y="419"/>
                  </a:cubicBezTo>
                  <a:cubicBezTo>
                    <a:pt x="17033" y="398"/>
                    <a:pt x="18728" y="356"/>
                    <a:pt x="20443" y="314"/>
                  </a:cubicBezTo>
                  <a:close/>
                  <a:moveTo>
                    <a:pt x="5336" y="0"/>
                  </a:moveTo>
                  <a:cubicBezTo>
                    <a:pt x="3642" y="0"/>
                    <a:pt x="1947" y="0"/>
                    <a:pt x="273" y="21"/>
                  </a:cubicBezTo>
                  <a:lnTo>
                    <a:pt x="1" y="21"/>
                  </a:lnTo>
                  <a:lnTo>
                    <a:pt x="1" y="293"/>
                  </a:lnTo>
                  <a:lnTo>
                    <a:pt x="22" y="5775"/>
                  </a:lnTo>
                  <a:cubicBezTo>
                    <a:pt x="43" y="7616"/>
                    <a:pt x="64" y="9437"/>
                    <a:pt x="105" y="11278"/>
                  </a:cubicBezTo>
                  <a:lnTo>
                    <a:pt x="105" y="11424"/>
                  </a:lnTo>
                  <a:lnTo>
                    <a:pt x="273" y="11424"/>
                  </a:lnTo>
                  <a:cubicBezTo>
                    <a:pt x="1947" y="11362"/>
                    <a:pt x="3621" y="11278"/>
                    <a:pt x="5315" y="11236"/>
                  </a:cubicBezTo>
                  <a:cubicBezTo>
                    <a:pt x="6989" y="11173"/>
                    <a:pt x="8684" y="11132"/>
                    <a:pt x="10358" y="11111"/>
                  </a:cubicBezTo>
                  <a:lnTo>
                    <a:pt x="15401" y="11069"/>
                  </a:lnTo>
                  <a:cubicBezTo>
                    <a:pt x="17095" y="11048"/>
                    <a:pt x="18769" y="11027"/>
                    <a:pt x="20464" y="10985"/>
                  </a:cubicBezTo>
                  <a:lnTo>
                    <a:pt x="20590" y="10985"/>
                  </a:lnTo>
                  <a:lnTo>
                    <a:pt x="20652" y="10880"/>
                  </a:lnTo>
                  <a:cubicBezTo>
                    <a:pt x="21803" y="9102"/>
                    <a:pt x="22975" y="7323"/>
                    <a:pt x="24105" y="5545"/>
                  </a:cubicBezTo>
                  <a:lnTo>
                    <a:pt x="24168" y="5440"/>
                  </a:lnTo>
                  <a:lnTo>
                    <a:pt x="24105" y="5336"/>
                  </a:lnTo>
                  <a:lnTo>
                    <a:pt x="22285" y="2783"/>
                  </a:lnTo>
                  <a:lnTo>
                    <a:pt x="20464" y="251"/>
                  </a:lnTo>
                  <a:cubicBezTo>
                    <a:pt x="18811" y="209"/>
                    <a:pt x="17137" y="168"/>
                    <a:pt x="15463" y="147"/>
                  </a:cubicBezTo>
                  <a:cubicBezTo>
                    <a:pt x="13790" y="105"/>
                    <a:pt x="12095" y="84"/>
                    <a:pt x="10421" y="63"/>
                  </a:cubicBezTo>
                  <a:cubicBezTo>
                    <a:pt x="8726" y="42"/>
                    <a:pt x="7031" y="21"/>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95"/>
                                        </p:tgtEl>
                                        <p:attrNameLst>
                                          <p:attrName>style.visibility</p:attrName>
                                        </p:attrNameLst>
                                      </p:cBhvr>
                                      <p:to>
                                        <p:strVal val="visible"/>
                                      </p:to>
                                    </p:set>
                                    <p:anim calcmode="lin" valueType="num">
                                      <p:cBhvr>
                                        <p:cTn id="7" dur="500" fill="hold"/>
                                        <p:tgtEl>
                                          <p:spTgt spid="1395"/>
                                        </p:tgtEl>
                                        <p:attrNameLst>
                                          <p:attrName>ppt_w</p:attrName>
                                        </p:attrNameLst>
                                      </p:cBhvr>
                                      <p:tavLst>
                                        <p:tav tm="0">
                                          <p:val>
                                            <p:fltVal val="0"/>
                                          </p:val>
                                        </p:tav>
                                        <p:tav tm="100000">
                                          <p:val>
                                            <p:strVal val="#ppt_w"/>
                                          </p:val>
                                        </p:tav>
                                      </p:tavLst>
                                    </p:anim>
                                    <p:anim calcmode="lin" valueType="num">
                                      <p:cBhvr>
                                        <p:cTn id="8" dur="500" fill="hold"/>
                                        <p:tgtEl>
                                          <p:spTgt spid="1395"/>
                                        </p:tgtEl>
                                        <p:attrNameLst>
                                          <p:attrName>ppt_h</p:attrName>
                                        </p:attrNameLst>
                                      </p:cBhvr>
                                      <p:tavLst>
                                        <p:tav tm="0">
                                          <p:val>
                                            <p:fltVal val="0"/>
                                          </p:val>
                                        </p:tav>
                                        <p:tav tm="100000">
                                          <p:val>
                                            <p:strVal val="#ppt_h"/>
                                          </p:val>
                                        </p:tav>
                                      </p:tavLst>
                                    </p:anim>
                                    <p:animEffect transition="in" filter="fade">
                                      <p:cBhvr>
                                        <p:cTn id="9" dur="500"/>
                                        <p:tgtEl>
                                          <p:spTgt spid="13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p:tgtEl>
                                          <p:spTgt spid="60"/>
                                        </p:tgtEl>
                                        <p:attrNameLst>
                                          <p:attrName>ppt_x</p:attrName>
                                        </p:attrNameLst>
                                      </p:cBhvr>
                                      <p:tavLst>
                                        <p:tav tm="0">
                                          <p:val>
                                            <p:strVal val="#ppt_x-#ppt_w*1.125000"/>
                                          </p:val>
                                        </p:tav>
                                        <p:tav tm="100000">
                                          <p:val>
                                            <p:strVal val="#ppt_x"/>
                                          </p:val>
                                        </p:tav>
                                      </p:tavLst>
                                    </p:anim>
                                    <p:animEffect transition="in" filter="wipe(right)">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Righ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Calendar &amp; Weather Personal Organizer for Pre-K by Slidesgo">
  <a:themeElements>
    <a:clrScheme name="Simple Light">
      <a:dk1>
        <a:srgbClr val="1D1D1D"/>
      </a:dk1>
      <a:lt1>
        <a:srgbClr val="94CEEC"/>
      </a:lt1>
      <a:dk2>
        <a:srgbClr val="B6DEF3"/>
      </a:dk2>
      <a:lt2>
        <a:srgbClr val="F58AA4"/>
      </a:lt2>
      <a:accent1>
        <a:srgbClr val="F76F33"/>
      </a:accent1>
      <a:accent2>
        <a:srgbClr val="F6C833"/>
      </a:accent2>
      <a:accent3>
        <a:srgbClr val="A0CC5F"/>
      </a:accent3>
      <a:accent4>
        <a:srgbClr val="98AEC0"/>
      </a:accent4>
      <a:accent5>
        <a:srgbClr val="FFFFFF"/>
      </a:accent5>
      <a:accent6>
        <a:srgbClr val="FFFFFF"/>
      </a:accent6>
      <a:hlink>
        <a:srgbClr val="1D1D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885</Words>
  <Application>Microsoft Office PowerPoint</Application>
  <PresentationFormat>On-screen Show (16:9)</PresentationFormat>
  <Paragraphs>69</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Milonga</vt:lpstr>
      <vt:lpstr>Actor</vt:lpstr>
      <vt:lpstr>Roboto Condensed Light</vt:lpstr>
      <vt:lpstr>Arial</vt:lpstr>
      <vt:lpstr>Acme</vt:lpstr>
      <vt:lpstr>Times New Roman</vt:lpstr>
      <vt:lpstr>Calendar &amp; Weather Personal Organizer for Pre-K by Slidesgo</vt:lpstr>
      <vt:lpstr>CHÀO MỪNG CÁC EM  ĐẾN VỚI TIẾT HỌC HÔM NAY!</vt:lpstr>
      <vt:lpstr>KHỞI ĐỘNG</vt:lpstr>
      <vt:lpstr>BÀI 4: </vt:lpstr>
      <vt:lpstr>PowerPoint Presentation</vt:lpstr>
      <vt:lpstr>1. Tư thế ngồi khi sử dụng máy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Calendar &amp; Weather Personal Organizer for Pre-K</dc:title>
  <dc:creator>User</dc:creator>
  <cp:lastModifiedBy>Administrator</cp:lastModifiedBy>
  <cp:revision>43</cp:revision>
  <dcterms:modified xsi:type="dcterms:W3CDTF">2025-10-23T13:17:59Z</dcterms:modified>
</cp:coreProperties>
</file>