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8" r:id="rId3"/>
    <p:sldId id="440" r:id="rId4"/>
    <p:sldId id="438" r:id="rId5"/>
    <p:sldId id="439" r:id="rId6"/>
    <p:sldId id="442" r:id="rId7"/>
    <p:sldId id="444" r:id="rId8"/>
    <p:sldId id="445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8" d="100"/>
          <a:sy n="58" d="100"/>
        </p:scale>
        <p:origin x="821" y="7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47119" y="3904603"/>
            <a:ext cx="1160428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8: Bầy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6576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34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1. Xếp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569" y="3260667"/>
            <a:ext cx="13966284" cy="435933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1.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4218945" y="4236903"/>
            <a:ext cx="6397392" cy="14780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696931"/>
              </p:ext>
            </p:extLst>
          </p:nvPr>
        </p:nvGraphicFramePr>
        <p:xfrm>
          <a:off x="2347119" y="4236902"/>
          <a:ext cx="10851092" cy="32306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425546">
                  <a:extLst>
                    <a:ext uri="{9D8B030D-6E8A-4147-A177-3AD203B41FA5}">
                      <a16:colId xmlns:a16="http://schemas.microsoft.com/office/drawing/2014/main" val="2074826489"/>
                    </a:ext>
                  </a:extLst>
                </a:gridCol>
                <a:gridCol w="5425546">
                  <a:extLst>
                    <a:ext uri="{9D8B030D-6E8A-4147-A177-3AD203B41FA5}">
                      <a16:colId xmlns:a16="http://schemas.microsoft.com/office/drawing/2014/main" val="1662650839"/>
                    </a:ext>
                  </a:extLst>
                </a:gridCol>
              </a:tblGrid>
              <a:tr h="6672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563"/>
                  </a:ext>
                </a:extLst>
              </a:tr>
              <a:tr h="2563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563680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47119" y="5329415"/>
            <a:ext cx="533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M: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núi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ruộng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bậc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thác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suối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90320" y="4782922"/>
            <a:ext cx="533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M: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sừng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sững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mênh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uốn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ngoằn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ngoèo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trắng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xóa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ghập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ghềnh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quanh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837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20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6648" y="1464314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86486" y="2276816"/>
            <a:ext cx="93758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1864" y="2899210"/>
            <a:ext cx="1981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5617" y="3289445"/>
            <a:ext cx="6878509" cy="524828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955268" y="3933924"/>
            <a:ext cx="3810000" cy="14809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7935" y="3664242"/>
            <a:ext cx="7391400" cy="25079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Những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23119" y="126136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94519" y="193184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2119" y="76200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M: -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8919" y="2648342"/>
            <a:ext cx="12725400" cy="45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468341" y="3202537"/>
            <a:ext cx="682430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8341" y="3784999"/>
            <a:ext cx="85483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7284" y="4512650"/>
            <a:ext cx="637546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đnag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6326" y="5083338"/>
            <a:ext cx="794640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đnag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326" y="5732430"/>
            <a:ext cx="532549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34691" y="6409538"/>
            <a:ext cx="654942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929" y="247856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26271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70719" y="267745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4.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1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3800" b="1" i="1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8173" y="3278365"/>
            <a:ext cx="105542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Rùa con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Rùa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going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(Mai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Hai)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11630592" y="4267200"/>
            <a:ext cx="3670527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8457610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6554" y="2371588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4.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38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2119" y="1653250"/>
            <a:ext cx="4191000" cy="677108"/>
            <a:chOff x="1508919" y="1888664"/>
            <a:chExt cx="3733800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432719" y="3176730"/>
            <a:ext cx="53485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32718" y="3759830"/>
            <a:ext cx="67818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con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0389" y="4407630"/>
            <a:ext cx="88777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Khi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rùa con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73321" y="5055430"/>
            <a:ext cx="110845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con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67031" y="5854711"/>
            <a:ext cx="66603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Rùa con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67031" y="6531819"/>
            <a:ext cx="92017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con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10119</TotalTime>
  <Words>475</Words>
  <Application>Microsoft Office PowerPoint</Application>
  <PresentationFormat>Custom</PresentationFormat>
  <Paragraphs>58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 NITRO 5</cp:lastModifiedBy>
  <cp:revision>1045</cp:revision>
  <dcterms:created xsi:type="dcterms:W3CDTF">2008-09-09T22:52:10Z</dcterms:created>
  <dcterms:modified xsi:type="dcterms:W3CDTF">2025-02-20T14:27:23Z</dcterms:modified>
</cp:coreProperties>
</file>