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9" r:id="rId2"/>
    <p:sldId id="415" r:id="rId3"/>
    <p:sldId id="370" r:id="rId4"/>
    <p:sldId id="322" r:id="rId5"/>
    <p:sldId id="410" r:id="rId6"/>
    <p:sldId id="401" r:id="rId7"/>
    <p:sldId id="404" r:id="rId8"/>
    <p:sldId id="418" r:id="rId9"/>
    <p:sldId id="402" r:id="rId10"/>
    <p:sldId id="419" r:id="rId11"/>
    <p:sldId id="321" r:id="rId12"/>
    <p:sldId id="403" r:id="rId13"/>
    <p:sldId id="422" r:id="rId14"/>
    <p:sldId id="405" r:id="rId15"/>
    <p:sldId id="423" r:id="rId16"/>
    <p:sldId id="400" r:id="rId17"/>
    <p:sldId id="424" r:id="rId18"/>
    <p:sldId id="392" r:id="rId19"/>
    <p:sldId id="425" r:id="rId20"/>
    <p:sldId id="426" r:id="rId21"/>
    <p:sldId id="409" r:id="rId22"/>
    <p:sldId id="427" r:id="rId23"/>
    <p:sldId id="357" r:id="rId24"/>
    <p:sldId id="429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105" d="100"/>
          <a:sy n="105" d="100"/>
        </p:scale>
        <p:origin x="898" y="6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2025/2/3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2025/2/3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8521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5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418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79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LỚP1D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3427" y="3408473"/>
            <a:ext cx="3562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endParaRPr lang="en-US" sz="2000" b="1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29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7504" y="987574"/>
            <a:ext cx="8770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292080" y="2242381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07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(...)  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3191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-18256" y="-21626"/>
            <a:ext cx="9324528" cy="4924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6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6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6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600" b="1" i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4298"/>
            <a:ext cx="3816423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032448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46108"/>
            <a:ext cx="3744415" cy="234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248471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1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681668" y="2117155"/>
            <a:ext cx="18903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0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0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556836" y="2117155"/>
            <a:ext cx="239354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0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0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778140" y="2100710"/>
            <a:ext cx="2186347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0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0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0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0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0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2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" y="527815"/>
            <a:ext cx="9108504" cy="4831709"/>
          </a:xfrm>
          <a:prstGeom prst="rect">
            <a:avLst/>
          </a:prstGeom>
        </p:spPr>
      </p:pic>
      <p:sp>
        <p:nvSpPr>
          <p:cNvPr id="2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9984"/>
            <a:ext cx="9144000" cy="5078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7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7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7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46"/>
            <a:ext cx="9252519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2897706"/>
            <a:ext cx="9217352" cy="2338340"/>
          </a:xfrm>
          <a:prstGeom prst="rect">
            <a:avLst/>
          </a:prstGeom>
        </p:spPr>
      </p:pic>
      <p:pic>
        <p:nvPicPr>
          <p:cNvPr id="7" name="giải thưởng tình bạ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1680" y="170765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059832" y="213266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2324" y="2583227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403648" y="308497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80312" y="357986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651870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42752" y="367213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60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00246" y="6524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vi-VN" altLang="zh-CN" sz="3600" b="1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</a:t>
            </a:r>
            <a:r>
              <a:rPr lang="en-US" altLang="zh-CN" sz="3600" b="1" dirty="0" err="1">
                <a:latin typeface="+mj-lt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ai?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47522" y="33416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67099" y="11532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4445</TotalTime>
  <Words>397</Words>
  <Application>Microsoft Office PowerPoint</Application>
  <PresentationFormat>Trình chiếu Trên màn hình (16:9)</PresentationFormat>
  <Paragraphs>77</Paragraphs>
  <Slides>24</Slides>
  <Notes>14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1" baseType="lpstr">
      <vt:lpstr>Arial-Rounded</vt:lpstr>
      <vt:lpstr>HL Hoctro</vt:lpstr>
      <vt:lpstr>inpin heiti</vt:lpstr>
      <vt:lpstr>微软雅黑</vt:lpstr>
      <vt:lpstr>Arial</vt:lpstr>
      <vt:lpstr>Times New Roman</vt:lpstr>
      <vt:lpstr>第一PPT，www.1ppt.com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captthai84@outlook.com</cp:lastModifiedBy>
  <cp:revision>357</cp:revision>
  <dcterms:created xsi:type="dcterms:W3CDTF">2015-12-11T17:46:17Z</dcterms:created>
  <dcterms:modified xsi:type="dcterms:W3CDTF">2025-02-03T07:23:15Z</dcterms:modified>
</cp:coreProperties>
</file>