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97" r:id="rId6"/>
    <p:sldId id="258" r:id="rId7"/>
    <p:sldId id="289" r:id="rId8"/>
    <p:sldId id="266" r:id="rId9"/>
    <p:sldId id="276" r:id="rId10"/>
    <p:sldId id="277" r:id="rId11"/>
    <p:sldId id="278" r:id="rId12"/>
    <p:sldId id="290" r:id="rId13"/>
    <p:sldId id="291" r:id="rId14"/>
    <p:sldId id="292" r:id="rId15"/>
    <p:sldId id="293" r:id="rId16"/>
    <p:sldId id="294" r:id="rId17"/>
    <p:sldId id="295" r:id="rId18"/>
    <p:sldId id="298" r:id="rId19"/>
    <p:sldId id="267" r:id="rId20"/>
    <p:sldId id="279" r:id="rId21"/>
    <p:sldId id="269" r:id="rId22"/>
    <p:sldId id="282" r:id="rId23"/>
    <p:sldId id="270" r:id="rId24"/>
    <p:sldId id="296" r:id="rId25"/>
    <p:sldId id="271" r:id="rId26"/>
  </p:sldIdLst>
  <p:sldSz cx="9144000" cy="5143500" type="screen16x9"/>
  <p:notesSz cx="6858000" cy="9144000"/>
  <p:embeddedFontLst>
    <p:embeddedFont>
      <p:font typeface="DFPOP1-W9" panose="020B0604020202020204" charset="-128"/>
      <p:regular r:id="rId28"/>
    </p:embeddedFont>
    <p:embeddedFont>
      <p:font typeface="Arial-Rounded" panose="020B0500000000000000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97"/>
            <p14:sldId id="258"/>
            <p14:sldId id="289"/>
            <p14:sldId id="266"/>
            <p14:sldId id="276"/>
            <p14:sldId id="277"/>
            <p14:sldId id="278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Tiết 2" id="{47239A1A-9B72-4DA5-96A7-F8786F163078}">
          <p14:sldIdLst>
            <p14:sldId id="298"/>
            <p14:sldId id="267"/>
            <p14:sldId id="279"/>
            <p14:sldId id="269"/>
            <p14:sldId id="282"/>
            <p14:sldId id="270"/>
            <p14:sldId id="296"/>
            <p14:sldId id="271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04D3FC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34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02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9717" y="2756237"/>
            <a:ext cx="4890519" cy="714198"/>
            <a:chOff x="2263674" y="2700664"/>
            <a:chExt cx="4890519" cy="7141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3674" y="271944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196" y="27006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6957"/>
            <a:ext cx="1656860" cy="936524"/>
            <a:chOff x="3295926" y="1801871"/>
            <a:chExt cx="1656860" cy="93652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939" y="180187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31829" y="18049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khẽ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2" y="-1"/>
            <a:ext cx="6802961" cy="3826665"/>
          </a:xfrm>
          <a:prstGeom prst="rect">
            <a:avLst/>
          </a:prstGeom>
        </p:spPr>
      </p:pic>
      <p:pic>
        <p:nvPicPr>
          <p:cNvPr id="5" name="TiengSuoiChay-V.A-38177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3" y="273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522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hay.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769981" y="228224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675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3193"/>
            <a:ext cx="9052560" cy="51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07999" y="1688542"/>
            <a:ext cx="3314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6101" y="7652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4.5679E-6 L 4.44444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89462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02238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38168" y="3362415"/>
            <a:ext cx="727587" cy="1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6555" y="4490175"/>
            <a:ext cx="797725" cy="0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141110" y="1715294"/>
            <a:ext cx="631231" cy="53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9730" y="2812026"/>
            <a:ext cx="684981" cy="15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56184" y="2227042"/>
            <a:ext cx="482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74125" y="3362415"/>
            <a:ext cx="3537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16696" y="2083246"/>
            <a:ext cx="331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68627" y="112929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-2.59259E-6 L -3.6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53589" y="4957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53589" y="55933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55453" y="49579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115030" y="1610607"/>
            <a:ext cx="8182764" cy="288544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5624" y="24957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</a:t>
            </a:r>
            <a:r>
              <a:rPr lang="vi-VN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 vật ở ngôi trường ở trong bài và ngôi trường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chúng</a:t>
            </a:r>
            <a:r>
              <a:rPr lang="vi-VN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 có giống nhau không?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5898" y="196627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4.93827E-7 L -3.333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9" y="-64857"/>
            <a:ext cx="474570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389" y="2425700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  .......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8" y="90574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7" y="132027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6" y="1742527"/>
            <a:ext cx="4457997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........................tới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2871288"/>
            <a:ext cx="27126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717211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271623"/>
            <a:ext cx="30682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142800" y="482747"/>
            <a:ext cx="21187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553647" y="914303"/>
            <a:ext cx="13376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38227" y="1320275"/>
            <a:ext cx="1956174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14786" y="1677337"/>
            <a:ext cx="244125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 mình em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47761" y="2423832"/>
            <a:ext cx="142004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be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22175" y="2898561"/>
            <a:ext cx="554668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...........................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69168" y="3274839"/>
            <a:ext cx="171184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60133" y="3746746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10981" y="1905961"/>
            <a:ext cx="2790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thầy cô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11112920_32co-va-me-la-hai-co-gi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4120" y="39839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71" r="2038" b="17827"/>
          <a:stretch/>
        </p:blipFill>
        <p:spPr>
          <a:xfrm>
            <a:off x="-1" y="-1"/>
            <a:ext cx="6685935" cy="415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79" y="68827"/>
            <a:ext cx="3335020" cy="260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39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 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44127"/>
          <a:stretch/>
        </p:blipFill>
        <p:spPr>
          <a:xfrm>
            <a:off x="1393412" y="923960"/>
            <a:ext cx="6484496" cy="4156040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404510" y="3246380"/>
            <a:ext cx="321944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93418" y="928170"/>
            <a:ext cx="32435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36992" y="936918"/>
            <a:ext cx="3229519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32118" y="1000556"/>
            <a:ext cx="3240913" cy="201862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61049" y="948768"/>
            <a:ext cx="3236578" cy="2008454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09066" y="2918946"/>
            <a:ext cx="324358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663781" y="2954582"/>
            <a:ext cx="3213632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578858" y="2879207"/>
            <a:ext cx="3240913" cy="2130752"/>
            <a:chOff x="4569391" y="1600199"/>
            <a:chExt cx="4572000" cy="4572000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1746" grpId="0" animBg="1"/>
      <p:bldP spid="31747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0"/>
            <a:ext cx="9052560" cy="5130307"/>
          </a:xfrm>
          <a:prstGeom prst="rect">
            <a:avLst/>
          </a:prstGeom>
        </p:spPr>
      </p:pic>
      <p:pic>
        <p:nvPicPr>
          <p:cNvPr id="5" name="410_20200508101521_di-h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042" y="501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44080" y="53777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17523" y="1003503"/>
            <a:ext cx="372140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-6890" y="145343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-6890" y="2006002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1680" y="294824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2285" y="338644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3600" y="385633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20" y="434401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77360" y="1472491"/>
            <a:ext cx="5003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85920" y="193187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85920" y="2388156"/>
            <a:ext cx="62893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185920" y="2865120"/>
            <a:ext cx="628937" cy="40615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58160" y="18999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422031" y="3772485"/>
            <a:ext cx="1434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91098" y="3260750"/>
            <a:ext cx="691096" cy="10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00259" y="59944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759567" y="108346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095353" y="156652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561080" y="1949054"/>
            <a:ext cx="219631" cy="350132"/>
            <a:chOff x="3561080" y="1949054"/>
            <a:chExt cx="219631" cy="3501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V="1">
            <a:off x="3802394" y="296883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277875" y="338644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241555" y="3847334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041985" y="148729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836005" y="196311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920740" y="240296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398336" y="4389370"/>
            <a:ext cx="219631" cy="350132"/>
            <a:chOff x="3561080" y="1949054"/>
            <a:chExt cx="219631" cy="350132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517774" y="2839556"/>
            <a:ext cx="219631" cy="350132"/>
            <a:chOff x="3561080" y="1949054"/>
            <a:chExt cx="219631" cy="35013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hay.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241040" y="198174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92181" y="2336108"/>
            <a:ext cx="12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708" r="371" b="43932"/>
          <a:stretch/>
        </p:blipFill>
        <p:spPr>
          <a:xfrm>
            <a:off x="0" y="-38297"/>
            <a:ext cx="5202945" cy="4026487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36779" y="4099677"/>
            <a:ext cx="6272232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07" y="-10160"/>
            <a:ext cx="3968193" cy="39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514</Words>
  <Application>Microsoft Office PowerPoint</Application>
  <PresentationFormat>Trình chiếu Trên màn hình (16:9)</PresentationFormat>
  <Paragraphs>124</Paragraphs>
  <Slides>22</Slides>
  <Notes>10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8" baseType="lpstr">
      <vt:lpstr>Arial-Rounded</vt:lpstr>
      <vt:lpstr>Calibri</vt:lpstr>
      <vt:lpstr>Arial</vt:lpstr>
      <vt:lpstr>Times New Roman</vt:lpstr>
      <vt:lpstr>DFPOP1-W9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captthai84@outlook.com</cp:lastModifiedBy>
  <cp:revision>49</cp:revision>
  <dcterms:created xsi:type="dcterms:W3CDTF">2020-08-13T09:19:08Z</dcterms:created>
  <dcterms:modified xsi:type="dcterms:W3CDTF">2024-02-21T01:06:02Z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