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1"/>
  </p:notesMasterIdLst>
  <p:sldIdLst>
    <p:sldId id="267" r:id="rId2"/>
    <p:sldId id="271" r:id="rId3"/>
    <p:sldId id="272" r:id="rId4"/>
    <p:sldId id="259" r:id="rId5"/>
    <p:sldId id="260" r:id="rId6"/>
    <p:sldId id="262" r:id="rId7"/>
    <p:sldId id="263" r:id="rId8"/>
    <p:sldId id="264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2-15T22:46:17.352" idx="3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44F39-D2E5-4843-861F-886DD217C6A8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AC58-637A-43C3-9A20-6E222BA8BE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729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9pPr>
          </a:lstStyle>
          <a:p>
            <a:fld id="{1A13722E-8B36-4F67-B022-7EF215D4483F}" type="slidenum">
              <a:rPr lang="vi-VN" altLang="en-US" sz="120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vi-VN" altLang="en-US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05D0-1797-44E2-A9FC-BE61513875E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EA6D-84F2-4001-8434-12CC0A21B2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05D0-1797-44E2-A9FC-BE61513875E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EA6D-84F2-4001-8434-12CC0A21B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05D0-1797-44E2-A9FC-BE61513875E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EA6D-84F2-4001-8434-12CC0A21B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FEE62-9759-4BAD-9587-52A35E975CB7}" type="datetimeFigureOut">
              <a:rPr lang="vi-VN"/>
              <a:pPr>
                <a:defRPr/>
              </a:pPr>
              <a:t>04/04/2025</a:t>
            </a:fld>
            <a:endParaRPr lang="en-US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CF7FA1-9BAB-4C91-8BC4-29C28BD870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851341"/>
      </p:ext>
    </p:extLst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05D0-1797-44E2-A9FC-BE61513875E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EA6D-84F2-4001-8434-12CC0A21B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05D0-1797-44E2-A9FC-BE61513875E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EA6D-84F2-4001-8434-12CC0A21B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05D0-1797-44E2-A9FC-BE61513875E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EA6D-84F2-4001-8434-12CC0A21B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05D0-1797-44E2-A9FC-BE61513875E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EA6D-84F2-4001-8434-12CC0A21B2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05D0-1797-44E2-A9FC-BE61513875E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EA6D-84F2-4001-8434-12CC0A21B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05D0-1797-44E2-A9FC-BE61513875E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EA6D-84F2-4001-8434-12CC0A21B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05D0-1797-44E2-A9FC-BE61513875E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EA6D-84F2-4001-8434-12CC0A21B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05D0-1797-44E2-A9FC-BE61513875E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EA6D-84F2-4001-8434-12CC0A21B2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0105D0-1797-44E2-A9FC-BE61513875E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C5EA6D-84F2-4001-8434-12CC0A21B2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266700" y="3692525"/>
            <a:ext cx="86106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3200" b="1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endParaRPr lang="en-US" altLang="en-US" sz="3200" b="1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endParaRPr lang="en-US" altLang="en-US" sz="3200" b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pic>
        <p:nvPicPr>
          <p:cNvPr id="7173" name="Picture 48" descr="happy_daisy_hb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968" y="-85725"/>
            <a:ext cx="1318969" cy="129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8" descr="happy_daisy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169" y="5619056"/>
            <a:ext cx="1748326" cy="13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8" descr="happy_daisy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49" y="5619056"/>
            <a:ext cx="1746926" cy="13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6"/>
          <p:cNvSpPr>
            <a:spLocks noGrp="1" noChangeArrowheads="1"/>
          </p:cNvSpPr>
          <p:nvPr>
            <p:ph sz="quarter" idx="1"/>
          </p:nvPr>
        </p:nvSpPr>
        <p:spPr>
          <a:xfrm>
            <a:off x="192087" y="1377795"/>
            <a:ext cx="8759825" cy="1839913"/>
          </a:xfrm>
        </p:spPr>
        <p:txBody>
          <a:bodyPr rtlCol="0">
            <a:noAutofit/>
          </a:bodyPr>
          <a:lstStyle/>
          <a:p>
            <a:pPr indent="-182880" algn="ctr" eaLnBrk="1" fontAlgn="auto" hangingPunct="1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en-US" sz="44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algn="ctr" eaLnBrk="1" fontAlgn="auto" hangingPunct="1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en-US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7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4" name="Picture 48" descr="happy_daisy_hb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26" y="-85725"/>
            <a:ext cx="1485716" cy="146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952754"/>
      </p:ext>
    </p:extLst>
  </p:cSld>
  <p:clrMapOvr>
    <a:masterClrMapping/>
  </p:clrMapOvr>
  <p:transition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0" name="Text Box 6"/>
          <p:cNvSpPr>
            <a:spLocks noGrp="1" noChangeArrowheads="1"/>
          </p:cNvSpPr>
          <p:nvPr>
            <p:ph sz="quarter" idx="13"/>
          </p:nvPr>
        </p:nvSpPr>
        <p:spPr>
          <a:xfrm>
            <a:off x="113413" y="219570"/>
            <a:ext cx="8229600" cy="1010139"/>
          </a:xfrm>
        </p:spPr>
        <p:txBody>
          <a:bodyPr rtlCol="0"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en-US" sz="12800" b="1" dirty="0" err="1">
                <a:solidFill>
                  <a:schemeClr val="tx1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Bài</a:t>
            </a:r>
            <a:r>
              <a:rPr lang="en-US" sz="12800" b="1" dirty="0">
                <a:solidFill>
                  <a:schemeClr val="tx1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 32: </a:t>
            </a:r>
            <a:r>
              <a:rPr lang="en-US" sz="12800" b="1" dirty="0" err="1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Phép</a:t>
            </a:r>
            <a:r>
              <a:rPr lang="en-US" sz="12800" b="1" dirty="0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trừ</a:t>
            </a:r>
            <a:r>
              <a:rPr lang="en-US" sz="12800" b="1" dirty="0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có</a:t>
            </a:r>
            <a:r>
              <a:rPr lang="en-US" sz="12800" b="1" dirty="0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hai</a:t>
            </a:r>
            <a:r>
              <a:rPr lang="en-US" sz="12800" b="1" dirty="0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chữ</a:t>
            </a:r>
            <a:r>
              <a:rPr lang="en-US" sz="12800" b="1" dirty="0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số</a:t>
            </a:r>
            <a:endParaRPr lang="en-US" sz="12800" b="1" dirty="0">
              <a:solidFill>
                <a:srgbClr val="FF0000"/>
              </a:solidFill>
              <a:latin typeface="Calibri" pitchFamily="34" charset="0"/>
              <a:ea typeface="AvantGarde" panose="00000400000000000000" pitchFamily="2" charset="0"/>
              <a:cs typeface="Calibri" pitchFamily="34" charset="0"/>
            </a:endParaRPr>
          </a:p>
          <a:p>
            <a:pPr marL="45720" indent="0" algn="ctr">
              <a:buNone/>
            </a:pPr>
            <a:r>
              <a:rPr lang="en-US" sz="12800" b="1" dirty="0" err="1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cho</a:t>
            </a:r>
            <a:r>
              <a:rPr lang="en-US" sz="12800" b="1" dirty="0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có</a:t>
            </a:r>
            <a:r>
              <a:rPr lang="en-US" sz="12800" b="1" dirty="0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hai</a:t>
            </a:r>
            <a:r>
              <a:rPr lang="en-US" sz="12800" b="1" dirty="0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chữ</a:t>
            </a:r>
            <a:r>
              <a:rPr lang="en-US" sz="12800" b="1" dirty="0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itchFamily="34" charset="0"/>
                <a:ea typeface="AvantGarde" panose="00000400000000000000" pitchFamily="2" charset="0"/>
                <a:cs typeface="Calibri" pitchFamily="34" charset="0"/>
              </a:rPr>
              <a:t> 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r>
              <a:rPr lang="en-US" sz="1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indent="0" algn="ctr">
              <a:buNone/>
            </a:pPr>
            <a:endParaRPr lang="en-US" sz="12800" b="1" dirty="0">
              <a:solidFill>
                <a:srgbClr val="FF0000"/>
              </a:solidFill>
              <a:latin typeface="Calibri" pitchFamily="34" charset="0"/>
              <a:ea typeface="AvantGarde" panose="00000400000000000000" pitchFamily="2" charset="0"/>
              <a:cs typeface="Calibri" pitchFamily="34" charset="0"/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endParaRPr lang="en-US" sz="3600" u="sng" dirty="0">
              <a:solidFill>
                <a:srgbClr val="CC0000"/>
              </a:solidFill>
            </a:endParaRPr>
          </a:p>
        </p:txBody>
      </p:sp>
      <p:sp>
        <p:nvSpPr>
          <p:cNvPr id="8196" name="Text Box 35"/>
          <p:cNvSpPr txBox="1">
            <a:spLocks noChangeArrowheads="1"/>
          </p:cNvSpPr>
          <p:nvPr/>
        </p:nvSpPr>
        <p:spPr bwMode="auto">
          <a:xfrm>
            <a:off x="8172450" y="465296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latin typeface="Times New Roman" pitchFamily="18" charset="0"/>
            </a:endParaRPr>
          </a:p>
        </p:txBody>
      </p:sp>
      <p:sp>
        <p:nvSpPr>
          <p:cNvPr id="8197" name="Text Box 36"/>
          <p:cNvSpPr txBox="1">
            <a:spLocks noChangeArrowheads="1"/>
          </p:cNvSpPr>
          <p:nvPr/>
        </p:nvSpPr>
        <p:spPr bwMode="auto">
          <a:xfrm>
            <a:off x="4264025" y="44783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latin typeface="Times New Roman" pitchFamily="18" charset="0"/>
            </a:endParaRPr>
          </a:p>
        </p:txBody>
      </p:sp>
      <p:sp>
        <p:nvSpPr>
          <p:cNvPr id="8199" name="Rectangle 42"/>
          <p:cNvSpPr>
            <a:spLocks noChangeArrowheads="1"/>
          </p:cNvSpPr>
          <p:nvPr/>
        </p:nvSpPr>
        <p:spPr bwMode="auto">
          <a:xfrm>
            <a:off x="357213" y="4581525"/>
            <a:ext cx="331485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71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23016-9A1C-DE81-E0A8-E711229E2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15B34145-55E4-5689-503A-FBD867502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" y="1728717"/>
            <a:ext cx="2929235" cy="824960"/>
          </a:xfrm>
          <a:prstGeom prst="rect">
            <a:avLst/>
          </a:prstGeom>
        </p:spPr>
      </p:pic>
      <p:sp>
        <p:nvSpPr>
          <p:cNvPr id="8195" name="Text Box 15">
            <a:extLst>
              <a:ext uri="{FF2B5EF4-FFF2-40B4-BE49-F238E27FC236}">
                <a16:creationId xmlns:a16="http://schemas.microsoft.com/office/drawing/2014/main" id="{B682CD96-85DF-7B44-002D-597DEEF8A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606675"/>
            <a:ext cx="4484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Text Box 35">
            <a:extLst>
              <a:ext uri="{FF2B5EF4-FFF2-40B4-BE49-F238E27FC236}">
                <a16:creationId xmlns:a16="http://schemas.microsoft.com/office/drawing/2014/main" id="{AADAF271-86D5-A7EB-DE1F-EDDEE0930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465296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latin typeface="Times New Roman" pitchFamily="18" charset="0"/>
            </a:endParaRPr>
          </a:p>
        </p:txBody>
      </p:sp>
      <p:sp>
        <p:nvSpPr>
          <p:cNvPr id="8197" name="Text Box 36">
            <a:extLst>
              <a:ext uri="{FF2B5EF4-FFF2-40B4-BE49-F238E27FC236}">
                <a16:creationId xmlns:a16="http://schemas.microsoft.com/office/drawing/2014/main" id="{9B20B235-66BE-F3D9-C010-312BAB7B4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025" y="44783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latin typeface="Times New Roman" pitchFamily="18" charset="0"/>
            </a:endParaRPr>
          </a:p>
        </p:txBody>
      </p:sp>
      <p:sp>
        <p:nvSpPr>
          <p:cNvPr id="8199" name="Rectangle 42">
            <a:extLst>
              <a:ext uri="{FF2B5EF4-FFF2-40B4-BE49-F238E27FC236}">
                <a16:creationId xmlns:a16="http://schemas.microsoft.com/office/drawing/2014/main" id="{52B33792-99E4-DF67-305D-3B60EF48F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13" y="4581525"/>
            <a:ext cx="331485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en-US" altLang="en-US">
              <a:latin typeface="Times New Roman" pitchFamily="18" charset="0"/>
            </a:endParaRPr>
          </a:p>
        </p:txBody>
      </p:sp>
      <p:pic>
        <p:nvPicPr>
          <p:cNvPr id="15" name="Hình ảnh 6">
            <a:extLst>
              <a:ext uri="{FF2B5EF4-FFF2-40B4-BE49-F238E27FC236}">
                <a16:creationId xmlns:a16="http://schemas.microsoft.com/office/drawing/2014/main" id="{0A05C5BF-6479-B89B-EB67-5B1E39B42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7" y="2602822"/>
            <a:ext cx="370655" cy="1455370"/>
          </a:xfrm>
          <a:prstGeom prst="rect">
            <a:avLst/>
          </a:prstGeom>
        </p:spPr>
      </p:pic>
      <p:pic>
        <p:nvPicPr>
          <p:cNvPr id="16" name="Hình ảnh 6">
            <a:extLst>
              <a:ext uri="{FF2B5EF4-FFF2-40B4-BE49-F238E27FC236}">
                <a16:creationId xmlns:a16="http://schemas.microsoft.com/office/drawing/2014/main" id="{FC8D2197-5AFC-BC2E-3241-508AF28AA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7" y="2606675"/>
            <a:ext cx="370655" cy="1455370"/>
          </a:xfrm>
          <a:prstGeom prst="rect">
            <a:avLst/>
          </a:prstGeom>
        </p:spPr>
      </p:pic>
      <p:pic>
        <p:nvPicPr>
          <p:cNvPr id="17" name="Hình ảnh 6">
            <a:extLst>
              <a:ext uri="{FF2B5EF4-FFF2-40B4-BE49-F238E27FC236}">
                <a16:creationId xmlns:a16="http://schemas.microsoft.com/office/drawing/2014/main" id="{E553F947-E96E-4F14-A75C-6347B05B5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08" y="2606675"/>
            <a:ext cx="370655" cy="1455370"/>
          </a:xfrm>
          <a:prstGeom prst="rect">
            <a:avLst/>
          </a:prstGeom>
        </p:spPr>
      </p:pic>
      <p:pic>
        <p:nvPicPr>
          <p:cNvPr id="18" name="Hình ảnh 6">
            <a:extLst>
              <a:ext uri="{FF2B5EF4-FFF2-40B4-BE49-F238E27FC236}">
                <a16:creationId xmlns:a16="http://schemas.microsoft.com/office/drawing/2014/main" id="{E01A4039-BC54-D9E7-AB1B-283CBC186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86" y="2606675"/>
            <a:ext cx="370655" cy="1455370"/>
          </a:xfrm>
          <a:prstGeom prst="rect">
            <a:avLst/>
          </a:prstGeom>
        </p:spPr>
      </p:pic>
      <p:cxnSp>
        <p:nvCxnSpPr>
          <p:cNvPr id="19" name="Đường nối Thẳng 3">
            <a:extLst>
              <a:ext uri="{FF2B5EF4-FFF2-40B4-BE49-F238E27FC236}">
                <a16:creationId xmlns:a16="http://schemas.microsoft.com/office/drawing/2014/main" id="{51B75FF8-10B9-D887-AAA5-8459FA5F5A45}"/>
              </a:ext>
            </a:extLst>
          </p:cNvPr>
          <p:cNvCxnSpPr/>
          <p:nvPr/>
        </p:nvCxnSpPr>
        <p:spPr>
          <a:xfrm>
            <a:off x="2186317" y="2770880"/>
            <a:ext cx="28587" cy="1273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3">
            <a:extLst>
              <a:ext uri="{FF2B5EF4-FFF2-40B4-BE49-F238E27FC236}">
                <a16:creationId xmlns:a16="http://schemas.microsoft.com/office/drawing/2014/main" id="{8DA79F26-119A-EE01-2ED1-1F67CCA9F365}"/>
              </a:ext>
            </a:extLst>
          </p:cNvPr>
          <p:cNvCxnSpPr/>
          <p:nvPr/>
        </p:nvCxnSpPr>
        <p:spPr>
          <a:xfrm>
            <a:off x="2420778" y="2759157"/>
            <a:ext cx="28587" cy="1273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3">
            <a:extLst>
              <a:ext uri="{FF2B5EF4-FFF2-40B4-BE49-F238E27FC236}">
                <a16:creationId xmlns:a16="http://schemas.microsoft.com/office/drawing/2014/main" id="{A0B515AA-E6B0-1587-6B4D-E38F198D67D0}"/>
              </a:ext>
            </a:extLst>
          </p:cNvPr>
          <p:cNvCxnSpPr/>
          <p:nvPr/>
        </p:nvCxnSpPr>
        <p:spPr>
          <a:xfrm>
            <a:off x="2631035" y="2765222"/>
            <a:ext cx="28587" cy="1273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3">
            <a:extLst>
              <a:ext uri="{FF2B5EF4-FFF2-40B4-BE49-F238E27FC236}">
                <a16:creationId xmlns:a16="http://schemas.microsoft.com/office/drawing/2014/main" id="{6DFDA40C-446D-928D-5DA8-C01281127E25}"/>
              </a:ext>
            </a:extLst>
          </p:cNvPr>
          <p:cNvCxnSpPr/>
          <p:nvPr/>
        </p:nvCxnSpPr>
        <p:spPr>
          <a:xfrm>
            <a:off x="2847949" y="2765221"/>
            <a:ext cx="28587" cy="1273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Hình ảnh 6">
            <a:extLst>
              <a:ext uri="{FF2B5EF4-FFF2-40B4-BE49-F238E27FC236}">
                <a16:creationId xmlns:a16="http://schemas.microsoft.com/office/drawing/2014/main" id="{2441FD88-69AC-6564-B11F-B268D150F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2" y="4120661"/>
            <a:ext cx="370655" cy="1455370"/>
          </a:xfrm>
          <a:prstGeom prst="rect">
            <a:avLst/>
          </a:prstGeom>
        </p:spPr>
      </p:pic>
      <p:pic>
        <p:nvPicPr>
          <p:cNvPr id="25" name="Hình ảnh 6">
            <a:extLst>
              <a:ext uri="{FF2B5EF4-FFF2-40B4-BE49-F238E27FC236}">
                <a16:creationId xmlns:a16="http://schemas.microsoft.com/office/drawing/2014/main" id="{26D689D9-F22B-DF09-5FF1-6DCDC0DD8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40" y="4114496"/>
            <a:ext cx="370655" cy="1455370"/>
          </a:xfrm>
          <a:prstGeom prst="rect">
            <a:avLst/>
          </a:prstGeom>
        </p:spPr>
      </p:pic>
      <p:pic>
        <p:nvPicPr>
          <p:cNvPr id="26" name="Hình ảnh 6">
            <a:extLst>
              <a:ext uri="{FF2B5EF4-FFF2-40B4-BE49-F238E27FC236}">
                <a16:creationId xmlns:a16="http://schemas.microsoft.com/office/drawing/2014/main" id="{BFFB478E-29F1-0CB5-3E1C-FB48D184F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4120661"/>
            <a:ext cx="370655" cy="1455370"/>
          </a:xfrm>
          <a:prstGeom prst="rect">
            <a:avLst/>
          </a:prstGeom>
        </p:spPr>
      </p:pic>
      <p:cxnSp>
        <p:nvCxnSpPr>
          <p:cNvPr id="27" name="Đường nối Thẳng 3">
            <a:extLst>
              <a:ext uri="{FF2B5EF4-FFF2-40B4-BE49-F238E27FC236}">
                <a16:creationId xmlns:a16="http://schemas.microsoft.com/office/drawing/2014/main" id="{70A1DD98-E860-ADB9-5D29-F92F675F0601}"/>
              </a:ext>
            </a:extLst>
          </p:cNvPr>
          <p:cNvCxnSpPr/>
          <p:nvPr/>
        </p:nvCxnSpPr>
        <p:spPr>
          <a:xfrm>
            <a:off x="2461088" y="4211657"/>
            <a:ext cx="28587" cy="1273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3">
            <a:extLst>
              <a:ext uri="{FF2B5EF4-FFF2-40B4-BE49-F238E27FC236}">
                <a16:creationId xmlns:a16="http://schemas.microsoft.com/office/drawing/2014/main" id="{89ECD69A-AB92-816B-9993-B394BD5B735A}"/>
              </a:ext>
            </a:extLst>
          </p:cNvPr>
          <p:cNvCxnSpPr/>
          <p:nvPr/>
        </p:nvCxnSpPr>
        <p:spPr>
          <a:xfrm>
            <a:off x="2181176" y="4211657"/>
            <a:ext cx="28587" cy="1273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ộp Văn bản 27">
            <a:extLst>
              <a:ext uri="{FF2B5EF4-FFF2-40B4-BE49-F238E27FC236}">
                <a16:creationId xmlns:a16="http://schemas.microsoft.com/office/drawing/2014/main" id="{95E6DF55-8D87-B8E0-EA0A-4E669AF75096}"/>
              </a:ext>
            </a:extLst>
          </p:cNvPr>
          <p:cNvSpPr txBox="1"/>
          <p:nvPr/>
        </p:nvSpPr>
        <p:spPr>
          <a:xfrm>
            <a:off x="428063" y="5685905"/>
            <a:ext cx="75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76</a:t>
            </a:r>
          </a:p>
        </p:txBody>
      </p:sp>
      <p:sp>
        <p:nvSpPr>
          <p:cNvPr id="30" name="Hộp Văn bản 32">
            <a:extLst>
              <a:ext uri="{FF2B5EF4-FFF2-40B4-BE49-F238E27FC236}">
                <a16:creationId xmlns:a16="http://schemas.microsoft.com/office/drawing/2014/main" id="{907D066E-251A-B8D7-5828-693D853D1549}"/>
              </a:ext>
            </a:extLst>
          </p:cNvPr>
          <p:cNvSpPr txBox="1"/>
          <p:nvPr/>
        </p:nvSpPr>
        <p:spPr>
          <a:xfrm>
            <a:off x="1675725" y="5668441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32</a:t>
            </a:r>
          </a:p>
        </p:txBody>
      </p:sp>
      <p:sp>
        <p:nvSpPr>
          <p:cNvPr id="31" name="Hộp Văn bản 33">
            <a:extLst>
              <a:ext uri="{FF2B5EF4-FFF2-40B4-BE49-F238E27FC236}">
                <a16:creationId xmlns:a16="http://schemas.microsoft.com/office/drawing/2014/main" id="{160C3003-C26D-DB08-FB99-6EA2D98DA71C}"/>
              </a:ext>
            </a:extLst>
          </p:cNvPr>
          <p:cNvSpPr txBox="1"/>
          <p:nvPr/>
        </p:nvSpPr>
        <p:spPr>
          <a:xfrm>
            <a:off x="1235346" y="5631019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</a:p>
        </p:txBody>
      </p:sp>
      <p:sp>
        <p:nvSpPr>
          <p:cNvPr id="32" name="Hộp Văn bản 34">
            <a:extLst>
              <a:ext uri="{FF2B5EF4-FFF2-40B4-BE49-F238E27FC236}">
                <a16:creationId xmlns:a16="http://schemas.microsoft.com/office/drawing/2014/main" id="{ECD4F6A5-6376-2561-5128-60F15BC9C20E}"/>
              </a:ext>
            </a:extLst>
          </p:cNvPr>
          <p:cNvSpPr txBox="1"/>
          <p:nvPr/>
        </p:nvSpPr>
        <p:spPr>
          <a:xfrm>
            <a:off x="2444423" y="5638146"/>
            <a:ext cx="49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33" name="Hộp Văn bản 35">
            <a:extLst>
              <a:ext uri="{FF2B5EF4-FFF2-40B4-BE49-F238E27FC236}">
                <a16:creationId xmlns:a16="http://schemas.microsoft.com/office/drawing/2014/main" id="{1B7DC0E2-3603-FC72-C70C-9B5357600D91}"/>
              </a:ext>
            </a:extLst>
          </p:cNvPr>
          <p:cNvSpPr txBox="1"/>
          <p:nvPr/>
        </p:nvSpPr>
        <p:spPr>
          <a:xfrm>
            <a:off x="2871508" y="5631019"/>
            <a:ext cx="487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cxnSp>
        <p:nvCxnSpPr>
          <p:cNvPr id="46" name="Đường nối Thẳng 43">
            <a:extLst>
              <a:ext uri="{FF2B5EF4-FFF2-40B4-BE49-F238E27FC236}">
                <a16:creationId xmlns:a16="http://schemas.microsoft.com/office/drawing/2014/main" id="{CCF40760-D2AC-DD4D-54EA-7731A1394E2D}"/>
              </a:ext>
            </a:extLst>
          </p:cNvPr>
          <p:cNvCxnSpPr/>
          <p:nvPr/>
        </p:nvCxnSpPr>
        <p:spPr>
          <a:xfrm flipH="1">
            <a:off x="2085491" y="4581525"/>
            <a:ext cx="545544" cy="5972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Đường nối Thẳng 43">
            <a:extLst>
              <a:ext uri="{FF2B5EF4-FFF2-40B4-BE49-F238E27FC236}">
                <a16:creationId xmlns:a16="http://schemas.microsoft.com/office/drawing/2014/main" id="{BFBC1798-7AD6-4C9E-397B-5EDE00036124}"/>
              </a:ext>
            </a:extLst>
          </p:cNvPr>
          <p:cNvCxnSpPr/>
          <p:nvPr/>
        </p:nvCxnSpPr>
        <p:spPr>
          <a:xfrm flipH="1">
            <a:off x="1318898" y="4584944"/>
            <a:ext cx="406137" cy="6580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Đường nối Thẳng 43">
            <a:extLst>
              <a:ext uri="{FF2B5EF4-FFF2-40B4-BE49-F238E27FC236}">
                <a16:creationId xmlns:a16="http://schemas.microsoft.com/office/drawing/2014/main" id="{9C50ED7B-6E9A-D767-EB07-4F0C1966C094}"/>
              </a:ext>
            </a:extLst>
          </p:cNvPr>
          <p:cNvCxnSpPr/>
          <p:nvPr/>
        </p:nvCxnSpPr>
        <p:spPr>
          <a:xfrm flipH="1">
            <a:off x="867507" y="4560063"/>
            <a:ext cx="406137" cy="6580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Đường nối Thẳng 43">
            <a:extLst>
              <a:ext uri="{FF2B5EF4-FFF2-40B4-BE49-F238E27FC236}">
                <a16:creationId xmlns:a16="http://schemas.microsoft.com/office/drawing/2014/main" id="{E31FAAB0-ABE3-3127-55A2-CE60FE244288}"/>
              </a:ext>
            </a:extLst>
          </p:cNvPr>
          <p:cNvCxnSpPr/>
          <p:nvPr/>
        </p:nvCxnSpPr>
        <p:spPr>
          <a:xfrm flipH="1">
            <a:off x="439785" y="4560062"/>
            <a:ext cx="406137" cy="6580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Hộp Văn bản 71">
            <a:extLst>
              <a:ext uri="{FF2B5EF4-FFF2-40B4-BE49-F238E27FC236}">
                <a16:creationId xmlns:a16="http://schemas.microsoft.com/office/drawing/2014/main" id="{443A521C-8902-510A-6CAD-C510B7CA3956}"/>
              </a:ext>
            </a:extLst>
          </p:cNvPr>
          <p:cNvSpPr txBox="1"/>
          <p:nvPr/>
        </p:nvSpPr>
        <p:spPr>
          <a:xfrm>
            <a:off x="4577200" y="2199734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7 6</a:t>
            </a:r>
          </a:p>
        </p:txBody>
      </p:sp>
      <p:sp>
        <p:nvSpPr>
          <p:cNvPr id="51" name="Hộp Văn bản 72">
            <a:extLst>
              <a:ext uri="{FF2B5EF4-FFF2-40B4-BE49-F238E27FC236}">
                <a16:creationId xmlns:a16="http://schemas.microsoft.com/office/drawing/2014/main" id="{329A4620-9405-5220-430B-3DF7BA085167}"/>
              </a:ext>
            </a:extLst>
          </p:cNvPr>
          <p:cNvSpPr txBox="1"/>
          <p:nvPr/>
        </p:nvSpPr>
        <p:spPr>
          <a:xfrm>
            <a:off x="4593715" y="2809996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3 2</a:t>
            </a:r>
          </a:p>
        </p:txBody>
      </p:sp>
      <p:cxnSp>
        <p:nvCxnSpPr>
          <p:cNvPr id="52" name="Đường nối Thẳng 73">
            <a:extLst>
              <a:ext uri="{FF2B5EF4-FFF2-40B4-BE49-F238E27FC236}">
                <a16:creationId xmlns:a16="http://schemas.microsoft.com/office/drawing/2014/main" id="{ED980C4B-F826-FF64-F41D-CB8372A467AD}"/>
              </a:ext>
            </a:extLst>
          </p:cNvPr>
          <p:cNvCxnSpPr/>
          <p:nvPr/>
        </p:nvCxnSpPr>
        <p:spPr>
          <a:xfrm flipH="1">
            <a:off x="4356100" y="3479711"/>
            <a:ext cx="121036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Hộp Văn bản 77">
            <a:extLst>
              <a:ext uri="{FF2B5EF4-FFF2-40B4-BE49-F238E27FC236}">
                <a16:creationId xmlns:a16="http://schemas.microsoft.com/office/drawing/2014/main" id="{FD6C66AB-57AA-DFFF-CAC0-3F88FB3711D6}"/>
              </a:ext>
            </a:extLst>
          </p:cNvPr>
          <p:cNvSpPr txBox="1"/>
          <p:nvPr/>
        </p:nvSpPr>
        <p:spPr>
          <a:xfrm>
            <a:off x="4604966" y="3476678"/>
            <a:ext cx="47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sp>
        <p:nvSpPr>
          <p:cNvPr id="54" name="Hộp Văn bản 76">
            <a:extLst>
              <a:ext uri="{FF2B5EF4-FFF2-40B4-BE49-F238E27FC236}">
                <a16:creationId xmlns:a16="http://schemas.microsoft.com/office/drawing/2014/main" id="{384607C3-6755-046B-7B52-7D148FD8CE0B}"/>
              </a:ext>
            </a:extLst>
          </p:cNvPr>
          <p:cNvSpPr txBox="1"/>
          <p:nvPr/>
        </p:nvSpPr>
        <p:spPr>
          <a:xfrm>
            <a:off x="4975621" y="347969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sp>
        <p:nvSpPr>
          <p:cNvPr id="55" name="Hộp Văn bản 75">
            <a:extLst>
              <a:ext uri="{FF2B5EF4-FFF2-40B4-BE49-F238E27FC236}">
                <a16:creationId xmlns:a16="http://schemas.microsoft.com/office/drawing/2014/main" id="{BB1E7DDD-0B32-5AB0-435C-41792486D5DD}"/>
              </a:ext>
            </a:extLst>
          </p:cNvPr>
          <p:cNvSpPr txBox="1"/>
          <p:nvPr/>
        </p:nvSpPr>
        <p:spPr>
          <a:xfrm>
            <a:off x="4228213" y="2626268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</a:p>
        </p:txBody>
      </p:sp>
      <p:sp>
        <p:nvSpPr>
          <p:cNvPr id="56" name="Hộp Văn bản 60">
            <a:extLst>
              <a:ext uri="{FF2B5EF4-FFF2-40B4-BE49-F238E27FC236}">
                <a16:creationId xmlns:a16="http://schemas.microsoft.com/office/drawing/2014/main" id="{D837A119-82E6-D2A5-719E-1005BB6237DD}"/>
              </a:ext>
            </a:extLst>
          </p:cNvPr>
          <p:cNvSpPr txBox="1"/>
          <p:nvPr/>
        </p:nvSpPr>
        <p:spPr>
          <a:xfrm>
            <a:off x="6161751" y="2359301"/>
            <a:ext cx="29033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* 6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4,</a:t>
            </a:r>
          </a:p>
          <a:p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4.</a:t>
            </a:r>
          </a:p>
        </p:txBody>
      </p:sp>
      <p:sp>
        <p:nvSpPr>
          <p:cNvPr id="57" name="Hộp Văn bản 79">
            <a:extLst>
              <a:ext uri="{FF2B5EF4-FFF2-40B4-BE49-F238E27FC236}">
                <a16:creationId xmlns:a16="http://schemas.microsoft.com/office/drawing/2014/main" id="{3A7E6848-4129-8786-46CE-A039CDF90BC7}"/>
              </a:ext>
            </a:extLst>
          </p:cNvPr>
          <p:cNvSpPr txBox="1"/>
          <p:nvPr/>
        </p:nvSpPr>
        <p:spPr>
          <a:xfrm>
            <a:off x="6232089" y="3375189"/>
            <a:ext cx="29033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* 7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4,</a:t>
            </a:r>
          </a:p>
          <a:p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4.</a:t>
            </a:r>
          </a:p>
        </p:txBody>
      </p:sp>
      <p:sp>
        <p:nvSpPr>
          <p:cNvPr id="58" name="Hộp Văn bản 80">
            <a:extLst>
              <a:ext uri="{FF2B5EF4-FFF2-40B4-BE49-F238E27FC236}">
                <a16:creationId xmlns:a16="http://schemas.microsoft.com/office/drawing/2014/main" id="{CC5EF752-0AEF-D7E6-5415-6F05349AC223}"/>
              </a:ext>
            </a:extLst>
          </p:cNvPr>
          <p:cNvSpPr txBox="1"/>
          <p:nvPr/>
        </p:nvSpPr>
        <p:spPr>
          <a:xfrm>
            <a:off x="2834947" y="5638146"/>
            <a:ext cx="70403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2033245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29" grpId="0"/>
      <p:bldP spid="30" grpId="0"/>
      <p:bldP spid="31" grpId="0"/>
      <p:bldP spid="32" grpId="0"/>
      <p:bldP spid="33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35" y="3966334"/>
            <a:ext cx="1105987" cy="1094800"/>
          </a:xfrm>
          <a:prstGeom prst="rect">
            <a:avLst/>
          </a:prstGeom>
        </p:spPr>
      </p:pic>
      <p:pic>
        <p:nvPicPr>
          <p:cNvPr id="9" name="Picture 10" descr="Cong ty Cong Nghe Tin hoc Nha truong | CDROM | Các hình mẫu tập vẽ trong  phần mềm BÉ HỌA SĨ. Các hình vẽ rau, củ, quả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71" y="3557554"/>
            <a:ext cx="511884" cy="4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ong ty Cong Nghe Tin hoc Nha truong | CDROM | Các hình mẫu tập vẽ trong  phần mềm BÉ HỌA SĨ. Các hình vẽ rau, củ, quả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110" y="3546632"/>
            <a:ext cx="526054" cy="46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9" y="1963686"/>
            <a:ext cx="2929235" cy="824960"/>
          </a:xfrm>
          <a:prstGeom prst="rect">
            <a:avLst/>
          </a:prstGeom>
        </p:spPr>
      </p:pic>
      <p:pic>
        <p:nvPicPr>
          <p:cNvPr id="14" name="Hình ảnh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8101"/>
            <a:ext cx="1222279" cy="1103508"/>
          </a:xfrm>
          <a:prstGeom prst="rect">
            <a:avLst/>
          </a:prstGeom>
        </p:spPr>
      </p:pic>
      <p:pic>
        <p:nvPicPr>
          <p:cNvPr id="15" name="Hình ảnh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4" y="3977864"/>
            <a:ext cx="1198106" cy="1072698"/>
          </a:xfrm>
          <a:prstGeom prst="rect">
            <a:avLst/>
          </a:prstGeom>
        </p:spPr>
      </p:pic>
      <p:pic>
        <p:nvPicPr>
          <p:cNvPr id="16" name="Hình ảnh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31" y="2891547"/>
            <a:ext cx="1102316" cy="1167586"/>
          </a:xfrm>
          <a:prstGeom prst="rect">
            <a:avLst/>
          </a:prstGeom>
        </p:spPr>
      </p:pic>
      <p:pic>
        <p:nvPicPr>
          <p:cNvPr id="17" name="Hình ảnh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14" y="2903270"/>
            <a:ext cx="1161911" cy="1103508"/>
          </a:xfrm>
          <a:prstGeom prst="rect">
            <a:avLst/>
          </a:prstGeom>
        </p:spPr>
      </p:pic>
      <p:sp>
        <p:nvSpPr>
          <p:cNvPr id="18" name="Hộp Văn bản 17"/>
          <p:cNvSpPr txBox="1"/>
          <p:nvPr/>
        </p:nvSpPr>
        <p:spPr>
          <a:xfrm>
            <a:off x="235609" y="5647282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52</a:t>
            </a:r>
          </a:p>
        </p:txBody>
      </p:sp>
      <p:cxnSp>
        <p:nvCxnSpPr>
          <p:cNvPr id="19" name="Đường nối Thẳng 18"/>
          <p:cNvCxnSpPr/>
          <p:nvPr/>
        </p:nvCxnSpPr>
        <p:spPr>
          <a:xfrm flipH="1">
            <a:off x="122871" y="4165009"/>
            <a:ext cx="980810" cy="9950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 flipH="1">
            <a:off x="1258604" y="4129721"/>
            <a:ext cx="980810" cy="9950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/>
          <p:cNvSpPr txBox="1"/>
          <p:nvPr/>
        </p:nvSpPr>
        <p:spPr>
          <a:xfrm>
            <a:off x="1371341" y="563428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20</a:t>
            </a:r>
          </a:p>
        </p:txBody>
      </p:sp>
      <p:sp>
        <p:nvSpPr>
          <p:cNvPr id="24" name="Hộp Văn bản 23"/>
          <p:cNvSpPr txBox="1"/>
          <p:nvPr/>
        </p:nvSpPr>
        <p:spPr>
          <a:xfrm>
            <a:off x="2038803" y="5670728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26" name="Hộp Văn bản 25"/>
          <p:cNvSpPr txBox="1"/>
          <p:nvPr/>
        </p:nvSpPr>
        <p:spPr>
          <a:xfrm>
            <a:off x="2513211" y="5600390"/>
            <a:ext cx="487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1" name="Hộp Văn bản 30"/>
          <p:cNvSpPr txBox="1"/>
          <p:nvPr/>
        </p:nvSpPr>
        <p:spPr>
          <a:xfrm>
            <a:off x="974729" y="5659006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</a:p>
        </p:txBody>
      </p:sp>
      <p:sp>
        <p:nvSpPr>
          <p:cNvPr id="34" name="Hộp Văn bản 33"/>
          <p:cNvSpPr txBox="1"/>
          <p:nvPr/>
        </p:nvSpPr>
        <p:spPr>
          <a:xfrm>
            <a:off x="4908276" y="3401727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5 2</a:t>
            </a:r>
          </a:p>
        </p:txBody>
      </p:sp>
      <p:sp>
        <p:nvSpPr>
          <p:cNvPr id="35" name="Hộp Văn bản 34"/>
          <p:cNvSpPr txBox="1"/>
          <p:nvPr/>
        </p:nvSpPr>
        <p:spPr>
          <a:xfrm>
            <a:off x="4900514" y="4001370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2 0</a:t>
            </a:r>
          </a:p>
        </p:txBody>
      </p:sp>
      <p:sp>
        <p:nvSpPr>
          <p:cNvPr id="36" name="Hộp Văn bản 35"/>
          <p:cNvSpPr txBox="1"/>
          <p:nvPr/>
        </p:nvSpPr>
        <p:spPr>
          <a:xfrm>
            <a:off x="4627910" y="3660182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</a:p>
        </p:txBody>
      </p:sp>
      <p:cxnSp>
        <p:nvCxnSpPr>
          <p:cNvPr id="37" name="Đường nối Thẳng 36"/>
          <p:cNvCxnSpPr/>
          <p:nvPr/>
        </p:nvCxnSpPr>
        <p:spPr>
          <a:xfrm flipH="1">
            <a:off x="4627910" y="4627259"/>
            <a:ext cx="1306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ộp Văn bản 40"/>
          <p:cNvSpPr txBox="1"/>
          <p:nvPr/>
        </p:nvSpPr>
        <p:spPr>
          <a:xfrm>
            <a:off x="5908551" y="3455024"/>
            <a:ext cx="323544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* 2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0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2,</a:t>
            </a:r>
          </a:p>
          <a:p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2.</a:t>
            </a:r>
          </a:p>
        </p:txBody>
      </p:sp>
      <p:sp>
        <p:nvSpPr>
          <p:cNvPr id="42" name="Hộp Văn bản 41"/>
          <p:cNvSpPr txBox="1"/>
          <p:nvPr/>
        </p:nvSpPr>
        <p:spPr>
          <a:xfrm>
            <a:off x="5908552" y="4371688"/>
            <a:ext cx="324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* 5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3,</a:t>
            </a:r>
          </a:p>
          <a:p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3.</a:t>
            </a:r>
          </a:p>
        </p:txBody>
      </p:sp>
      <p:sp>
        <p:nvSpPr>
          <p:cNvPr id="43" name="Hộp Văn bản 42"/>
          <p:cNvSpPr txBox="1"/>
          <p:nvPr/>
        </p:nvSpPr>
        <p:spPr>
          <a:xfrm>
            <a:off x="2513211" y="5641438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32</a:t>
            </a:r>
          </a:p>
        </p:txBody>
      </p:sp>
      <p:sp>
        <p:nvSpPr>
          <p:cNvPr id="44" name="Hộp Văn bản 43"/>
          <p:cNvSpPr txBox="1"/>
          <p:nvPr/>
        </p:nvSpPr>
        <p:spPr>
          <a:xfrm>
            <a:off x="5295948" y="460101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</a:p>
        </p:txBody>
      </p:sp>
      <p:sp>
        <p:nvSpPr>
          <p:cNvPr id="45" name="Hộp Văn bản 44"/>
          <p:cNvSpPr txBox="1"/>
          <p:nvPr/>
        </p:nvSpPr>
        <p:spPr>
          <a:xfrm>
            <a:off x="4877656" y="461273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006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6" grpId="0"/>
      <p:bldP spid="31" grpId="0"/>
      <p:bldP spid="34" grpId="0"/>
      <p:bldP spid="35" grpId="0"/>
      <p:bldP spid="36" grpId="0"/>
      <p:bldP spid="41" grpId="0"/>
      <p:bldP spid="42" grpId="0"/>
      <p:bldP spid="43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146"/>
            <a:ext cx="9144000" cy="3640183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1462701" y="514574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Hộp Văn bản 6"/>
          <p:cNvSpPr txBox="1"/>
          <p:nvPr/>
        </p:nvSpPr>
        <p:spPr>
          <a:xfrm>
            <a:off x="3225378" y="516774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Hộp Văn bản 7"/>
          <p:cNvSpPr txBox="1"/>
          <p:nvPr/>
        </p:nvSpPr>
        <p:spPr>
          <a:xfrm>
            <a:off x="4972287" y="513682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" name="Hộp Văn bản 8"/>
          <p:cNvSpPr txBox="1"/>
          <p:nvPr/>
        </p:nvSpPr>
        <p:spPr>
          <a:xfrm>
            <a:off x="6660644" y="517233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ộp Văn bản 9"/>
          <p:cNvSpPr txBox="1"/>
          <p:nvPr/>
        </p:nvSpPr>
        <p:spPr>
          <a:xfrm>
            <a:off x="8483607" y="5158141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134EAA0-D8B3-E9D5-556E-924DD6A3B498}"/>
              </a:ext>
            </a:extLst>
          </p:cNvPr>
          <p:cNvSpPr txBox="1"/>
          <p:nvPr/>
        </p:nvSpPr>
        <p:spPr>
          <a:xfrm>
            <a:off x="1201024" y="514574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E48A7F7-CB61-89F3-9413-442704F1B003}"/>
              </a:ext>
            </a:extLst>
          </p:cNvPr>
          <p:cNvSpPr txBox="1"/>
          <p:nvPr/>
        </p:nvSpPr>
        <p:spPr>
          <a:xfrm>
            <a:off x="2973032" y="516774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F571413-9E6D-18D3-DC5E-A7AC2451F17F}"/>
              </a:ext>
            </a:extLst>
          </p:cNvPr>
          <p:cNvSpPr txBox="1"/>
          <p:nvPr/>
        </p:nvSpPr>
        <p:spPr>
          <a:xfrm>
            <a:off x="4710610" y="513682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7EEA9EC-6597-CE68-4BE2-DD898A6934C9}"/>
              </a:ext>
            </a:extLst>
          </p:cNvPr>
          <p:cNvSpPr txBox="1"/>
          <p:nvPr/>
        </p:nvSpPr>
        <p:spPr>
          <a:xfrm>
            <a:off x="8231261" y="516774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515324E-36A5-1516-4965-9E509FF758F2}"/>
              </a:ext>
            </a:extLst>
          </p:cNvPr>
          <p:cNvSpPr txBox="1"/>
          <p:nvPr/>
        </p:nvSpPr>
        <p:spPr>
          <a:xfrm>
            <a:off x="6448086" y="516469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8137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2" grpId="0"/>
      <p:bldP spid="3" grpId="0"/>
      <p:bldP spid="6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929936" y="433812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6 8</a:t>
            </a:r>
          </a:p>
        </p:txBody>
      </p:sp>
      <p:sp>
        <p:nvSpPr>
          <p:cNvPr id="7" name="Hộp Văn bản 6"/>
          <p:cNvSpPr txBox="1"/>
          <p:nvPr/>
        </p:nvSpPr>
        <p:spPr>
          <a:xfrm>
            <a:off x="954899" y="4908136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1 5</a:t>
            </a:r>
          </a:p>
        </p:txBody>
      </p:sp>
      <p:sp>
        <p:nvSpPr>
          <p:cNvPr id="8" name="Hộp Văn bản 7"/>
          <p:cNvSpPr txBox="1"/>
          <p:nvPr/>
        </p:nvSpPr>
        <p:spPr>
          <a:xfrm>
            <a:off x="674948" y="4647913"/>
            <a:ext cx="495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</a:p>
        </p:txBody>
      </p:sp>
      <p:cxnSp>
        <p:nvCxnSpPr>
          <p:cNvPr id="9" name="Đường nối Thẳng 8"/>
          <p:cNvCxnSpPr/>
          <p:nvPr/>
        </p:nvCxnSpPr>
        <p:spPr>
          <a:xfrm>
            <a:off x="811211" y="5517339"/>
            <a:ext cx="121049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ộp Văn bản 9"/>
          <p:cNvSpPr txBox="1"/>
          <p:nvPr/>
        </p:nvSpPr>
        <p:spPr>
          <a:xfrm>
            <a:off x="1348236" y="5483538"/>
            <a:ext cx="481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sp>
        <p:nvSpPr>
          <p:cNvPr id="11" name="Hộp Văn bản 10"/>
          <p:cNvSpPr txBox="1"/>
          <p:nvPr/>
        </p:nvSpPr>
        <p:spPr>
          <a:xfrm>
            <a:off x="996579" y="5492576"/>
            <a:ext cx="481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</a:p>
        </p:txBody>
      </p:sp>
      <p:sp>
        <p:nvSpPr>
          <p:cNvPr id="12" name="Hộp Văn bản 11"/>
          <p:cNvSpPr txBox="1"/>
          <p:nvPr/>
        </p:nvSpPr>
        <p:spPr>
          <a:xfrm>
            <a:off x="3103289" y="4326638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7 9</a:t>
            </a:r>
          </a:p>
        </p:txBody>
      </p:sp>
      <p:sp>
        <p:nvSpPr>
          <p:cNvPr id="13" name="Hộp Văn bản 12"/>
          <p:cNvSpPr txBox="1"/>
          <p:nvPr/>
        </p:nvSpPr>
        <p:spPr>
          <a:xfrm>
            <a:off x="5395892" y="434052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6 7</a:t>
            </a:r>
          </a:p>
        </p:txBody>
      </p:sp>
      <p:sp>
        <p:nvSpPr>
          <p:cNvPr id="14" name="Hộp Văn bản 13"/>
          <p:cNvSpPr txBox="1"/>
          <p:nvPr/>
        </p:nvSpPr>
        <p:spPr>
          <a:xfrm>
            <a:off x="7896667" y="4335479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8 8</a:t>
            </a:r>
          </a:p>
        </p:txBody>
      </p:sp>
      <p:sp>
        <p:nvSpPr>
          <p:cNvPr id="15" name="Hộp Văn bản 14"/>
          <p:cNvSpPr txBox="1"/>
          <p:nvPr/>
        </p:nvSpPr>
        <p:spPr>
          <a:xfrm>
            <a:off x="3094954" y="4854824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5 9</a:t>
            </a:r>
          </a:p>
        </p:txBody>
      </p:sp>
      <p:sp>
        <p:nvSpPr>
          <p:cNvPr id="16" name="Hộp Văn bản 15"/>
          <p:cNvSpPr txBox="1"/>
          <p:nvPr/>
        </p:nvSpPr>
        <p:spPr>
          <a:xfrm>
            <a:off x="5362773" y="4859911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5 0 </a:t>
            </a:r>
          </a:p>
        </p:txBody>
      </p:sp>
      <p:sp>
        <p:nvSpPr>
          <p:cNvPr id="17" name="Hộp Văn bản 16"/>
          <p:cNvSpPr txBox="1"/>
          <p:nvPr/>
        </p:nvSpPr>
        <p:spPr>
          <a:xfrm>
            <a:off x="7825333" y="4868912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3 3</a:t>
            </a:r>
          </a:p>
        </p:txBody>
      </p:sp>
      <p:cxnSp>
        <p:nvCxnSpPr>
          <p:cNvPr id="18" name="Đường nối Thẳng 17"/>
          <p:cNvCxnSpPr/>
          <p:nvPr/>
        </p:nvCxnSpPr>
        <p:spPr>
          <a:xfrm>
            <a:off x="2854006" y="5494773"/>
            <a:ext cx="121049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/>
          <p:cNvCxnSpPr/>
          <p:nvPr/>
        </p:nvCxnSpPr>
        <p:spPr>
          <a:xfrm flipV="1">
            <a:off x="5243493" y="5499403"/>
            <a:ext cx="1210491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/>
          <p:cNvCxnSpPr/>
          <p:nvPr/>
        </p:nvCxnSpPr>
        <p:spPr>
          <a:xfrm flipV="1">
            <a:off x="7735441" y="5493870"/>
            <a:ext cx="1204152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ộp Văn bản 20"/>
          <p:cNvSpPr txBox="1"/>
          <p:nvPr/>
        </p:nvSpPr>
        <p:spPr>
          <a:xfrm>
            <a:off x="3144286" y="5444565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2 0</a:t>
            </a:r>
          </a:p>
        </p:txBody>
      </p:sp>
      <p:sp>
        <p:nvSpPr>
          <p:cNvPr id="23" name="Hộp Văn bản 22"/>
          <p:cNvSpPr txBox="1"/>
          <p:nvPr/>
        </p:nvSpPr>
        <p:spPr>
          <a:xfrm>
            <a:off x="5401140" y="5483538"/>
            <a:ext cx="1002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1 7</a:t>
            </a:r>
          </a:p>
        </p:txBody>
      </p:sp>
      <p:sp>
        <p:nvSpPr>
          <p:cNvPr id="24" name="Hộp Văn bản 23"/>
          <p:cNvSpPr txBox="1"/>
          <p:nvPr/>
        </p:nvSpPr>
        <p:spPr>
          <a:xfrm>
            <a:off x="7975988" y="5472498"/>
            <a:ext cx="101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5 5</a:t>
            </a:r>
          </a:p>
        </p:txBody>
      </p:sp>
      <p:sp>
        <p:nvSpPr>
          <p:cNvPr id="25" name="Hộp Văn bản 24"/>
          <p:cNvSpPr txBox="1"/>
          <p:nvPr/>
        </p:nvSpPr>
        <p:spPr>
          <a:xfrm>
            <a:off x="2758985" y="4590731"/>
            <a:ext cx="495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</a:p>
        </p:txBody>
      </p:sp>
      <p:sp>
        <p:nvSpPr>
          <p:cNvPr id="26" name="Hộp Văn bản 25"/>
          <p:cNvSpPr txBox="1"/>
          <p:nvPr/>
        </p:nvSpPr>
        <p:spPr>
          <a:xfrm>
            <a:off x="4986359" y="4543839"/>
            <a:ext cx="633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</a:p>
        </p:txBody>
      </p:sp>
      <p:sp>
        <p:nvSpPr>
          <p:cNvPr id="27" name="Hộp Văn bản 26"/>
          <p:cNvSpPr txBox="1"/>
          <p:nvPr/>
        </p:nvSpPr>
        <p:spPr>
          <a:xfrm>
            <a:off x="7607073" y="4589283"/>
            <a:ext cx="495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</a:p>
        </p:txBody>
      </p:sp>
      <p:pic>
        <p:nvPicPr>
          <p:cNvPr id="28" name="Hình ảnh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7031"/>
            <a:ext cx="9106092" cy="215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6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8CCCBE-68C8-4F0E-9F4E-0CB1EE51D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967" y="2526538"/>
            <a:ext cx="9143999" cy="2233341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662850" y="536400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4000833" y="539195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7" name="Hộp Văn bản 6"/>
          <p:cNvSpPr txBox="1"/>
          <p:nvPr/>
        </p:nvSpPr>
        <p:spPr>
          <a:xfrm>
            <a:off x="7205163" y="537652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2" name="Oval 11"/>
          <p:cNvSpPr/>
          <p:nvPr/>
        </p:nvSpPr>
        <p:spPr>
          <a:xfrm>
            <a:off x="53813" y="1806014"/>
            <a:ext cx="637029" cy="63304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637029" y="4593071"/>
            <a:ext cx="750277" cy="7709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endParaRPr lang="vi-VN" dirty="0"/>
          </a:p>
        </p:txBody>
      </p:sp>
      <p:sp>
        <p:nvSpPr>
          <p:cNvPr id="18" name="Oval 17"/>
          <p:cNvSpPr/>
          <p:nvPr/>
        </p:nvSpPr>
        <p:spPr>
          <a:xfrm>
            <a:off x="7158925" y="4597383"/>
            <a:ext cx="750277" cy="7709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ctr"/>
            <a:endParaRPr lang="vi-VN" dirty="0"/>
          </a:p>
        </p:txBody>
      </p:sp>
      <p:sp>
        <p:nvSpPr>
          <p:cNvPr id="19" name="Oval 18"/>
          <p:cNvSpPr/>
          <p:nvPr/>
        </p:nvSpPr>
        <p:spPr>
          <a:xfrm>
            <a:off x="3954595" y="4605590"/>
            <a:ext cx="750277" cy="7709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algn="ctr"/>
            <a:endParaRPr lang="vi-VN" dirty="0"/>
          </a:p>
        </p:txBody>
      </p:sp>
      <p:sp>
        <p:nvSpPr>
          <p:cNvPr id="20" name="Oval 19"/>
          <p:cNvSpPr/>
          <p:nvPr/>
        </p:nvSpPr>
        <p:spPr>
          <a:xfrm>
            <a:off x="662850" y="4593071"/>
            <a:ext cx="750277" cy="77093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117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5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" y="3130063"/>
            <a:ext cx="9862751" cy="2898244"/>
          </a:xfrm>
          <a:prstGeom prst="rect">
            <a:avLst/>
          </a:prstGeom>
        </p:spPr>
      </p:pic>
      <p:sp>
        <p:nvSpPr>
          <p:cNvPr id="7" name="Hình Chữ nhật Góc tròn 6"/>
          <p:cNvSpPr/>
          <p:nvPr/>
        </p:nvSpPr>
        <p:spPr>
          <a:xfrm>
            <a:off x="4913211" y="5951957"/>
            <a:ext cx="775063" cy="73152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8" name="Hình Chữ nhật Góc tròn 7"/>
          <p:cNvSpPr/>
          <p:nvPr/>
        </p:nvSpPr>
        <p:spPr>
          <a:xfrm>
            <a:off x="1858778" y="5951957"/>
            <a:ext cx="775063" cy="73152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9" name="Hình Chữ nhật Góc tròn 8"/>
          <p:cNvSpPr/>
          <p:nvPr/>
        </p:nvSpPr>
        <p:spPr>
          <a:xfrm>
            <a:off x="2647893" y="5940234"/>
            <a:ext cx="715192" cy="73152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0" name="Hình Chữ nhật Góc tròn 9"/>
          <p:cNvSpPr/>
          <p:nvPr/>
        </p:nvSpPr>
        <p:spPr>
          <a:xfrm>
            <a:off x="3363085" y="5951957"/>
            <a:ext cx="775063" cy="73152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1" name="Hình Chữ nhật Góc tròn 10"/>
          <p:cNvSpPr/>
          <p:nvPr/>
        </p:nvSpPr>
        <p:spPr>
          <a:xfrm>
            <a:off x="2633841" y="5942008"/>
            <a:ext cx="715192" cy="73152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</a:p>
        </p:txBody>
      </p:sp>
      <p:sp>
        <p:nvSpPr>
          <p:cNvPr id="12" name="Hình Chữ nhật Góc tròn 11"/>
          <p:cNvSpPr/>
          <p:nvPr/>
        </p:nvSpPr>
        <p:spPr>
          <a:xfrm>
            <a:off x="1788776" y="5940234"/>
            <a:ext cx="845065" cy="73152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75</a:t>
            </a:r>
          </a:p>
        </p:txBody>
      </p:sp>
      <p:sp>
        <p:nvSpPr>
          <p:cNvPr id="13" name="Hình Chữ nhật Góc tròn 12"/>
          <p:cNvSpPr/>
          <p:nvPr/>
        </p:nvSpPr>
        <p:spPr>
          <a:xfrm>
            <a:off x="3349033" y="5940234"/>
            <a:ext cx="857223" cy="73152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25</a:t>
            </a:r>
          </a:p>
        </p:txBody>
      </p:sp>
      <p:sp>
        <p:nvSpPr>
          <p:cNvPr id="14" name="Hình Chữ nhật Góc tròn 13"/>
          <p:cNvSpPr/>
          <p:nvPr/>
        </p:nvSpPr>
        <p:spPr>
          <a:xfrm>
            <a:off x="4913211" y="5951957"/>
            <a:ext cx="866169" cy="73152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0102" y="1567733"/>
            <a:ext cx="802889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latin typeface="Arial" pitchFamily="34" charset="0"/>
                <a:ea typeface="Cambria" pitchFamily="18" charset="0"/>
                <a:cs typeface="Arial" pitchFamily="34" charset="0"/>
              </a:rPr>
              <a:t>Trong</a:t>
            </a:r>
            <a:r>
              <a:rPr lang="en-US" sz="2500" b="1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ea typeface="Cambria" pitchFamily="18" charset="0"/>
                <a:cs typeface="Arial" pitchFamily="34" charset="0"/>
              </a:rPr>
              <a:t>vườn</a:t>
            </a:r>
            <a:r>
              <a:rPr lang="en-US" sz="2500" b="1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ea typeface="Cambria" pitchFamily="18" charset="0"/>
                <a:cs typeface="Arial" pitchFamily="34" charset="0"/>
              </a:rPr>
              <a:t>có</a:t>
            </a:r>
            <a:r>
              <a:rPr lang="en-US" sz="2500" b="1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ea typeface="Cambria" pitchFamily="18" charset="0"/>
                <a:cs typeface="Arial" pitchFamily="34" charset="0"/>
              </a:rPr>
              <a:t>tất</a:t>
            </a:r>
            <a:r>
              <a:rPr lang="en-US" sz="2500" b="1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ea typeface="Cambria" pitchFamily="18" charset="0"/>
                <a:cs typeface="Arial" pitchFamily="34" charset="0"/>
              </a:rPr>
              <a:t>cả</a:t>
            </a:r>
            <a:r>
              <a:rPr lang="en-US" sz="2500" b="1" dirty="0">
                <a:latin typeface="Arial" pitchFamily="34" charset="0"/>
                <a:ea typeface="Cambria" pitchFamily="18" charset="0"/>
                <a:cs typeface="Arial" pitchFamily="34" charset="0"/>
              </a:rPr>
              <a:t> 75 </a:t>
            </a:r>
            <a:r>
              <a:rPr lang="en-US" sz="2500" b="1" dirty="0" err="1">
                <a:latin typeface="Arial" pitchFamily="34" charset="0"/>
                <a:ea typeface="Cambria" pitchFamily="18" charset="0"/>
                <a:cs typeface="Arial" pitchFamily="34" charset="0"/>
              </a:rPr>
              <a:t>cây</a:t>
            </a:r>
            <a:r>
              <a:rPr lang="en-US" sz="2500" b="1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ea typeface="Cambria" pitchFamily="18" charset="0"/>
                <a:cs typeface="Arial" pitchFamily="34" charset="0"/>
              </a:rPr>
              <a:t>nhãn</a:t>
            </a:r>
            <a:r>
              <a:rPr lang="en-US" sz="2500" b="1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ea typeface="Cambria" pitchFamily="18" charset="0"/>
                <a:cs typeface="Arial" pitchFamily="34" charset="0"/>
              </a:rPr>
              <a:t>và</a:t>
            </a:r>
            <a:r>
              <a:rPr lang="en-US" sz="2500" b="1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ea typeface="Cambria" pitchFamily="18" charset="0"/>
                <a:cs typeface="Arial" pitchFamily="34" charset="0"/>
              </a:rPr>
              <a:t>cây</a:t>
            </a:r>
            <a:r>
              <a:rPr lang="en-US" sz="2500" b="1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ea typeface="Cambria" pitchFamily="18" charset="0"/>
                <a:cs typeface="Arial" pitchFamily="34" charset="0"/>
              </a:rPr>
              <a:t>vải</a:t>
            </a:r>
            <a:r>
              <a:rPr lang="en-US" sz="2500" b="1" dirty="0">
                <a:latin typeface="Arial" pitchFamily="34" charset="0"/>
                <a:ea typeface="Cambria" pitchFamily="18" charset="0"/>
                <a:cs typeface="Arial" pitchFamily="34" charset="0"/>
              </a:rPr>
              <a:t>. </a:t>
            </a:r>
            <a:r>
              <a:rPr lang="en-US" sz="2500" b="1" dirty="0" err="1">
                <a:latin typeface="Arial" pitchFamily="34" charset="0"/>
                <a:ea typeface="Cambria" pitchFamily="18" charset="0"/>
                <a:cs typeface="Arial" pitchFamily="34" charset="0"/>
              </a:rPr>
              <a:t>Trong</a:t>
            </a:r>
            <a:r>
              <a:rPr lang="en-US" sz="2500" b="1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ea typeface="Cambria" pitchFamily="18" charset="0"/>
                <a:cs typeface="Arial" pitchFamily="34" charset="0"/>
              </a:rPr>
              <a:t>đó</a:t>
            </a:r>
            <a:r>
              <a:rPr lang="en-US" sz="2500" b="1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ea typeface="Cambria" pitchFamily="18" charset="0"/>
                <a:cs typeface="Arial" pitchFamily="34" charset="0"/>
              </a:rPr>
              <a:t>có</a:t>
            </a:r>
            <a:r>
              <a:rPr lang="en-US" sz="2500" b="1" dirty="0">
                <a:latin typeface="Arial" pitchFamily="34" charset="0"/>
                <a:ea typeface="Cambria" pitchFamily="18" charset="0"/>
                <a:cs typeface="Arial" pitchFamily="34" charset="0"/>
              </a:rPr>
              <a:t> 25 </a:t>
            </a:r>
            <a:r>
              <a:rPr lang="en-US" sz="2500" b="1" dirty="0" err="1">
                <a:latin typeface="Arial" pitchFamily="34" charset="0"/>
                <a:ea typeface="Cambria" pitchFamily="18" charset="0"/>
                <a:cs typeface="Arial" pitchFamily="34" charset="0"/>
              </a:rPr>
              <a:t>cây</a:t>
            </a:r>
            <a:r>
              <a:rPr lang="en-US" sz="2500" b="1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ea typeface="Cambria" pitchFamily="18" charset="0"/>
                <a:cs typeface="Arial" pitchFamily="34" charset="0"/>
              </a:rPr>
              <a:t>nhãn</a:t>
            </a:r>
            <a:r>
              <a:rPr lang="en-US" sz="2500" b="1" dirty="0">
                <a:latin typeface="Arial" pitchFamily="34" charset="0"/>
                <a:ea typeface="Cambria" pitchFamily="18" charset="0"/>
                <a:cs typeface="Arial" pitchFamily="34" charset="0"/>
              </a:rPr>
              <a:t>. </a:t>
            </a:r>
            <a:r>
              <a:rPr lang="en-US" sz="2500" b="1" dirty="0" err="1">
                <a:latin typeface="Arial" pitchFamily="34" charset="0"/>
                <a:ea typeface="Cambria" pitchFamily="18" charset="0"/>
                <a:cs typeface="Arial" pitchFamily="34" charset="0"/>
              </a:rPr>
              <a:t>Hỏi</a:t>
            </a:r>
            <a:r>
              <a:rPr lang="en-US" sz="2500" b="1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ea typeface="Cambria" pitchFamily="18" charset="0"/>
                <a:cs typeface="Arial" pitchFamily="34" charset="0"/>
              </a:rPr>
              <a:t>trong</a:t>
            </a:r>
            <a:r>
              <a:rPr lang="en-US" sz="2500" b="1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ea typeface="Cambria" pitchFamily="18" charset="0"/>
                <a:cs typeface="Arial" pitchFamily="34" charset="0"/>
              </a:rPr>
              <a:t>vườn</a:t>
            </a:r>
            <a:r>
              <a:rPr lang="en-US" sz="2500" b="1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ea typeface="Cambria" pitchFamily="18" charset="0"/>
                <a:cs typeface="Arial" pitchFamily="34" charset="0"/>
              </a:rPr>
              <a:t>có</a:t>
            </a:r>
            <a:r>
              <a:rPr lang="en-US" sz="2500" b="1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ea typeface="Cambria" pitchFamily="18" charset="0"/>
                <a:cs typeface="Arial" pitchFamily="34" charset="0"/>
              </a:rPr>
              <a:t>bao</a:t>
            </a:r>
            <a:r>
              <a:rPr lang="en-US" sz="2500" b="1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ea typeface="Cambria" pitchFamily="18" charset="0"/>
                <a:cs typeface="Arial" pitchFamily="34" charset="0"/>
              </a:rPr>
              <a:t>nhiêu</a:t>
            </a:r>
            <a:r>
              <a:rPr lang="en-US" sz="2500" b="1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ea typeface="Cambria" pitchFamily="18" charset="0"/>
                <a:cs typeface="Arial" pitchFamily="34" charset="0"/>
              </a:rPr>
              <a:t>cây</a:t>
            </a:r>
            <a:r>
              <a:rPr lang="en-US" sz="2500" b="1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ea typeface="Cambria" pitchFamily="18" charset="0"/>
                <a:cs typeface="Arial" pitchFamily="34" charset="0"/>
              </a:rPr>
              <a:t>vải</a:t>
            </a:r>
            <a:r>
              <a:rPr lang="en-US" sz="2500" b="1" dirty="0">
                <a:latin typeface="Arial" pitchFamily="34" charset="0"/>
                <a:ea typeface="Cambria" pitchFamily="18" charset="0"/>
                <a:cs typeface="Arial" pitchFamily="34" charset="0"/>
              </a:rPr>
              <a:t>?</a:t>
            </a:r>
            <a:endParaRPr lang="en-US" sz="2500" dirty="0">
              <a:latin typeface="Arial" pitchFamily="34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9428" y="1440338"/>
            <a:ext cx="637029" cy="63304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Hình Chữ nhật Góc tròn 6"/>
          <p:cNvSpPr/>
          <p:nvPr/>
        </p:nvSpPr>
        <p:spPr>
          <a:xfrm>
            <a:off x="4138148" y="5951957"/>
            <a:ext cx="775063" cy="73152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4958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5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450124" y="2523093"/>
            <a:ext cx="937845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09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1406</TotalTime>
  <Words>182</Words>
  <Application>Microsoft Office PowerPoint</Application>
  <PresentationFormat>Trình chiếu Trên màn hình (4:3)</PresentationFormat>
  <Paragraphs>82</Paragraphs>
  <Slides>9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6" baseType="lpstr">
      <vt:lpstr>AvantGarde</vt:lpstr>
      <vt:lpstr>Arial</vt:lpstr>
      <vt:lpstr>Calibri</vt:lpstr>
      <vt:lpstr>Georgia</vt:lpstr>
      <vt:lpstr>Times New Roman</vt:lpstr>
      <vt:lpstr>Trebuchet MS</vt:lpstr>
      <vt:lpstr>Slipstream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captthai84@outlook.com</cp:lastModifiedBy>
  <cp:revision>65</cp:revision>
  <dcterms:created xsi:type="dcterms:W3CDTF">2022-03-30T23:57:56Z</dcterms:created>
  <dcterms:modified xsi:type="dcterms:W3CDTF">2025-04-04T09:19:06Z</dcterms:modified>
</cp:coreProperties>
</file>