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1" r:id="rId2"/>
    <p:sldId id="322" r:id="rId3"/>
    <p:sldId id="323" r:id="rId4"/>
    <p:sldId id="271" r:id="rId5"/>
    <p:sldId id="272" r:id="rId6"/>
    <p:sldId id="266" r:id="rId7"/>
    <p:sldId id="288" r:id="rId8"/>
    <p:sldId id="257" r:id="rId9"/>
    <p:sldId id="289" r:id="rId10"/>
    <p:sldId id="32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5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38F12-888A-411F-8951-1C3F4FC42FB8}" type="datetimeFigureOut">
              <a:rPr lang="en-SG" smtClean="0"/>
              <a:pPr/>
              <a:t>16/5/2025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58969-3DF4-4A96-8BB7-13B301EAA51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7212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16/5/2025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862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16/5/2025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72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16/5/2025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1817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2025/5/16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4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16/5/2025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036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16/5/2025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206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16/5/2025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807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16/5/2025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3215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16/5/2025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638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16/5/2025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7020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16/5/2025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6189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16/5/2025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1972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20369-0158-4D65-8896-10EF6C120713}" type="datetimeFigureOut">
              <a:rPr lang="en-SG" smtClean="0"/>
              <a:pPr/>
              <a:t>16/5/2025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0561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40" y="-174735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350" y="3073400"/>
            <a:ext cx="12166460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859931" y="866276"/>
            <a:ext cx="70525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100: </a:t>
            </a:r>
          </a:p>
          <a:p>
            <a:pPr algn="ctr"/>
            <a:r>
              <a:rPr lang="en-US" altLang="zh-CN" sz="44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 (</a:t>
            </a:r>
            <a:r>
              <a:rPr lang="en-US" altLang="zh-CN" sz="44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44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39844" y="-1746833"/>
            <a:ext cx="812800" cy="8128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003920" y="2352472"/>
            <a:ext cx="4184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 viên</a:t>
            </a:r>
            <a:r>
              <a:rPr lang="en-US" altLang="zh-CN" sz="24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2400" b="1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Nguyễn Thị 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Khuyên</a:t>
            </a:r>
            <a:endParaRPr lang="zh-CN" altLang="en-US" sz="24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3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91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521201" y="1685228"/>
            <a:ext cx="3514436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718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8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8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8896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819"/>
          <a:stretch/>
        </p:blipFill>
        <p:spPr>
          <a:xfrm>
            <a:off x="-213078" y="129647"/>
            <a:ext cx="12112978" cy="6581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8104" y="2815243"/>
            <a:ext cx="1100438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10037" y="3871912"/>
            <a:ext cx="87153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6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5094" y="3888531"/>
            <a:ext cx="99448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1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95882" y="4961819"/>
            <a:ext cx="1129553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80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36931" y="6051176"/>
            <a:ext cx="87153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5</a:t>
            </a:r>
            <a:endParaRPr lang="en-SG" sz="28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65093" y="6024059"/>
            <a:ext cx="99448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3</a:t>
            </a:r>
            <a:endParaRPr lang="en-SG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7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2" t="6897" r="8462" b="74055"/>
          <a:stretch/>
        </p:blipFill>
        <p:spPr>
          <a:xfrm>
            <a:off x="90311" y="1241778"/>
            <a:ext cx="12101689" cy="56162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29867" y="3251200"/>
            <a:ext cx="44026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SG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79023" y="3251198"/>
            <a:ext cx="66197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SG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14648" y="3382078"/>
            <a:ext cx="6745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SG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90489" y="3443111"/>
            <a:ext cx="50941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SG" sz="40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58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7" r="77369" b="89527"/>
          <a:stretch/>
        </p:blipFill>
        <p:spPr>
          <a:xfrm>
            <a:off x="0" y="0"/>
            <a:ext cx="2877671" cy="990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2" t="27227" r="60650" b="68915"/>
          <a:stretch/>
        </p:blipFill>
        <p:spPr>
          <a:xfrm>
            <a:off x="0" y="1064911"/>
            <a:ext cx="4854388" cy="19410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86088" y="5100638"/>
            <a:ext cx="585787" cy="131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t="31633" r="61093" b="64121"/>
          <a:stretch/>
        </p:blipFill>
        <p:spPr>
          <a:xfrm>
            <a:off x="-1" y="3822540"/>
            <a:ext cx="4706471" cy="21527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86846" y="4634625"/>
            <a:ext cx="6113054" cy="1998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78" t="31857" r="9893" b="64553"/>
          <a:stretch/>
        </p:blipFill>
        <p:spPr>
          <a:xfrm>
            <a:off x="5338482" y="4271555"/>
            <a:ext cx="6853518" cy="16270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6" t="31411" r="34713" b="64403"/>
          <a:stretch/>
        </p:blipFill>
        <p:spPr>
          <a:xfrm>
            <a:off x="5338863" y="996138"/>
            <a:ext cx="6871063" cy="18968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59306" y="4175890"/>
            <a:ext cx="505611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C00000"/>
                </a:solidFill>
              </a:rPr>
              <a:t>3</a:t>
            </a:r>
            <a:endParaRPr lang="en-SG" sz="80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72185" y="1452282"/>
            <a:ext cx="114492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60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14449" y="4483249"/>
            <a:ext cx="111264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90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882128" y="4517511"/>
            <a:ext cx="96473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6</a:t>
            </a:r>
            <a:endParaRPr lang="en-SG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94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2" r="11015" b="34526"/>
          <a:stretch/>
        </p:blipFill>
        <p:spPr>
          <a:xfrm>
            <a:off x="259644" y="1004711"/>
            <a:ext cx="11640256" cy="55920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76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9" t="38682" r="11015" b="42662"/>
          <a:stretch/>
        </p:blipFill>
        <p:spPr>
          <a:xfrm>
            <a:off x="470264" y="1004711"/>
            <a:ext cx="11429636" cy="4155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1703" y="5159828"/>
            <a:ext cx="11338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+mj-lt"/>
              </a:rPr>
              <a:t>a, Nam bước chân dài nhất.</a:t>
            </a:r>
            <a:endParaRPr lang="en-SG" sz="4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703" y="5852160"/>
            <a:ext cx="10319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>
                <a:latin typeface="+mj-lt"/>
              </a:rPr>
              <a:t>b, Việt có bước chân ngắn nhất.</a:t>
            </a:r>
            <a:endParaRPr lang="en-SG" sz="4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815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4" t="65021" r="12407" b="7819"/>
          <a:stretch/>
        </p:blipFill>
        <p:spPr>
          <a:xfrm>
            <a:off x="0" y="1128888"/>
            <a:ext cx="11753145" cy="545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34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784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644" y="1606731"/>
            <a:ext cx="72252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>
                <a:latin typeface="+mj-lt"/>
              </a:rPr>
              <a:t>          Bạn Việt ghép hai trong ba tấm thẻ như hình vẽ để được một số có hai chữ số. Việt có thể ghép được những số: </a:t>
            </a:r>
            <a:endParaRPr lang="en-SG" sz="400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1926" y="4402183"/>
            <a:ext cx="1556656" cy="15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6" name="TextBox 15"/>
          <p:cNvSpPr txBox="1"/>
          <p:nvPr/>
        </p:nvSpPr>
        <p:spPr>
          <a:xfrm>
            <a:off x="378823" y="4402183"/>
            <a:ext cx="1632857" cy="15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7" name="TextBox 16"/>
          <p:cNvSpPr txBox="1"/>
          <p:nvPr/>
        </p:nvSpPr>
        <p:spPr>
          <a:xfrm>
            <a:off x="455023" y="4402183"/>
            <a:ext cx="1632857" cy="15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8" name="TextBox 17"/>
          <p:cNvSpPr txBox="1"/>
          <p:nvPr/>
        </p:nvSpPr>
        <p:spPr>
          <a:xfrm>
            <a:off x="711925" y="4506686"/>
            <a:ext cx="1632857" cy="1567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9" name="TextBox 18"/>
          <p:cNvSpPr txBox="1"/>
          <p:nvPr/>
        </p:nvSpPr>
        <p:spPr>
          <a:xfrm>
            <a:off x="259645" y="4524234"/>
            <a:ext cx="1448132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>
                <a:solidFill>
                  <a:srgbClr val="C00000"/>
                </a:solidFill>
                <a:latin typeface="+mj-lt"/>
              </a:rPr>
              <a:t>37</a:t>
            </a:r>
            <a:endParaRPr lang="en-SG" sz="8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11680" y="4524234"/>
            <a:ext cx="146822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>
                <a:solidFill>
                  <a:srgbClr val="C00000"/>
                </a:solidFill>
                <a:latin typeface="+mj-lt"/>
              </a:rPr>
              <a:t>30</a:t>
            </a:r>
            <a:endParaRPr lang="en-SG" sz="8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41166" y="4503982"/>
            <a:ext cx="1387937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>
                <a:solidFill>
                  <a:srgbClr val="C00000"/>
                </a:solidFill>
                <a:latin typeface="+mj-lt"/>
              </a:rPr>
              <a:t>70</a:t>
            </a:r>
            <a:endParaRPr lang="en-SG" sz="8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13294" y="4503983"/>
            <a:ext cx="133228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>
                <a:solidFill>
                  <a:srgbClr val="C00000"/>
                </a:solidFill>
                <a:latin typeface="+mj-lt"/>
              </a:rPr>
              <a:t>73</a:t>
            </a:r>
            <a:endParaRPr lang="en-SG" sz="8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" t="65694" r="85504" b="29753"/>
          <a:stretch/>
        </p:blipFill>
        <p:spPr>
          <a:xfrm>
            <a:off x="174811" y="1264024"/>
            <a:ext cx="1237129" cy="12236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7" t="65828" r="15615" b="10199"/>
          <a:stretch/>
        </p:blipFill>
        <p:spPr>
          <a:xfrm>
            <a:off x="8084627" y="1875865"/>
            <a:ext cx="4107373" cy="481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0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81</Words>
  <Application>Microsoft Office PowerPoint</Application>
  <PresentationFormat>Màn hình rộng</PresentationFormat>
  <Paragraphs>25</Paragraphs>
  <Slides>10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Thị Hường Phạm</dc:creator>
  <cp:lastModifiedBy>captthai84@outlook.com</cp:lastModifiedBy>
  <cp:revision>123</cp:revision>
  <dcterms:created xsi:type="dcterms:W3CDTF">2020-08-15T03:21:16Z</dcterms:created>
  <dcterms:modified xsi:type="dcterms:W3CDTF">2025-05-16T13:47:19Z</dcterms:modified>
</cp:coreProperties>
</file>