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89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7/2/2022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GIF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0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1.png"/><Relationship Id="rId12" Type="http://schemas.openxmlformats.org/officeDocument/2006/relationships/image" Target="../media/image52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6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1.svg"/><Relationship Id="rId5" Type="http://schemas.openxmlformats.org/officeDocument/2006/relationships/image" Target="../media/image2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jpe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slide" Target="slide12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slide" Target="slide10.xml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slide" Target="slide11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417</Words>
  <Application>Microsoft Office PowerPoint</Application>
  <PresentationFormat>Widescreen</PresentationFormat>
  <Paragraphs>86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2022-07-02T08:20:57Z</dcterms:created>
  <dcterms:modified xsi:type="dcterms:W3CDTF">2022-07-02T09:29:26Z</dcterms:modified>
</cp:coreProperties>
</file>