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3" r:id="rId12"/>
    <p:sldId id="264" r:id="rId13"/>
    <p:sldId id="265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</a:t>
            </a:r>
            <a:r>
              <a:rPr lang="en-US" sz="115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214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DELL</cp:lastModifiedBy>
  <cp:revision>48</cp:revision>
  <dcterms:created xsi:type="dcterms:W3CDTF">2021-07-13T00:48:11Z</dcterms:created>
  <dcterms:modified xsi:type="dcterms:W3CDTF">2025-03-20T00:32:43Z</dcterms:modified>
</cp:coreProperties>
</file>