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4"/>
  </p:notesMasterIdLst>
  <p:sldIdLst>
    <p:sldId id="263" r:id="rId5"/>
    <p:sldId id="376" r:id="rId6"/>
    <p:sldId id="277" r:id="rId7"/>
    <p:sldId id="379" r:id="rId8"/>
    <p:sldId id="318" r:id="rId9"/>
    <p:sldId id="381" r:id="rId10"/>
    <p:sldId id="322" r:id="rId11"/>
    <p:sldId id="383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4FA0C-2B79-416F-8A64-CF2510BA63E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59396-9713-4247-BBC0-6C9562A46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2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9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03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51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81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27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4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75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72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1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634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50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51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80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9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9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72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5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9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201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0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46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8098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1656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474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2005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719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79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67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94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618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3165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597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59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50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80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9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8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78145C6-EEBE-4DD1-86BA-6B50159305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219" y="0"/>
            <a:ext cx="1396979" cy="13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6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5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14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02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90">
            <a:off x="-16175" y="-544964"/>
            <a:ext cx="3450891" cy="2463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700" y="2819400"/>
            <a:ext cx="2735467" cy="3576618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FB49D6D7-DAE6-DCE7-F6F6-AFC43DE69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" y="1112562"/>
            <a:ext cx="6566720" cy="50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2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múa bài lớp chúng mình_360p">
            <a:hlinkClick r:id="" action="ppaction://media"/>
            <a:extLst>
              <a:ext uri="{FF2B5EF4-FFF2-40B4-BE49-F238E27FC236}">
                <a16:creationId xmlns:a16="http://schemas.microsoft.com/office/drawing/2014/main" xmlns="" id="{ADDE8352-0224-373C-8752-DE1F570A44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0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A86C9C40-3E4C-4632-8187-0428D9ABD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/>
        </p:blipFill>
        <p:spPr>
          <a:xfrm>
            <a:off x="3726255" y="2648608"/>
            <a:ext cx="4301324" cy="2873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E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1B7D8ECC-D58D-B84B-2F4F-086D2E6040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4560" y="1234239"/>
            <a:ext cx="5375262" cy="5423579"/>
          </a:xfrm>
          <a:prstGeom prst="rect">
            <a:avLst/>
          </a:prstGeom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9FD072D0-AA39-1DAA-393A-7F5B4B19FF6D}"/>
              </a:ext>
            </a:extLst>
          </p:cNvPr>
          <p:cNvSpPr/>
          <p:nvPr/>
        </p:nvSpPr>
        <p:spPr>
          <a:xfrm>
            <a:off x="3501606" y="144763"/>
            <a:ext cx="619802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42057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xmlns="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52" y="12053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xmlns="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780880" y="196454"/>
            <a:ext cx="5154498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5149436" y="271365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49BB57-BAF9-485A-AD1E-606DDD8F0386}"/>
              </a:ext>
            </a:extLst>
          </p:cNvPr>
          <p:cNvSpPr txBox="1"/>
          <p:nvPr/>
        </p:nvSpPr>
        <p:spPr>
          <a:xfrm>
            <a:off x="4749085" y="56165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2A51E5-B015-4AA5-9D14-634D1121F9A1}"/>
              </a:ext>
            </a:extLst>
          </p:cNvPr>
          <p:cNvSpPr txBox="1"/>
          <p:nvPr/>
        </p:nvSpPr>
        <p:spPr>
          <a:xfrm>
            <a:off x="4754688" y="4614271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75C413-8F17-4A62-ADB5-2C0FCD6E09B3}"/>
              </a:ext>
            </a:extLst>
          </p:cNvPr>
          <p:cNvSpPr txBox="1"/>
          <p:nvPr/>
        </p:nvSpPr>
        <p:spPr>
          <a:xfrm>
            <a:off x="4785419" y="3604413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A8369B-42C8-4CEA-B0F7-E4936FBF58EF}"/>
              </a:ext>
            </a:extLst>
          </p:cNvPr>
          <p:cNvSpPr txBox="1"/>
          <p:nvPr/>
        </p:nvSpPr>
        <p:spPr>
          <a:xfrm>
            <a:off x="4716887" y="261684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7A94857-9541-4135-A50E-A72DEA9F5461}"/>
              </a:ext>
            </a:extLst>
          </p:cNvPr>
          <p:cNvCxnSpPr/>
          <p:nvPr/>
        </p:nvCxnSpPr>
        <p:spPr>
          <a:xfrm>
            <a:off x="4691021" y="60211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050A1F6-6E02-4278-B090-F75F4258AC2F}"/>
              </a:ext>
            </a:extLst>
          </p:cNvPr>
          <p:cNvCxnSpPr/>
          <p:nvPr/>
        </p:nvCxnSpPr>
        <p:spPr>
          <a:xfrm>
            <a:off x="4691019" y="50182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51ADC26-B0EF-4325-960C-94288E283773}"/>
              </a:ext>
            </a:extLst>
          </p:cNvPr>
          <p:cNvCxnSpPr/>
          <p:nvPr/>
        </p:nvCxnSpPr>
        <p:spPr>
          <a:xfrm>
            <a:off x="4694782" y="401252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BECC8C4-FDFF-4649-97C2-EBE7BCE9F1D8}"/>
              </a:ext>
            </a:extLst>
          </p:cNvPr>
          <p:cNvCxnSpPr/>
          <p:nvPr/>
        </p:nvCxnSpPr>
        <p:spPr>
          <a:xfrm>
            <a:off x="4694638" y="3022009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9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E">
            <a:hlinkClick r:id="" action="ppaction://media"/>
            <a:extLst>
              <a:ext uri="{FF2B5EF4-FFF2-40B4-BE49-F238E27FC236}">
                <a16:creationId xmlns:a16="http://schemas.microsoft.com/office/drawing/2014/main" xmlns="" id="{1E13C7B2-1B64-6D09-334B-188A77E1B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284" y="562581"/>
            <a:ext cx="5784716" cy="5784716"/>
          </a:xfrm>
          <a:prstGeom prst="rect">
            <a:avLst/>
          </a:prstGeom>
        </p:spPr>
      </p:pic>
      <p:pic>
        <p:nvPicPr>
          <p:cNvPr id="3" name="chu EE">
            <a:hlinkClick r:id="" action="ppaction://media"/>
            <a:extLst>
              <a:ext uri="{FF2B5EF4-FFF2-40B4-BE49-F238E27FC236}">
                <a16:creationId xmlns:a16="http://schemas.microsoft.com/office/drawing/2014/main" xmlns="" id="{172D8646-704B-EBC2-A305-27726233F7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584321"/>
            <a:ext cx="5784717" cy="57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5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A07AA9-C027-ECB9-B034-54A5C8D77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2A6AAF-8CBA-2CC6-A7D6-BB080374AC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77550" y="3859630"/>
            <a:ext cx="1521078" cy="19174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A6FE3C5-8368-0F74-2CAA-B1CF8EAFF3B7}"/>
              </a:ext>
            </a:extLst>
          </p:cNvPr>
          <p:cNvGrpSpPr/>
          <p:nvPr/>
        </p:nvGrpSpPr>
        <p:grpSpPr>
          <a:xfrm>
            <a:off x="3597076" y="2795797"/>
            <a:ext cx="6710706" cy="1291071"/>
            <a:chOff x="3495134" y="2187149"/>
            <a:chExt cx="4545106" cy="1259293"/>
          </a:xfrm>
        </p:grpSpPr>
        <p:sp>
          <p:nvSpPr>
            <p:cNvPr id="10" name="Text Box 1736">
              <a:extLst>
                <a:ext uri="{FF2B5EF4-FFF2-40B4-BE49-F238E27FC236}">
                  <a16:creationId xmlns:a16="http://schemas.microsoft.com/office/drawing/2014/main" xmlns="" id="{61CBA2C1-A4EF-9A85-6558-754DD3A06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5853" y="25146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Hai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Cloud Callout 11">
              <a:extLst>
                <a:ext uri="{FF2B5EF4-FFF2-40B4-BE49-F238E27FC236}">
                  <a16:creationId xmlns:a16="http://schemas.microsoft.com/office/drawing/2014/main" xmlns="" id="{E53A5F2C-9F00-8BD8-965C-EDDB05C8BD98}"/>
                </a:ext>
              </a:extLst>
            </p:cNvPr>
            <p:cNvSpPr/>
            <p:nvPr/>
          </p:nvSpPr>
          <p:spPr>
            <a:xfrm>
              <a:off x="3495134" y="2187149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0711C87-1CE8-559B-E985-51834ED50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101" y="3064850"/>
            <a:ext cx="2317975" cy="2302824"/>
          </a:xfrm>
          <a:prstGeom prst="rect">
            <a:avLst/>
          </a:prstGeom>
        </p:spPr>
      </p:pic>
      <p:sp>
        <p:nvSpPr>
          <p:cNvPr id="13" name="Text Box 1736">
            <a:extLst>
              <a:ext uri="{FF2B5EF4-FFF2-40B4-BE49-F238E27FC236}">
                <a16:creationId xmlns:a16="http://schemas.microsoft.com/office/drawing/2014/main" xmlns="" id="{872ED68B-05D6-9C3C-5B3E-70553005E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628" y="3996677"/>
            <a:ext cx="83466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tre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xmlns="" id="{AAC46BA8-E432-3381-9DB4-4C1556CFA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278340"/>
            <a:ext cx="5320146" cy="3117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tree, outdoor, street, plant&#10;&#10;Description automatically generated">
            <a:extLst>
              <a:ext uri="{FF2B5EF4-FFF2-40B4-BE49-F238E27FC236}">
                <a16:creationId xmlns:a16="http://schemas.microsoft.com/office/drawing/2014/main" xmlns="" id="{695E9923-92F5-2478-CFDD-CDF222E3AD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6" y="3284519"/>
            <a:ext cx="5117764" cy="3241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4D9CB0A1-DEE3-4B53-67C1-22F1A3891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359357" y="540012"/>
            <a:ext cx="1999233" cy="20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8D1AC5-A81F-8CBB-9527-77C9D717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5D4491-99F1-7210-554C-9A069BD1ACED}"/>
              </a:ext>
            </a:extLst>
          </p:cNvPr>
          <p:cNvSpPr txBox="1"/>
          <p:nvPr/>
        </p:nvSpPr>
        <p:spPr>
          <a:xfrm>
            <a:off x="632424" y="164431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B337EF-B829-F4BF-E3B4-5F2D30B48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9" y="-50280"/>
            <a:ext cx="4891968" cy="69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xmlns="" id="{06D5468F-1E1B-45CD-97DF-91F0CC43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3114394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53</Words>
  <Application>Microsoft Office PowerPoint</Application>
  <PresentationFormat>Widescreen</PresentationFormat>
  <Paragraphs>10</Paragraphs>
  <Slides>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黑体</vt:lpstr>
      <vt:lpstr>Times New Roman</vt:lpstr>
      <vt:lpstr>等线</vt:lpstr>
      <vt:lpstr>等线 Light</vt:lpstr>
      <vt:lpstr>Office 主题​​</vt:lpstr>
      <vt:lpstr>4_Office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17</cp:revision>
  <dcterms:created xsi:type="dcterms:W3CDTF">2022-08-03T06:48:00Z</dcterms:created>
  <dcterms:modified xsi:type="dcterms:W3CDTF">2025-10-23T13:03:52Z</dcterms:modified>
</cp:coreProperties>
</file>